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60" r:id="rId4"/>
    <p:sldId id="308" r:id="rId5"/>
    <p:sldId id="331" r:id="rId6"/>
    <p:sldId id="321" r:id="rId7"/>
    <p:sldId id="311" r:id="rId8"/>
    <p:sldId id="332" r:id="rId9"/>
    <p:sldId id="323" r:id="rId10"/>
    <p:sldId id="328" r:id="rId11"/>
    <p:sldId id="325" r:id="rId12"/>
    <p:sldId id="309" r:id="rId13"/>
    <p:sldId id="333" r:id="rId14"/>
    <p:sldId id="273" r:id="rId15"/>
    <p:sldId id="267" r:id="rId16"/>
    <p:sldId id="315" r:id="rId17"/>
    <p:sldId id="316" r:id="rId18"/>
    <p:sldId id="330" r:id="rId19"/>
    <p:sldId id="317" r:id="rId20"/>
    <p:sldId id="277" r:id="rId21"/>
    <p:sldId id="284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#9Slide07 SVNDessert Menu Scrip" panose="020B0604020202020204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#9Slide07 Altus" panose="020B0604020202020204" charset="0"/>
      <p:regular r:id="rId32"/>
    </p:embeddedFont>
    <p:embeddedFont>
      <p:font typeface="#9Slide05 SVNHaptic Script" panose="020B0604020202020204" charset="0"/>
      <p:regular r:id="rId33"/>
    </p:embeddedFont>
    <p:embeddedFont>
      <p:font typeface="#9Slide07 Bungee" panose="020B0604020202020204" charset="0"/>
      <p:regular r:id="rId34"/>
    </p:embeddedFont>
    <p:embeddedFont>
      <p:font typeface="#9Slide07 IcielKoni Black" panose="020B060402020202020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veat Brush" panose="020B0604020202020204" charset="0"/>
      <p:regular r:id="rId40"/>
    </p:embeddedFont>
    <p:embeddedFont>
      <p:font typeface="#9Slide07 Crocante" panose="020B0604020202020204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52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006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28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33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47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0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37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02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9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78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867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03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04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69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204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90" r:id="rId5"/>
    <p:sldLayoutId id="2147483670" r:id="rId6"/>
    <p:sldLayoutId id="2147483671" r:id="rId7"/>
    <p:sldLayoutId id="2147483672" r:id="rId8"/>
    <p:sldLayoutId id="2147483683" r:id="rId9"/>
    <p:sldLayoutId id="2147483691" r:id="rId10"/>
    <p:sldLayoutId id="2147483689" r:id="rId11"/>
    <p:sldLayoutId id="2147483685" r:id="rId12"/>
    <p:sldLayoutId id="214748368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>
            <a:extLst>
              <a:ext uri="{FF2B5EF4-FFF2-40B4-BE49-F238E27FC236}">
                <a16:creationId xmlns:a16="http://schemas.microsoft.com/office/drawing/2014/main" id="{D836C379-EFE1-7142-B321-2F432AF3EF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242" y="3551290"/>
            <a:ext cx="3490995" cy="3490995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BB2A8B5-E845-E942-A35A-86FC34D1C2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595" y="3178481"/>
            <a:ext cx="3938931" cy="3938931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46AF95D3-FE96-404E-A36F-24BFAAF749A5}"/>
              </a:ext>
            </a:extLst>
          </p:cNvPr>
          <p:cNvSpPr/>
          <p:nvPr/>
        </p:nvSpPr>
        <p:spPr>
          <a:xfrm>
            <a:off x="4798526" y="4220206"/>
            <a:ext cx="4061856" cy="11742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6"/>
                </a:solidFill>
                <a:latin typeface="#9Slide07 Crocante" panose="02000000000000000000" pitchFamily="2" charset="77"/>
              </a:rPr>
              <a:t>Trang 93-94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781CF-F5E4-884C-9D43-F7FA09769355}"/>
              </a:ext>
            </a:extLst>
          </p:cNvPr>
          <p:cNvSpPr txBox="1"/>
          <p:nvPr/>
        </p:nvSpPr>
        <p:spPr>
          <a:xfrm>
            <a:off x="4829331" y="849110"/>
            <a:ext cx="2533338" cy="780984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lang="en-VN" sz="3600" dirty="0">
                <a:latin typeface="#9Slide07 Bungee" pitchFamily="2" charset="77"/>
              </a:rPr>
              <a:t>TOÁN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F8D57-C3C6-E949-8492-4FBFBFB4B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39602"/>
            <a:ext cx="106299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FFAA5F41-F913-F04E-AD8A-38827F5FD246}"/>
              </a:ext>
            </a:extLst>
          </p:cNvPr>
          <p:cNvSpPr/>
          <p:nvPr/>
        </p:nvSpPr>
        <p:spPr>
          <a:xfrm>
            <a:off x="99901" y="942972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6688691" y="2231588"/>
            <a:ext cx="5114472" cy="4109979"/>
            <a:chOff x="-1357257" y="1421318"/>
            <a:chExt cx="5114472" cy="4109979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20037" flipH="1">
              <a:off x="-1527304" y="3056075"/>
              <a:ext cx="2432288" cy="2092193"/>
            </a:xfrm>
            <a:prstGeom prst="rect">
              <a:avLst/>
            </a:prstGeom>
          </p:spPr>
        </p:pic>
      </p:grpSp>
      <p:sp>
        <p:nvSpPr>
          <p:cNvPr id="13" name="Google Shape;810;p35">
            <a:extLst>
              <a:ext uri="{FF2B5EF4-FFF2-40B4-BE49-F238E27FC236}">
                <a16:creationId xmlns:a16="http://schemas.microsoft.com/office/drawing/2014/main" id="{4FBC9954-5503-0B4C-9CF4-060B8FC1ED5B}"/>
              </a:ext>
            </a:extLst>
          </p:cNvPr>
          <p:cNvSpPr txBox="1">
            <a:spLocks/>
          </p:cNvSpPr>
          <p:nvPr/>
        </p:nvSpPr>
        <p:spPr>
          <a:xfrm>
            <a:off x="621940" y="1750564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04</a:t>
            </a:r>
          </a:p>
        </p:txBody>
      </p:sp>
    </p:spTree>
    <p:extLst>
      <p:ext uri="{BB962C8B-B14F-4D97-AF65-F5344CB8AC3E}">
        <p14:creationId xmlns:p14="http://schemas.microsoft.com/office/powerpoint/2010/main" val="28179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D25949-001A-6949-8DB2-01BB9504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29" y="2974072"/>
            <a:ext cx="4142151" cy="41421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1879" y="3070655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475" y="3803022"/>
            <a:ext cx="8855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	         : 32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26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        :  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4FB11-8126-F745-B7FC-F7805CB95DBB}"/>
              </a:ext>
            </a:extLst>
          </p:cNvPr>
          <p:cNvSpPr/>
          <p:nvPr/>
        </p:nvSpPr>
        <p:spPr>
          <a:xfrm>
            <a:off x="4076638" y="2914001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06973-2455-1143-A81B-BD6968210F1D}"/>
              </a:ext>
            </a:extLst>
          </p:cNvPr>
          <p:cNvSpPr txBox="1"/>
          <p:nvPr/>
        </p:nvSpPr>
        <p:spPr>
          <a:xfrm>
            <a:off x="435192" y="3390605"/>
            <a:ext cx="899470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– 26 = 6 (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lang="en-US" sz="4000" i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6560BE-06F2-8341-A565-DD1299083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7" y="2806328"/>
            <a:ext cx="4142151" cy="41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098166" y="-93743"/>
            <a:ext cx="7738915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AI NHANH AI ĐÚNG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90" name="图片 7">
            <a:extLst>
              <a:ext uri="{FF2B5EF4-FFF2-40B4-BE49-F238E27FC236}">
                <a16:creationId xmlns:a16="http://schemas.microsoft.com/office/drawing/2014/main" id="{96EA4463-9AD1-6043-85E1-CAD8E5067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573" y="2594331"/>
            <a:ext cx="4109979" cy="4109979"/>
          </a:xfrm>
          <a:prstGeom prst="rect">
            <a:avLst/>
          </a:prstGeom>
        </p:spPr>
      </p:pic>
      <p:pic>
        <p:nvPicPr>
          <p:cNvPr id="291" name="图片 7">
            <a:extLst>
              <a:ext uri="{FF2B5EF4-FFF2-40B4-BE49-F238E27FC236}">
                <a16:creationId xmlns:a16="http://schemas.microsoft.com/office/drawing/2014/main" id="{5725B0A9-7C55-9E45-86D1-D0D4ADBFE3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7343" y="2589945"/>
            <a:ext cx="4109979" cy="4109979"/>
          </a:xfrm>
          <a:prstGeom prst="rect">
            <a:avLst/>
          </a:prstGeom>
        </p:spPr>
      </p:pic>
      <p:pic>
        <p:nvPicPr>
          <p:cNvPr id="293" name="图片 7">
            <a:extLst>
              <a:ext uri="{FF2B5EF4-FFF2-40B4-BE49-F238E27FC236}">
                <a16:creationId xmlns:a16="http://schemas.microsoft.com/office/drawing/2014/main" id="{3A0FB6E3-1096-2B4C-B5C0-BACF3A1D47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166" y="2080384"/>
            <a:ext cx="5129099" cy="5129099"/>
          </a:xfrm>
          <a:prstGeom prst="rect">
            <a:avLst/>
          </a:prstGeom>
        </p:spPr>
      </p:pic>
      <p:pic>
        <p:nvPicPr>
          <p:cNvPr id="294" name="图片 7">
            <a:extLst>
              <a:ext uri="{FF2B5EF4-FFF2-40B4-BE49-F238E27FC236}">
                <a16:creationId xmlns:a16="http://schemas.microsoft.com/office/drawing/2014/main" id="{C8A80816-B5CC-DB48-86ED-810F37545B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3270" y="2653510"/>
            <a:ext cx="2863736" cy="4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45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65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55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75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1: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latin typeface="#9Slide07 SVNDessert Menu Scrip" panose="00000500000000000000" pitchFamily="2" charset="0"/>
              </a:rPr>
              <a:t>60 – 15 = ? 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1FE69-B36C-744B-AD68-47BC006FC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475228"/>
            <a:ext cx="1922369" cy="1907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CC8CB-5157-9644-9AC7-97C5BF705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06" y="2402387"/>
            <a:ext cx="1922370" cy="1902240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E2815468-8C23-934C-B207-31F8B06D0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39" y="4762642"/>
            <a:ext cx="1922370" cy="1902240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84ECAC3E-61A0-A048-BE43-E6795A39E3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53" y="4693707"/>
            <a:ext cx="1922369" cy="19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1" animBg="1"/>
      <p:bldP spid="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11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31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41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2: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latin typeface="#9Slide07 SVNDessert Menu Scrip" panose="00000500000000000000" pitchFamily="2" charset="0"/>
              </a:rPr>
              <a:t>55 – 24 = ?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5A373-4CF7-D54B-81E9-24B7CFDE3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7" y="2527288"/>
            <a:ext cx="1747933" cy="1803423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A65EAE4C-8224-4B4F-BC6C-A9493AFC4D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09" y="4876460"/>
            <a:ext cx="1747933" cy="1803423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3217E42A-2628-5640-93E0-9F54FEBE96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06" y="2402387"/>
            <a:ext cx="1922370" cy="1902240"/>
          </a:xfrm>
          <a:prstGeom prst="rect">
            <a:avLst/>
          </a:prstGeom>
        </p:spPr>
      </p:pic>
      <p:pic>
        <p:nvPicPr>
          <p:cNvPr id="1267" name="Picture 1266">
            <a:extLst>
              <a:ext uri="{FF2B5EF4-FFF2-40B4-BE49-F238E27FC236}">
                <a16:creationId xmlns:a16="http://schemas.microsoft.com/office/drawing/2014/main" id="{2A340C69-869A-D242-B798-3CD43850E5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62" y="4765281"/>
            <a:ext cx="1922370" cy="19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  <p:bldP spid="126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16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18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28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29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3: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57 – 29 = ?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A27A2F67-2E4E-C542-8AD3-A65530CAF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475228"/>
            <a:ext cx="1922369" cy="1907544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5DB73837-EED3-B44D-A03B-D58B94515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991" y="4831023"/>
            <a:ext cx="1922369" cy="1907544"/>
          </a:xfrm>
          <a:prstGeom prst="rect">
            <a:avLst/>
          </a:prstGeom>
        </p:spPr>
      </p:pic>
      <p:pic>
        <p:nvPicPr>
          <p:cNvPr id="1267" name="Picture 1266">
            <a:extLst>
              <a:ext uri="{FF2B5EF4-FFF2-40B4-BE49-F238E27FC236}">
                <a16:creationId xmlns:a16="http://schemas.microsoft.com/office/drawing/2014/main" id="{25B9540F-9552-BE42-8F67-29C89D5C4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34" y="2398045"/>
            <a:ext cx="1747933" cy="1803423"/>
          </a:xfrm>
          <a:prstGeom prst="rect">
            <a:avLst/>
          </a:prstGeom>
        </p:spPr>
      </p:pic>
      <p:pic>
        <p:nvPicPr>
          <p:cNvPr id="1268" name="Picture 1267">
            <a:extLst>
              <a:ext uri="{FF2B5EF4-FFF2-40B4-BE49-F238E27FC236}">
                <a16:creationId xmlns:a16="http://schemas.microsoft.com/office/drawing/2014/main" id="{51737BEB-2B0E-5347-B733-5173119339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57" y="4762642"/>
            <a:ext cx="1747933" cy="18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  <p:bldP spid="126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45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65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55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75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</a:t>
            </a:r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4: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latin typeface="#9Slide07 SVNDessert Menu Scrip" panose="00000500000000000000" pitchFamily="2" charset="0"/>
              </a:rPr>
              <a:t>90 – 45 = ? 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1FE69-B36C-744B-AD68-47BC006FC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5" y="2471088"/>
            <a:ext cx="1922369" cy="1907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CC8CB-5157-9644-9AC7-97C5BF705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06" y="2402387"/>
            <a:ext cx="1922370" cy="1902240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E2815468-8C23-934C-B207-31F8B06D0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39" y="4762642"/>
            <a:ext cx="1922370" cy="1902240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84ECAC3E-61A0-A048-BE43-E6795A39E3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53" y="4693707"/>
            <a:ext cx="1922369" cy="19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1" animBg="1"/>
      <p:bldP spid="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4448" y="2774061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30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1294449" y="494371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12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7086991" y="2774060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28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7158413" y="494371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18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8"/>
            <a:ext cx="10161600" cy="2045377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4" y="458629"/>
            <a:ext cx="10272000" cy="16941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</a:t>
            </a:r>
            <a:r>
              <a:rPr lang="en" sz="32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âu 5: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Nhà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An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tổng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cộng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30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. An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mang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đi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quyên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góp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12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.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Hỏi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nhà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An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còn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bao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endParaRPr sz="3200" i="1" dirty="0">
              <a:solidFill>
                <a:schemeClr val="tx1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61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56155" y="3766029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A6D36-E48B-C54B-9A26-808E1F064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20" y="2504006"/>
            <a:ext cx="3810559" cy="37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76" fill="hold"/>
                                        <p:tgtEl>
                                          <p:spTgt spid="1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424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1"/>
                </p:tgtEl>
              </p:cMediaNode>
            </p:audio>
          </p:childTnLst>
        </p:cTn>
      </p:par>
    </p:tnLst>
    <p:bldLst>
      <p:bldP spid="1264" grpId="0" animBg="1"/>
      <p:bldP spid="126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3944789" y="2702560"/>
            <a:ext cx="5027827" cy="30744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064D6-D80D-A542-AB73-08448C3E2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81" y="545632"/>
            <a:ext cx="1755390" cy="1741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5C2EF-24BA-9248-A576-1ED9BA1B7E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77" y="845912"/>
            <a:ext cx="1445685" cy="14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-352764" y="622163"/>
            <a:ext cx="5166098" cy="4909134"/>
            <a:chOff x="-352764" y="622163"/>
            <a:chExt cx="5166098" cy="4909134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299" y="622163"/>
              <a:ext cx="2802035" cy="2410240"/>
            </a:xfrm>
            <a:prstGeom prst="rect">
              <a:avLst/>
            </a:prstGeom>
          </p:spPr>
        </p:pic>
      </p:grpSp>
      <p:sp>
        <p:nvSpPr>
          <p:cNvPr id="4" name="Cloud 3">
            <a:extLst>
              <a:ext uri="{FF2B5EF4-FFF2-40B4-BE49-F238E27FC236}">
                <a16:creationId xmlns:a16="http://schemas.microsoft.com/office/drawing/2014/main" id="{B2A9D743-52C3-7845-B56C-D7ABE91F9A19}"/>
              </a:ext>
            </a:extLst>
          </p:cNvPr>
          <p:cNvSpPr/>
          <p:nvPr/>
        </p:nvSpPr>
        <p:spPr>
          <a:xfrm>
            <a:off x="4498841" y="1358257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8" name="Google Shape;810;p35">
            <a:extLst>
              <a:ext uri="{FF2B5EF4-FFF2-40B4-BE49-F238E27FC236}">
                <a16:creationId xmlns:a16="http://schemas.microsoft.com/office/drawing/2014/main" id="{1FD1B7E3-2D2A-D546-913C-829FFA86D321}"/>
              </a:ext>
            </a:extLst>
          </p:cNvPr>
          <p:cNvSpPr txBox="1">
            <a:spLocks/>
          </p:cNvSpPr>
          <p:nvPr/>
        </p:nvSpPr>
        <p:spPr>
          <a:xfrm>
            <a:off x="5166098" y="2163587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01</a:t>
            </a: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7305" y="291091"/>
            <a:ext cx="11337390" cy="6275818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450298"/>
            <a:ext cx="1974788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BC80D-3C2B-6940-BFD7-51B46A768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51" y="3373526"/>
            <a:ext cx="3778004" cy="371755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54A5-D576-474F-807B-6F9AFD5E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156468"/>
              </p:ext>
            </p:extLst>
          </p:nvPr>
        </p:nvGraphicFramePr>
        <p:xfrm>
          <a:off x="1013887" y="1773936"/>
          <a:ext cx="7889163" cy="282165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521511">
                  <a:extLst>
                    <a:ext uri="{9D8B030D-6E8A-4147-A177-3AD203B41FA5}">
                      <a16:colId xmlns:a16="http://schemas.microsoft.com/office/drawing/2014/main" val="1629824913"/>
                    </a:ext>
                  </a:extLst>
                </a:gridCol>
                <a:gridCol w="1088260">
                  <a:extLst>
                    <a:ext uri="{9D8B030D-6E8A-4147-A177-3AD203B41FA5}">
                      <a16:colId xmlns:a16="http://schemas.microsoft.com/office/drawing/2014/main" val="1633696822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2592272333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3070005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53708265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594248643"/>
                    </a:ext>
                  </a:extLst>
                </a:gridCol>
              </a:tblGrid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29083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46481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Hiệu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83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7305" y="291091"/>
            <a:ext cx="11337390" cy="6275818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450298"/>
            <a:ext cx="1974788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BC80D-3C2B-6940-BFD7-51B46A768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51" y="3373526"/>
            <a:ext cx="3778004" cy="371755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54A5-D576-474F-807B-6F9AFD5E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30391"/>
              </p:ext>
            </p:extLst>
          </p:nvPr>
        </p:nvGraphicFramePr>
        <p:xfrm>
          <a:off x="1013887" y="1773936"/>
          <a:ext cx="7889163" cy="282165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521511">
                  <a:extLst>
                    <a:ext uri="{9D8B030D-6E8A-4147-A177-3AD203B41FA5}">
                      <a16:colId xmlns:a16="http://schemas.microsoft.com/office/drawing/2014/main" val="1629824913"/>
                    </a:ext>
                  </a:extLst>
                </a:gridCol>
                <a:gridCol w="1088260">
                  <a:extLst>
                    <a:ext uri="{9D8B030D-6E8A-4147-A177-3AD203B41FA5}">
                      <a16:colId xmlns:a16="http://schemas.microsoft.com/office/drawing/2014/main" val="1633696822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2592272333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3070005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53708265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594248643"/>
                    </a:ext>
                  </a:extLst>
                </a:gridCol>
              </a:tblGrid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29083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46481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Hiệu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838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2EBF55-8F50-6F4A-8A6C-D9DE6BD0E78E}"/>
              </a:ext>
            </a:extLst>
          </p:cNvPr>
          <p:cNvSpPr txBox="1"/>
          <p:nvPr/>
        </p:nvSpPr>
        <p:spPr>
          <a:xfrm>
            <a:off x="4607860" y="3783105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97EF9-8BAC-AF4B-938B-D26A99A5C057}"/>
              </a:ext>
            </a:extLst>
          </p:cNvPr>
          <p:cNvSpPr txBox="1"/>
          <p:nvPr/>
        </p:nvSpPr>
        <p:spPr>
          <a:xfrm>
            <a:off x="5665696" y="3783104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2FB84-240C-7245-8099-69CF5FACCA46}"/>
              </a:ext>
            </a:extLst>
          </p:cNvPr>
          <p:cNvSpPr txBox="1"/>
          <p:nvPr/>
        </p:nvSpPr>
        <p:spPr>
          <a:xfrm>
            <a:off x="6741464" y="3783103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35D55-EECD-E64D-A2FE-3C0EE1DE24F8}"/>
              </a:ext>
            </a:extLst>
          </p:cNvPr>
          <p:cNvSpPr txBox="1"/>
          <p:nvPr/>
        </p:nvSpPr>
        <p:spPr>
          <a:xfrm>
            <a:off x="7854180" y="3783102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980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C32C04DD-9152-D64F-8302-50D56D74DBA4}"/>
              </a:ext>
            </a:extLst>
          </p:cNvPr>
          <p:cNvSpPr/>
          <p:nvPr/>
        </p:nvSpPr>
        <p:spPr>
          <a:xfrm>
            <a:off x="5381949" y="1236005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1710197" y="761901"/>
            <a:ext cx="5166098" cy="4909134"/>
            <a:chOff x="-352764" y="622163"/>
            <a:chExt cx="5166098" cy="4909134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299" y="622163"/>
              <a:ext cx="2802035" cy="2410240"/>
            </a:xfrm>
            <a:prstGeom prst="rect">
              <a:avLst/>
            </a:prstGeom>
          </p:spPr>
        </p:pic>
      </p:grpSp>
      <p:sp>
        <p:nvSpPr>
          <p:cNvPr id="13" name="Google Shape;810;p35">
            <a:extLst>
              <a:ext uri="{FF2B5EF4-FFF2-40B4-BE49-F238E27FC236}">
                <a16:creationId xmlns:a16="http://schemas.microsoft.com/office/drawing/2014/main" id="{4FBC9954-5503-0B4C-9CF4-060B8FC1ED5B}"/>
              </a:ext>
            </a:extLst>
          </p:cNvPr>
          <p:cNvSpPr txBox="1">
            <a:spLocks/>
          </p:cNvSpPr>
          <p:nvPr/>
        </p:nvSpPr>
        <p:spPr>
          <a:xfrm>
            <a:off x="6049206" y="2114654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02</a:t>
            </a:r>
          </a:p>
        </p:txBody>
      </p:sp>
    </p:spTree>
    <p:extLst>
      <p:ext uri="{BB962C8B-B14F-4D97-AF65-F5344CB8AC3E}">
        <p14:creationId xmlns:p14="http://schemas.microsoft.com/office/powerpoint/2010/main" val="40646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38813-E1A1-8E41-AD16-05ACCD95D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08" y="1063409"/>
            <a:ext cx="5695790" cy="5076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154FA-284B-EB4A-AD8B-877B60598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53" y="-36687"/>
            <a:ext cx="3633145" cy="3633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806B48-4323-A140-893C-76E46D699577}"/>
              </a:ext>
            </a:extLst>
          </p:cNvPr>
          <p:cNvSpPr/>
          <p:nvPr/>
        </p:nvSpPr>
        <p:spPr>
          <a:xfrm>
            <a:off x="6119115" y="1976577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30 - 14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1BA86-B0D9-8448-A4E7-5C67F3D4A488}"/>
              </a:ext>
            </a:extLst>
          </p:cNvPr>
          <p:cNvSpPr txBox="1"/>
          <p:nvPr/>
        </p:nvSpPr>
        <p:spPr>
          <a:xfrm>
            <a:off x="6119115" y="13610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6EF0E-C290-A44F-866B-49306B9CB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94" y="3424357"/>
            <a:ext cx="1843578" cy="18435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5E28F5-3032-6B41-8FBF-2485F77EF78E}"/>
              </a:ext>
            </a:extLst>
          </p:cNvPr>
          <p:cNvSpPr txBox="1"/>
          <p:nvPr/>
        </p:nvSpPr>
        <p:spPr>
          <a:xfrm>
            <a:off x="8931280" y="36738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368F5-A2FD-E243-BA24-FA0E3ADD2FAA}"/>
              </a:ext>
            </a:extLst>
          </p:cNvPr>
          <p:cNvSpPr/>
          <p:nvPr/>
        </p:nvSpPr>
        <p:spPr>
          <a:xfrm>
            <a:off x="9043882" y="4351379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34 - 16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695227-6EA1-EC43-9E9F-C94CEB934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33" y="828326"/>
            <a:ext cx="2303481" cy="18435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8953C2-899E-B440-957F-24BC7D030180}"/>
              </a:ext>
            </a:extLst>
          </p:cNvPr>
          <p:cNvSpPr txBox="1"/>
          <p:nvPr/>
        </p:nvSpPr>
        <p:spPr>
          <a:xfrm>
            <a:off x="8708069" y="1339291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805BC6-47BD-3F49-BBD4-813E1CAD1FD5}"/>
              </a:ext>
            </a:extLst>
          </p:cNvPr>
          <p:cNvSpPr/>
          <p:nvPr/>
        </p:nvSpPr>
        <p:spPr>
          <a:xfrm>
            <a:off x="8929138" y="1891058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40 - 20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50850B-22E0-804A-B1D9-8DC3679B3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13" y="3173344"/>
            <a:ext cx="2748804" cy="2425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C8EDAC-84D7-F34E-BA0D-1A19FBC921CD}"/>
              </a:ext>
            </a:extLst>
          </p:cNvPr>
          <p:cNvSpPr txBox="1"/>
          <p:nvPr/>
        </p:nvSpPr>
        <p:spPr>
          <a:xfrm>
            <a:off x="5643230" y="3769286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E29894-901A-6046-BE1D-50A1AB0D2A2E}"/>
              </a:ext>
            </a:extLst>
          </p:cNvPr>
          <p:cNvSpPr/>
          <p:nvPr/>
        </p:nvSpPr>
        <p:spPr>
          <a:xfrm>
            <a:off x="6114333" y="4527496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52 - 31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E18D3B-6137-864F-8228-FAA2436637BB}"/>
              </a:ext>
            </a:extLst>
          </p:cNvPr>
          <p:cNvSpPr/>
          <p:nvPr/>
        </p:nvSpPr>
        <p:spPr>
          <a:xfrm>
            <a:off x="6381222" y="1976577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88F9F0-60CF-B641-A03A-4F8DC85079AE}"/>
              </a:ext>
            </a:extLst>
          </p:cNvPr>
          <p:cNvSpPr/>
          <p:nvPr/>
        </p:nvSpPr>
        <p:spPr>
          <a:xfrm>
            <a:off x="9163495" y="188273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40EAF6-D6C0-7148-9EE1-D3FC196B604B}"/>
              </a:ext>
            </a:extLst>
          </p:cNvPr>
          <p:cNvSpPr/>
          <p:nvPr/>
        </p:nvSpPr>
        <p:spPr>
          <a:xfrm>
            <a:off x="6363662" y="4500452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5CAE0E-277B-8E41-B6D0-9FC61B7B3318}"/>
              </a:ext>
            </a:extLst>
          </p:cNvPr>
          <p:cNvSpPr/>
          <p:nvPr/>
        </p:nvSpPr>
        <p:spPr>
          <a:xfrm>
            <a:off x="9269197" y="437871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18</a:t>
            </a:r>
          </a:p>
        </p:txBody>
      </p:sp>
      <p:sp>
        <p:nvSpPr>
          <p:cNvPr id="34" name="Bevel 33">
            <a:extLst>
              <a:ext uri="{FF2B5EF4-FFF2-40B4-BE49-F238E27FC236}">
                <a16:creationId xmlns:a16="http://schemas.microsoft.com/office/drawing/2014/main" id="{F9A1DC87-D8AD-7E4B-A4BE-F7803D670834}"/>
              </a:ext>
            </a:extLst>
          </p:cNvPr>
          <p:cNvSpPr/>
          <p:nvPr/>
        </p:nvSpPr>
        <p:spPr>
          <a:xfrm>
            <a:off x="5780683" y="5484791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VỞ</a:t>
            </a:r>
          </a:p>
        </p:txBody>
      </p:sp>
      <p:sp>
        <p:nvSpPr>
          <p:cNvPr id="36" name="Bevel 35">
            <a:extLst>
              <a:ext uri="{FF2B5EF4-FFF2-40B4-BE49-F238E27FC236}">
                <a16:creationId xmlns:a16="http://schemas.microsoft.com/office/drawing/2014/main" id="{7DCD6E1F-AEF9-2247-84D4-BC5B69BD7FF7}"/>
              </a:ext>
            </a:extLst>
          </p:cNvPr>
          <p:cNvSpPr/>
          <p:nvPr/>
        </p:nvSpPr>
        <p:spPr>
          <a:xfrm>
            <a:off x="5780682" y="2730740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BÚT</a:t>
            </a:r>
          </a:p>
        </p:txBody>
      </p:sp>
    </p:spTree>
    <p:extLst>
      <p:ext uri="{BB962C8B-B14F-4D97-AF65-F5344CB8AC3E}">
        <p14:creationId xmlns:p14="http://schemas.microsoft.com/office/powerpoint/2010/main" val="20468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  <p:bldP spid="17" grpId="0"/>
      <p:bldP spid="18" grpId="0" animBg="1"/>
      <p:bldP spid="18" grpId="1" animBg="1"/>
      <p:bldP spid="22" grpId="0"/>
      <p:bldP spid="23" grpId="0" build="allAtOnce" animBg="1"/>
      <p:bldP spid="23" grpId="1" build="allAtOnce" animBg="1"/>
      <p:bldP spid="26" grpId="0"/>
      <p:bldP spid="27" grpId="0" animBg="1"/>
      <p:bldP spid="27" grpId="1" animBg="1"/>
      <p:bldP spid="30" grpId="0" animBg="1"/>
      <p:bldP spid="31" grpId="0" build="allAtOnce" animBg="1"/>
      <p:bldP spid="32" grpId="0" animBg="1"/>
      <p:bldP spid="33" grpId="0" animBg="1"/>
      <p:bldP spid="34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3243D1BF-2B7B-C64D-BD6A-F534A41B4944}"/>
              </a:ext>
            </a:extLst>
          </p:cNvPr>
          <p:cNvSpPr/>
          <p:nvPr/>
        </p:nvSpPr>
        <p:spPr>
          <a:xfrm>
            <a:off x="68132" y="221776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4505887" y="1432433"/>
            <a:ext cx="5166098" cy="4909134"/>
            <a:chOff x="-352764" y="622163"/>
            <a:chExt cx="5166098" cy="4909134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299" y="622163"/>
              <a:ext cx="2802035" cy="2410240"/>
            </a:xfrm>
            <a:prstGeom prst="rect">
              <a:avLst/>
            </a:prstGeom>
          </p:spPr>
        </p:pic>
      </p:grpSp>
      <p:sp>
        <p:nvSpPr>
          <p:cNvPr id="13" name="Google Shape;810;p35">
            <a:extLst>
              <a:ext uri="{FF2B5EF4-FFF2-40B4-BE49-F238E27FC236}">
                <a16:creationId xmlns:a16="http://schemas.microsoft.com/office/drawing/2014/main" id="{4FBC9954-5503-0B4C-9CF4-060B8FC1ED5B}"/>
              </a:ext>
            </a:extLst>
          </p:cNvPr>
          <p:cNvSpPr txBox="1">
            <a:spLocks/>
          </p:cNvSpPr>
          <p:nvPr/>
        </p:nvSpPr>
        <p:spPr>
          <a:xfrm>
            <a:off x="732678" y="1060852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03</a:t>
            </a:r>
          </a:p>
        </p:txBody>
      </p:sp>
    </p:spTree>
    <p:extLst>
      <p:ext uri="{BB962C8B-B14F-4D97-AF65-F5344CB8AC3E}">
        <p14:creationId xmlns:p14="http://schemas.microsoft.com/office/powerpoint/2010/main" val="22288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82562" y="281320"/>
            <a:ext cx="11426875" cy="6295360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81685" y="430756"/>
            <a:ext cx="10421035" cy="17434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Chìa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ghi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nhưng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xanh</a:t>
            </a:r>
            <a:r>
              <a:rPr lang="en-US" sz="360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Chìa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071" y="430756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C1028-C4D9-3142-AE2C-D9AE6B625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26" y="2707142"/>
            <a:ext cx="7874747" cy="31256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3B6861-6CB4-6E41-82B7-5D5C2F63D783}"/>
              </a:ext>
            </a:extLst>
          </p:cNvPr>
          <p:cNvCxnSpPr>
            <a:cxnSpLocks/>
          </p:cNvCxnSpPr>
          <p:nvPr/>
        </p:nvCxnSpPr>
        <p:spPr>
          <a:xfrm>
            <a:off x="6927273" y="5237018"/>
            <a:ext cx="1371600" cy="193964"/>
          </a:xfrm>
          <a:prstGeom prst="straightConnector1">
            <a:avLst/>
          </a:prstGeom>
          <a:ln w="5715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384</Words>
  <Application>Microsoft Office PowerPoint</Application>
  <PresentationFormat>Widescreen</PresentationFormat>
  <Paragraphs>112</Paragraphs>
  <Slides>20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Cambria</vt:lpstr>
      <vt:lpstr>Baloo 2</vt:lpstr>
      <vt:lpstr>#9Slide07 SVNDessert Menu Scrip</vt:lpstr>
      <vt:lpstr>#9Slide07 HoneyCream</vt:lpstr>
      <vt:lpstr>Calibri Light</vt:lpstr>
      <vt:lpstr>#9Slide07 Altus</vt:lpstr>
      <vt:lpstr>#9Slide05 SVNHaptic Script</vt:lpstr>
      <vt:lpstr>Times New Roman</vt:lpstr>
      <vt:lpstr>#9Slide07 Bungee</vt:lpstr>
      <vt:lpstr>#9Slide07 IcielKoni Black</vt:lpstr>
      <vt:lpstr>SVN-Newton</vt:lpstr>
      <vt:lpstr>SVN-SAF</vt:lpstr>
      <vt:lpstr>Calibri</vt:lpstr>
      <vt:lpstr>Caveat Brush</vt:lpstr>
      <vt:lpstr>#9Slide07 Crocante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AI ĐÚNG</vt:lpstr>
      <vt:lpstr>Câu 1: Tính 60 – 15 = ? </vt:lpstr>
      <vt:lpstr>Câu 2: Tính 55 – 24 = ?</vt:lpstr>
      <vt:lpstr>Câu 3: Tính 57 – 29 = ?</vt:lpstr>
      <vt:lpstr>Câu 4: Tính 90 – 45 = ? </vt:lpstr>
      <vt:lpstr>Câu 5: Nhà bạn An có tổng cộng 30 quyển sách. An mang đi quyên góp 12 quyển sách. Hỏi nhà bạn An còn bao nhiêu quyển sách</vt:lpstr>
      <vt:lpstr>1.  Hoàn thành BT vào vở 2.  Ôn lại bài học 3. Chuẩn bị bài mới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Duong Phuong Anh</cp:lastModifiedBy>
  <cp:revision>27</cp:revision>
  <dcterms:created xsi:type="dcterms:W3CDTF">2022-11-01T02:37:06Z</dcterms:created>
  <dcterms:modified xsi:type="dcterms:W3CDTF">2025-12-25T13:32:49Z</dcterms:modified>
</cp:coreProperties>
</file>