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1"/>
    <p:sldMasterId id="2147483675" r:id="rId2"/>
    <p:sldMasterId id="2147483687" r:id="rId3"/>
    <p:sldMasterId id="2147483699" r:id="rId4"/>
    <p:sldMasterId id="2147483711" r:id="rId5"/>
    <p:sldMasterId id="2147483723" r:id="rId6"/>
    <p:sldMasterId id="2147483735" r:id="rId7"/>
    <p:sldMasterId id="2147483747" r:id="rId8"/>
    <p:sldMasterId id="2147483759" r:id="rId9"/>
    <p:sldMasterId id="2147483771" r:id="rId10"/>
    <p:sldMasterId id="2147483783" r:id="rId11"/>
    <p:sldMasterId id="2147483795" r:id="rId12"/>
  </p:sldMasterIdLst>
  <p:notesMasterIdLst>
    <p:notesMasterId r:id="rId41"/>
  </p:notesMasterIdLst>
  <p:sldIdLst>
    <p:sldId id="437" r:id="rId13"/>
    <p:sldId id="258" r:id="rId14"/>
    <p:sldId id="259" r:id="rId15"/>
    <p:sldId id="260" r:id="rId16"/>
    <p:sldId id="262" r:id="rId17"/>
    <p:sldId id="261"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7" r:id="rId32"/>
    <p:sldId id="279" r:id="rId33"/>
    <p:sldId id="284" r:id="rId34"/>
    <p:sldId id="280" r:id="rId35"/>
    <p:sldId id="281" r:id="rId36"/>
    <p:sldId id="282" r:id="rId37"/>
    <p:sldId id="285" r:id="rId38"/>
    <p:sldId id="283" r:id="rId39"/>
    <p:sldId id="276" r:id="rId40"/>
  </p:sldIdLst>
  <p:sldSz cx="12192000" cy="6858000"/>
  <p:notesSz cx="6858000" cy="9144000"/>
  <p:embeddedFontLst>
    <p:embeddedFont>
      <p:font typeface="等线" panose="02010600030101010101" pitchFamily="2" charset="-122"/>
      <p:regular r:id="rId42"/>
    </p:embeddedFont>
    <p:embeddedFont>
      <p:font typeface="#9Slide03 Bebas Neue Bold" panose="020B0606020202050201" pitchFamily="34" charset="0"/>
      <p:bold r:id="rId43"/>
    </p:embeddedFont>
    <p:embeddedFont>
      <p:font typeface="#9Slide03 Kaleko 105 Round" pitchFamily="2" charset="0"/>
      <p:regular r:id="rId44"/>
    </p:embeddedFont>
    <p:embeddedFont>
      <p:font typeface="UTM Beautiful Caps" panose="0204060305050602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255" y="5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1.fntdata"/><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4.fntdata"/><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2.fntdata"/><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A38BF-5572-4A43-8B7A-3DEFF3CE1DBE}"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18F81-A636-490E-8406-E5C2E052059F}" type="slidenum">
              <a:rPr lang="en-US" smtClean="0"/>
              <a:t>‹#›</a:t>
            </a:fld>
            <a:endParaRPr lang="en-US"/>
          </a:p>
        </p:txBody>
      </p:sp>
    </p:spTree>
    <p:extLst>
      <p:ext uri="{BB962C8B-B14F-4D97-AF65-F5344CB8AC3E}">
        <p14:creationId xmlns:p14="http://schemas.microsoft.com/office/powerpoint/2010/main" val="2949311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045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831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9622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000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47121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057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008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59815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13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9541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747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03791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9813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3536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4844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84028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7.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7.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8.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8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8.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9.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9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9.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73071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385757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99399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29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50039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72831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8399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51378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5963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23916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9023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98298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783241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62419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849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8172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2262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84424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04205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3299457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233453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70151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5660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78609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0374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4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2041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7373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73496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01348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672127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91503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648688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25036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20012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09032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7592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34491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7789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5751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028682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5552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0309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4317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1543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023218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28820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47512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43401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5943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465471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9384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22829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56158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0" y="6127924"/>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97577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172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0955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2252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2290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03862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3414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166402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33679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157935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0740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83893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1892261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82698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2570962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160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46002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800" b="0" i="0" u="none" strike="noStrike" kern="1200" cap="none" spc="0" normalizeH="0" baseline="0" noProof="0" smtClean="0">
                <a:ln>
                  <a:noFill/>
                </a:ln>
                <a:solidFill>
                  <a:srgbClr val="000000"/>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000000"/>
              </a:solidFill>
              <a:effectLst/>
              <a:uLnTx/>
              <a:uFillTx/>
              <a:latin typeface="Arial" panose="020B0604020202020204"/>
              <a:cs typeface="+mn-cs"/>
            </a:endParaRPr>
          </a:p>
        </p:txBody>
      </p:sp>
    </p:spTree>
    <p:extLst>
      <p:ext uri="{BB962C8B-B14F-4D97-AF65-F5344CB8AC3E}">
        <p14:creationId xmlns:p14="http://schemas.microsoft.com/office/powerpoint/2010/main" val="3875708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10482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846926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73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17754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9810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217754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303532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309986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4914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13445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757251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55690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18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6818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706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58618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99502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12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815311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772054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4845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736987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8138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0457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7551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690637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900232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0583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47396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1600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76526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15890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980379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9914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06913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5729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153026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601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45068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28670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4634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70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678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46126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108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74813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95107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40718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4226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35C536-4314-40BB-BE2E-6E3FF19D886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2025/6/16</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373A0-27E8-4FB2-9300-A1035B2F024A}"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B0604020202020204"/>
              <a:cs typeface="+mn-cs"/>
            </a:endParaRPr>
          </a:p>
        </p:txBody>
      </p:sp>
    </p:spTree>
    <p:extLst>
      <p:ext uri="{BB962C8B-B14F-4D97-AF65-F5344CB8AC3E}">
        <p14:creationId xmlns:p14="http://schemas.microsoft.com/office/powerpoint/2010/main" val="328654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02589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5469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305911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13164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cs"/>
            </a:endParaRPr>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1927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74095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6005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03186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0815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7E89D9DB-18FC-4DE1-B6E3-B7CBA7A93292}" type="datetimeFigureOut">
              <a:rPr lang="zh-CN" altLang="en-US" smtClean="0">
                <a:solidFill>
                  <a:prstClr val="black"/>
                </a:solidFill>
              </a:rPr>
              <a:pPr defTabSz="914377"/>
              <a:t>2025/6/16</a:t>
            </a:fld>
            <a:endParaRPr lang="zh-CN" altLang="en-US">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C978E6D4-FDCC-426F-B778-E8CF2BB2640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61792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09206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5094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17276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4785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02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90101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5075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467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62377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05079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2966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85998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7.xml"/><Relationship Id="rId7" Type="http://schemas.openxmlformats.org/officeDocument/2006/relationships/image" Target="../media/image34.png"/><Relationship Id="rId2" Type="http://schemas.openxmlformats.org/officeDocument/2006/relationships/slideLayout" Target="../slideLayouts/slideLayout35.xml"/><Relationship Id="rId1" Type="http://schemas.openxmlformats.org/officeDocument/2006/relationships/themeOverride" Target="../theme/themeOverride5.xml"/><Relationship Id="rId6" Type="http://schemas.openxmlformats.org/officeDocument/2006/relationships/image" Target="../media/image40.png"/><Relationship Id="rId5" Type="http://schemas.openxmlformats.org/officeDocument/2006/relationships/image" Target="../media/image86.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8.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3.png"/><Relationship Id="rId7" Type="http://schemas.openxmlformats.org/officeDocument/2006/relationships/image" Target="../media/image56.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8.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1.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84.xml"/><Relationship Id="rId4" Type="http://schemas.openxmlformats.org/officeDocument/2006/relationships/image" Target="../media/image89.JP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8.png"/><Relationship Id="rId1" Type="http://schemas.openxmlformats.org/officeDocument/2006/relationships/slideLayout" Target="../slideLayouts/slideLayout84.xml"/><Relationship Id="rId4" Type="http://schemas.openxmlformats.org/officeDocument/2006/relationships/image" Target="../media/image89.JP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0.png"/><Relationship Id="rId1" Type="http://schemas.openxmlformats.org/officeDocument/2006/relationships/slideLayout" Target="../slideLayouts/slideLayout84.xml"/><Relationship Id="rId6" Type="http://schemas.openxmlformats.org/officeDocument/2006/relationships/image" Target="../media/image89.JPG"/><Relationship Id="rId5" Type="http://schemas.openxmlformats.org/officeDocument/2006/relationships/image" Target="../media/image91.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gif"/><Relationship Id="rId2" Type="http://schemas.openxmlformats.org/officeDocument/2006/relationships/notesSlide" Target="../notesSlides/notesSlide9.xml"/><Relationship Id="rId1" Type="http://schemas.openxmlformats.org/officeDocument/2006/relationships/slideLayout" Target="../slideLayouts/slideLayout95.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png"/></Relationships>
</file>

<file path=ppt/slides/_rels/slide1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95.xml"/><Relationship Id="rId6" Type="http://schemas.openxmlformats.org/officeDocument/2006/relationships/image" Target="../media/image52.png"/><Relationship Id="rId5" Type="http://schemas.openxmlformats.org/officeDocument/2006/relationships/image" Target="../media/image100.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8.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3.png"/><Relationship Id="rId7" Type="http://schemas.openxmlformats.org/officeDocument/2006/relationships/image" Target="../media/image56.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10.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1.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03.png"/><Relationship Id="rId3" Type="http://schemas.openxmlformats.org/officeDocument/2006/relationships/notesSlide" Target="../notesSlides/notesSlide11.xml"/><Relationship Id="rId7" Type="http://schemas.openxmlformats.org/officeDocument/2006/relationships/image" Target="../media/image38.png"/><Relationship Id="rId12" Type="http://schemas.openxmlformats.org/officeDocument/2006/relationships/image" Target="../media/image102.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32.png"/><Relationship Id="rId11" Type="http://schemas.openxmlformats.org/officeDocument/2006/relationships/image" Target="../media/image101.jpeg"/><Relationship Id="rId5" Type="http://schemas.openxmlformats.org/officeDocument/2006/relationships/image" Target="../media/image37.png"/><Relationship Id="rId15" Type="http://schemas.microsoft.com/office/2007/relationships/hdphoto" Target="../media/hdphoto7.wdp"/><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34.png"/><Relationship Id="rId14"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image" Target="../media/image105.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notesSlide" Target="../notesSlides/notesSlide1.xml"/><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slideLayout" Target="../slideLayouts/slideLayout1.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themeOverride" Target="../theme/themeOverride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2.png"/><Relationship Id="rId3" Type="http://schemas.openxmlformats.org/officeDocument/2006/relationships/notesSlide" Target="../notesSlides/notesSlide13.xml"/><Relationship Id="rId7" Type="http://schemas.openxmlformats.org/officeDocument/2006/relationships/image" Target="../media/image34.png"/><Relationship Id="rId12" Type="http://schemas.openxmlformats.org/officeDocument/2006/relationships/image" Target="../media/image109.jpe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8.png"/><Relationship Id="rId11" Type="http://schemas.microsoft.com/office/2007/relationships/hdphoto" Target="../media/hdphoto8.wdp"/><Relationship Id="rId5" Type="http://schemas.openxmlformats.org/officeDocument/2006/relationships/image" Target="../media/image32.png"/><Relationship Id="rId10" Type="http://schemas.openxmlformats.org/officeDocument/2006/relationships/image" Target="../media/image108.png"/><Relationship Id="rId4" Type="http://schemas.openxmlformats.org/officeDocument/2006/relationships/image" Target="../media/image47.png"/><Relationship Id="rId9" Type="http://schemas.openxmlformats.org/officeDocument/2006/relationships/image" Target="../media/image107.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13.png"/><Relationship Id="rId3" Type="http://schemas.openxmlformats.org/officeDocument/2006/relationships/notesSlide" Target="../notesSlides/notesSlide14.xml"/><Relationship Id="rId7" Type="http://schemas.openxmlformats.org/officeDocument/2006/relationships/image" Target="../media/image38.png"/><Relationship Id="rId12" Type="http://schemas.openxmlformats.org/officeDocument/2006/relationships/image" Target="../media/image112.jpeg"/><Relationship Id="rId2" Type="http://schemas.openxmlformats.org/officeDocument/2006/relationships/slideLayout" Target="../slideLayouts/slideLayout13.xml"/><Relationship Id="rId1" Type="http://schemas.openxmlformats.org/officeDocument/2006/relationships/themeOverride" Target="../theme/themeOverride9.xml"/><Relationship Id="rId6" Type="http://schemas.openxmlformats.org/officeDocument/2006/relationships/image" Target="../media/image32.png"/><Relationship Id="rId11" Type="http://schemas.microsoft.com/office/2007/relationships/hdphoto" Target="../media/hdphoto9.wdp"/><Relationship Id="rId5" Type="http://schemas.openxmlformats.org/officeDocument/2006/relationships/image" Target="../media/image110.png"/><Relationship Id="rId10" Type="http://schemas.openxmlformats.org/officeDocument/2006/relationships/image" Target="../media/image111.png"/><Relationship Id="rId4" Type="http://schemas.openxmlformats.org/officeDocument/2006/relationships/image" Target="../media/image47.png"/><Relationship Id="rId9" Type="http://schemas.openxmlformats.org/officeDocument/2006/relationships/image" Target="../media/image107.png"/><Relationship Id="rId14"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8.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3.png"/><Relationship Id="rId7" Type="http://schemas.openxmlformats.org/officeDocument/2006/relationships/image" Target="../media/image56.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15.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1.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4.png"/><Relationship Id="rId1" Type="http://schemas.openxmlformats.org/officeDocument/2006/relationships/slideLayout" Target="../slideLayouts/slideLayout11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3" Type="http://schemas.openxmlformats.org/officeDocument/2006/relationships/image" Target="../media/image115.png"/><Relationship Id="rId7" Type="http://schemas.microsoft.com/office/2007/relationships/hdphoto" Target="../media/hdphoto12.wdp"/><Relationship Id="rId12" Type="http://schemas.microsoft.com/office/2007/relationships/hdphoto" Target="../media/hdphoto14.wdp"/><Relationship Id="rId17" Type="http://schemas.microsoft.com/office/2007/relationships/hdphoto" Target="../media/hdphoto16.wdp"/><Relationship Id="rId2" Type="http://schemas.openxmlformats.org/officeDocument/2006/relationships/image" Target="../media/image106.png"/><Relationship Id="rId16" Type="http://schemas.openxmlformats.org/officeDocument/2006/relationships/image" Target="../media/image124.png"/><Relationship Id="rId1" Type="http://schemas.openxmlformats.org/officeDocument/2006/relationships/slideLayout" Target="../slideLayouts/slideLayout117.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117.png"/><Relationship Id="rId15" Type="http://schemas.openxmlformats.org/officeDocument/2006/relationships/image" Target="../media/image123.png"/><Relationship Id="rId10" Type="http://schemas.openxmlformats.org/officeDocument/2006/relationships/image" Target="../media/image120.png"/><Relationship Id="rId4" Type="http://schemas.openxmlformats.org/officeDocument/2006/relationships/image" Target="../media/image116.png"/><Relationship Id="rId9" Type="http://schemas.microsoft.com/office/2007/relationships/hdphoto" Target="../media/hdphoto13.wdp"/><Relationship Id="rId14" Type="http://schemas.microsoft.com/office/2007/relationships/hdphoto" Target="../media/hdphoto15.wdp"/></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26.png"/><Relationship Id="rId7" Type="http://schemas.openxmlformats.org/officeDocument/2006/relationships/image" Target="../media/image119.png"/><Relationship Id="rId2" Type="http://schemas.openxmlformats.org/officeDocument/2006/relationships/image" Target="../media/image125.png"/><Relationship Id="rId1" Type="http://schemas.openxmlformats.org/officeDocument/2006/relationships/slideLayout" Target="../slideLayouts/slideLayout117.xml"/><Relationship Id="rId6" Type="http://schemas.microsoft.com/office/2007/relationships/hdphoto" Target="../media/hdphoto12.wdp"/><Relationship Id="rId11" Type="http://schemas.openxmlformats.org/officeDocument/2006/relationships/image" Target="../media/image123.png"/><Relationship Id="rId5" Type="http://schemas.openxmlformats.org/officeDocument/2006/relationships/image" Target="../media/image118.png"/><Relationship Id="rId10" Type="http://schemas.microsoft.com/office/2007/relationships/hdphoto" Target="../media/hdphoto15.wdp"/><Relationship Id="rId4" Type="http://schemas.openxmlformats.org/officeDocument/2006/relationships/image" Target="../media/image127.png"/><Relationship Id="rId9" Type="http://schemas.openxmlformats.org/officeDocument/2006/relationships/image" Target="../media/image122.png"/></Relationships>
</file>

<file path=ppt/slides/_rels/slide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28.xml"/><Relationship Id="rId5" Type="http://schemas.openxmlformats.org/officeDocument/2006/relationships/image" Target="../media/image130.GIF"/><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132.png"/><Relationship Id="rId7" Type="http://schemas.microsoft.com/office/2007/relationships/hdphoto" Target="../media/hdphoto17.wdp"/><Relationship Id="rId2" Type="http://schemas.openxmlformats.org/officeDocument/2006/relationships/image" Target="../media/image131.png"/><Relationship Id="rId1" Type="http://schemas.openxmlformats.org/officeDocument/2006/relationships/slideLayout" Target="../slideLayouts/slideLayout117.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jpe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0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xml"/><Relationship Id="rId7"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34.png"/><Relationship Id="rId5" Type="http://schemas.openxmlformats.org/officeDocument/2006/relationships/image" Target="../media/image38.png"/><Relationship Id="rId10" Type="http://schemas.openxmlformats.org/officeDocument/2006/relationships/image" Target="../media/image35.png"/><Relationship Id="rId4" Type="http://schemas.openxmlformats.org/officeDocument/2006/relationships/image" Target="../media/image47.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18.png"/><Relationship Id="rId18" Type="http://schemas.openxmlformats.org/officeDocument/2006/relationships/image" Target="../media/image63.png"/><Relationship Id="rId3" Type="http://schemas.openxmlformats.org/officeDocument/2006/relationships/image" Target="../media/image53.png"/><Relationship Id="rId21" Type="http://schemas.openxmlformats.org/officeDocument/2006/relationships/image" Target="../media/image13.png"/><Relationship Id="rId7" Type="http://schemas.openxmlformats.org/officeDocument/2006/relationships/image" Target="../media/image56.png"/><Relationship Id="rId12" Type="http://schemas.openxmlformats.org/officeDocument/2006/relationships/image" Target="../media/image17.png"/><Relationship Id="rId17" Type="http://schemas.openxmlformats.org/officeDocument/2006/relationships/image" Target="../media/image11.png"/><Relationship Id="rId25"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45.xml"/><Relationship Id="rId6" Type="http://schemas.microsoft.com/office/2007/relationships/hdphoto" Target="../media/hdphoto3.wdp"/><Relationship Id="rId11" Type="http://schemas.openxmlformats.org/officeDocument/2006/relationships/image" Target="../media/image60.png"/><Relationship Id="rId24" Type="http://schemas.openxmlformats.org/officeDocument/2006/relationships/image" Target="../media/image66.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5.png"/><Relationship Id="rId10" Type="http://schemas.openxmlformats.org/officeDocument/2006/relationships/image" Target="../media/image59.png"/><Relationship Id="rId19" Type="http://schemas.openxmlformats.org/officeDocument/2006/relationships/image" Target="../media/image1.png"/><Relationship Id="rId4" Type="http://schemas.openxmlformats.org/officeDocument/2006/relationships/image" Target="../media/image54.png"/><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image" Target="../media/image64.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9.png"/><Relationship Id="rId3" Type="http://schemas.openxmlformats.org/officeDocument/2006/relationships/notesSlide" Target="../notesSlides/notesSlide5.xml"/><Relationship Id="rId7" Type="http://schemas.openxmlformats.org/officeDocument/2006/relationships/image" Target="../media/image38.png"/><Relationship Id="rId12" Type="http://schemas.openxmlformats.org/officeDocument/2006/relationships/image" Target="../media/image68.png"/><Relationship Id="rId2" Type="http://schemas.openxmlformats.org/officeDocument/2006/relationships/slideLayout" Target="../slideLayouts/slideLayout35.xml"/><Relationship Id="rId1" Type="http://schemas.openxmlformats.org/officeDocument/2006/relationships/themeOverride" Target="../theme/themeOverride3.xml"/><Relationship Id="rId6" Type="http://schemas.openxmlformats.org/officeDocument/2006/relationships/image" Target="../media/image32.png"/><Relationship Id="rId11" Type="http://schemas.openxmlformats.org/officeDocument/2006/relationships/image" Target="../media/image67.png"/><Relationship Id="rId5" Type="http://schemas.openxmlformats.org/officeDocument/2006/relationships/image" Target="../media/image37.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34.png"/><Relationship Id="rId14"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6.xml"/><Relationship Id="rId7" Type="http://schemas.openxmlformats.org/officeDocument/2006/relationships/image" Target="../media/image34.png"/><Relationship Id="rId2" Type="http://schemas.openxmlformats.org/officeDocument/2006/relationships/slideLayout" Target="../slideLayouts/slideLayout35.xml"/><Relationship Id="rId1" Type="http://schemas.openxmlformats.org/officeDocument/2006/relationships/themeOverride" Target="../theme/themeOverride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7.png"/><Relationship Id="rId9"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2.xml"/><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77.png"/><Relationship Id="rId7" Type="http://schemas.microsoft.com/office/2007/relationships/hdphoto" Target="../media/hdphoto5.wdp"/><Relationship Id="rId12" Type="http://schemas.openxmlformats.org/officeDocument/2006/relationships/image" Target="../media/image84.png"/><Relationship Id="rId2" Type="http://schemas.openxmlformats.org/officeDocument/2006/relationships/image" Target="../media/image76.png"/><Relationship Id="rId1" Type="http://schemas.openxmlformats.org/officeDocument/2006/relationships/slideLayout" Target="../slideLayouts/slideLayout73.xml"/><Relationship Id="rId6" Type="http://schemas.openxmlformats.org/officeDocument/2006/relationships/image" Target="../media/image79.png"/><Relationship Id="rId11" Type="http://schemas.openxmlformats.org/officeDocument/2006/relationships/image" Target="../media/image83.png"/><Relationship Id="rId5" Type="http://schemas.openxmlformats.org/officeDocument/2006/relationships/image" Target="../media/image78.png"/><Relationship Id="rId10" Type="http://schemas.openxmlformats.org/officeDocument/2006/relationships/image" Target="../media/image82.png"/><Relationship Id="rId4" Type="http://schemas.microsoft.com/office/2007/relationships/hdphoto" Target="../media/hdphoto4.wdp"/><Relationship Id="rId9" Type="http://schemas.openxmlformats.org/officeDocument/2006/relationships/image" Target="../media/image81.png"/><Relationship Id="rId1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dirty="0">
                <a:solidFill>
                  <a:prstClr val="white"/>
                </a:solidFill>
                <a:latin typeface="思源黑体 CN"/>
                <a:ea typeface="思源黑体 CN"/>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defTabSz="1371669">
              <a:defRPr/>
            </a:pPr>
            <a:r>
              <a:rPr lang="en-US" sz="4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algn="ctr" defTabSz="1371669">
              <a:defRPr/>
            </a:pPr>
            <a:r>
              <a:rPr lang="en-US" sz="36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36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1371669">
              <a:defRPr/>
            </a:pPr>
            <a:r>
              <a:rPr lang="en-US" sz="36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117" y="1161025"/>
            <a:ext cx="9265427" cy="4942884"/>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6"/>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127451" y="122506"/>
            <a:ext cx="2427723" cy="1619723"/>
          </a:xfrm>
          <a:prstGeom prst="rect">
            <a:avLst/>
          </a:prstGeom>
        </p:spPr>
      </p:pic>
      <p:sp>
        <p:nvSpPr>
          <p:cNvPr id="16" name="TextBox 15"/>
          <p:cNvSpPr txBox="1"/>
          <p:nvPr/>
        </p:nvSpPr>
        <p:spPr>
          <a:xfrm>
            <a:off x="2790074" y="2194864"/>
            <a:ext cx="8674470" cy="3416320"/>
          </a:xfrm>
          <a:prstGeom prst="rect">
            <a:avLst/>
          </a:prstGeom>
          <a:noFill/>
        </p:spPr>
        <p:txBody>
          <a:bodyPr wrap="square" rtlCol="0">
            <a:spAutoFit/>
          </a:bodyPr>
          <a:lstStyle/>
          <a:p>
            <a:pPr algn="ctr"/>
            <a:r>
              <a:rPr lang="en-US" sz="5400" b="1" dirty="0" err="1">
                <a:latin typeface="Calibri" panose="020F0502020204030204" pitchFamily="34" charset="0"/>
                <a:cs typeface="Calibri" panose="020F0502020204030204" pitchFamily="34" charset="0"/>
              </a:rPr>
              <a:t>Nước</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là</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chất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lỏng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trong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suốt</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màu</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mùi</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không</a:t>
            </a:r>
            <a:r>
              <a:rPr lang="en-US" sz="5400" b="1" dirty="0">
                <a:latin typeface="Calibri" panose="020F0502020204030204" pitchFamily="34" charset="0"/>
                <a:cs typeface="Calibri" panose="020F0502020204030204" pitchFamily="34" charset="0"/>
              </a:rPr>
              <a:t> </a:t>
            </a:r>
            <a:r>
              <a:rPr lang="en-US" sz="5400" b="1" dirty="0" err="1">
                <a:latin typeface="Calibri" panose="020F0502020204030204" pitchFamily="34" charset="0"/>
                <a:cs typeface="Calibri" panose="020F0502020204030204" pitchFamily="34" charset="0"/>
              </a:rPr>
              <a:t>vị</a:t>
            </a:r>
            <a:r>
              <a:rPr lang="vi-VN" sz="5400" b="1" dirty="0">
                <a:latin typeface="Calibri" panose="020F0502020204030204" pitchFamily="34" charset="0"/>
                <a:cs typeface="Calibri" panose="020F0502020204030204" pitchFamily="34" charset="0"/>
              </a:rPr>
              <a:t>, không có hình dạng nhất định</a:t>
            </a:r>
            <a:r>
              <a:rPr lang="en-US" sz="5400" b="1" dirty="0">
                <a:latin typeface="Calibri" panose="020F0502020204030204" pitchFamily="34" charset="0"/>
                <a:cs typeface="Calibri" panose="020F0502020204030204" pitchFamily="34" charset="0"/>
              </a:rPr>
              <a:t>.</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93" y="2523744"/>
            <a:ext cx="2237719" cy="4334256"/>
          </a:xfrm>
          <a:prstGeom prst="rect">
            <a:avLst/>
          </a:prstGeom>
        </p:spPr>
      </p:pic>
    </p:spTree>
    <p:extLst>
      <p:ext uri="{BB962C8B-B14F-4D97-AF65-F5344CB8AC3E}">
        <p14:creationId xmlns:p14="http://schemas.microsoft.com/office/powerpoint/2010/main" val="173553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grpId="0" nodeType="clickEffect">
                                  <p:stCondLst>
                                    <p:cond delay="0"/>
                                  </p:stCondLst>
                                  <p:iterate type="lt">
                                    <p:tmPct val="10000"/>
                                  </p:iterate>
                                  <p:childTnLst>
                                    <p:set>
                                      <p:cBhvr>
                                        <p:cTn id="12" dur="1" fill="hold">
                                          <p:stCondLst>
                                            <p:cond delay="0"/>
                                          </p:stCondLst>
                                        </p:cTn>
                                        <p:tgtEl>
                                          <p:spTgt spid="16"/>
                                        </p:tgtEl>
                                        <p:attrNameLst>
                                          <p:attrName>style.visibility</p:attrName>
                                        </p:attrNameLst>
                                      </p:cBhvr>
                                      <p:to>
                                        <p:strVal val="visible"/>
                                      </p:to>
                                    </p:set>
                                    <p:anim by="(-#ppt_w*2)" calcmode="lin" valueType="num">
                                      <p:cBhvr rctx="PPT">
                                        <p:cTn id="13" dur="250" autoRev="1" fill="hold">
                                          <p:stCondLst>
                                            <p:cond delay="0"/>
                                          </p:stCondLst>
                                        </p:cTn>
                                        <p:tgtEl>
                                          <p:spTgt spid="16"/>
                                        </p:tgtEl>
                                        <p:attrNameLst>
                                          <p:attrName>ppt_w</p:attrName>
                                        </p:attrNameLst>
                                      </p:cBhvr>
                                    </p:anim>
                                    <p:anim by="(#ppt_w*0.50)" calcmode="lin" valueType="num">
                                      <p:cBhvr>
                                        <p:cTn id="14" dur="250" decel="50000" autoRev="1" fill="hold">
                                          <p:stCondLst>
                                            <p:cond delay="0"/>
                                          </p:stCondLst>
                                        </p:cTn>
                                        <p:tgtEl>
                                          <p:spTgt spid="16"/>
                                        </p:tgtEl>
                                        <p:attrNameLst>
                                          <p:attrName>ppt_x</p:attrName>
                                        </p:attrNameLst>
                                      </p:cBhvr>
                                    </p:anim>
                                    <p:anim from="(-#ppt_h/2)" to="(#ppt_y)" calcmode="lin" valueType="num">
                                      <p:cBhvr>
                                        <p:cTn id="15" dur="500" fill="hold">
                                          <p:stCondLst>
                                            <p:cond delay="0"/>
                                          </p:stCondLst>
                                        </p:cTn>
                                        <p:tgtEl>
                                          <p:spTgt spid="16"/>
                                        </p:tgtEl>
                                        <p:attrNameLst>
                                          <p:attrName>ppt_y</p:attrName>
                                        </p:attrNameLst>
                                      </p:cBhvr>
                                    </p:anim>
                                    <p:animRot by="21600000">
                                      <p:cBhvr>
                                        <p:cTn id="16"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2</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160162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707963"/>
            <a:ext cx="5565491" cy="2585323"/>
          </a:xfrm>
          <a:custGeom>
            <a:avLst/>
            <a:gdLst>
              <a:gd name="connsiteX0" fmla="*/ 0 w 5565491"/>
              <a:gd name="connsiteY0" fmla="*/ 0 h 2585323"/>
              <a:gd name="connsiteX1" fmla="*/ 500894 w 5565491"/>
              <a:gd name="connsiteY1" fmla="*/ 0 h 2585323"/>
              <a:gd name="connsiteX2" fmla="*/ 1113098 w 5565491"/>
              <a:gd name="connsiteY2" fmla="*/ 0 h 2585323"/>
              <a:gd name="connsiteX3" fmla="*/ 1780957 w 5565491"/>
              <a:gd name="connsiteY3" fmla="*/ 0 h 2585323"/>
              <a:gd name="connsiteX4" fmla="*/ 2281851 w 5565491"/>
              <a:gd name="connsiteY4" fmla="*/ 0 h 2585323"/>
              <a:gd name="connsiteX5" fmla="*/ 2894055 w 5565491"/>
              <a:gd name="connsiteY5" fmla="*/ 0 h 2585323"/>
              <a:gd name="connsiteX6" fmla="*/ 3394950 w 5565491"/>
              <a:gd name="connsiteY6" fmla="*/ 0 h 2585323"/>
              <a:gd name="connsiteX7" fmla="*/ 4062808 w 5565491"/>
              <a:gd name="connsiteY7" fmla="*/ 0 h 2585323"/>
              <a:gd name="connsiteX8" fmla="*/ 4730667 w 5565491"/>
              <a:gd name="connsiteY8" fmla="*/ 0 h 2585323"/>
              <a:gd name="connsiteX9" fmla="*/ 5565491 w 5565491"/>
              <a:gd name="connsiteY9" fmla="*/ 0 h 2585323"/>
              <a:gd name="connsiteX10" fmla="*/ 5565491 w 5565491"/>
              <a:gd name="connsiteY10" fmla="*/ 542918 h 2585323"/>
              <a:gd name="connsiteX11" fmla="*/ 5565491 w 5565491"/>
              <a:gd name="connsiteY11" fmla="*/ 1059982 h 2585323"/>
              <a:gd name="connsiteX12" fmla="*/ 5565491 w 5565491"/>
              <a:gd name="connsiteY12" fmla="*/ 1551194 h 2585323"/>
              <a:gd name="connsiteX13" fmla="*/ 5565491 w 5565491"/>
              <a:gd name="connsiteY13" fmla="*/ 2016552 h 2585323"/>
              <a:gd name="connsiteX14" fmla="*/ 5565491 w 5565491"/>
              <a:gd name="connsiteY14" fmla="*/ 2585323 h 2585323"/>
              <a:gd name="connsiteX15" fmla="*/ 5120252 w 5565491"/>
              <a:gd name="connsiteY15" fmla="*/ 2585323 h 2585323"/>
              <a:gd name="connsiteX16" fmla="*/ 4452393 w 5565491"/>
              <a:gd name="connsiteY16" fmla="*/ 2585323 h 2585323"/>
              <a:gd name="connsiteX17" fmla="*/ 3840189 w 5565491"/>
              <a:gd name="connsiteY17" fmla="*/ 2585323 h 2585323"/>
              <a:gd name="connsiteX18" fmla="*/ 3394950 w 5565491"/>
              <a:gd name="connsiteY18" fmla="*/ 2585323 h 2585323"/>
              <a:gd name="connsiteX19" fmla="*/ 2838400 w 5565491"/>
              <a:gd name="connsiteY19" fmla="*/ 2585323 h 2585323"/>
              <a:gd name="connsiteX20" fmla="*/ 2170541 w 5565491"/>
              <a:gd name="connsiteY20" fmla="*/ 2585323 h 2585323"/>
              <a:gd name="connsiteX21" fmla="*/ 1669647 w 5565491"/>
              <a:gd name="connsiteY21" fmla="*/ 2585323 h 2585323"/>
              <a:gd name="connsiteX22" fmla="*/ 1168753 w 5565491"/>
              <a:gd name="connsiteY22" fmla="*/ 2585323 h 2585323"/>
              <a:gd name="connsiteX23" fmla="*/ 556549 w 5565491"/>
              <a:gd name="connsiteY23" fmla="*/ 2585323 h 2585323"/>
              <a:gd name="connsiteX24" fmla="*/ 0 w 5565491"/>
              <a:gd name="connsiteY24" fmla="*/ 2585323 h 2585323"/>
              <a:gd name="connsiteX25" fmla="*/ 0 w 5565491"/>
              <a:gd name="connsiteY25" fmla="*/ 2016552 h 2585323"/>
              <a:gd name="connsiteX26" fmla="*/ 0 w 5565491"/>
              <a:gd name="connsiteY26" fmla="*/ 1473634 h 2585323"/>
              <a:gd name="connsiteX27" fmla="*/ 0 w 5565491"/>
              <a:gd name="connsiteY27" fmla="*/ 1034129 h 2585323"/>
              <a:gd name="connsiteX28" fmla="*/ 0 w 5565491"/>
              <a:gd name="connsiteY28" fmla="*/ 517065 h 2585323"/>
              <a:gd name="connsiteX29" fmla="*/ 0 w 5565491"/>
              <a:gd name="connsiteY29" fmla="*/ 0 h 258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65491" h="2585323"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6335" y="246829"/>
                  <a:pt x="5557922" y="407232"/>
                  <a:pt x="5565491" y="542918"/>
                </a:cubicBezTo>
                <a:cubicBezTo>
                  <a:pt x="5573060" y="678604"/>
                  <a:pt x="5537128" y="930811"/>
                  <a:pt x="5565491" y="1059982"/>
                </a:cubicBezTo>
                <a:cubicBezTo>
                  <a:pt x="5593854" y="1189153"/>
                  <a:pt x="5516850" y="1434873"/>
                  <a:pt x="5565491" y="1551194"/>
                </a:cubicBezTo>
                <a:cubicBezTo>
                  <a:pt x="5614132" y="1667515"/>
                  <a:pt x="5514669" y="1919840"/>
                  <a:pt x="5565491" y="2016552"/>
                </a:cubicBezTo>
                <a:cubicBezTo>
                  <a:pt x="5616313" y="2113264"/>
                  <a:pt x="5507962" y="2425723"/>
                  <a:pt x="5565491" y="2585323"/>
                </a:cubicBezTo>
                <a:cubicBezTo>
                  <a:pt x="5432340" y="2627713"/>
                  <a:pt x="5292522" y="2575448"/>
                  <a:pt x="5120252" y="2585323"/>
                </a:cubicBezTo>
                <a:cubicBezTo>
                  <a:pt x="4947982" y="2595198"/>
                  <a:pt x="4595903" y="2509005"/>
                  <a:pt x="4452393" y="2585323"/>
                </a:cubicBezTo>
                <a:cubicBezTo>
                  <a:pt x="4308883" y="2661641"/>
                  <a:pt x="3974981" y="2578283"/>
                  <a:pt x="3840189" y="2585323"/>
                </a:cubicBezTo>
                <a:cubicBezTo>
                  <a:pt x="3705397" y="2592363"/>
                  <a:pt x="3520577" y="2534609"/>
                  <a:pt x="3394950" y="2585323"/>
                </a:cubicBezTo>
                <a:cubicBezTo>
                  <a:pt x="3269323" y="2636037"/>
                  <a:pt x="3015761" y="2527818"/>
                  <a:pt x="2838400" y="2585323"/>
                </a:cubicBezTo>
                <a:cubicBezTo>
                  <a:pt x="2661039" y="2642828"/>
                  <a:pt x="2471281" y="2578602"/>
                  <a:pt x="2170541" y="2585323"/>
                </a:cubicBezTo>
                <a:cubicBezTo>
                  <a:pt x="1869801" y="2592044"/>
                  <a:pt x="1786741" y="2529437"/>
                  <a:pt x="1669647" y="2585323"/>
                </a:cubicBezTo>
                <a:cubicBezTo>
                  <a:pt x="1552553" y="2641209"/>
                  <a:pt x="1354700" y="2564575"/>
                  <a:pt x="1168753" y="2585323"/>
                </a:cubicBezTo>
                <a:cubicBezTo>
                  <a:pt x="982806" y="2606071"/>
                  <a:pt x="849803" y="2531404"/>
                  <a:pt x="556549" y="2585323"/>
                </a:cubicBezTo>
                <a:cubicBezTo>
                  <a:pt x="263295" y="2639242"/>
                  <a:pt x="234392" y="2520566"/>
                  <a:pt x="0" y="2585323"/>
                </a:cubicBezTo>
                <a:cubicBezTo>
                  <a:pt x="-64067" y="2388875"/>
                  <a:pt x="38196" y="2288691"/>
                  <a:pt x="0" y="2016552"/>
                </a:cubicBezTo>
                <a:cubicBezTo>
                  <a:pt x="-38196" y="1744413"/>
                  <a:pt x="28526" y="1635771"/>
                  <a:pt x="0" y="1473634"/>
                </a:cubicBezTo>
                <a:cubicBezTo>
                  <a:pt x="-28526" y="1311497"/>
                  <a:pt x="16492" y="1245085"/>
                  <a:pt x="0" y="1034129"/>
                </a:cubicBezTo>
                <a:cubicBezTo>
                  <a:pt x="-16492" y="823174"/>
                  <a:pt x="19255" y="674719"/>
                  <a:pt x="0" y="517065"/>
                </a:cubicBezTo>
                <a:cubicBezTo>
                  <a:pt x="-19255" y="359411"/>
                  <a:pt x="60417" y="211479"/>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vi-VN" sz="5400" b="1" dirty="0">
                <a:solidFill>
                  <a:srgbClr val="000099"/>
                </a:solidFill>
                <a:latin typeface="Times New Roman" pitchFamily="18" charset="0"/>
              </a:rPr>
              <a:t>Chuẩn bị: </a:t>
            </a:r>
          </a:p>
          <a:p>
            <a:pPr algn="ctr" defTabSz="914377"/>
            <a:r>
              <a:rPr lang="vi-VN" sz="5400" b="1" dirty="0">
                <a:solidFill>
                  <a:srgbClr val="000099"/>
                </a:solidFill>
                <a:latin typeface="Times New Roman" pitchFamily="18" charset="0"/>
              </a:rPr>
              <a:t>1 tấm gỗ, 1 khay nhựa, 1 cốc nước</a:t>
            </a:r>
            <a:endParaRPr lang="en-US" sz="54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040853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xit" presetSubtype="21" fill="hold" grpId="1" nodeType="withEffect">
                                  <p:stCondLst>
                                    <p:cond delay="0"/>
                                  </p:stCondLst>
                                  <p:iterate type="lt">
                                    <p:tmPct val="0"/>
                                  </p:iterate>
                                  <p:childTnLst>
                                    <p:animEffect transition="out" filter="barn(inVertical)">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5"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6348404" y="2114053"/>
            <a:ext cx="5565491" cy="830997"/>
          </a:xfrm>
          <a:custGeom>
            <a:avLst/>
            <a:gdLst>
              <a:gd name="connsiteX0" fmla="*/ 0 w 5565491"/>
              <a:gd name="connsiteY0" fmla="*/ 0 h 830997"/>
              <a:gd name="connsiteX1" fmla="*/ 500894 w 5565491"/>
              <a:gd name="connsiteY1" fmla="*/ 0 h 830997"/>
              <a:gd name="connsiteX2" fmla="*/ 1113098 w 5565491"/>
              <a:gd name="connsiteY2" fmla="*/ 0 h 830997"/>
              <a:gd name="connsiteX3" fmla="*/ 1780957 w 5565491"/>
              <a:gd name="connsiteY3" fmla="*/ 0 h 830997"/>
              <a:gd name="connsiteX4" fmla="*/ 2281851 w 5565491"/>
              <a:gd name="connsiteY4" fmla="*/ 0 h 830997"/>
              <a:gd name="connsiteX5" fmla="*/ 2894055 w 5565491"/>
              <a:gd name="connsiteY5" fmla="*/ 0 h 830997"/>
              <a:gd name="connsiteX6" fmla="*/ 3394950 w 5565491"/>
              <a:gd name="connsiteY6" fmla="*/ 0 h 830997"/>
              <a:gd name="connsiteX7" fmla="*/ 4062808 w 5565491"/>
              <a:gd name="connsiteY7" fmla="*/ 0 h 830997"/>
              <a:gd name="connsiteX8" fmla="*/ 4730667 w 5565491"/>
              <a:gd name="connsiteY8" fmla="*/ 0 h 830997"/>
              <a:gd name="connsiteX9" fmla="*/ 5565491 w 5565491"/>
              <a:gd name="connsiteY9" fmla="*/ 0 h 830997"/>
              <a:gd name="connsiteX10" fmla="*/ 5565491 w 5565491"/>
              <a:gd name="connsiteY10" fmla="*/ 423808 h 830997"/>
              <a:gd name="connsiteX11" fmla="*/ 5565491 w 5565491"/>
              <a:gd name="connsiteY11" fmla="*/ 830997 h 830997"/>
              <a:gd name="connsiteX12" fmla="*/ 5064597 w 5565491"/>
              <a:gd name="connsiteY12" fmla="*/ 830997 h 830997"/>
              <a:gd name="connsiteX13" fmla="*/ 4508048 w 5565491"/>
              <a:gd name="connsiteY13" fmla="*/ 830997 h 830997"/>
              <a:gd name="connsiteX14" fmla="*/ 3840189 w 5565491"/>
              <a:gd name="connsiteY14" fmla="*/ 830997 h 830997"/>
              <a:gd name="connsiteX15" fmla="*/ 3283640 w 5565491"/>
              <a:gd name="connsiteY15" fmla="*/ 830997 h 830997"/>
              <a:gd name="connsiteX16" fmla="*/ 2615781 w 5565491"/>
              <a:gd name="connsiteY16" fmla="*/ 830997 h 830997"/>
              <a:gd name="connsiteX17" fmla="*/ 2003577 w 5565491"/>
              <a:gd name="connsiteY17" fmla="*/ 830997 h 830997"/>
              <a:gd name="connsiteX18" fmla="*/ 1558337 w 5565491"/>
              <a:gd name="connsiteY18" fmla="*/ 830997 h 830997"/>
              <a:gd name="connsiteX19" fmla="*/ 1001788 w 5565491"/>
              <a:gd name="connsiteY19" fmla="*/ 830997 h 830997"/>
              <a:gd name="connsiteX20" fmla="*/ 0 w 5565491"/>
              <a:gd name="connsiteY20" fmla="*/ 830997 h 830997"/>
              <a:gd name="connsiteX21" fmla="*/ 0 w 5565491"/>
              <a:gd name="connsiteY21" fmla="*/ 423808 h 830997"/>
              <a:gd name="connsiteX22" fmla="*/ 0 w 5565491"/>
              <a:gd name="connsiteY2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65491" h="830997" extrusionOk="0">
                <a:moveTo>
                  <a:pt x="0" y="0"/>
                </a:moveTo>
                <a:cubicBezTo>
                  <a:pt x="147836" y="-11627"/>
                  <a:pt x="319269" y="35217"/>
                  <a:pt x="500894" y="0"/>
                </a:cubicBezTo>
                <a:cubicBezTo>
                  <a:pt x="682519" y="-35217"/>
                  <a:pt x="816076" y="47863"/>
                  <a:pt x="1113098" y="0"/>
                </a:cubicBezTo>
                <a:cubicBezTo>
                  <a:pt x="1410120" y="-47863"/>
                  <a:pt x="1564972" y="43068"/>
                  <a:pt x="1780957" y="0"/>
                </a:cubicBezTo>
                <a:cubicBezTo>
                  <a:pt x="1996942" y="-43068"/>
                  <a:pt x="2035781" y="4166"/>
                  <a:pt x="2281851" y="0"/>
                </a:cubicBezTo>
                <a:cubicBezTo>
                  <a:pt x="2527921" y="-4166"/>
                  <a:pt x="2741831" y="26601"/>
                  <a:pt x="2894055" y="0"/>
                </a:cubicBezTo>
                <a:cubicBezTo>
                  <a:pt x="3046279" y="-26601"/>
                  <a:pt x="3289967" y="46507"/>
                  <a:pt x="3394950" y="0"/>
                </a:cubicBezTo>
                <a:cubicBezTo>
                  <a:pt x="3499934" y="-46507"/>
                  <a:pt x="3744003" y="34390"/>
                  <a:pt x="4062808" y="0"/>
                </a:cubicBezTo>
                <a:cubicBezTo>
                  <a:pt x="4381613" y="-34390"/>
                  <a:pt x="4586619" y="45198"/>
                  <a:pt x="4730667" y="0"/>
                </a:cubicBezTo>
                <a:cubicBezTo>
                  <a:pt x="4874715" y="-45198"/>
                  <a:pt x="5157295" y="11749"/>
                  <a:pt x="5565491" y="0"/>
                </a:cubicBezTo>
                <a:cubicBezTo>
                  <a:pt x="5580184" y="151637"/>
                  <a:pt x="5537189" y="328835"/>
                  <a:pt x="5565491" y="423808"/>
                </a:cubicBezTo>
                <a:cubicBezTo>
                  <a:pt x="5593793" y="518781"/>
                  <a:pt x="5534642" y="707741"/>
                  <a:pt x="5565491" y="830997"/>
                </a:cubicBezTo>
                <a:cubicBezTo>
                  <a:pt x="5333078" y="884980"/>
                  <a:pt x="5174903" y="781169"/>
                  <a:pt x="5064597" y="830997"/>
                </a:cubicBezTo>
                <a:cubicBezTo>
                  <a:pt x="4954291" y="880825"/>
                  <a:pt x="4649085" y="784980"/>
                  <a:pt x="4508048" y="830997"/>
                </a:cubicBezTo>
                <a:cubicBezTo>
                  <a:pt x="4367011" y="877014"/>
                  <a:pt x="3984835" y="756697"/>
                  <a:pt x="3840189" y="830997"/>
                </a:cubicBezTo>
                <a:cubicBezTo>
                  <a:pt x="3695543" y="905297"/>
                  <a:pt x="3442959" y="795885"/>
                  <a:pt x="3283640" y="830997"/>
                </a:cubicBezTo>
                <a:cubicBezTo>
                  <a:pt x="3124321" y="866109"/>
                  <a:pt x="2759291" y="754679"/>
                  <a:pt x="2615781" y="830997"/>
                </a:cubicBezTo>
                <a:cubicBezTo>
                  <a:pt x="2472271" y="907315"/>
                  <a:pt x="2138369" y="823957"/>
                  <a:pt x="2003577" y="830997"/>
                </a:cubicBezTo>
                <a:cubicBezTo>
                  <a:pt x="1868785" y="838037"/>
                  <a:pt x="1687467" y="788515"/>
                  <a:pt x="1558337" y="830997"/>
                </a:cubicBezTo>
                <a:cubicBezTo>
                  <a:pt x="1429207" y="873479"/>
                  <a:pt x="1178529" y="771716"/>
                  <a:pt x="1001788" y="830997"/>
                </a:cubicBezTo>
                <a:cubicBezTo>
                  <a:pt x="825047" y="890278"/>
                  <a:pt x="259131" y="823378"/>
                  <a:pt x="0" y="830997"/>
                </a:cubicBezTo>
                <a:cubicBezTo>
                  <a:pt x="-31646" y="725533"/>
                  <a:pt x="3032" y="522390"/>
                  <a:pt x="0" y="423808"/>
                </a:cubicBezTo>
                <a:cubicBezTo>
                  <a:pt x="-3032" y="325226"/>
                  <a:pt x="17657" y="126653"/>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a:solidFill>
                  <a:srgbClr val="000099"/>
                </a:solidFill>
                <a:latin typeface="Times New Roman" pitchFamily="18" charset="0"/>
              </a:rPr>
              <a:t>1. </a:t>
            </a:r>
            <a:r>
              <a:rPr lang="en-US" sz="4800" b="1" dirty="0" err="1">
                <a:solidFill>
                  <a:srgbClr val="000099"/>
                </a:solidFill>
                <a:latin typeface="Times New Roman" pitchFamily="18" charset="0"/>
              </a:rPr>
              <a:t>Mô</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tả</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thí</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nghiệm</a:t>
            </a:r>
            <a:endParaRPr lang="en-US" sz="4800" b="1" dirty="0">
              <a:solidFill>
                <a:srgbClr val="000099"/>
              </a:solidFill>
              <a:latin typeface="Times New Roman" pitchFamily="18" charset="0"/>
            </a:endParaRP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466854" y="3327525"/>
            <a:ext cx="5640960" cy="1938992"/>
          </a:xfrm>
          <a:prstGeom prst="rect">
            <a:avLst/>
          </a:prstGeom>
        </p:spPr>
        <p:txBody>
          <a:bodyPr wrap="square">
            <a:spAutoFit/>
          </a:bodyPr>
          <a:lstStyle/>
          <a:p>
            <a:pPr algn="ctr" defTabSz="914377"/>
            <a:r>
              <a:rPr lang="vi-VN" sz="4000" b="1" dirty="0">
                <a:solidFill>
                  <a:srgbClr val="C00000"/>
                </a:solidFill>
                <a:latin typeface="Times New Roman" pitchFamily="18" charset="0"/>
              </a:rPr>
              <a:t>Đổ từ từ nước lên mặt tấm gỗ đặt nằm nghiêng trên khay như hình 2.</a:t>
            </a:r>
            <a:endParaRPr lang="en-US" sz="4000" b="1" dirty="0">
              <a:solidFill>
                <a:srgbClr val="C00000"/>
              </a:solidFill>
              <a:latin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385269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1000" fill="hold"/>
                                        <p:tgtEl>
                                          <p:spTgt spid="20"/>
                                        </p:tgtEl>
                                        <p:attrNameLst>
                                          <p:attrName>ppt_w</p:attrName>
                                        </p:attrNameLst>
                                      </p:cBhvr>
                                      <p:tavLst>
                                        <p:tav tm="0">
                                          <p:val>
                                            <p:fltVal val="0"/>
                                          </p:val>
                                        </p:tav>
                                        <p:tav tm="100000">
                                          <p:val>
                                            <p:strVal val="#ppt_w"/>
                                          </p:val>
                                        </p:tav>
                                      </p:tavLst>
                                    </p:anim>
                                    <p:anim calcmode="lin" valueType="num">
                                      <p:cBhvr>
                                        <p:cTn id="18" dur="1000" fill="hold"/>
                                        <p:tgtEl>
                                          <p:spTgt spid="20"/>
                                        </p:tgtEl>
                                        <p:attrNameLst>
                                          <p:attrName>ppt_h</p:attrName>
                                        </p:attrNameLst>
                                      </p:cBhvr>
                                      <p:tavLst>
                                        <p:tav tm="0">
                                          <p:val>
                                            <p:fltVal val="0"/>
                                          </p:val>
                                        </p:tav>
                                        <p:tav tm="100000">
                                          <p:val>
                                            <p:strVal val="#ppt_h"/>
                                          </p:val>
                                        </p:tav>
                                      </p:tavLst>
                                    </p:anim>
                                    <p:anim calcmode="lin" valueType="num">
                                      <p:cBhvr>
                                        <p:cTn id="19" dur="1000" fill="hold"/>
                                        <p:tgtEl>
                                          <p:spTgt spid="20"/>
                                        </p:tgtEl>
                                        <p:attrNameLst>
                                          <p:attrName>style.rotation</p:attrName>
                                        </p:attrNameLst>
                                      </p:cBhvr>
                                      <p:tavLst>
                                        <p:tav tm="0">
                                          <p:val>
                                            <p:fltVal val="90"/>
                                          </p:val>
                                        </p:tav>
                                        <p:tav tm="100000">
                                          <p:val>
                                            <p:fltVal val="0"/>
                                          </p:val>
                                        </p:tav>
                                      </p:tavLst>
                                    </p:anim>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3">
            <a:extLst>
              <a:ext uri="{FF2B5EF4-FFF2-40B4-BE49-F238E27FC236}">
                <a16:creationId xmlns:a16="http://schemas.microsoft.com/office/drawing/2014/main" id="{94698467-3D7C-4940-B122-BA0F243851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498" y="2029995"/>
            <a:ext cx="6336075" cy="378558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4742" y="1465992"/>
            <a:ext cx="4925711" cy="4556917"/>
          </a:xfrm>
          <a:prstGeom prst="rect">
            <a:avLst/>
          </a:prstGeom>
        </p:spPr>
      </p:pic>
      <p:sp>
        <p:nvSpPr>
          <p:cNvPr id="13" name="Text Box 204">
            <a:extLst>
              <a:ext uri="{FF2B5EF4-FFF2-40B4-BE49-F238E27FC236}">
                <a16:creationId xmlns:a16="http://schemas.microsoft.com/office/drawing/2014/main" id="{D1C7D51E-658A-4884-8403-788B85654AC6}"/>
              </a:ext>
            </a:extLst>
          </p:cNvPr>
          <p:cNvSpPr txBox="1">
            <a:spLocks noChangeArrowheads="1"/>
          </p:cNvSpPr>
          <p:nvPr/>
        </p:nvSpPr>
        <p:spPr bwMode="auto">
          <a:xfrm>
            <a:off x="5088254" y="1178170"/>
            <a:ext cx="6719951" cy="830997"/>
          </a:xfrm>
          <a:custGeom>
            <a:avLst/>
            <a:gdLst>
              <a:gd name="connsiteX0" fmla="*/ 0 w 6719951"/>
              <a:gd name="connsiteY0" fmla="*/ 0 h 830997"/>
              <a:gd name="connsiteX1" fmla="*/ 492796 w 6719951"/>
              <a:gd name="connsiteY1" fmla="*/ 0 h 830997"/>
              <a:gd name="connsiteX2" fmla="*/ 1119992 w 6719951"/>
              <a:gd name="connsiteY2" fmla="*/ 0 h 830997"/>
              <a:gd name="connsiteX3" fmla="*/ 1814387 w 6719951"/>
              <a:gd name="connsiteY3" fmla="*/ 0 h 830997"/>
              <a:gd name="connsiteX4" fmla="*/ 2307183 w 6719951"/>
              <a:gd name="connsiteY4" fmla="*/ 0 h 830997"/>
              <a:gd name="connsiteX5" fmla="*/ 2934379 w 6719951"/>
              <a:gd name="connsiteY5" fmla="*/ 0 h 830997"/>
              <a:gd name="connsiteX6" fmla="*/ 3427175 w 6719951"/>
              <a:gd name="connsiteY6" fmla="*/ 0 h 830997"/>
              <a:gd name="connsiteX7" fmla="*/ 4121570 w 6719951"/>
              <a:gd name="connsiteY7" fmla="*/ 0 h 830997"/>
              <a:gd name="connsiteX8" fmla="*/ 4815965 w 6719951"/>
              <a:gd name="connsiteY8" fmla="*/ 0 h 830997"/>
              <a:gd name="connsiteX9" fmla="*/ 5174362 w 6719951"/>
              <a:gd name="connsiteY9" fmla="*/ 0 h 830997"/>
              <a:gd name="connsiteX10" fmla="*/ 5801558 w 6719951"/>
              <a:gd name="connsiteY10" fmla="*/ 0 h 830997"/>
              <a:gd name="connsiteX11" fmla="*/ 6719951 w 6719951"/>
              <a:gd name="connsiteY11" fmla="*/ 0 h 830997"/>
              <a:gd name="connsiteX12" fmla="*/ 6719951 w 6719951"/>
              <a:gd name="connsiteY12" fmla="*/ 390569 h 830997"/>
              <a:gd name="connsiteX13" fmla="*/ 6719951 w 6719951"/>
              <a:gd name="connsiteY13" fmla="*/ 830997 h 830997"/>
              <a:gd name="connsiteX14" fmla="*/ 6361554 w 6719951"/>
              <a:gd name="connsiteY14" fmla="*/ 830997 h 830997"/>
              <a:gd name="connsiteX15" fmla="*/ 5801558 w 6719951"/>
              <a:gd name="connsiteY15" fmla="*/ 830997 h 830997"/>
              <a:gd name="connsiteX16" fmla="*/ 5107163 w 6719951"/>
              <a:gd name="connsiteY16" fmla="*/ 830997 h 830997"/>
              <a:gd name="connsiteX17" fmla="*/ 4479967 w 6719951"/>
              <a:gd name="connsiteY17" fmla="*/ 830997 h 830997"/>
              <a:gd name="connsiteX18" fmla="*/ 4054370 w 6719951"/>
              <a:gd name="connsiteY18" fmla="*/ 830997 h 830997"/>
              <a:gd name="connsiteX19" fmla="*/ 3494375 w 6719951"/>
              <a:gd name="connsiteY19" fmla="*/ 830997 h 830997"/>
              <a:gd name="connsiteX20" fmla="*/ 2799980 w 6719951"/>
              <a:gd name="connsiteY20" fmla="*/ 830997 h 830997"/>
              <a:gd name="connsiteX21" fmla="*/ 2307183 w 6719951"/>
              <a:gd name="connsiteY21" fmla="*/ 830997 h 830997"/>
              <a:gd name="connsiteX22" fmla="*/ 1814387 w 6719951"/>
              <a:gd name="connsiteY22" fmla="*/ 830997 h 830997"/>
              <a:gd name="connsiteX23" fmla="*/ 1187191 w 6719951"/>
              <a:gd name="connsiteY23" fmla="*/ 830997 h 830997"/>
              <a:gd name="connsiteX24" fmla="*/ 627195 w 6719951"/>
              <a:gd name="connsiteY24" fmla="*/ 830997 h 830997"/>
              <a:gd name="connsiteX25" fmla="*/ 0 w 6719951"/>
              <a:gd name="connsiteY25" fmla="*/ 830997 h 830997"/>
              <a:gd name="connsiteX26" fmla="*/ 0 w 6719951"/>
              <a:gd name="connsiteY26" fmla="*/ 415499 h 830997"/>
              <a:gd name="connsiteX27" fmla="*/ 0 w 6719951"/>
              <a:gd name="connsiteY2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19951" h="830997" extrusionOk="0">
                <a:moveTo>
                  <a:pt x="0" y="0"/>
                </a:moveTo>
                <a:cubicBezTo>
                  <a:pt x="107632" y="-21263"/>
                  <a:pt x="325446" y="29682"/>
                  <a:pt x="492796" y="0"/>
                </a:cubicBezTo>
                <a:cubicBezTo>
                  <a:pt x="660146" y="-29682"/>
                  <a:pt x="921004" y="43638"/>
                  <a:pt x="1119992" y="0"/>
                </a:cubicBezTo>
                <a:cubicBezTo>
                  <a:pt x="1318980" y="-43638"/>
                  <a:pt x="1543902" y="44107"/>
                  <a:pt x="1814387" y="0"/>
                </a:cubicBezTo>
                <a:cubicBezTo>
                  <a:pt x="2084872" y="-44107"/>
                  <a:pt x="2162750" y="43039"/>
                  <a:pt x="2307183" y="0"/>
                </a:cubicBezTo>
                <a:cubicBezTo>
                  <a:pt x="2451616" y="-43039"/>
                  <a:pt x="2671128" y="13645"/>
                  <a:pt x="2934379" y="0"/>
                </a:cubicBezTo>
                <a:cubicBezTo>
                  <a:pt x="3197630" y="-13645"/>
                  <a:pt x="3262400" y="57160"/>
                  <a:pt x="3427175" y="0"/>
                </a:cubicBezTo>
                <a:cubicBezTo>
                  <a:pt x="3591950" y="-57160"/>
                  <a:pt x="3950085" y="67820"/>
                  <a:pt x="4121570" y="0"/>
                </a:cubicBezTo>
                <a:cubicBezTo>
                  <a:pt x="4293056" y="-67820"/>
                  <a:pt x="4627252" y="11726"/>
                  <a:pt x="4815965" y="0"/>
                </a:cubicBezTo>
                <a:cubicBezTo>
                  <a:pt x="5004678" y="-11726"/>
                  <a:pt x="5050385" y="35458"/>
                  <a:pt x="5174362" y="0"/>
                </a:cubicBezTo>
                <a:cubicBezTo>
                  <a:pt x="5298339" y="-35458"/>
                  <a:pt x="5611377" y="18422"/>
                  <a:pt x="5801558" y="0"/>
                </a:cubicBezTo>
                <a:cubicBezTo>
                  <a:pt x="5991739" y="-18422"/>
                  <a:pt x="6303081" y="76457"/>
                  <a:pt x="6719951" y="0"/>
                </a:cubicBezTo>
                <a:cubicBezTo>
                  <a:pt x="6756795" y="169798"/>
                  <a:pt x="6715488" y="302567"/>
                  <a:pt x="6719951" y="390569"/>
                </a:cubicBezTo>
                <a:cubicBezTo>
                  <a:pt x="6724414" y="478571"/>
                  <a:pt x="6714946" y="678754"/>
                  <a:pt x="6719951" y="830997"/>
                </a:cubicBezTo>
                <a:cubicBezTo>
                  <a:pt x="6542019" y="841153"/>
                  <a:pt x="6538224" y="816927"/>
                  <a:pt x="6361554" y="830997"/>
                </a:cubicBezTo>
                <a:cubicBezTo>
                  <a:pt x="6184884" y="845067"/>
                  <a:pt x="5959049" y="804546"/>
                  <a:pt x="5801558" y="830997"/>
                </a:cubicBezTo>
                <a:cubicBezTo>
                  <a:pt x="5644067" y="857448"/>
                  <a:pt x="5422925" y="781845"/>
                  <a:pt x="5107163" y="830997"/>
                </a:cubicBezTo>
                <a:cubicBezTo>
                  <a:pt x="4791401" y="880149"/>
                  <a:pt x="4731432" y="809810"/>
                  <a:pt x="4479967" y="830997"/>
                </a:cubicBezTo>
                <a:cubicBezTo>
                  <a:pt x="4228502" y="852184"/>
                  <a:pt x="4199538" y="824152"/>
                  <a:pt x="4054370" y="830997"/>
                </a:cubicBezTo>
                <a:cubicBezTo>
                  <a:pt x="3909202" y="837842"/>
                  <a:pt x="3623643" y="778320"/>
                  <a:pt x="3494375" y="830997"/>
                </a:cubicBezTo>
                <a:cubicBezTo>
                  <a:pt x="3365108" y="883674"/>
                  <a:pt x="3003197" y="749945"/>
                  <a:pt x="2799980" y="830997"/>
                </a:cubicBezTo>
                <a:cubicBezTo>
                  <a:pt x="2596763" y="912049"/>
                  <a:pt x="2534152" y="806893"/>
                  <a:pt x="2307183" y="830997"/>
                </a:cubicBezTo>
                <a:cubicBezTo>
                  <a:pt x="2080214" y="855101"/>
                  <a:pt x="1916974" y="813843"/>
                  <a:pt x="1814387" y="830997"/>
                </a:cubicBezTo>
                <a:cubicBezTo>
                  <a:pt x="1711800" y="848151"/>
                  <a:pt x="1392818" y="804165"/>
                  <a:pt x="1187191" y="830997"/>
                </a:cubicBezTo>
                <a:cubicBezTo>
                  <a:pt x="981564" y="857829"/>
                  <a:pt x="853366" y="767678"/>
                  <a:pt x="627195" y="830997"/>
                </a:cubicBezTo>
                <a:cubicBezTo>
                  <a:pt x="401024" y="894316"/>
                  <a:pt x="210427" y="806381"/>
                  <a:pt x="0" y="830997"/>
                </a:cubicBezTo>
                <a:cubicBezTo>
                  <a:pt x="-14760" y="703789"/>
                  <a:pt x="49173" y="512685"/>
                  <a:pt x="0" y="415499"/>
                </a:cubicBezTo>
                <a:cubicBezTo>
                  <a:pt x="-49173" y="318313"/>
                  <a:pt x="32038" y="192342"/>
                  <a:pt x="0" y="0"/>
                </a:cubicBezTo>
                <a:close/>
              </a:path>
            </a:pathLst>
          </a:custGeom>
          <a:noFill/>
          <a:ln w="28575">
            <a:solidFill>
              <a:schemeClr val="accent2">
                <a:lumMod val="75000"/>
              </a:schemeClr>
            </a:solidFill>
            <a:miter lim="800000"/>
            <a:headEnd/>
            <a:tailEnd/>
            <a:extLst>
              <a:ext uri="{C807C97D-BFC1-408E-A445-0C87EB9F89A2}">
                <ask:lineSketchStyleProps xmlns:ask="http://schemas.microsoft.com/office/drawing/2018/sketchyshapes" sd="390799787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n-US" sz="4800" b="1" dirty="0" err="1">
                <a:solidFill>
                  <a:srgbClr val="000099"/>
                </a:solidFill>
                <a:latin typeface="Times New Roman" pitchFamily="18" charset="0"/>
              </a:rPr>
              <a:t>Nước</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chảy</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như</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thế</a:t>
            </a:r>
            <a:r>
              <a:rPr lang="en-US" sz="4800" b="1" dirty="0">
                <a:solidFill>
                  <a:srgbClr val="000099"/>
                </a:solidFill>
                <a:latin typeface="Times New Roman" pitchFamily="18" charset="0"/>
              </a:rPr>
              <a:t> </a:t>
            </a:r>
            <a:r>
              <a:rPr lang="en-US" sz="4800" b="1" dirty="0" err="1">
                <a:solidFill>
                  <a:srgbClr val="000099"/>
                </a:solidFill>
                <a:latin typeface="Times New Roman" pitchFamily="18" charset="0"/>
              </a:rPr>
              <a:t>nào</a:t>
            </a:r>
            <a:r>
              <a:rPr lang="en-US" sz="4800" b="1" dirty="0">
                <a:solidFill>
                  <a:srgbClr val="000099"/>
                </a:solidFill>
                <a:latin typeface="Times New Roman" pitchFamily="18" charset="0"/>
              </a:rPr>
              <a:t>?</a:t>
            </a:r>
          </a:p>
        </p:txBody>
      </p:sp>
      <p:sp>
        <p:nvSpPr>
          <p:cNvPr id="16" name="TextBox 15"/>
          <p:cNvSpPr txBox="1"/>
          <p:nvPr/>
        </p:nvSpPr>
        <p:spPr>
          <a:xfrm>
            <a:off x="1591004" y="266914"/>
            <a:ext cx="9514801" cy="602671"/>
          </a:xfrm>
          <a:prstGeom prst="roundRect">
            <a:avLst/>
          </a:prstGeom>
          <a:grpFill/>
          <a:ln w="38100">
            <a:solidFill>
              <a:srgbClr val="366DA4"/>
            </a:solidFill>
            <a:prstDash val="lgDash"/>
          </a:ln>
        </p:spPr>
        <p:style>
          <a:lnRef idx="2">
            <a:schemeClr val="accent2"/>
          </a:lnRef>
          <a:fillRef idx="1">
            <a:schemeClr val="lt1"/>
          </a:fillRef>
          <a:effectRef idx="0">
            <a:schemeClr val="accent2"/>
          </a:effectRef>
          <a:fontRef idx="minor">
            <a:schemeClr val="dk1"/>
          </a:fontRef>
        </p:style>
        <p:txBody>
          <a:bodyPr/>
          <a:lstStyle>
            <a:defPPr>
              <a:defRPr lang="zh-CN"/>
            </a:defPPr>
            <a:lvl1pPr algn="ctr">
              <a:defRPr sz="3400" b="1">
                <a:solidFill>
                  <a:srgbClr val="009BD2"/>
                </a:solidFill>
                <a:latin typeface="Times New Roman" panose="02020603050405020304" pitchFamily="18" charset="0"/>
                <a:cs typeface="Times New Roman" panose="02020603050405020304" pitchFamily="18"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77"/>
            <a:r>
              <a:rPr lang="en-US" sz="3200" dirty="0"/>
              <a:t>TÌM HIỂU VỀ HƯỚNG CHẢY CỦA NƯỚC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75" y="549250"/>
            <a:ext cx="3921064" cy="1717204"/>
          </a:xfrm>
          <a:prstGeom prst="rect">
            <a:avLst/>
          </a:prstGeom>
        </p:spPr>
      </p:pic>
      <p:sp>
        <p:nvSpPr>
          <p:cNvPr id="18" name="Rectangle 17"/>
          <p:cNvSpPr/>
          <p:nvPr/>
        </p:nvSpPr>
        <p:spPr>
          <a:xfrm>
            <a:off x="652332" y="1036017"/>
            <a:ext cx="2337499" cy="584775"/>
          </a:xfrm>
          <a:prstGeom prst="rect">
            <a:avLst/>
          </a:prstGeom>
        </p:spPr>
        <p:txBody>
          <a:bodyPr wrap="none">
            <a:spAutoFit/>
          </a:bodyPr>
          <a:lstStyle/>
          <a:p>
            <a:pPr defTabSz="914377"/>
            <a:r>
              <a:rPr lang="en-US" sz="3200" b="1" err="1">
                <a:solidFill>
                  <a:srgbClr val="000099"/>
                </a:solidFill>
                <a:latin typeface="Times New Roman" pitchFamily="18" charset="0"/>
              </a:rPr>
              <a:t>Thí</a:t>
            </a:r>
            <a:r>
              <a:rPr lang="en-US" sz="3200" b="1">
                <a:solidFill>
                  <a:srgbClr val="000099"/>
                </a:solidFill>
                <a:latin typeface="Times New Roman" pitchFamily="18" charset="0"/>
              </a:rPr>
              <a:t> nghiệm</a:t>
            </a:r>
            <a:r>
              <a:rPr lang="en-US" sz="3200" b="1" dirty="0">
                <a:solidFill>
                  <a:srgbClr val="000099"/>
                </a:solidFill>
                <a:latin typeface="Times New Roman" pitchFamily="18" charset="0"/>
              </a:rPr>
              <a:t>:</a:t>
            </a:r>
          </a:p>
        </p:txBody>
      </p:sp>
      <p:sp>
        <p:nvSpPr>
          <p:cNvPr id="20" name="Rectangle 19"/>
          <p:cNvSpPr/>
          <p:nvPr/>
        </p:nvSpPr>
        <p:spPr>
          <a:xfrm>
            <a:off x="6570668" y="2587178"/>
            <a:ext cx="5640960" cy="2308324"/>
          </a:xfrm>
          <a:prstGeom prst="rect">
            <a:avLst/>
          </a:prstGeom>
        </p:spPr>
        <p:txBody>
          <a:bodyPr wrap="square">
            <a:spAutoFit/>
          </a:bodyPr>
          <a:lstStyle/>
          <a:p>
            <a:pPr defTabSz="914377"/>
            <a:r>
              <a:rPr lang="en-US" sz="4800" b="1" dirty="0" err="1">
                <a:solidFill>
                  <a:srgbClr val="C00000"/>
                </a:solidFill>
                <a:latin typeface="Times New Roman" pitchFamily="18" charset="0"/>
              </a:rPr>
              <a:t>Nước</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chảy</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từ</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trên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xuống</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và</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lan</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ra</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khắp</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mọi</a:t>
            </a:r>
            <a:r>
              <a:rPr lang="en-US" sz="4800" b="1" dirty="0">
                <a:solidFill>
                  <a:srgbClr val="C00000"/>
                </a:solidFill>
                <a:latin typeface="Times New Roman" pitchFamily="18" charset="0"/>
              </a:rPr>
              <a:t> </a:t>
            </a:r>
            <a:r>
              <a:rPr lang="en-US" sz="4800" b="1" dirty="0" err="1">
                <a:solidFill>
                  <a:srgbClr val="C00000"/>
                </a:solidFill>
                <a:latin typeface="Times New Roman" pitchFamily="18" charset="0"/>
              </a:rPr>
              <a:t>phía</a:t>
            </a:r>
            <a:endParaRPr lang="en-US" sz="4800" b="1" dirty="0">
              <a:solidFill>
                <a:srgbClr val="C00000"/>
              </a:solidFill>
              <a:latin typeface="Times New Roman" pitchFamily="18"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500" y="3919646"/>
            <a:ext cx="2016128" cy="310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2451" y="2432886"/>
            <a:ext cx="3544676" cy="3135479"/>
          </a:xfrm>
          <a:prstGeom prst="rect">
            <a:avLst/>
          </a:prstGeom>
        </p:spPr>
      </p:pic>
    </p:spTree>
    <p:extLst>
      <p:ext uri="{BB962C8B-B14F-4D97-AF65-F5344CB8AC3E}">
        <p14:creationId xmlns:p14="http://schemas.microsoft.com/office/powerpoint/2010/main" val="25750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3"/>
                                        </p:tgtEl>
                                        <p:attrNameLst>
                                          <p:attrName>style.visibility</p:attrName>
                                        </p:attrNameLst>
                                      </p:cBhvr>
                                      <p:to>
                                        <p:strVal val="visible"/>
                                      </p:to>
                                    </p:set>
                                    <p:anim calcmode="discrete" valueType="clr">
                                      <p:cBhvr override="childStyle">
                                        <p:cTn id="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
                                        </p:tgtEl>
                                        <p:attrNameLst>
                                          <p:attrName>fillcolor</p:attrName>
                                        </p:attrNameLst>
                                      </p:cBhvr>
                                      <p:tavLst>
                                        <p:tav tm="0">
                                          <p:val>
                                            <p:clrVal>
                                              <a:schemeClr val="accent2"/>
                                            </p:clrVal>
                                          </p:val>
                                        </p:tav>
                                        <p:tav tm="50000">
                                          <p:val>
                                            <p:clrVal>
                                              <a:schemeClr val="hlink"/>
                                            </p:clrVal>
                                          </p:val>
                                        </p:tav>
                                      </p:tavLst>
                                    </p:anim>
                                    <p:set>
                                      <p:cBhvr>
                                        <p:cTn id="9" dur="80"/>
                                        <p:tgtEl>
                                          <p:spTgt spid="13"/>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iterate type="lt">
                                    <p:tmPct val="0"/>
                                  </p:iterate>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 calcmode="lin" valueType="num">
                                      <p:cBhvr>
                                        <p:cTn id="24" dur="1000" fill="hold"/>
                                        <p:tgtEl>
                                          <p:spTgt spid="20"/>
                                        </p:tgtEl>
                                        <p:attrNameLst>
                                          <p:attrName>style.rotation</p:attrName>
                                        </p:attrNameLst>
                                      </p:cBhvr>
                                      <p:tavLst>
                                        <p:tav tm="0">
                                          <p:val>
                                            <p:fltVal val="90"/>
                                          </p:val>
                                        </p:tav>
                                        <p:tav tm="100000">
                                          <p:val>
                                            <p:fltVal val="0"/>
                                          </p:val>
                                        </p:tav>
                                      </p:tavLst>
                                    </p:anim>
                                    <p:animEffect transition="in" filter="fade">
                                      <p:cBhvr>
                                        <p:cTn id="25" dur="10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11" y="-478274"/>
            <a:ext cx="3601765" cy="2565363"/>
          </a:xfrm>
          <a:prstGeom prst="rect">
            <a:avLst/>
          </a:prstGeom>
        </p:spPr>
      </p:pic>
      <p:sp>
        <p:nvSpPr>
          <p:cNvPr id="3" name="矩形 8"/>
          <p:cNvSpPr/>
          <p:nvPr/>
        </p:nvSpPr>
        <p:spPr>
          <a:xfrm>
            <a:off x="491285" y="825654"/>
            <a:ext cx="5862660" cy="4397697"/>
          </a:xfrm>
          <a:custGeom>
            <a:avLst/>
            <a:gdLst>
              <a:gd name="connsiteX0" fmla="*/ 0 w 3457020"/>
              <a:gd name="connsiteY0" fmla="*/ 0 h 2138572"/>
              <a:gd name="connsiteX1" fmla="*/ 3457020 w 3457020"/>
              <a:gd name="connsiteY1" fmla="*/ 0 h 2138572"/>
              <a:gd name="connsiteX2" fmla="*/ 3457020 w 3457020"/>
              <a:gd name="connsiteY2" fmla="*/ 2138572 h 2138572"/>
              <a:gd name="connsiteX3" fmla="*/ 0 w 3457020"/>
              <a:gd name="connsiteY3" fmla="*/ 2138572 h 2138572"/>
              <a:gd name="connsiteX4" fmla="*/ 0 w 3457020"/>
              <a:gd name="connsiteY4" fmla="*/ 0 h 2138572"/>
              <a:gd name="connsiteX0-1" fmla="*/ 0 w 3754476"/>
              <a:gd name="connsiteY0-2" fmla="*/ 66101 h 2138572"/>
              <a:gd name="connsiteX1-3" fmla="*/ 3754476 w 3754476"/>
              <a:gd name="connsiteY1-4" fmla="*/ 0 h 2138572"/>
              <a:gd name="connsiteX2-5" fmla="*/ 3754476 w 3754476"/>
              <a:gd name="connsiteY2-6" fmla="*/ 2138572 h 2138572"/>
              <a:gd name="connsiteX3-7" fmla="*/ 297456 w 3754476"/>
              <a:gd name="connsiteY3-8" fmla="*/ 2138572 h 2138572"/>
              <a:gd name="connsiteX4-9" fmla="*/ 0 w 3754476"/>
              <a:gd name="connsiteY4-10" fmla="*/ 66101 h 2138572"/>
              <a:gd name="connsiteX0-11" fmla="*/ 0 w 3754476"/>
              <a:gd name="connsiteY0-12" fmla="*/ 66101 h 2292808"/>
              <a:gd name="connsiteX1-13" fmla="*/ 3754476 w 3754476"/>
              <a:gd name="connsiteY1-14" fmla="*/ 0 h 2292808"/>
              <a:gd name="connsiteX2-15" fmla="*/ 3754476 w 3754476"/>
              <a:gd name="connsiteY2-16" fmla="*/ 2138572 h 2292808"/>
              <a:gd name="connsiteX3-17" fmla="*/ 694063 w 3754476"/>
              <a:gd name="connsiteY3-18" fmla="*/ 2292808 h 2292808"/>
              <a:gd name="connsiteX4-19" fmla="*/ 0 w 3754476"/>
              <a:gd name="connsiteY4-20" fmla="*/ 66101 h 2292808"/>
              <a:gd name="connsiteX0-21" fmla="*/ 0 w 3754476"/>
              <a:gd name="connsiteY0-22" fmla="*/ 154236 h 2380943"/>
              <a:gd name="connsiteX1-23" fmla="*/ 3743459 w 3754476"/>
              <a:gd name="connsiteY1-24" fmla="*/ 0 h 2380943"/>
              <a:gd name="connsiteX2-25" fmla="*/ 3754476 w 3754476"/>
              <a:gd name="connsiteY2-26" fmla="*/ 2226707 h 2380943"/>
              <a:gd name="connsiteX3-27" fmla="*/ 694063 w 3754476"/>
              <a:gd name="connsiteY3-28" fmla="*/ 2380943 h 2380943"/>
              <a:gd name="connsiteX4-29" fmla="*/ 0 w 3754476"/>
              <a:gd name="connsiteY4-30" fmla="*/ 154236 h 2380943"/>
              <a:gd name="connsiteX0-31" fmla="*/ 0 w 3985830"/>
              <a:gd name="connsiteY0-32" fmla="*/ 154236 h 2380943"/>
              <a:gd name="connsiteX1-33" fmla="*/ 3743459 w 3985830"/>
              <a:gd name="connsiteY1-34" fmla="*/ 0 h 2380943"/>
              <a:gd name="connsiteX2-35" fmla="*/ 3985830 w 3985830"/>
              <a:gd name="connsiteY2-36" fmla="*/ 2050437 h 2380943"/>
              <a:gd name="connsiteX3-37" fmla="*/ 694063 w 3985830"/>
              <a:gd name="connsiteY3-38" fmla="*/ 2380943 h 2380943"/>
              <a:gd name="connsiteX4-39" fmla="*/ 0 w 3985830"/>
              <a:gd name="connsiteY4-40" fmla="*/ 154236 h 2380943"/>
              <a:gd name="connsiteX0-41" fmla="*/ 0 w 3985830"/>
              <a:gd name="connsiteY0-42" fmla="*/ 154236 h 2380943"/>
              <a:gd name="connsiteX1-43" fmla="*/ 3743459 w 3985830"/>
              <a:gd name="connsiteY1-44" fmla="*/ 0 h 2380943"/>
              <a:gd name="connsiteX2-45" fmla="*/ 3985830 w 3985830"/>
              <a:gd name="connsiteY2-46" fmla="*/ 2050437 h 2380943"/>
              <a:gd name="connsiteX3-47" fmla="*/ 694063 w 3985830"/>
              <a:gd name="connsiteY3-48" fmla="*/ 2380943 h 2380943"/>
              <a:gd name="connsiteX4-49" fmla="*/ 0 w 3985830"/>
              <a:gd name="connsiteY4-50" fmla="*/ 154236 h 2380943"/>
              <a:gd name="connsiteX0-51" fmla="*/ 0 w 4186936"/>
              <a:gd name="connsiteY0-52" fmla="*/ 154236 h 2380943"/>
              <a:gd name="connsiteX1-53" fmla="*/ 3743459 w 4186936"/>
              <a:gd name="connsiteY1-54" fmla="*/ 0 h 2380943"/>
              <a:gd name="connsiteX2-55" fmla="*/ 3816569 w 4186936"/>
              <a:gd name="connsiteY2-56" fmla="*/ 896596 h 2380943"/>
              <a:gd name="connsiteX3-57" fmla="*/ 3985830 w 4186936"/>
              <a:gd name="connsiteY3-58" fmla="*/ 2050437 h 2380943"/>
              <a:gd name="connsiteX4-59" fmla="*/ 694063 w 4186936"/>
              <a:gd name="connsiteY4-60" fmla="*/ 2380943 h 2380943"/>
              <a:gd name="connsiteX5" fmla="*/ 0 w 4186936"/>
              <a:gd name="connsiteY5" fmla="*/ 154236 h 2380943"/>
              <a:gd name="connsiteX0-61" fmla="*/ 0 w 4126322"/>
              <a:gd name="connsiteY0-62" fmla="*/ 154236 h 2380943"/>
              <a:gd name="connsiteX1-63" fmla="*/ 3743459 w 4126322"/>
              <a:gd name="connsiteY1-64" fmla="*/ 0 h 2380943"/>
              <a:gd name="connsiteX2-65" fmla="*/ 3375894 w 4126322"/>
              <a:gd name="connsiteY2-66" fmla="*/ 1116933 h 2380943"/>
              <a:gd name="connsiteX3-67" fmla="*/ 3985830 w 4126322"/>
              <a:gd name="connsiteY3-68" fmla="*/ 2050437 h 2380943"/>
              <a:gd name="connsiteX4-69" fmla="*/ 694063 w 4126322"/>
              <a:gd name="connsiteY4-70" fmla="*/ 2380943 h 2380943"/>
              <a:gd name="connsiteX5-71" fmla="*/ 0 w 4126322"/>
              <a:gd name="connsiteY5-72" fmla="*/ 154236 h 2380943"/>
              <a:gd name="connsiteX0-73" fmla="*/ 0 w 3985830"/>
              <a:gd name="connsiteY0-74" fmla="*/ 154236 h 2380943"/>
              <a:gd name="connsiteX1-75" fmla="*/ 3743459 w 3985830"/>
              <a:gd name="connsiteY1-76" fmla="*/ 0 h 2380943"/>
              <a:gd name="connsiteX2-77" fmla="*/ 3375894 w 3985830"/>
              <a:gd name="connsiteY2-78" fmla="*/ 1116933 h 2380943"/>
              <a:gd name="connsiteX3-79" fmla="*/ 3985830 w 3985830"/>
              <a:gd name="connsiteY3-80" fmla="*/ 2050437 h 2380943"/>
              <a:gd name="connsiteX4-81" fmla="*/ 694063 w 3985830"/>
              <a:gd name="connsiteY4-82" fmla="*/ 2380943 h 2380943"/>
              <a:gd name="connsiteX5-83" fmla="*/ 0 w 3985830"/>
              <a:gd name="connsiteY5-84" fmla="*/ 154236 h 2380943"/>
              <a:gd name="connsiteX0-85" fmla="*/ 0 w 3985830"/>
              <a:gd name="connsiteY0-86" fmla="*/ 154236 h 2380943"/>
              <a:gd name="connsiteX1-87" fmla="*/ 3743459 w 3985830"/>
              <a:gd name="connsiteY1-88" fmla="*/ 0 h 2380943"/>
              <a:gd name="connsiteX2-89" fmla="*/ 3375894 w 3985830"/>
              <a:gd name="connsiteY2-90" fmla="*/ 1116933 h 2380943"/>
              <a:gd name="connsiteX3-91" fmla="*/ 3985830 w 3985830"/>
              <a:gd name="connsiteY3-92" fmla="*/ 2050437 h 2380943"/>
              <a:gd name="connsiteX4-93" fmla="*/ 694063 w 3985830"/>
              <a:gd name="connsiteY4-94" fmla="*/ 2380943 h 2380943"/>
              <a:gd name="connsiteX5-95" fmla="*/ 0 w 3985830"/>
              <a:gd name="connsiteY5-96" fmla="*/ 154236 h 2380943"/>
              <a:gd name="connsiteX0-97" fmla="*/ 0 w 3985830"/>
              <a:gd name="connsiteY0-98" fmla="*/ 154236 h 2380943"/>
              <a:gd name="connsiteX1-99" fmla="*/ 3743459 w 3985830"/>
              <a:gd name="connsiteY1-100" fmla="*/ 0 h 2380943"/>
              <a:gd name="connsiteX2-101" fmla="*/ 3375894 w 3985830"/>
              <a:gd name="connsiteY2-102" fmla="*/ 1116933 h 2380943"/>
              <a:gd name="connsiteX3-103" fmla="*/ 3985830 w 3985830"/>
              <a:gd name="connsiteY3-104" fmla="*/ 2050437 h 2380943"/>
              <a:gd name="connsiteX4-105" fmla="*/ 694063 w 3985830"/>
              <a:gd name="connsiteY4-106" fmla="*/ 2380943 h 2380943"/>
              <a:gd name="connsiteX5-107" fmla="*/ 0 w 3985830"/>
              <a:gd name="connsiteY5-108" fmla="*/ 154236 h 2380943"/>
              <a:gd name="connsiteX0-109" fmla="*/ 0 w 3985830"/>
              <a:gd name="connsiteY0-110" fmla="*/ 154236 h 2380943"/>
              <a:gd name="connsiteX1-111" fmla="*/ 3743459 w 3985830"/>
              <a:gd name="connsiteY1-112" fmla="*/ 0 h 2380943"/>
              <a:gd name="connsiteX2-113" fmla="*/ 3375894 w 3985830"/>
              <a:gd name="connsiteY2-114" fmla="*/ 1116933 h 2380943"/>
              <a:gd name="connsiteX3-115" fmla="*/ 3985830 w 3985830"/>
              <a:gd name="connsiteY3-116" fmla="*/ 2050437 h 2380943"/>
              <a:gd name="connsiteX4-117" fmla="*/ 694063 w 3985830"/>
              <a:gd name="connsiteY4-118" fmla="*/ 2380943 h 2380943"/>
              <a:gd name="connsiteX5-119" fmla="*/ 0 w 3985830"/>
              <a:gd name="connsiteY5-120" fmla="*/ 154236 h 2380943"/>
              <a:gd name="connsiteX0-121" fmla="*/ 0 w 3985830"/>
              <a:gd name="connsiteY0-122" fmla="*/ 154236 h 2380943"/>
              <a:gd name="connsiteX1-123" fmla="*/ 3743459 w 3985830"/>
              <a:gd name="connsiteY1-124" fmla="*/ 0 h 2380943"/>
              <a:gd name="connsiteX2-125" fmla="*/ 3375894 w 3985830"/>
              <a:gd name="connsiteY2-126" fmla="*/ 1116933 h 2380943"/>
              <a:gd name="connsiteX3-127" fmla="*/ 3985830 w 3985830"/>
              <a:gd name="connsiteY3-128" fmla="*/ 2050437 h 2380943"/>
              <a:gd name="connsiteX4-129" fmla="*/ 694063 w 3985830"/>
              <a:gd name="connsiteY4-130" fmla="*/ 2380943 h 2380943"/>
              <a:gd name="connsiteX5-131" fmla="*/ 0 w 3985830"/>
              <a:gd name="connsiteY5-132" fmla="*/ 154236 h 2380943"/>
              <a:gd name="connsiteX0-133" fmla="*/ 0 w 3985830"/>
              <a:gd name="connsiteY0-134" fmla="*/ 154236 h 2733482"/>
              <a:gd name="connsiteX1-135" fmla="*/ 3743459 w 3985830"/>
              <a:gd name="connsiteY1-136" fmla="*/ 0 h 2733482"/>
              <a:gd name="connsiteX2-137" fmla="*/ 3375894 w 3985830"/>
              <a:gd name="connsiteY2-138" fmla="*/ 1116933 h 2733482"/>
              <a:gd name="connsiteX3-139" fmla="*/ 3985830 w 3985830"/>
              <a:gd name="connsiteY3-140" fmla="*/ 2050437 h 2733482"/>
              <a:gd name="connsiteX4-141" fmla="*/ 589566 w 3985830"/>
              <a:gd name="connsiteY4-142" fmla="*/ 2733482 h 2733482"/>
              <a:gd name="connsiteX5-143" fmla="*/ 0 w 3985830"/>
              <a:gd name="connsiteY5-144" fmla="*/ 154236 h 2733482"/>
              <a:gd name="connsiteX0-145" fmla="*/ 0 w 3985830"/>
              <a:gd name="connsiteY0-146" fmla="*/ 154236 h 2733482"/>
              <a:gd name="connsiteX1-147" fmla="*/ 3743459 w 3985830"/>
              <a:gd name="connsiteY1-148" fmla="*/ 0 h 2733482"/>
              <a:gd name="connsiteX2-149" fmla="*/ 3375894 w 3985830"/>
              <a:gd name="connsiteY2-150" fmla="*/ 1116933 h 2733482"/>
              <a:gd name="connsiteX3-151" fmla="*/ 3985830 w 3985830"/>
              <a:gd name="connsiteY3-152" fmla="*/ 2050437 h 2733482"/>
              <a:gd name="connsiteX4-153" fmla="*/ 589566 w 3985830"/>
              <a:gd name="connsiteY4-154" fmla="*/ 2733482 h 2733482"/>
              <a:gd name="connsiteX5-155" fmla="*/ 0 w 3985830"/>
              <a:gd name="connsiteY5-156" fmla="*/ 154236 h 2733482"/>
              <a:gd name="connsiteX0-157" fmla="*/ 0 w 3985830"/>
              <a:gd name="connsiteY0-158" fmla="*/ 154236 h 2733482"/>
              <a:gd name="connsiteX1-159" fmla="*/ 3743459 w 3985830"/>
              <a:gd name="connsiteY1-160" fmla="*/ 0 h 2733482"/>
              <a:gd name="connsiteX2-161" fmla="*/ 3375894 w 3985830"/>
              <a:gd name="connsiteY2-162" fmla="*/ 1116933 h 2733482"/>
              <a:gd name="connsiteX3-163" fmla="*/ 3985830 w 3985830"/>
              <a:gd name="connsiteY3-164" fmla="*/ 2050437 h 2733482"/>
              <a:gd name="connsiteX4-165" fmla="*/ 2282527 w 3985830"/>
              <a:gd name="connsiteY4-166" fmla="*/ 2383872 h 2733482"/>
              <a:gd name="connsiteX5-167" fmla="*/ 589566 w 3985830"/>
              <a:gd name="connsiteY5-168" fmla="*/ 2733482 h 2733482"/>
              <a:gd name="connsiteX6" fmla="*/ 0 w 3985830"/>
              <a:gd name="connsiteY6" fmla="*/ 154236 h 2733482"/>
              <a:gd name="connsiteX0-169" fmla="*/ 0 w 3985830"/>
              <a:gd name="connsiteY0-170" fmla="*/ 154236 h 2733482"/>
              <a:gd name="connsiteX1-171" fmla="*/ 3743459 w 3985830"/>
              <a:gd name="connsiteY1-172" fmla="*/ 0 h 2733482"/>
              <a:gd name="connsiteX2-173" fmla="*/ 3375894 w 3985830"/>
              <a:gd name="connsiteY2-174" fmla="*/ 1116933 h 2733482"/>
              <a:gd name="connsiteX3-175" fmla="*/ 3985830 w 3985830"/>
              <a:gd name="connsiteY3-176" fmla="*/ 2050437 h 2733482"/>
              <a:gd name="connsiteX4-177" fmla="*/ 2198930 w 3985830"/>
              <a:gd name="connsiteY4-178" fmla="*/ 2108450 h 2733482"/>
              <a:gd name="connsiteX5-179" fmla="*/ 589566 w 3985830"/>
              <a:gd name="connsiteY5-180" fmla="*/ 2733482 h 2733482"/>
              <a:gd name="connsiteX6-181" fmla="*/ 0 w 3985830"/>
              <a:gd name="connsiteY6-182" fmla="*/ 154236 h 2733482"/>
              <a:gd name="connsiteX0-183" fmla="*/ 0 w 3985830"/>
              <a:gd name="connsiteY0-184" fmla="*/ 572877 h 3152123"/>
              <a:gd name="connsiteX1-185" fmla="*/ 3398620 w 3985830"/>
              <a:gd name="connsiteY1-186" fmla="*/ 0 h 3152123"/>
              <a:gd name="connsiteX2-187" fmla="*/ 3375894 w 3985830"/>
              <a:gd name="connsiteY2-188" fmla="*/ 1535574 h 3152123"/>
              <a:gd name="connsiteX3-189" fmla="*/ 3985830 w 3985830"/>
              <a:gd name="connsiteY3-190" fmla="*/ 2469078 h 3152123"/>
              <a:gd name="connsiteX4-191" fmla="*/ 2198930 w 3985830"/>
              <a:gd name="connsiteY4-192" fmla="*/ 2527091 h 3152123"/>
              <a:gd name="connsiteX5-193" fmla="*/ 589566 w 3985830"/>
              <a:gd name="connsiteY5-194" fmla="*/ 3152123 h 3152123"/>
              <a:gd name="connsiteX6-195" fmla="*/ 0 w 3985830"/>
              <a:gd name="connsiteY6-196" fmla="*/ 572877 h 3152123"/>
              <a:gd name="connsiteX0-197" fmla="*/ 0 w 3985830"/>
              <a:gd name="connsiteY0-198" fmla="*/ 572877 h 3152123"/>
              <a:gd name="connsiteX1-199" fmla="*/ 3398620 w 3985830"/>
              <a:gd name="connsiteY1-200" fmla="*/ 0 h 3152123"/>
              <a:gd name="connsiteX2-201" fmla="*/ 3375894 w 3985830"/>
              <a:gd name="connsiteY2-202" fmla="*/ 1535574 h 3152123"/>
              <a:gd name="connsiteX3-203" fmla="*/ 3985830 w 3985830"/>
              <a:gd name="connsiteY3-204" fmla="*/ 2469078 h 3152123"/>
              <a:gd name="connsiteX4-205" fmla="*/ 2198930 w 3985830"/>
              <a:gd name="connsiteY4-206" fmla="*/ 2527091 h 3152123"/>
              <a:gd name="connsiteX5-207" fmla="*/ 589566 w 3985830"/>
              <a:gd name="connsiteY5-208" fmla="*/ 3152123 h 3152123"/>
              <a:gd name="connsiteX6-209" fmla="*/ 0 w 3985830"/>
              <a:gd name="connsiteY6-210" fmla="*/ 572877 h 31521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 ang="0">
                <a:pos x="connsiteX6-181" y="connsiteY6-182"/>
              </a:cxn>
            </a:cxnLst>
            <a:rect l="l" t="t" r="r" b="b"/>
            <a:pathLst>
              <a:path w="3985830" h="3152123">
                <a:moveTo>
                  <a:pt x="0" y="572877"/>
                </a:moveTo>
                <a:cubicBezTo>
                  <a:pt x="1132873" y="381918"/>
                  <a:pt x="2150799" y="543499"/>
                  <a:pt x="3398620" y="0"/>
                </a:cubicBezTo>
                <a:cubicBezTo>
                  <a:pt x="3241500" y="355082"/>
                  <a:pt x="3412617" y="1127734"/>
                  <a:pt x="3375894" y="1535574"/>
                </a:cubicBezTo>
                <a:cubicBezTo>
                  <a:pt x="3735778" y="2163752"/>
                  <a:pt x="3635915" y="1979316"/>
                  <a:pt x="3985830" y="2469078"/>
                </a:cubicBezTo>
                <a:lnTo>
                  <a:pt x="2198930" y="2527091"/>
                </a:lnTo>
                <a:lnTo>
                  <a:pt x="589566" y="3152123"/>
                </a:lnTo>
                <a:cubicBezTo>
                  <a:pt x="591588" y="2248306"/>
                  <a:pt x="196522" y="1432626"/>
                  <a:pt x="0" y="572877"/>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sp>
        <p:nvSpPr>
          <p:cNvPr id="6" name="矩形 3"/>
          <p:cNvSpPr/>
          <p:nvPr/>
        </p:nvSpPr>
        <p:spPr>
          <a:xfrm rot="424988">
            <a:off x="5409675" y="1958120"/>
            <a:ext cx="5703867" cy="3943811"/>
          </a:xfrm>
          <a:custGeom>
            <a:avLst/>
            <a:gdLst>
              <a:gd name="connsiteX0" fmla="*/ 0 w 4131325"/>
              <a:gd name="connsiteY0" fmla="*/ 0 h 2856512"/>
              <a:gd name="connsiteX1" fmla="*/ 4131325 w 4131325"/>
              <a:gd name="connsiteY1" fmla="*/ 0 h 2856512"/>
              <a:gd name="connsiteX2" fmla="*/ 4131325 w 4131325"/>
              <a:gd name="connsiteY2" fmla="*/ 2856512 h 2856512"/>
              <a:gd name="connsiteX3" fmla="*/ 0 w 4131325"/>
              <a:gd name="connsiteY3" fmla="*/ 2856512 h 2856512"/>
              <a:gd name="connsiteX4" fmla="*/ 0 w 4131325"/>
              <a:gd name="connsiteY4" fmla="*/ 0 h 2856512"/>
              <a:gd name="connsiteX0-1" fmla="*/ 0 w 4131325"/>
              <a:gd name="connsiteY0-2" fmla="*/ 7875 h 2864387"/>
              <a:gd name="connsiteX1-3" fmla="*/ 1994054 w 4131325"/>
              <a:gd name="connsiteY1-4" fmla="*/ 0 h 2864387"/>
              <a:gd name="connsiteX2-5" fmla="*/ 4131325 w 4131325"/>
              <a:gd name="connsiteY2-6" fmla="*/ 7875 h 2864387"/>
              <a:gd name="connsiteX3-7" fmla="*/ 4131325 w 4131325"/>
              <a:gd name="connsiteY3-8" fmla="*/ 2864387 h 2864387"/>
              <a:gd name="connsiteX4-9" fmla="*/ 0 w 4131325"/>
              <a:gd name="connsiteY4-10" fmla="*/ 2864387 h 2864387"/>
              <a:gd name="connsiteX5" fmla="*/ 0 w 4131325"/>
              <a:gd name="connsiteY5" fmla="*/ 7875 h 2864387"/>
              <a:gd name="connsiteX0-11" fmla="*/ 0 w 4131325"/>
              <a:gd name="connsiteY0-12" fmla="*/ 0 h 2856512"/>
              <a:gd name="connsiteX1-13" fmla="*/ 1938970 w 4131325"/>
              <a:gd name="connsiteY1-14" fmla="*/ 366699 h 2856512"/>
              <a:gd name="connsiteX2-15" fmla="*/ 4131325 w 4131325"/>
              <a:gd name="connsiteY2-16" fmla="*/ 0 h 2856512"/>
              <a:gd name="connsiteX3-17" fmla="*/ 4131325 w 4131325"/>
              <a:gd name="connsiteY3-18" fmla="*/ 2856512 h 2856512"/>
              <a:gd name="connsiteX4-19" fmla="*/ 0 w 4131325"/>
              <a:gd name="connsiteY4-20" fmla="*/ 2856512 h 2856512"/>
              <a:gd name="connsiteX5-21" fmla="*/ 0 w 4131325"/>
              <a:gd name="connsiteY5-22" fmla="*/ 0 h 2856512"/>
              <a:gd name="connsiteX0-23" fmla="*/ 0 w 4131325"/>
              <a:gd name="connsiteY0-24" fmla="*/ 0 h 2856512"/>
              <a:gd name="connsiteX1-25" fmla="*/ 1938970 w 4131325"/>
              <a:gd name="connsiteY1-26" fmla="*/ 366699 h 2856512"/>
              <a:gd name="connsiteX2-27" fmla="*/ 4131325 w 4131325"/>
              <a:gd name="connsiteY2-28" fmla="*/ 0 h 2856512"/>
              <a:gd name="connsiteX3-29" fmla="*/ 4131325 w 4131325"/>
              <a:gd name="connsiteY3-30" fmla="*/ 2856512 h 2856512"/>
              <a:gd name="connsiteX4-31" fmla="*/ 2787268 w 4131325"/>
              <a:gd name="connsiteY4-32" fmla="*/ 2856511 h 2856512"/>
              <a:gd name="connsiteX5-33" fmla="*/ 0 w 4131325"/>
              <a:gd name="connsiteY5-34" fmla="*/ 2856512 h 2856512"/>
              <a:gd name="connsiteX6" fmla="*/ 0 w 4131325"/>
              <a:gd name="connsiteY6" fmla="*/ 0 h 2856512"/>
              <a:gd name="connsiteX0-35" fmla="*/ 0 w 4131325"/>
              <a:gd name="connsiteY0-36" fmla="*/ 0 h 2856512"/>
              <a:gd name="connsiteX1-37" fmla="*/ 1938970 w 4131325"/>
              <a:gd name="connsiteY1-38" fmla="*/ 366699 h 2856512"/>
              <a:gd name="connsiteX2-39" fmla="*/ 4131325 w 4131325"/>
              <a:gd name="connsiteY2-40" fmla="*/ 0 h 2856512"/>
              <a:gd name="connsiteX3-41" fmla="*/ 4131325 w 4131325"/>
              <a:gd name="connsiteY3-42" fmla="*/ 2856512 h 2856512"/>
              <a:gd name="connsiteX4-43" fmla="*/ 2787268 w 4131325"/>
              <a:gd name="connsiteY4-44" fmla="*/ 2625157 h 2856512"/>
              <a:gd name="connsiteX5-45" fmla="*/ 0 w 4131325"/>
              <a:gd name="connsiteY5-46" fmla="*/ 2856512 h 2856512"/>
              <a:gd name="connsiteX6-47" fmla="*/ 0 w 4131325"/>
              <a:gd name="connsiteY6-48" fmla="*/ 0 h 2856512"/>
              <a:gd name="connsiteX0-49" fmla="*/ 11016 w 4142341"/>
              <a:gd name="connsiteY0-50" fmla="*/ 0 h 2856512"/>
              <a:gd name="connsiteX1-51" fmla="*/ 1949986 w 4142341"/>
              <a:gd name="connsiteY1-52" fmla="*/ 366699 h 2856512"/>
              <a:gd name="connsiteX2-53" fmla="*/ 4142341 w 4142341"/>
              <a:gd name="connsiteY2-54" fmla="*/ 0 h 2856512"/>
              <a:gd name="connsiteX3-55" fmla="*/ 4142341 w 4142341"/>
              <a:gd name="connsiteY3-56" fmla="*/ 2856512 h 2856512"/>
              <a:gd name="connsiteX4-57" fmla="*/ 2798284 w 4142341"/>
              <a:gd name="connsiteY4-58" fmla="*/ 2625157 h 2856512"/>
              <a:gd name="connsiteX5-59" fmla="*/ 11016 w 4142341"/>
              <a:gd name="connsiteY5-60" fmla="*/ 2856512 h 2856512"/>
              <a:gd name="connsiteX6-61" fmla="*/ 0 w 4142341"/>
              <a:gd name="connsiteY6-62" fmla="*/ 1501436 h 2856512"/>
              <a:gd name="connsiteX7" fmla="*/ 11016 w 4142341"/>
              <a:gd name="connsiteY7" fmla="*/ 0 h 2856512"/>
              <a:gd name="connsiteX0-63" fmla="*/ 0 w 4131325"/>
              <a:gd name="connsiteY0-64" fmla="*/ 0 h 2856512"/>
              <a:gd name="connsiteX1-65" fmla="*/ 1938970 w 4131325"/>
              <a:gd name="connsiteY1-66" fmla="*/ 366699 h 2856512"/>
              <a:gd name="connsiteX2-67" fmla="*/ 4131325 w 4131325"/>
              <a:gd name="connsiteY2-68" fmla="*/ 0 h 2856512"/>
              <a:gd name="connsiteX3-69" fmla="*/ 4131325 w 4131325"/>
              <a:gd name="connsiteY3-70" fmla="*/ 2856512 h 2856512"/>
              <a:gd name="connsiteX4-71" fmla="*/ 2787268 w 4131325"/>
              <a:gd name="connsiteY4-72" fmla="*/ 2625157 h 2856512"/>
              <a:gd name="connsiteX5-73" fmla="*/ 0 w 4131325"/>
              <a:gd name="connsiteY5-74" fmla="*/ 2856512 h 2856512"/>
              <a:gd name="connsiteX6-75" fmla="*/ 264406 w 4131325"/>
              <a:gd name="connsiteY6-76" fmla="*/ 1501436 h 2856512"/>
              <a:gd name="connsiteX7-77" fmla="*/ 0 w 4131325"/>
              <a:gd name="connsiteY7-78" fmla="*/ 0 h 2856512"/>
              <a:gd name="connsiteX0-79" fmla="*/ 0 w 4131326"/>
              <a:gd name="connsiteY0-80" fmla="*/ 0 h 2856512"/>
              <a:gd name="connsiteX1-81" fmla="*/ 1938970 w 4131326"/>
              <a:gd name="connsiteY1-82" fmla="*/ 366699 h 2856512"/>
              <a:gd name="connsiteX2-83" fmla="*/ 4131325 w 4131326"/>
              <a:gd name="connsiteY2-84" fmla="*/ 0 h 2856512"/>
              <a:gd name="connsiteX3-85" fmla="*/ 4131326 w 4131326"/>
              <a:gd name="connsiteY3-86" fmla="*/ 1501436 h 2856512"/>
              <a:gd name="connsiteX4-87" fmla="*/ 4131325 w 4131326"/>
              <a:gd name="connsiteY4-88" fmla="*/ 2856512 h 2856512"/>
              <a:gd name="connsiteX5-89" fmla="*/ 2787268 w 4131326"/>
              <a:gd name="connsiteY5-90" fmla="*/ 2625157 h 2856512"/>
              <a:gd name="connsiteX6-91" fmla="*/ 0 w 4131326"/>
              <a:gd name="connsiteY6-92" fmla="*/ 2856512 h 2856512"/>
              <a:gd name="connsiteX7-93" fmla="*/ 264406 w 4131326"/>
              <a:gd name="connsiteY7-94" fmla="*/ 1501436 h 2856512"/>
              <a:gd name="connsiteX8" fmla="*/ 0 w 4131326"/>
              <a:gd name="connsiteY8" fmla="*/ 0 h 2856512"/>
              <a:gd name="connsiteX0-95" fmla="*/ 0 w 4131325"/>
              <a:gd name="connsiteY0-96" fmla="*/ 0 h 2856512"/>
              <a:gd name="connsiteX1-97" fmla="*/ 1938970 w 4131325"/>
              <a:gd name="connsiteY1-98" fmla="*/ 366699 h 2856512"/>
              <a:gd name="connsiteX2-99" fmla="*/ 4131325 w 4131325"/>
              <a:gd name="connsiteY2-100" fmla="*/ 0 h 2856512"/>
              <a:gd name="connsiteX3-101" fmla="*/ 3800820 w 4131325"/>
              <a:gd name="connsiteY3-102" fmla="*/ 1512452 h 2856512"/>
              <a:gd name="connsiteX4-103" fmla="*/ 4131325 w 4131325"/>
              <a:gd name="connsiteY4-104" fmla="*/ 2856512 h 2856512"/>
              <a:gd name="connsiteX5-105" fmla="*/ 2787268 w 4131325"/>
              <a:gd name="connsiteY5-106" fmla="*/ 2625157 h 2856512"/>
              <a:gd name="connsiteX6-107" fmla="*/ 0 w 4131325"/>
              <a:gd name="connsiteY6-108" fmla="*/ 2856512 h 2856512"/>
              <a:gd name="connsiteX7-109" fmla="*/ 264406 w 4131325"/>
              <a:gd name="connsiteY7-110" fmla="*/ 1501436 h 2856512"/>
              <a:gd name="connsiteX8-111" fmla="*/ 0 w 4131325"/>
              <a:gd name="connsiteY8-112" fmla="*/ 0 h 28565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Lst>
            <a:rect l="l" t="t" r="r" b="b"/>
            <a:pathLst>
              <a:path w="4131325" h="2856512">
                <a:moveTo>
                  <a:pt x="0" y="0"/>
                </a:moveTo>
                <a:lnTo>
                  <a:pt x="1938970" y="366699"/>
                </a:lnTo>
                <a:lnTo>
                  <a:pt x="4131325" y="0"/>
                </a:lnTo>
                <a:cubicBezTo>
                  <a:pt x="4131325" y="500479"/>
                  <a:pt x="3800820" y="1011973"/>
                  <a:pt x="3800820" y="1512452"/>
                </a:cubicBezTo>
                <a:cubicBezTo>
                  <a:pt x="3800820" y="1964144"/>
                  <a:pt x="4131325" y="2404820"/>
                  <a:pt x="4131325" y="2856512"/>
                </a:cubicBezTo>
                <a:lnTo>
                  <a:pt x="2787268" y="2625157"/>
                </a:lnTo>
                <a:lnTo>
                  <a:pt x="0" y="2856512"/>
                </a:lnTo>
                <a:lnTo>
                  <a:pt x="264406" y="1501436"/>
                </a:lnTo>
                <a:lnTo>
                  <a:pt x="0" y="0"/>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32606" y="448063"/>
            <a:ext cx="2616025" cy="2616025"/>
          </a:xfrm>
          <a:prstGeom prst="rect">
            <a:avLst/>
          </a:prstGeom>
        </p:spPr>
      </p:pic>
      <p:pic>
        <p:nvPicPr>
          <p:cNvPr id="9" name="Picture 8" descr="maunha02.jpg"/>
          <p:cNvPicPr>
            <a:picLocks noChangeAspect="1"/>
          </p:cNvPicPr>
          <p:nvPr/>
        </p:nvPicPr>
        <p:blipFill>
          <a:blip r:embed="rId5"/>
          <a:stretch>
            <a:fillRect/>
          </a:stretch>
        </p:blipFill>
        <p:spPr>
          <a:xfrm rot="20835368">
            <a:off x="1144207" y="1533962"/>
            <a:ext cx="4266579" cy="2872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1010755.JPG"/>
          <p:cNvPicPr>
            <a:picLocks noChangeAspect="1"/>
          </p:cNvPicPr>
          <p:nvPr/>
        </p:nvPicPr>
        <p:blipFill>
          <a:blip r:embed="rId6"/>
          <a:stretch>
            <a:fillRect/>
          </a:stretch>
        </p:blipFill>
        <p:spPr>
          <a:xfrm rot="336512">
            <a:off x="5869756" y="2399867"/>
            <a:ext cx="4799153" cy="33276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380225" y="236973"/>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8233" y="183448"/>
            <a:ext cx="1705425" cy="1705425"/>
          </a:xfrm>
          <a:prstGeom prst="rect">
            <a:avLst/>
          </a:prstGeom>
        </p:spPr>
      </p:pic>
    </p:spTree>
    <p:extLst>
      <p:ext uri="{BB962C8B-B14F-4D97-AF65-F5344CB8AC3E}">
        <p14:creationId xmlns:p14="http://schemas.microsoft.com/office/powerpoint/2010/main" val="199466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s862611_Muong_Cha_khai_hoang_hoan_chinh_1.jpg"/>
          <p:cNvPicPr>
            <a:picLocks noChangeAspect="1"/>
          </p:cNvPicPr>
          <p:nvPr/>
        </p:nvPicPr>
        <p:blipFill>
          <a:blip r:embed="rId2"/>
          <a:stretch>
            <a:fillRect/>
          </a:stretch>
        </p:blipFill>
        <p:spPr>
          <a:xfrm>
            <a:off x="7607911" y="435057"/>
            <a:ext cx="4150644" cy="3695779"/>
          </a:xfrm>
          <a:prstGeom prst="rect">
            <a:avLst/>
          </a:prstGeom>
          <a:solidFill>
            <a:srgbClr val="FFFFFF">
              <a:shade val="85000"/>
            </a:srgbClr>
          </a:solidFill>
          <a:ln w="190500" cap="sq">
            <a:solidFill>
              <a:srgbClr val="FFFFFF"/>
            </a:solidFill>
            <a:miter lim="800000"/>
          </a:ln>
          <a:effectLst>
            <a:outerShdw blurRad="152400" dist="317500" dir="5400000" sx="90000" sy="-19000" rotWithShape="0">
              <a:prstClr val="black">
                <a:alpha val="15000"/>
              </a:prst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01_3D.jpg"/>
          <p:cNvPicPr>
            <a:picLocks noChangeAspect="1"/>
          </p:cNvPicPr>
          <p:nvPr/>
        </p:nvPicPr>
        <p:blipFill>
          <a:blip r:embed="rId3"/>
          <a:stretch>
            <a:fillRect/>
          </a:stretch>
        </p:blipFill>
        <p:spPr>
          <a:xfrm>
            <a:off x="760633" y="607025"/>
            <a:ext cx="3715465" cy="3239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So do nm thuy dien.png"/>
          <p:cNvPicPr>
            <a:picLocks noChangeAspect="1"/>
          </p:cNvPicPr>
          <p:nvPr/>
        </p:nvPicPr>
        <p:blipFill>
          <a:blip r:embed="rId4"/>
          <a:stretch>
            <a:fillRect/>
          </a:stretch>
        </p:blipFill>
        <p:spPr>
          <a:xfrm>
            <a:off x="3892446" y="1971804"/>
            <a:ext cx="3362793" cy="3748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2685" y="2226586"/>
            <a:ext cx="2609315" cy="447078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304" y="3644070"/>
            <a:ext cx="3921064" cy="2076423"/>
          </a:xfrm>
          <a:prstGeom prst="rect">
            <a:avLst/>
          </a:prstGeom>
        </p:spPr>
      </p:pic>
      <p:sp>
        <p:nvSpPr>
          <p:cNvPr id="16" name="Rectangle 15"/>
          <p:cNvSpPr/>
          <p:nvPr/>
        </p:nvSpPr>
        <p:spPr>
          <a:xfrm>
            <a:off x="1025910" y="4130836"/>
            <a:ext cx="1871025" cy="1077218"/>
          </a:xfrm>
          <a:prstGeom prst="rect">
            <a:avLst/>
          </a:prstGeom>
        </p:spPr>
        <p:txBody>
          <a:bodyPr wrap="none">
            <a:spAutoFit/>
          </a:bodyPr>
          <a:lstStyle/>
          <a:p>
            <a:pPr defTabSz="914377"/>
            <a:r>
              <a:rPr lang="en-US" sz="3200" b="1" dirty="0" err="1">
                <a:solidFill>
                  <a:srgbClr val="000099"/>
                </a:solidFill>
                <a:latin typeface="Times New Roman" pitchFamily="18" charset="0"/>
              </a:rPr>
              <a:t>Nhà</a:t>
            </a:r>
            <a:r>
              <a:rPr lang="en-US" sz="3200" b="1" dirty="0">
                <a:solidFill>
                  <a:srgbClr val="000099"/>
                </a:solidFill>
                <a:latin typeface="Times New Roman" pitchFamily="18" charset="0"/>
              </a:rPr>
              <a:t> </a:t>
            </a:r>
            <a:r>
              <a:rPr lang="en-US" sz="3200" b="1" dirty="0" err="1">
                <a:solidFill>
                  <a:srgbClr val="000099"/>
                </a:solidFill>
                <a:latin typeface="Times New Roman" pitchFamily="18" charset="0"/>
              </a:rPr>
              <a:t>máy</a:t>
            </a:r>
            <a:r>
              <a:rPr lang="en-US" sz="3200" b="1" dirty="0">
                <a:solidFill>
                  <a:srgbClr val="000099"/>
                </a:solidFill>
                <a:latin typeface="Times New Roman" pitchFamily="18" charset="0"/>
              </a:rPr>
              <a:t> </a:t>
            </a:r>
          </a:p>
          <a:p>
            <a:pPr defTabSz="914377"/>
            <a:r>
              <a:rPr lang="en-US" sz="3200" b="1" dirty="0">
                <a:solidFill>
                  <a:srgbClr val="000099"/>
                </a:solidFill>
                <a:latin typeface="Times New Roman" pitchFamily="18" charset="0"/>
              </a:rPr>
              <a:t>t</a:t>
            </a:r>
            <a:r>
              <a:rPr lang="en-US" sz="3200" b="1">
                <a:solidFill>
                  <a:srgbClr val="000099"/>
                </a:solidFill>
                <a:latin typeface="Times New Roman" pitchFamily="18" charset="0"/>
              </a:rPr>
              <a:t>huỷ </a:t>
            </a:r>
            <a:r>
              <a:rPr lang="en-US" sz="3200" b="1" dirty="0" err="1">
                <a:solidFill>
                  <a:srgbClr val="000099"/>
                </a:solidFill>
                <a:latin typeface="Times New Roman" pitchFamily="18" charset="0"/>
              </a:rPr>
              <a:t>điện</a:t>
            </a:r>
            <a:endParaRPr lang="en-US" sz="3200" b="1" dirty="0">
              <a:solidFill>
                <a:srgbClr val="000099"/>
              </a:solidFill>
              <a:latin typeface="Times New Roman" pitchFamily="18" charset="0"/>
            </a:endParaRPr>
          </a:p>
        </p:txBody>
      </p:sp>
    </p:spTree>
    <p:extLst>
      <p:ext uri="{BB962C8B-B14F-4D97-AF65-F5344CB8AC3E}">
        <p14:creationId xmlns:p14="http://schemas.microsoft.com/office/powerpoint/2010/main" val="1235985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3</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389363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CHUẨN BỊ</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5" name="TextBox 14"/>
          <p:cNvSpPr txBox="1"/>
          <p:nvPr/>
        </p:nvSpPr>
        <p:spPr>
          <a:xfrm>
            <a:off x="809703" y="2471432"/>
            <a:ext cx="11115597" cy="646331"/>
          </a:xfrm>
          <a:prstGeom prst="rect">
            <a:avLst/>
          </a:prstGeom>
          <a:noFill/>
        </p:spPr>
        <p:txBody>
          <a:bodyPr wrap="square" rtlCol="0">
            <a:spAutoFit/>
          </a:bodyPr>
          <a:lstStyle/>
          <a:p>
            <a:r>
              <a:rPr lang="vi-VN" sz="3600" dirty="0">
                <a:latin typeface="#9Slide03 Kaleko 105 Round" pitchFamily="2" charset="0"/>
              </a:rPr>
              <a:t>2 khăn mặt, 2 đĩa, 2 tờ giấy ăn khô, 1 thìa, nước</a:t>
            </a:r>
            <a:endParaRPr lang="en-US" sz="3600" dirty="0">
              <a:latin typeface="#9Slide03 Kaleko 105 Round" pitchFamily="2" charset="0"/>
            </a:endParaRPr>
          </a:p>
        </p:txBody>
      </p:sp>
      <p:pic>
        <p:nvPicPr>
          <p:cNvPr id="1026" name="Picture 2" descr="KHĂN TAY CTY DỆT MINH KHAI SẢN XUẤT TỪ 100% SỢI COTTON MỀM MẠI THẤM HÚT TỐ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125" y="3417052"/>
            <a:ext cx="3227187" cy="3227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97600" y="2720634"/>
            <a:ext cx="3429000" cy="342900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70041">
            <a:off x="8609148" y="2899489"/>
            <a:ext cx="2835275" cy="4122791"/>
          </a:xfrm>
          <a:prstGeom prst="rect">
            <a:avLst/>
          </a:prstGeom>
        </p:spPr>
      </p:pic>
      <p:pic>
        <p:nvPicPr>
          <p:cNvPr id="1034" name="Picture 10" descr="Giấy ăn Watersilk 2 lớp (hộp 200 tờ) - VĂN PHÒNG PHẨM NGỌC LAN"/>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806" r="96667">
                        <a14:foregroundMark x1="39444" y1="36389" x2="39444" y2="36389"/>
                        <a14:foregroundMark x1="38611" y1="22500" x2="38611" y2="22500"/>
                        <a14:foregroundMark x1="71250" y1="21528" x2="71944"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398416" y="3374130"/>
            <a:ext cx="3131224" cy="313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48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anim calcmode="lin" valueType="num">
                                      <p:cBhvr>
                                        <p:cTn id="2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649401" y="525071"/>
            <a:ext cx="5442516"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TIẾN</a:t>
            </a:r>
            <a:r>
              <a:rPr kumimoji="0" lang="vi-VN" sz="7200" b="1" i="0" u="none" strike="noStrike" kern="1200" cap="none" spc="0" normalizeH="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rPr>
              <a:t> HÀNH</a:t>
            </a:r>
            <a:endParaRPr kumimoji="0" lang="en-US" sz="7200" b="1" i="0" u="none" strike="noStrike" kern="1200" cap="none" spc="0" normalizeH="0" baseline="0" noProof="0" dirty="0">
              <a:ln w="0"/>
              <a:gradFill>
                <a:gsLst>
                  <a:gs pos="0">
                    <a:srgbClr val="BCD97E">
                      <a:lumMod val="50000"/>
                    </a:srgbClr>
                  </a:gs>
                  <a:gs pos="50000">
                    <a:srgbClr val="BCD97E"/>
                  </a:gs>
                  <a:gs pos="100000">
                    <a:srgbClr val="BCD97E">
                      <a:lumMod val="60000"/>
                      <a:lumOff val="40000"/>
                    </a:srgbClr>
                  </a:gs>
                </a:gsLst>
                <a:lin ang="5400000"/>
              </a:gradFill>
              <a:effectLst>
                <a:reflection blurRad="6350" stA="53000" endA="300" endPos="35500" dir="5400000" sy="-90000" algn="bl" rotWithShape="0"/>
              </a:effectLst>
              <a:uLnTx/>
              <a:uFillTx/>
              <a:latin typeface="UTM Times" panose="02040603050506020204" pitchFamily="18" charset="0"/>
              <a:ea typeface="+mn-ea"/>
              <a:cs typeface="+mn-cs"/>
            </a:endParaRPr>
          </a:p>
        </p:txBody>
      </p:sp>
      <p:sp>
        <p:nvSpPr>
          <p:cNvPr id="10" name="TextBox 9"/>
          <p:cNvSpPr txBox="1"/>
          <p:nvPr/>
        </p:nvSpPr>
        <p:spPr>
          <a:xfrm>
            <a:off x="4795881" y="2216718"/>
            <a:ext cx="7396383" cy="3416320"/>
          </a:xfrm>
          <a:prstGeom prst="rect">
            <a:avLst/>
          </a:prstGeom>
          <a:noFill/>
        </p:spPr>
        <p:txBody>
          <a:bodyPr wrap="square" rtlCol="0">
            <a:spAutoFit/>
          </a:bodyPr>
          <a:lstStyle/>
          <a:p>
            <a:pPr algn="just"/>
            <a:r>
              <a:rPr lang="vi-VN" sz="3600" dirty="0">
                <a:latin typeface="#9Slide03 Kaleko 105 Round" pitchFamily="2" charset="0"/>
              </a:rPr>
              <a:t>Đặt khăn mặt, đĩa và giấy ăn chồng lên nhau như hình 3. Đổ một thìa nước lên mặt trên của mỗi chồng khăn mặt, đĩa và giấy ăn. Nhấc khăn mặt, đĩa và giấy ăn ở bên trên ra.</a:t>
            </a:r>
            <a:endParaRPr lang="en-US" sz="3600" dirty="0">
              <a:latin typeface="#9Slide03 Kaleko 105 Round" pitchFamily="2" charset="0"/>
            </a:endParaRPr>
          </a:p>
        </p:txBody>
      </p:sp>
      <p:pic>
        <p:nvPicPr>
          <p:cNvPr id="2" name="Picture 1"/>
          <p:cNvPicPr>
            <a:picLocks noChangeAspect="1"/>
          </p:cNvPicPr>
          <p:nvPr/>
        </p:nvPicPr>
        <p:blipFill rotWithShape="1">
          <a:blip r:embed="rId9"/>
          <a:srcRect l="26390" t="41728" r="57478" b="37284"/>
          <a:stretch/>
        </p:blipFill>
        <p:spPr>
          <a:xfrm>
            <a:off x="172556" y="311972"/>
            <a:ext cx="2950147" cy="2159000"/>
          </a:xfrm>
          <a:prstGeom prst="rect">
            <a:avLst/>
          </a:prstGeom>
        </p:spPr>
      </p:pic>
      <p:pic>
        <p:nvPicPr>
          <p:cNvPr id="14" name="Picture 13"/>
          <p:cNvPicPr>
            <a:picLocks noChangeAspect="1"/>
          </p:cNvPicPr>
          <p:nvPr/>
        </p:nvPicPr>
        <p:blipFill rotWithShape="1">
          <a:blip r:embed="rId9"/>
          <a:srcRect l="42848" t="41728" r="41249" b="37284"/>
          <a:stretch/>
        </p:blipFill>
        <p:spPr>
          <a:xfrm>
            <a:off x="809175" y="2170068"/>
            <a:ext cx="2908300" cy="2159000"/>
          </a:xfrm>
          <a:prstGeom prst="rect">
            <a:avLst/>
          </a:prstGeom>
        </p:spPr>
      </p:pic>
      <p:pic>
        <p:nvPicPr>
          <p:cNvPr id="15" name="Picture 14"/>
          <p:cNvPicPr>
            <a:picLocks noChangeAspect="1"/>
          </p:cNvPicPr>
          <p:nvPr/>
        </p:nvPicPr>
        <p:blipFill rotWithShape="1">
          <a:blip r:embed="rId9"/>
          <a:srcRect l="58647" t="41728" r="25068" b="37284"/>
          <a:stretch/>
        </p:blipFill>
        <p:spPr>
          <a:xfrm>
            <a:off x="1647629" y="4028164"/>
            <a:ext cx="2978150" cy="2159000"/>
          </a:xfrm>
          <a:prstGeom prst="rect">
            <a:avLst/>
          </a:prstGeom>
        </p:spPr>
      </p:pic>
    </p:spTree>
    <p:extLst>
      <p:ext uri="{BB962C8B-B14F-4D97-AF65-F5344CB8AC3E}">
        <p14:creationId xmlns:p14="http://schemas.microsoft.com/office/powerpoint/2010/main" val="102518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1000"/>
                                        <p:tgtEl>
                                          <p:spTgt spid="10">
                                            <p:txEl>
                                              <p:pRg st="0" end="0"/>
                                            </p:txEl>
                                          </p:spTgt>
                                        </p:tgtEl>
                                      </p:cBhvr>
                                    </p:animEffect>
                                    <p:anim calcmode="lin" valueType="num">
                                      <p:cBhvr>
                                        <p:cTn id="2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6"/>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7"/>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8"/>
          <a:stretch>
            <a:fillRect/>
          </a:stretch>
        </p:blipFill>
        <p:spPr>
          <a:xfrm>
            <a:off x="-529" y="5334845"/>
            <a:ext cx="12193057" cy="1524132"/>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9"/>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10"/>
          <a:stretch>
            <a:fillRect/>
          </a:stretch>
        </p:blipFill>
        <p:spPr>
          <a:xfrm>
            <a:off x="443175" y="2079582"/>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11"/>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2"/>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3"/>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4"/>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5"/>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6"/>
          <a:stretch>
            <a:fillRect/>
          </a:stretch>
        </p:blipFill>
        <p:spPr>
          <a:xfrm>
            <a:off x="8284764" y="3794651"/>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7"/>
          <a:stretch>
            <a:fillRect/>
          </a:stretch>
        </p:blipFill>
        <p:spPr>
          <a:xfrm>
            <a:off x="3386627" y="3796045"/>
            <a:ext cx="664522" cy="908383"/>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13854" y="-1078423"/>
            <a:ext cx="5317992" cy="2983211"/>
          </a:xfrm>
          <a:prstGeom prst="rect">
            <a:avLst/>
          </a:prstGeom>
        </p:spPr>
      </p:pic>
      <p:sp>
        <p:nvSpPr>
          <p:cNvPr id="21" name="TextBox 20"/>
          <p:cNvSpPr txBox="1"/>
          <p:nvPr/>
        </p:nvSpPr>
        <p:spPr>
          <a:xfrm>
            <a:off x="4139234" y="733255"/>
            <a:ext cx="39987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TM Rockwell" panose="02040603050506020204" pitchFamily="18" charset="0"/>
                <a:ea typeface="+mn-ea"/>
                <a:cs typeface="+mn-cs"/>
              </a:rPr>
              <a:t>KHOA HỌC</a:t>
            </a:r>
          </a:p>
        </p:txBody>
      </p:sp>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95" y="-173292"/>
            <a:ext cx="1880966" cy="1880966"/>
          </a:xfrm>
          <a:prstGeom prst="rect">
            <a:avLst/>
          </a:prstGeom>
        </p:spPr>
      </p:pic>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79816" y="5850226"/>
            <a:ext cx="930399" cy="959305"/>
          </a:xfrm>
          <a:prstGeom prst="rect">
            <a:avLst/>
          </a:prstGeom>
        </p:spPr>
      </p:pic>
      <p:sp>
        <p:nvSpPr>
          <p:cNvPr id="24" name="TextBox 23"/>
          <p:cNvSpPr txBox="1"/>
          <p:nvPr/>
        </p:nvSpPr>
        <p:spPr>
          <a:xfrm>
            <a:off x="8613976" y="4477454"/>
            <a:ext cx="39839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UTM Beautiful Caps" panose="02040603050506020204" pitchFamily="18" charset="0"/>
              </a:rPr>
              <a:t>Tiết 1</a:t>
            </a:r>
            <a:endParaRPr kumimoji="0" lang="en-US" sz="3200" b="1" i="0" u="none" strike="noStrike" kern="1200" cap="none" spc="0" normalizeH="0" baseline="0" noProof="0" dirty="0">
              <a:ln>
                <a:noFill/>
              </a:ln>
              <a:solidFill>
                <a:prstClr val="black"/>
              </a:solidFill>
              <a:effectLst/>
              <a:uLnTx/>
              <a:uFillTx/>
              <a:latin typeface="UTM Beautiful Caps" panose="02040603050506020204" pitchFamily="18" charset="0"/>
            </a:endParaRPr>
          </a:p>
        </p:txBody>
      </p:sp>
      <p:pic>
        <p:nvPicPr>
          <p:cNvPr id="10" name="Picture 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33737" y="1934112"/>
            <a:ext cx="9449619" cy="2408129"/>
          </a:xfrm>
          <a:prstGeom prst="rect">
            <a:avLst/>
          </a:prstGeom>
        </p:spPr>
      </p:pic>
    </p:spTree>
    <p:extLst>
      <p:ext uri="{BB962C8B-B14F-4D97-AF65-F5344CB8AC3E}">
        <p14:creationId xmlns:p14="http://schemas.microsoft.com/office/powerpoint/2010/main" val="710894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23" presetClass="entr" presetSubtype="32"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0" fill="hold"/>
                                        <p:tgtEl>
                                          <p:spTgt spid="20"/>
                                        </p:tgtEl>
                                        <p:attrNameLst>
                                          <p:attrName>ppt_w</p:attrName>
                                        </p:attrNameLst>
                                      </p:cBhvr>
                                      <p:tavLst>
                                        <p:tav tm="0">
                                          <p:val>
                                            <p:strVal val="4*#ppt_w"/>
                                          </p:val>
                                        </p:tav>
                                        <p:tav tm="100000">
                                          <p:val>
                                            <p:strVal val="#ppt_w"/>
                                          </p:val>
                                        </p:tav>
                                      </p:tavLst>
                                    </p:anim>
                                    <p:anim calcmode="lin" valueType="num">
                                      <p:cBhvr>
                                        <p:cTn id="16" dur="1000" fill="hold"/>
                                        <p:tgtEl>
                                          <p:spTgt spid="20"/>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4*#ppt_w"/>
                                          </p:val>
                                        </p:tav>
                                        <p:tav tm="100000">
                                          <p:val>
                                            <p:strVal val="#ppt_w"/>
                                          </p:val>
                                        </p:tav>
                                      </p:tavLst>
                                    </p:anim>
                                    <p:anim calcmode="lin" valueType="num">
                                      <p:cBhvr>
                                        <p:cTn id="20" dur="1000" fill="hold"/>
                                        <p:tgtEl>
                                          <p:spTgt spid="15"/>
                                        </p:tgtEl>
                                        <p:attrNameLst>
                                          <p:attrName>ppt_h</p:attrName>
                                        </p:attrNameLst>
                                      </p:cBhvr>
                                      <p:tavLst>
                                        <p:tav tm="0">
                                          <p:val>
                                            <p:strVal val="4*#ppt_h"/>
                                          </p:val>
                                        </p:tav>
                                        <p:tav tm="100000">
                                          <p:val>
                                            <p:strVal val="#ppt_h"/>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2000" fill="hold"/>
                                        <p:tgtEl>
                                          <p:spTgt spid="2"/>
                                        </p:tgtEl>
                                        <p:attrNameLst>
                                          <p:attrName>ppt_x</p:attrName>
                                        </p:attrNameLst>
                                      </p:cBhvr>
                                      <p:tavLst>
                                        <p:tav tm="0">
                                          <p:val>
                                            <p:strVal val="0-#ppt_w/2"/>
                                          </p:val>
                                        </p:tav>
                                        <p:tav tm="100000">
                                          <p:val>
                                            <p:strVal val="#ppt_x"/>
                                          </p:val>
                                        </p:tav>
                                      </p:tavLst>
                                    </p:anim>
                                    <p:anim calcmode="lin" valueType="num">
                                      <p:cBhvr additive="base">
                                        <p:cTn id="25" dur="2000" fill="hold"/>
                                        <p:tgtEl>
                                          <p:spTgt spid="2"/>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50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2000" fill="hold"/>
                                        <p:tgtEl>
                                          <p:spTgt spid="3"/>
                                        </p:tgtEl>
                                        <p:attrNameLst>
                                          <p:attrName>ppt_x</p:attrName>
                                        </p:attrNameLst>
                                      </p:cBhvr>
                                      <p:tavLst>
                                        <p:tav tm="0">
                                          <p:val>
                                            <p:strVal val="1+#ppt_w/2"/>
                                          </p:val>
                                        </p:tav>
                                        <p:tav tm="100000">
                                          <p:val>
                                            <p:strVal val="#ppt_x"/>
                                          </p:val>
                                        </p:tav>
                                      </p:tavLst>
                                    </p:anim>
                                    <p:anim calcmode="lin" valueType="num">
                                      <p:cBhvr additive="base">
                                        <p:cTn id="29" dur="2000" fill="hold"/>
                                        <p:tgtEl>
                                          <p:spTgt spid="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25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1000" fill="hold"/>
                                        <p:tgtEl>
                                          <p:spTgt spid="22"/>
                                        </p:tgtEl>
                                        <p:attrNameLst>
                                          <p:attrName>ppt_x</p:attrName>
                                        </p:attrNameLst>
                                      </p:cBhvr>
                                      <p:tavLst>
                                        <p:tav tm="0">
                                          <p:val>
                                            <p:strVal val="1+#ppt_w/2"/>
                                          </p:val>
                                        </p:tav>
                                        <p:tav tm="100000">
                                          <p:val>
                                            <p:strVal val="#ppt_x"/>
                                          </p:val>
                                        </p:tav>
                                      </p:tavLst>
                                    </p:anim>
                                    <p:anim calcmode="lin" valueType="num">
                                      <p:cBhvr additive="base">
                                        <p:cTn id="33" dur="1000" fill="hold"/>
                                        <p:tgtEl>
                                          <p:spTgt spid="22"/>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1000" fill="hold"/>
                                        <p:tgtEl>
                                          <p:spTgt spid="7"/>
                                        </p:tgtEl>
                                        <p:attrNameLst>
                                          <p:attrName>ppt_x</p:attrName>
                                        </p:attrNameLst>
                                      </p:cBhvr>
                                      <p:tavLst>
                                        <p:tav tm="0">
                                          <p:val>
                                            <p:strVal val="0-#ppt_w/2"/>
                                          </p:val>
                                        </p:tav>
                                        <p:tav tm="100000">
                                          <p:val>
                                            <p:strVal val="#ppt_x"/>
                                          </p:val>
                                        </p:tav>
                                      </p:tavLst>
                                    </p:anim>
                                    <p:anim calcmode="lin" valueType="num">
                                      <p:cBhvr additive="base">
                                        <p:cTn id="37" dur="1000" fill="hold"/>
                                        <p:tgtEl>
                                          <p:spTgt spid="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1000" fill="hold"/>
                                        <p:tgtEl>
                                          <p:spTgt spid="18"/>
                                        </p:tgtEl>
                                        <p:attrNameLst>
                                          <p:attrName>ppt_x</p:attrName>
                                        </p:attrNameLst>
                                      </p:cBhvr>
                                      <p:tavLst>
                                        <p:tav tm="0">
                                          <p:val>
                                            <p:strVal val="0-#ppt_w/2"/>
                                          </p:val>
                                        </p:tav>
                                        <p:tav tm="100000">
                                          <p:val>
                                            <p:strVal val="#ppt_x"/>
                                          </p:val>
                                        </p:tav>
                                      </p:tavLst>
                                    </p:anim>
                                    <p:anim calcmode="lin" valueType="num">
                                      <p:cBhvr additive="base">
                                        <p:cTn id="41" dur="1000" fill="hold"/>
                                        <p:tgtEl>
                                          <p:spTgt spid="18"/>
                                        </p:tgtEl>
                                        <p:attrNameLst>
                                          <p:attrName>ppt_y</p:attrName>
                                        </p:attrNameLst>
                                      </p:cBhvr>
                                      <p:tavLst>
                                        <p:tav tm="0">
                                          <p:val>
                                            <p:strVal val="#ppt_y"/>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2" presetClass="entr" presetSubtype="2"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1000" fill="hold"/>
                                        <p:tgtEl>
                                          <p:spTgt spid="19"/>
                                        </p:tgtEl>
                                        <p:attrNameLst>
                                          <p:attrName>ppt_x</p:attrName>
                                        </p:attrNameLst>
                                      </p:cBhvr>
                                      <p:tavLst>
                                        <p:tav tm="0">
                                          <p:val>
                                            <p:strVal val="1+#ppt_w/2"/>
                                          </p:val>
                                        </p:tav>
                                        <p:tav tm="100000">
                                          <p:val>
                                            <p:strVal val="#ppt_x"/>
                                          </p:val>
                                        </p:tav>
                                      </p:tavLst>
                                    </p:anim>
                                    <p:anim calcmode="lin" valueType="num">
                                      <p:cBhvr additive="base">
                                        <p:cTn id="50" dur="1000" fill="hold"/>
                                        <p:tgtEl>
                                          <p:spTgt spid="19"/>
                                        </p:tgtEl>
                                        <p:attrNameLst>
                                          <p:attrName>ppt_y</p:attrName>
                                        </p:attrNameLst>
                                      </p:cBhvr>
                                      <p:tavLst>
                                        <p:tav tm="0">
                                          <p:val>
                                            <p:strVal val="#ppt_y"/>
                                          </p:val>
                                        </p:tav>
                                        <p:tav tm="100000">
                                          <p:val>
                                            <p:strVal val="#ppt_y"/>
                                          </p:val>
                                        </p:tav>
                                      </p:tavLst>
                                    </p:anim>
                                  </p:childTnLst>
                                </p:cTn>
                              </p:par>
                              <p:par>
                                <p:cTn id="51" presetID="26" presetClass="entr" presetSubtype="0" fill="hold" nodeType="withEffect">
                                  <p:stCondLst>
                                    <p:cond delay="100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290">
                                          <p:stCondLst>
                                            <p:cond delay="0"/>
                                          </p:stCondLst>
                                        </p:cTn>
                                        <p:tgtEl>
                                          <p:spTgt spid="4"/>
                                        </p:tgtEl>
                                      </p:cBhvr>
                                    </p:animEffect>
                                    <p:anim calcmode="lin" valueType="num">
                                      <p:cBhvr>
                                        <p:cTn id="5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5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5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59" dur="13">
                                          <p:stCondLst>
                                            <p:cond delay="325"/>
                                          </p:stCondLst>
                                        </p:cTn>
                                        <p:tgtEl>
                                          <p:spTgt spid="4"/>
                                        </p:tgtEl>
                                      </p:cBhvr>
                                      <p:to x="100000" y="60000"/>
                                    </p:animScale>
                                    <p:animScale>
                                      <p:cBhvr>
                                        <p:cTn id="60" dur="83" decel="50000">
                                          <p:stCondLst>
                                            <p:cond delay="338"/>
                                          </p:stCondLst>
                                        </p:cTn>
                                        <p:tgtEl>
                                          <p:spTgt spid="4"/>
                                        </p:tgtEl>
                                      </p:cBhvr>
                                      <p:to x="100000" y="100000"/>
                                    </p:animScale>
                                    <p:animScale>
                                      <p:cBhvr>
                                        <p:cTn id="61" dur="13">
                                          <p:stCondLst>
                                            <p:cond delay="656"/>
                                          </p:stCondLst>
                                        </p:cTn>
                                        <p:tgtEl>
                                          <p:spTgt spid="4"/>
                                        </p:tgtEl>
                                      </p:cBhvr>
                                      <p:to x="100000" y="80000"/>
                                    </p:animScale>
                                    <p:animScale>
                                      <p:cBhvr>
                                        <p:cTn id="62" dur="83" decel="50000">
                                          <p:stCondLst>
                                            <p:cond delay="669"/>
                                          </p:stCondLst>
                                        </p:cTn>
                                        <p:tgtEl>
                                          <p:spTgt spid="4"/>
                                        </p:tgtEl>
                                      </p:cBhvr>
                                      <p:to x="100000" y="100000"/>
                                    </p:animScale>
                                    <p:animScale>
                                      <p:cBhvr>
                                        <p:cTn id="63" dur="13">
                                          <p:stCondLst>
                                            <p:cond delay="821"/>
                                          </p:stCondLst>
                                        </p:cTn>
                                        <p:tgtEl>
                                          <p:spTgt spid="4"/>
                                        </p:tgtEl>
                                      </p:cBhvr>
                                      <p:to x="100000" y="90000"/>
                                    </p:animScale>
                                    <p:animScale>
                                      <p:cBhvr>
                                        <p:cTn id="64" dur="83" decel="50000">
                                          <p:stCondLst>
                                            <p:cond delay="834"/>
                                          </p:stCondLst>
                                        </p:cTn>
                                        <p:tgtEl>
                                          <p:spTgt spid="4"/>
                                        </p:tgtEl>
                                      </p:cBhvr>
                                      <p:to x="100000" y="100000"/>
                                    </p:animScale>
                                    <p:animScale>
                                      <p:cBhvr>
                                        <p:cTn id="65" dur="13">
                                          <p:stCondLst>
                                            <p:cond delay="904"/>
                                          </p:stCondLst>
                                        </p:cTn>
                                        <p:tgtEl>
                                          <p:spTgt spid="4"/>
                                        </p:tgtEl>
                                      </p:cBhvr>
                                      <p:to x="100000" y="95000"/>
                                    </p:animScale>
                                    <p:animScale>
                                      <p:cBhvr>
                                        <p:cTn id="66" dur="83" decel="50000">
                                          <p:stCondLst>
                                            <p:cond delay="917"/>
                                          </p:stCondLst>
                                        </p:cTn>
                                        <p:tgtEl>
                                          <p:spTgt spid="4"/>
                                        </p:tgtEl>
                                      </p:cBhvr>
                                      <p:to x="100000" y="100000"/>
                                    </p:animScale>
                                  </p:childTnLst>
                                </p:cTn>
                              </p:par>
                            </p:childTnLst>
                          </p:cTn>
                        </p:par>
                        <p:par>
                          <p:cTn id="67" fill="hold">
                            <p:stCondLst>
                              <p:cond delay="3500"/>
                            </p:stCondLst>
                            <p:childTnLst>
                              <p:par>
                                <p:cTn id="68" presetID="2" presetClass="entr" presetSubtype="2"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1+#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2" presetClass="entr" presetSubtype="8"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0-#ppt_w/2"/>
                                          </p:val>
                                        </p:tav>
                                        <p:tav tm="100000">
                                          <p:val>
                                            <p:strVal val="#ppt_x"/>
                                          </p:val>
                                        </p:tav>
                                      </p:tavLst>
                                    </p:anim>
                                    <p:anim calcmode="lin" valueType="num">
                                      <p:cBhvr additive="base">
                                        <p:cTn id="7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arn(inVertical)">
                                      <p:cBhvr>
                                        <p:cTn id="80" dur="500"/>
                                        <p:tgtEl>
                                          <p:spTgt spid="21"/>
                                        </p:tgtEl>
                                      </p:cBhvr>
                                    </p:animEffect>
                                  </p:childTnLst>
                                </p:cTn>
                              </p:par>
                              <p:par>
                                <p:cTn id="81" presetID="16" presetClass="entr" presetSubtype="21"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barn(inVertical)">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in)">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5"/>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2323730" y="-22502"/>
            <a:ext cx="2427723" cy="1619723"/>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5" y="923555"/>
            <a:ext cx="7386766" cy="406641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1804" y="1613959"/>
            <a:ext cx="5768650" cy="4066411"/>
          </a:xfrm>
          <a:prstGeom prst="rect">
            <a:avLst/>
          </a:prstGeom>
        </p:spPr>
      </p:pic>
      <p:sp>
        <p:nvSpPr>
          <p:cNvPr id="19" name="Rectangle 18"/>
          <p:cNvSpPr/>
          <p:nvPr/>
        </p:nvSpPr>
        <p:spPr>
          <a:xfrm>
            <a:off x="1146696" y="1166679"/>
            <a:ext cx="4368022"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sp>
        <p:nvSpPr>
          <p:cNvPr id="20" name="Rectangle 19"/>
          <p:cNvSpPr/>
          <p:nvPr/>
        </p:nvSpPr>
        <p:spPr>
          <a:xfrm>
            <a:off x="6145538" y="2097528"/>
            <a:ext cx="6181183" cy="646331"/>
          </a:xfrm>
          <a:prstGeom prst="rect">
            <a:avLst/>
          </a:prstGeom>
          <a:noFill/>
        </p:spPr>
        <p:txBody>
          <a:bodyPr wrap="square" lIns="91440" tIns="45720" rIns="91440" bIns="45720">
            <a:spAutoFit/>
          </a:bodyPr>
          <a:lstStyle/>
          <a:p>
            <a:pPr algn="ctr"/>
            <a:r>
              <a:rPr lang="en-US" sz="3600" b="1" cap="none" spc="0" dirty="0" err="1">
                <a:ln w="0"/>
                <a:solidFill>
                  <a:srgbClr val="C00000"/>
                </a:solidFill>
                <a:effectLst/>
                <a:latin typeface="Calibri" panose="020F0502020204030204" pitchFamily="34" charset="0"/>
                <a:cs typeface="Calibri" panose="020F0502020204030204" pitchFamily="34" charset="0"/>
              </a:rPr>
              <a:t>Nước</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không</a:t>
            </a:r>
            <a:r>
              <a:rPr lang="en-US" sz="3600" b="1" cap="none" spc="0" dirty="0">
                <a:ln w="0"/>
                <a:solidFill>
                  <a:srgbClr val="C00000"/>
                </a:solidFill>
                <a:effectLst/>
                <a:latin typeface="Calibri" panose="020F0502020204030204" pitchFamily="34" charset="0"/>
                <a:cs typeface="Calibri" panose="020F0502020204030204" pitchFamily="34" charset="0"/>
              </a:rPr>
              <a:t> </a:t>
            </a:r>
            <a:r>
              <a:rPr lang="en-US" sz="3600" b="1" cap="none" spc="0" dirty="0" err="1">
                <a:ln w="0"/>
                <a:solidFill>
                  <a:srgbClr val="C00000"/>
                </a:solidFill>
                <a:effectLst/>
                <a:latin typeface="Calibri" panose="020F0502020204030204" pitchFamily="34" charset="0"/>
                <a:cs typeface="Calibri" panose="020F0502020204030204" pitchFamily="34" charset="0"/>
              </a:rPr>
              <a:t>thấm</a:t>
            </a:r>
            <a:r>
              <a:rPr lang="en-US" sz="3600" b="1" cap="none" spc="0" dirty="0">
                <a:ln w="0"/>
                <a:solidFill>
                  <a:srgbClr val="C00000"/>
                </a:solidFill>
                <a:effectLst/>
                <a:latin typeface="Calibri" panose="020F0502020204030204" pitchFamily="34" charset="0"/>
                <a:cs typeface="Calibri" panose="020F0502020204030204" pitchFamily="34" charset="0"/>
              </a:rPr>
              <a:t> qua</a:t>
            </a:r>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pic>
        <p:nvPicPr>
          <p:cNvPr id="22" name="Picture 4" descr="Khăn vải màu với giá tốt nhất, khuyến mãi mỗi ngà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00" b="98200" l="0" r="97200"/>
                    </a14:imgEffect>
                  </a14:imgLayer>
                </a14:imgProps>
              </a:ext>
              <a:ext uri="{28A0092B-C50C-407E-A947-70E740481C1C}">
                <a14:useLocalDpi xmlns:a14="http://schemas.microsoft.com/office/drawing/2010/main" val="0"/>
              </a:ext>
            </a:extLst>
          </a:blip>
          <a:srcRect/>
          <a:stretch>
            <a:fillRect/>
          </a:stretch>
        </p:blipFill>
        <p:spPr bwMode="auto">
          <a:xfrm>
            <a:off x="746830" y="1925834"/>
            <a:ext cx="2181528" cy="2181528"/>
          </a:xfrm>
          <a:prstGeom prst="rect">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Picture 6" descr="Mơ thấy cuộn giấy điềm báo điều gì? Mơ thấy giấy đánh con gì?"/>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55468" y="2352838"/>
            <a:ext cx="2405663" cy="1804248"/>
          </a:xfrm>
          <a:prstGeom prst="ellipse">
            <a:avLst/>
          </a:prstGeom>
          <a:noFill/>
          <a:effectLst>
            <a:reflection blurRad="6350" stA="50000" endA="300" endPos="90000" dir="5400000" sy="-100000" algn="bl" rotWithShape="0"/>
          </a:effectLst>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96602" y="2251370"/>
            <a:ext cx="3429000" cy="3429000"/>
          </a:xfrm>
          <a:prstGeom prst="rect">
            <a:avLst/>
          </a:prstGeom>
        </p:spPr>
      </p:pic>
    </p:spTree>
    <p:extLst>
      <p:ext uri="{BB962C8B-B14F-4D97-AF65-F5344CB8AC3E}">
        <p14:creationId xmlns:p14="http://schemas.microsoft.com/office/powerpoint/2010/main" val="372718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21"/>
                                        </p:tgtEl>
                                      </p:cBhvr>
                                    </p:animEffect>
                                    <p:set>
                                      <p:cBhvr>
                                        <p:cTn id="19" dur="1" fill="hold">
                                          <p:stCondLst>
                                            <p:cond delay="1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6534" y="954344"/>
            <a:ext cx="5935585" cy="1818647"/>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8"/>
          <a:stretch>
            <a:fillRect/>
          </a:stretch>
        </p:blipFill>
        <p:spPr>
          <a:xfrm>
            <a:off x="2323730" y="-22502"/>
            <a:ext cx="2427723" cy="161972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3286" y="4485501"/>
            <a:ext cx="3111362" cy="2295073"/>
          </a:xfrm>
          <a:prstGeom prst="rect">
            <a:avLst/>
          </a:prstGeom>
          <a:effectLst>
            <a:outerShdw blurRad="76200" dir="18900000" sy="23000" kx="-1200000" algn="bl" rotWithShape="0">
              <a:prstClr val="black">
                <a:alpha val="20000"/>
              </a:prstClr>
            </a:outerShdw>
          </a:effectLst>
        </p:spPr>
      </p:pic>
      <p:sp>
        <p:nvSpPr>
          <p:cNvPr id="7" name="任意多边形 13"/>
          <p:cNvSpPr/>
          <p:nvPr/>
        </p:nvSpPr>
        <p:spPr>
          <a:xfrm>
            <a:off x="4664987" y="762154"/>
            <a:ext cx="5424616" cy="3334283"/>
          </a:xfrm>
          <a:custGeom>
            <a:avLst/>
            <a:gdLst>
              <a:gd name="connsiteX0" fmla="*/ 0 w 5424616"/>
              <a:gd name="connsiteY0" fmla="*/ 183310 h 3334283"/>
              <a:gd name="connsiteX1" fmla="*/ 1668162 w 5424616"/>
              <a:gd name="connsiteY1" fmla="*/ 257450 h 3334283"/>
              <a:gd name="connsiteX2" fmla="*/ 2631989 w 5424616"/>
              <a:gd name="connsiteY2" fmla="*/ 2667018 h 3334283"/>
              <a:gd name="connsiteX3" fmla="*/ 5424616 w 5424616"/>
              <a:gd name="connsiteY3" fmla="*/ 3334283 h 3334283"/>
            </a:gdLst>
            <a:ahLst/>
            <a:cxnLst>
              <a:cxn ang="0">
                <a:pos x="connsiteX0" y="connsiteY0"/>
              </a:cxn>
              <a:cxn ang="0">
                <a:pos x="connsiteX1" y="connsiteY1"/>
              </a:cxn>
              <a:cxn ang="0">
                <a:pos x="connsiteX2" y="connsiteY2"/>
              </a:cxn>
              <a:cxn ang="0">
                <a:pos x="connsiteX3" y="connsiteY3"/>
              </a:cxn>
            </a:cxnLst>
            <a:rect l="l" t="t" r="r" b="b"/>
            <a:pathLst>
              <a:path w="5424616" h="3334283">
                <a:moveTo>
                  <a:pt x="0" y="183310"/>
                </a:moveTo>
                <a:cubicBezTo>
                  <a:pt x="614748" y="13404"/>
                  <a:pt x="1229497" y="-156501"/>
                  <a:pt x="1668162" y="257450"/>
                </a:cubicBezTo>
                <a:cubicBezTo>
                  <a:pt x="2106827" y="671401"/>
                  <a:pt x="2005913" y="2154213"/>
                  <a:pt x="2631989" y="2667018"/>
                </a:cubicBezTo>
                <a:cubicBezTo>
                  <a:pt x="3258065" y="3179823"/>
                  <a:pt x="4341340" y="3257053"/>
                  <a:pt x="5424616" y="3334283"/>
                </a:cubicBezTo>
              </a:path>
            </a:pathLst>
          </a:custGeom>
          <a:noFill/>
          <a:ln w="22225">
            <a:solidFill>
              <a:srgbClr val="77B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5"/>
          <p:cNvSpPr/>
          <p:nvPr/>
        </p:nvSpPr>
        <p:spPr>
          <a:xfrm>
            <a:off x="5234552" y="0"/>
            <a:ext cx="4184155" cy="3306134"/>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7"/>
          <p:cNvSpPr/>
          <p:nvPr/>
        </p:nvSpPr>
        <p:spPr>
          <a:xfrm>
            <a:off x="7655987" y="2527685"/>
            <a:ext cx="4491638" cy="3464910"/>
          </a:xfrm>
          <a:custGeom>
            <a:avLst/>
            <a:gdLst>
              <a:gd name="connsiteX0" fmla="*/ 531340 w 1264014"/>
              <a:gd name="connsiteY0" fmla="*/ 292288 h 1181975"/>
              <a:gd name="connsiteX1" fmla="*/ 543697 w 1264014"/>
              <a:gd name="connsiteY1" fmla="*/ 57510 h 1181975"/>
              <a:gd name="connsiteX2" fmla="*/ 580767 w 1264014"/>
              <a:gd name="connsiteY2" fmla="*/ 32796 h 1181975"/>
              <a:gd name="connsiteX3" fmla="*/ 667264 w 1264014"/>
              <a:gd name="connsiteY3" fmla="*/ 8083 h 1181975"/>
              <a:gd name="connsiteX4" fmla="*/ 889686 w 1264014"/>
              <a:gd name="connsiteY4" fmla="*/ 57510 h 1181975"/>
              <a:gd name="connsiteX5" fmla="*/ 914400 w 1264014"/>
              <a:gd name="connsiteY5" fmla="*/ 94580 h 1181975"/>
              <a:gd name="connsiteX6" fmla="*/ 939113 w 1264014"/>
              <a:gd name="connsiteY6" fmla="*/ 181077 h 1181975"/>
              <a:gd name="connsiteX7" fmla="*/ 926756 w 1264014"/>
              <a:gd name="connsiteY7" fmla="*/ 279931 h 1181975"/>
              <a:gd name="connsiteX8" fmla="*/ 914400 w 1264014"/>
              <a:gd name="connsiteY8" fmla="*/ 329358 h 1181975"/>
              <a:gd name="connsiteX9" fmla="*/ 951470 w 1264014"/>
              <a:gd name="connsiteY9" fmla="*/ 317002 h 1181975"/>
              <a:gd name="connsiteX10" fmla="*/ 1136821 w 1264014"/>
              <a:gd name="connsiteY10" fmla="*/ 329358 h 1181975"/>
              <a:gd name="connsiteX11" fmla="*/ 1186248 w 1264014"/>
              <a:gd name="connsiteY11" fmla="*/ 403499 h 1181975"/>
              <a:gd name="connsiteX12" fmla="*/ 1210962 w 1264014"/>
              <a:gd name="connsiteY12" fmla="*/ 440569 h 1181975"/>
              <a:gd name="connsiteX13" fmla="*/ 1210962 w 1264014"/>
              <a:gd name="connsiteY13" fmla="*/ 613564 h 1181975"/>
              <a:gd name="connsiteX14" fmla="*/ 1186248 w 1264014"/>
              <a:gd name="connsiteY14" fmla="*/ 650634 h 1181975"/>
              <a:gd name="connsiteX15" fmla="*/ 1099751 w 1264014"/>
              <a:gd name="connsiteY15" fmla="*/ 675348 h 1181975"/>
              <a:gd name="connsiteX16" fmla="*/ 1210962 w 1264014"/>
              <a:gd name="connsiteY16" fmla="*/ 724775 h 1181975"/>
              <a:gd name="connsiteX17" fmla="*/ 1248032 w 1264014"/>
              <a:gd name="connsiteY17" fmla="*/ 897769 h 1181975"/>
              <a:gd name="connsiteX18" fmla="*/ 1223318 w 1264014"/>
              <a:gd name="connsiteY18" fmla="*/ 934839 h 1181975"/>
              <a:gd name="connsiteX19" fmla="*/ 1149178 w 1264014"/>
              <a:gd name="connsiteY19" fmla="*/ 959553 h 1181975"/>
              <a:gd name="connsiteX20" fmla="*/ 1099751 w 1264014"/>
              <a:gd name="connsiteY20" fmla="*/ 984266 h 1181975"/>
              <a:gd name="connsiteX21" fmla="*/ 926756 w 1264014"/>
              <a:gd name="connsiteY21" fmla="*/ 971910 h 1181975"/>
              <a:gd name="connsiteX22" fmla="*/ 889686 w 1264014"/>
              <a:gd name="connsiteY22" fmla="*/ 947196 h 1181975"/>
              <a:gd name="connsiteX23" fmla="*/ 877329 w 1264014"/>
              <a:gd name="connsiteY23" fmla="*/ 984266 h 1181975"/>
              <a:gd name="connsiteX24" fmla="*/ 864973 w 1264014"/>
              <a:gd name="connsiteY24" fmla="*/ 1120191 h 1181975"/>
              <a:gd name="connsiteX25" fmla="*/ 753762 w 1264014"/>
              <a:gd name="connsiteY25" fmla="*/ 1181975 h 1181975"/>
              <a:gd name="connsiteX26" fmla="*/ 593124 w 1264014"/>
              <a:gd name="connsiteY26" fmla="*/ 1169618 h 1181975"/>
              <a:gd name="connsiteX27" fmla="*/ 518983 w 1264014"/>
              <a:gd name="connsiteY27" fmla="*/ 1132548 h 1181975"/>
              <a:gd name="connsiteX28" fmla="*/ 469556 w 1264014"/>
              <a:gd name="connsiteY28" fmla="*/ 1107834 h 1181975"/>
              <a:gd name="connsiteX29" fmla="*/ 444843 w 1264014"/>
              <a:gd name="connsiteY29" fmla="*/ 1033693 h 1181975"/>
              <a:gd name="connsiteX30" fmla="*/ 333632 w 1264014"/>
              <a:gd name="connsiteY30" fmla="*/ 1120191 h 1181975"/>
              <a:gd name="connsiteX31" fmla="*/ 222421 w 1264014"/>
              <a:gd name="connsiteY31" fmla="*/ 1095477 h 1181975"/>
              <a:gd name="connsiteX32" fmla="*/ 148281 w 1264014"/>
              <a:gd name="connsiteY32" fmla="*/ 1058407 h 1181975"/>
              <a:gd name="connsiteX33" fmla="*/ 111210 w 1264014"/>
              <a:gd name="connsiteY33" fmla="*/ 1021337 h 1181975"/>
              <a:gd name="connsiteX34" fmla="*/ 98854 w 1264014"/>
              <a:gd name="connsiteY34" fmla="*/ 984266 h 1181975"/>
              <a:gd name="connsiteX35" fmla="*/ 74140 w 1264014"/>
              <a:gd name="connsiteY35" fmla="*/ 947196 h 1181975"/>
              <a:gd name="connsiteX36" fmla="*/ 86497 w 1264014"/>
              <a:gd name="connsiteY36" fmla="*/ 798915 h 1181975"/>
              <a:gd name="connsiteX37" fmla="*/ 123567 w 1264014"/>
              <a:gd name="connsiteY37" fmla="*/ 761845 h 1181975"/>
              <a:gd name="connsiteX38" fmla="*/ 197708 w 1264014"/>
              <a:gd name="connsiteY38" fmla="*/ 724775 h 1181975"/>
              <a:gd name="connsiteX39" fmla="*/ 74140 w 1264014"/>
              <a:gd name="connsiteY39" fmla="*/ 700061 h 1181975"/>
              <a:gd name="connsiteX40" fmla="*/ 37070 w 1264014"/>
              <a:gd name="connsiteY40" fmla="*/ 675348 h 1181975"/>
              <a:gd name="connsiteX41" fmla="*/ 24713 w 1264014"/>
              <a:gd name="connsiteY41" fmla="*/ 601207 h 1181975"/>
              <a:gd name="connsiteX42" fmla="*/ 12356 w 1264014"/>
              <a:gd name="connsiteY42" fmla="*/ 564137 h 1181975"/>
              <a:gd name="connsiteX43" fmla="*/ 0 w 1264014"/>
              <a:gd name="connsiteY43" fmla="*/ 502353 h 1181975"/>
              <a:gd name="connsiteX44" fmla="*/ 49427 w 1264014"/>
              <a:gd name="connsiteY44" fmla="*/ 341715 h 1181975"/>
              <a:gd name="connsiteX45" fmla="*/ 86497 w 1264014"/>
              <a:gd name="connsiteY45" fmla="*/ 329358 h 1181975"/>
              <a:gd name="connsiteX46" fmla="*/ 222421 w 1264014"/>
              <a:gd name="connsiteY46" fmla="*/ 341715 h 1181975"/>
              <a:gd name="connsiteX47" fmla="*/ 259491 w 1264014"/>
              <a:gd name="connsiteY47" fmla="*/ 354072 h 1181975"/>
              <a:gd name="connsiteX48" fmla="*/ 296562 w 1264014"/>
              <a:gd name="connsiteY48" fmla="*/ 391142 h 1181975"/>
              <a:gd name="connsiteX49" fmla="*/ 333632 w 1264014"/>
              <a:gd name="connsiteY49" fmla="*/ 415856 h 1181975"/>
              <a:gd name="connsiteX50" fmla="*/ 284205 w 1264014"/>
              <a:gd name="connsiteY50" fmla="*/ 329358 h 1181975"/>
              <a:gd name="connsiteX51" fmla="*/ 259491 w 1264014"/>
              <a:gd name="connsiteY51" fmla="*/ 292288 h 1181975"/>
              <a:gd name="connsiteX52" fmla="*/ 234778 w 1264014"/>
              <a:gd name="connsiteY52" fmla="*/ 205791 h 1181975"/>
              <a:gd name="connsiteX53" fmla="*/ 247135 w 1264014"/>
              <a:gd name="connsiteY53" fmla="*/ 106937 h 1181975"/>
              <a:gd name="connsiteX54" fmla="*/ 296562 w 1264014"/>
              <a:gd name="connsiteY54" fmla="*/ 94580 h 1181975"/>
              <a:gd name="connsiteX55" fmla="*/ 481913 w 1264014"/>
              <a:gd name="connsiteY55" fmla="*/ 119293 h 1181975"/>
              <a:gd name="connsiteX56" fmla="*/ 518983 w 1264014"/>
              <a:gd name="connsiteY56" fmla="*/ 144007 h 1181975"/>
              <a:gd name="connsiteX57" fmla="*/ 568410 w 1264014"/>
              <a:gd name="connsiteY57" fmla="*/ 218148 h 1181975"/>
              <a:gd name="connsiteX58" fmla="*/ 580767 w 1264014"/>
              <a:gd name="connsiteY58" fmla="*/ 255218 h 1181975"/>
              <a:gd name="connsiteX59" fmla="*/ 531340 w 1264014"/>
              <a:gd name="connsiteY59" fmla="*/ 292288 h 118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64014" h="1181975">
                <a:moveTo>
                  <a:pt x="531340" y="292288"/>
                </a:moveTo>
                <a:cubicBezTo>
                  <a:pt x="525162" y="259337"/>
                  <a:pt x="529033" y="134494"/>
                  <a:pt x="543697" y="57510"/>
                </a:cubicBezTo>
                <a:cubicBezTo>
                  <a:pt x="546476" y="42921"/>
                  <a:pt x="567484" y="39438"/>
                  <a:pt x="580767" y="32796"/>
                </a:cubicBezTo>
                <a:cubicBezTo>
                  <a:pt x="598497" y="23931"/>
                  <a:pt x="651423" y="12043"/>
                  <a:pt x="667264" y="8083"/>
                </a:cubicBezTo>
                <a:cubicBezTo>
                  <a:pt x="986149" y="26840"/>
                  <a:pt x="837355" y="-47151"/>
                  <a:pt x="889686" y="57510"/>
                </a:cubicBezTo>
                <a:cubicBezTo>
                  <a:pt x="896328" y="70793"/>
                  <a:pt x="906162" y="82223"/>
                  <a:pt x="914400" y="94580"/>
                </a:cubicBezTo>
                <a:cubicBezTo>
                  <a:pt x="920226" y="112059"/>
                  <a:pt x="939113" y="165565"/>
                  <a:pt x="939113" y="181077"/>
                </a:cubicBezTo>
                <a:cubicBezTo>
                  <a:pt x="939113" y="214285"/>
                  <a:pt x="932215" y="247175"/>
                  <a:pt x="926756" y="279931"/>
                </a:cubicBezTo>
                <a:cubicBezTo>
                  <a:pt x="923964" y="296683"/>
                  <a:pt x="904980" y="315228"/>
                  <a:pt x="914400" y="329358"/>
                </a:cubicBezTo>
                <a:cubicBezTo>
                  <a:pt x="921625" y="340195"/>
                  <a:pt x="939113" y="321121"/>
                  <a:pt x="951470" y="317002"/>
                </a:cubicBezTo>
                <a:cubicBezTo>
                  <a:pt x="1013254" y="321121"/>
                  <a:pt x="1076375" y="315925"/>
                  <a:pt x="1136821" y="329358"/>
                </a:cubicBezTo>
                <a:cubicBezTo>
                  <a:pt x="1176348" y="338142"/>
                  <a:pt x="1173398" y="377799"/>
                  <a:pt x="1186248" y="403499"/>
                </a:cubicBezTo>
                <a:cubicBezTo>
                  <a:pt x="1192890" y="416782"/>
                  <a:pt x="1202724" y="428212"/>
                  <a:pt x="1210962" y="440569"/>
                </a:cubicBezTo>
                <a:cubicBezTo>
                  <a:pt x="1226041" y="515970"/>
                  <a:pt x="1233791" y="522249"/>
                  <a:pt x="1210962" y="613564"/>
                </a:cubicBezTo>
                <a:cubicBezTo>
                  <a:pt x="1207360" y="627972"/>
                  <a:pt x="1197845" y="641357"/>
                  <a:pt x="1186248" y="650634"/>
                </a:cubicBezTo>
                <a:cubicBezTo>
                  <a:pt x="1178190" y="657081"/>
                  <a:pt x="1102981" y="674541"/>
                  <a:pt x="1099751" y="675348"/>
                </a:cubicBezTo>
                <a:cubicBezTo>
                  <a:pt x="1187980" y="704757"/>
                  <a:pt x="1152216" y="685611"/>
                  <a:pt x="1210962" y="724775"/>
                </a:cubicBezTo>
                <a:cubicBezTo>
                  <a:pt x="1266776" y="808495"/>
                  <a:pt x="1277527" y="789623"/>
                  <a:pt x="1248032" y="897769"/>
                </a:cubicBezTo>
                <a:cubicBezTo>
                  <a:pt x="1244124" y="912097"/>
                  <a:pt x="1235912" y="926968"/>
                  <a:pt x="1223318" y="934839"/>
                </a:cubicBezTo>
                <a:cubicBezTo>
                  <a:pt x="1201227" y="948646"/>
                  <a:pt x="1172478" y="947903"/>
                  <a:pt x="1149178" y="959553"/>
                </a:cubicBezTo>
                <a:lnTo>
                  <a:pt x="1099751" y="984266"/>
                </a:lnTo>
                <a:cubicBezTo>
                  <a:pt x="1042086" y="980147"/>
                  <a:pt x="983688" y="981957"/>
                  <a:pt x="926756" y="971910"/>
                </a:cubicBezTo>
                <a:cubicBezTo>
                  <a:pt x="912131" y="969329"/>
                  <a:pt x="904094" y="943594"/>
                  <a:pt x="889686" y="947196"/>
                </a:cubicBezTo>
                <a:cubicBezTo>
                  <a:pt x="877050" y="950355"/>
                  <a:pt x="881448" y="971909"/>
                  <a:pt x="877329" y="984266"/>
                </a:cubicBezTo>
                <a:cubicBezTo>
                  <a:pt x="873210" y="1029574"/>
                  <a:pt x="884212" y="1078964"/>
                  <a:pt x="864973" y="1120191"/>
                </a:cubicBezTo>
                <a:cubicBezTo>
                  <a:pt x="849320" y="1153734"/>
                  <a:pt x="788609" y="1170359"/>
                  <a:pt x="753762" y="1181975"/>
                </a:cubicBezTo>
                <a:cubicBezTo>
                  <a:pt x="700216" y="1177856"/>
                  <a:pt x="646413" y="1176279"/>
                  <a:pt x="593124" y="1169618"/>
                </a:cubicBezTo>
                <a:cubicBezTo>
                  <a:pt x="556878" y="1165087"/>
                  <a:pt x="549888" y="1150208"/>
                  <a:pt x="518983" y="1132548"/>
                </a:cubicBezTo>
                <a:cubicBezTo>
                  <a:pt x="502990" y="1123409"/>
                  <a:pt x="486032" y="1116072"/>
                  <a:pt x="469556" y="1107834"/>
                </a:cubicBezTo>
                <a:cubicBezTo>
                  <a:pt x="461318" y="1083120"/>
                  <a:pt x="463263" y="1015273"/>
                  <a:pt x="444843" y="1033693"/>
                </a:cubicBezTo>
                <a:cubicBezTo>
                  <a:pt x="361492" y="1117044"/>
                  <a:pt x="403859" y="1096781"/>
                  <a:pt x="333632" y="1120191"/>
                </a:cubicBezTo>
                <a:cubicBezTo>
                  <a:pt x="305154" y="1115445"/>
                  <a:pt x="252842" y="1110687"/>
                  <a:pt x="222421" y="1095477"/>
                </a:cubicBezTo>
                <a:cubicBezTo>
                  <a:pt x="126606" y="1047569"/>
                  <a:pt x="241458" y="1089467"/>
                  <a:pt x="148281" y="1058407"/>
                </a:cubicBezTo>
                <a:cubicBezTo>
                  <a:pt x="135924" y="1046050"/>
                  <a:pt x="120903" y="1035877"/>
                  <a:pt x="111210" y="1021337"/>
                </a:cubicBezTo>
                <a:cubicBezTo>
                  <a:pt x="103985" y="1010499"/>
                  <a:pt x="104679" y="995916"/>
                  <a:pt x="98854" y="984266"/>
                </a:cubicBezTo>
                <a:cubicBezTo>
                  <a:pt x="92213" y="970983"/>
                  <a:pt x="82378" y="959553"/>
                  <a:pt x="74140" y="947196"/>
                </a:cubicBezTo>
                <a:cubicBezTo>
                  <a:pt x="78259" y="897769"/>
                  <a:pt x="73717" y="846839"/>
                  <a:pt x="86497" y="798915"/>
                </a:cubicBezTo>
                <a:cubicBezTo>
                  <a:pt x="91000" y="782030"/>
                  <a:pt x="110142" y="773032"/>
                  <a:pt x="123567" y="761845"/>
                </a:cubicBezTo>
                <a:cubicBezTo>
                  <a:pt x="155507" y="735228"/>
                  <a:pt x="160552" y="737159"/>
                  <a:pt x="197708" y="724775"/>
                </a:cubicBezTo>
                <a:cubicBezTo>
                  <a:pt x="165828" y="720221"/>
                  <a:pt x="108649" y="717315"/>
                  <a:pt x="74140" y="700061"/>
                </a:cubicBezTo>
                <a:cubicBezTo>
                  <a:pt x="60857" y="693420"/>
                  <a:pt x="49427" y="683586"/>
                  <a:pt x="37070" y="675348"/>
                </a:cubicBezTo>
                <a:cubicBezTo>
                  <a:pt x="32951" y="650634"/>
                  <a:pt x="30148" y="625665"/>
                  <a:pt x="24713" y="601207"/>
                </a:cubicBezTo>
                <a:cubicBezTo>
                  <a:pt x="21887" y="588492"/>
                  <a:pt x="15515" y="576773"/>
                  <a:pt x="12356" y="564137"/>
                </a:cubicBezTo>
                <a:cubicBezTo>
                  <a:pt x="7262" y="543762"/>
                  <a:pt x="4119" y="522948"/>
                  <a:pt x="0" y="502353"/>
                </a:cubicBezTo>
                <a:cubicBezTo>
                  <a:pt x="10058" y="391712"/>
                  <a:pt x="-24309" y="378583"/>
                  <a:pt x="49427" y="341715"/>
                </a:cubicBezTo>
                <a:cubicBezTo>
                  <a:pt x="61077" y="335890"/>
                  <a:pt x="74140" y="333477"/>
                  <a:pt x="86497" y="329358"/>
                </a:cubicBezTo>
                <a:cubicBezTo>
                  <a:pt x="131805" y="333477"/>
                  <a:pt x="177383" y="335281"/>
                  <a:pt x="222421" y="341715"/>
                </a:cubicBezTo>
                <a:cubicBezTo>
                  <a:pt x="235315" y="343557"/>
                  <a:pt x="248653" y="346847"/>
                  <a:pt x="259491" y="354072"/>
                </a:cubicBezTo>
                <a:cubicBezTo>
                  <a:pt x="274031" y="363765"/>
                  <a:pt x="283137" y="379955"/>
                  <a:pt x="296562" y="391142"/>
                </a:cubicBezTo>
                <a:cubicBezTo>
                  <a:pt x="307971" y="400649"/>
                  <a:pt x="321275" y="407618"/>
                  <a:pt x="333632" y="415856"/>
                </a:cubicBezTo>
                <a:cubicBezTo>
                  <a:pt x="273416" y="325532"/>
                  <a:pt x="346921" y="439110"/>
                  <a:pt x="284205" y="329358"/>
                </a:cubicBezTo>
                <a:cubicBezTo>
                  <a:pt x="276837" y="316464"/>
                  <a:pt x="267729" y="304645"/>
                  <a:pt x="259491" y="292288"/>
                </a:cubicBezTo>
                <a:cubicBezTo>
                  <a:pt x="253665" y="274809"/>
                  <a:pt x="234778" y="221303"/>
                  <a:pt x="234778" y="205791"/>
                </a:cubicBezTo>
                <a:cubicBezTo>
                  <a:pt x="234778" y="172583"/>
                  <a:pt x="231008" y="135966"/>
                  <a:pt x="247135" y="106937"/>
                </a:cubicBezTo>
                <a:cubicBezTo>
                  <a:pt x="255383" y="92091"/>
                  <a:pt x="280086" y="98699"/>
                  <a:pt x="296562" y="94580"/>
                </a:cubicBezTo>
                <a:cubicBezTo>
                  <a:pt x="329674" y="97339"/>
                  <a:pt x="431443" y="94058"/>
                  <a:pt x="481913" y="119293"/>
                </a:cubicBezTo>
                <a:cubicBezTo>
                  <a:pt x="495196" y="125935"/>
                  <a:pt x="506626" y="135769"/>
                  <a:pt x="518983" y="144007"/>
                </a:cubicBezTo>
                <a:cubicBezTo>
                  <a:pt x="535459" y="168721"/>
                  <a:pt x="559017" y="189970"/>
                  <a:pt x="568410" y="218148"/>
                </a:cubicBezTo>
                <a:cubicBezTo>
                  <a:pt x="572529" y="230505"/>
                  <a:pt x="583321" y="242446"/>
                  <a:pt x="580767" y="255218"/>
                </a:cubicBezTo>
                <a:cubicBezTo>
                  <a:pt x="578482" y="266642"/>
                  <a:pt x="537518" y="325239"/>
                  <a:pt x="531340" y="292288"/>
                </a:cubicBezTo>
                <a:close/>
              </a:path>
            </a:pathLst>
          </a:custGeom>
          <a:solidFill>
            <a:srgbClr val="77B52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62578" y="1413632"/>
            <a:ext cx="4348758" cy="1015663"/>
          </a:xfrm>
          <a:prstGeom prst="rect">
            <a:avLst/>
          </a:prstGeom>
          <a:noFill/>
        </p:spPr>
        <p:txBody>
          <a:bodyPr wrap="square" rtlCol="0">
            <a:spAutoFit/>
          </a:bodyPr>
          <a:lstStyle/>
          <a:p>
            <a:pPr algn="ctr"/>
            <a:r>
              <a:rPr lang="en-US" sz="6000" b="1" dirty="0" err="1">
                <a:latin typeface="Times New Roman" pitchFamily="18" charset="0"/>
                <a:cs typeface="Times New Roman" pitchFamily="18" charset="0"/>
              </a:rPr>
              <a:t>Vận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dụng</a:t>
            </a:r>
            <a:endParaRPr lang="en-US" sz="6000" b="1" dirty="0">
              <a:latin typeface="Times New Roman" pitchFamily="18" charset="0"/>
              <a:cs typeface="Times New Roman" pitchFamily="18" charset="0"/>
            </a:endParaRPr>
          </a:p>
        </p:txBody>
      </p:sp>
      <p:pic>
        <p:nvPicPr>
          <p:cNvPr id="14" name="Picture 13" descr="1.jpg"/>
          <p:cNvPicPr>
            <a:picLocks noChangeAspect="1"/>
          </p:cNvPicPr>
          <p:nvPr/>
        </p:nvPicPr>
        <p:blipFill>
          <a:blip r:embed="rId10">
            <a:extLst>
              <a:ext uri="{BEBA8EAE-BF5A-486C-A8C5-ECC9F3942E4B}">
                <a14:imgProps xmlns:a14="http://schemas.microsoft.com/office/drawing/2010/main">
                  <a14:imgLayer r:embed="rId11">
                    <a14:imgEffect>
                      <a14:backgroundRemoval t="612" b="98471" l="0" r="100000"/>
                    </a14:imgEffect>
                  </a14:imgLayer>
                </a14:imgProps>
              </a:ext>
            </a:extLst>
          </a:blip>
          <a:stretch>
            <a:fillRect/>
          </a:stretch>
        </p:blipFill>
        <p:spPr>
          <a:xfrm>
            <a:off x="5321018" y="548663"/>
            <a:ext cx="3259477" cy="2311954"/>
          </a:xfrm>
          <a:prstGeom prst="rect">
            <a:avLst/>
          </a:prstGeom>
        </p:spPr>
      </p:pic>
      <p:pic>
        <p:nvPicPr>
          <p:cNvPr id="15" name="Picture 14" descr="1368955321_20120820014225-ao--mua-tre-em3.jpg"/>
          <p:cNvPicPr>
            <a:picLocks noChangeAspect="1"/>
          </p:cNvPicPr>
          <p:nvPr/>
        </p:nvPicPr>
        <p:blipFill>
          <a:blip r:embed="rId12"/>
          <a:stretch>
            <a:fillRect/>
          </a:stretch>
        </p:blipFill>
        <p:spPr>
          <a:xfrm>
            <a:off x="8874204" y="3364565"/>
            <a:ext cx="2106010" cy="2204729"/>
          </a:xfrm>
          <a:prstGeom prst="ellipse">
            <a:avLst/>
          </a:prstGeom>
        </p:spPr>
      </p:pic>
      <p:pic>
        <p:nvPicPr>
          <p:cNvPr id="16" name="Picture 15" descr="Untitled.png"/>
          <p:cNvPicPr>
            <a:picLocks noChangeAspect="1"/>
          </p:cNvPicPr>
          <p:nvPr/>
        </p:nvPicPr>
        <p:blipFill>
          <a:blip r:embed="rId13">
            <a:extLst>
              <a:ext uri="{BEBA8EAE-BF5A-486C-A8C5-ECC9F3942E4B}">
                <a14:imgProps xmlns:a14="http://schemas.microsoft.com/office/drawing/2010/main">
                  <a14:imgLayer r:embed="rId14">
                    <a14:imgEffect>
                      <a14:backgroundRemoval t="0" b="89937" l="0" r="89942"/>
                    </a14:imgEffect>
                  </a14:imgLayer>
                </a14:imgProps>
              </a:ext>
            </a:extLst>
          </a:blip>
          <a:stretch>
            <a:fillRect/>
          </a:stretch>
        </p:blipFill>
        <p:spPr>
          <a:xfrm>
            <a:off x="6767451" y="1795507"/>
            <a:ext cx="7315200" cy="3886200"/>
          </a:xfrm>
          <a:prstGeom prst="rect">
            <a:avLst/>
          </a:prstGeom>
        </p:spPr>
      </p:pic>
    </p:spTree>
    <p:extLst>
      <p:ext uri="{BB962C8B-B14F-4D97-AF65-F5344CB8AC3E}">
        <p14:creationId xmlns:p14="http://schemas.microsoft.com/office/powerpoint/2010/main" val="1341261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21"/>
                                        </p:tgtEl>
                                      </p:cBhvr>
                                    </p:animEffect>
                                    <p:set>
                                      <p:cBhvr>
                                        <p:cTn id="13" dur="1" fill="hold">
                                          <p:stCondLst>
                                            <p:cond delay="1999"/>
                                          </p:stCondLst>
                                        </p:cTn>
                                        <p:tgtEl>
                                          <p:spTgt spid="21"/>
                                        </p:tgtEl>
                                        <p:attrNameLst>
                                          <p:attrName>style.visibility</p:attrName>
                                        </p:attrNameLst>
                                      </p:cBhvr>
                                      <p:to>
                                        <p:strVal val="hidden"/>
                                      </p:to>
                                    </p:se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par>
                                <p:cTn id="34" presetID="14" presetClass="entr" presetSubtype="1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830644" y="3126770"/>
            <a:ext cx="6419899"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4</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771287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8649" t="34634" r="25142" b="33215"/>
          <a:stretch/>
        </p:blipFill>
        <p:spPr>
          <a:xfrm>
            <a:off x="9227647" y="1335768"/>
            <a:ext cx="2964353"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6667" t="34634" r="57337" b="36227"/>
          <a:stretch/>
        </p:blipFill>
        <p:spPr>
          <a:xfrm>
            <a:off x="4644643" y="1344538"/>
            <a:ext cx="2925489" cy="29975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32" y="-268498"/>
            <a:ext cx="3485204" cy="2079175"/>
          </a:xfrm>
          <a:prstGeom prst="rect">
            <a:avLst/>
          </a:prstGeom>
        </p:spPr>
      </p:pic>
      <p:sp>
        <p:nvSpPr>
          <p:cNvPr id="44" name="Rectangle 43"/>
          <p:cNvSpPr/>
          <p:nvPr/>
        </p:nvSpPr>
        <p:spPr>
          <a:xfrm>
            <a:off x="437479" y="341208"/>
            <a:ext cx="187121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CHUẨN BỊ</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5" name="TextBox 44"/>
          <p:cNvSpPr txBox="1"/>
          <p:nvPr/>
        </p:nvSpPr>
        <p:spPr>
          <a:xfrm>
            <a:off x="3044318" y="633595"/>
            <a:ext cx="10422979" cy="646331"/>
          </a:xfrm>
          <a:prstGeom prst="rect">
            <a:avLst/>
          </a:prstGeom>
          <a:noFill/>
        </p:spPr>
        <p:txBody>
          <a:bodyPr wrap="square" rtlCol="0">
            <a:spAutoFit/>
          </a:bodyPr>
          <a:lstStyle/>
          <a:p>
            <a:r>
              <a:rPr lang="vi-VN" sz="3600" dirty="0">
                <a:latin typeface="Calibri" panose="020F0502020204030204" pitchFamily="34" charset="0"/>
                <a:cs typeface="Calibri" panose="020F0502020204030204" pitchFamily="34" charset="0"/>
              </a:rPr>
              <a:t>3 cốc thủy tinh, 3 thìa, muối ăn, cát, đường</a:t>
            </a:r>
            <a:endParaRPr lang="en-US" sz="3600" dirty="0">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88" y="1198952"/>
            <a:ext cx="3485204" cy="2079175"/>
          </a:xfrm>
          <a:prstGeom prst="rect">
            <a:avLst/>
          </a:prstGeom>
        </p:spPr>
      </p:pic>
      <p:sp>
        <p:nvSpPr>
          <p:cNvPr id="48" name="Rectangle 47"/>
          <p:cNvSpPr/>
          <p:nvPr/>
        </p:nvSpPr>
        <p:spPr>
          <a:xfrm>
            <a:off x="1206882" y="1808658"/>
            <a:ext cx="2100254"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rPr>
              <a:t>TIẾN</a:t>
            </a:r>
            <a:r>
              <a:rPr kumimoji="0" lang="vi-VN" sz="3200" b="1" i="0" u="none" strike="noStrike" kern="1200" cap="none" spc="0" normalizeH="0" noProof="0" dirty="0">
                <a:ln w="0"/>
                <a:solidFill>
                  <a:srgbClr val="C00000"/>
                </a:solidFill>
                <a:effectLst/>
                <a:uLnTx/>
                <a:uFillTx/>
                <a:latin typeface="Calibri" panose="020F0502020204030204" pitchFamily="34" charset="0"/>
                <a:cs typeface="Calibri" panose="020F0502020204030204" pitchFamily="34" charset="0"/>
              </a:rPr>
              <a:t> HÀNH</a:t>
            </a:r>
            <a:endParaRPr kumimoji="0" lang="en-US" sz="3200" b="1" i="0" u="none" strike="noStrike" kern="1200" cap="none" spc="0" normalizeH="0" baseline="0" noProof="0" dirty="0">
              <a:ln w="0"/>
              <a:solidFill>
                <a:srgbClr val="C00000"/>
              </a:solidFill>
              <a:effectLst/>
              <a:uLnTx/>
              <a:uFillTx/>
              <a:latin typeface="Calibri" panose="020F0502020204030204" pitchFamily="34" charset="0"/>
              <a:cs typeface="Calibri" panose="020F0502020204030204" pitchFamily="34" charset="0"/>
            </a:endParaRPr>
          </a:p>
        </p:txBody>
      </p:sp>
      <p:sp>
        <p:nvSpPr>
          <p:cNvPr id="49" name="TextBox 48"/>
          <p:cNvSpPr txBox="1"/>
          <p:nvPr/>
        </p:nvSpPr>
        <p:spPr>
          <a:xfrm>
            <a:off x="106174" y="2843311"/>
            <a:ext cx="4538469" cy="2062103"/>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Lấy 3 cốc nước như nhau, cho vào từng cốc các chất: muối ăn, cát, đường như hình 4, rồi khuấy đều</a:t>
            </a:r>
            <a:endParaRPr lang="en-US" sz="3200" dirty="0">
              <a:latin typeface="Calibri" panose="020F0502020204030204" pitchFamily="34" charset="0"/>
              <a:cs typeface="Calibri" panose="020F0502020204030204" pitchFamily="34" charset="0"/>
            </a:endParaRPr>
          </a:p>
        </p:txBody>
      </p:sp>
      <p:pic>
        <p:nvPicPr>
          <p:cNvPr id="50" name="Picture 4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2568" t="34634" r="41049" b="33215"/>
          <a:stretch/>
        </p:blipFill>
        <p:spPr>
          <a:xfrm>
            <a:off x="7039002" y="2857259"/>
            <a:ext cx="2996119" cy="330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7942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par>
                                <p:cTn id="10" presetID="53" presetClass="entr" presetSubtype="16"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xEl>
                                              <p:pRg st="0" end="0"/>
                                            </p:txEl>
                                          </p:spTgt>
                                        </p:tgtEl>
                                        <p:attrNameLst>
                                          <p:attrName>style.visibility</p:attrName>
                                        </p:attrNameLst>
                                      </p:cBhvr>
                                      <p:to>
                                        <p:strVal val="visible"/>
                                      </p:to>
                                    </p:set>
                                    <p:animEffect transition="in" filter="fade">
                                      <p:cBhvr>
                                        <p:cTn id="19" dur="1000"/>
                                        <p:tgtEl>
                                          <p:spTgt spid="45">
                                            <p:txEl>
                                              <p:pRg st="0" end="0"/>
                                            </p:txEl>
                                          </p:spTgt>
                                        </p:tgtEl>
                                      </p:cBhvr>
                                    </p:animEffect>
                                    <p:anim calcmode="lin" valueType="num">
                                      <p:cBhvr>
                                        <p:cTn id="2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par>
                                <p:cTn id="29" presetID="53" presetClass="entr" presetSubtype="16"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p:cTn id="31" dur="500" fill="hold"/>
                                        <p:tgtEl>
                                          <p:spTgt spid="46"/>
                                        </p:tgtEl>
                                        <p:attrNameLst>
                                          <p:attrName>ppt_w</p:attrName>
                                        </p:attrNameLst>
                                      </p:cBhvr>
                                      <p:tavLst>
                                        <p:tav tm="0">
                                          <p:val>
                                            <p:fltVal val="0"/>
                                          </p:val>
                                        </p:tav>
                                        <p:tav tm="100000">
                                          <p:val>
                                            <p:strVal val="#ppt_w"/>
                                          </p:val>
                                        </p:tav>
                                      </p:tavLst>
                                    </p:anim>
                                    <p:anim calcmode="lin" valueType="num">
                                      <p:cBhvr>
                                        <p:cTn id="32" dur="500" fill="hold"/>
                                        <p:tgtEl>
                                          <p:spTgt spid="46"/>
                                        </p:tgtEl>
                                        <p:attrNameLst>
                                          <p:attrName>ppt_h</p:attrName>
                                        </p:attrNameLst>
                                      </p:cBhvr>
                                      <p:tavLst>
                                        <p:tav tm="0">
                                          <p:val>
                                            <p:fltVal val="0"/>
                                          </p:val>
                                        </p:tav>
                                        <p:tav tm="100000">
                                          <p:val>
                                            <p:strVal val="#ppt_h"/>
                                          </p:val>
                                        </p:tav>
                                      </p:tavLst>
                                    </p:anim>
                                    <p:animEffect transition="in" filter="fade">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xEl>
                                              <p:pRg st="0" end="0"/>
                                            </p:txEl>
                                          </p:spTgt>
                                        </p:tgtEl>
                                        <p:attrNameLst>
                                          <p:attrName>style.visibility</p:attrName>
                                        </p:attrNameLst>
                                      </p:cBhvr>
                                      <p:to>
                                        <p:strVal val="visible"/>
                                      </p:to>
                                    </p:set>
                                    <p:animEffect transition="in" filter="fade">
                                      <p:cBhvr>
                                        <p:cTn id="38" dur="1000"/>
                                        <p:tgtEl>
                                          <p:spTgt spid="49">
                                            <p:txEl>
                                              <p:pRg st="0" end="0"/>
                                            </p:txEl>
                                          </p:spTgt>
                                        </p:tgtEl>
                                      </p:cBhvr>
                                    </p:animEffect>
                                    <p:anim calcmode="lin" valueType="num">
                                      <p:cBhvr>
                                        <p:cTn id="39"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par>
                                <p:cTn id="48" presetID="53" presetClass="entr" presetSubtype="16" fill="hold" nodeType="with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p:cTn id="50" dur="500" fill="hold"/>
                                        <p:tgtEl>
                                          <p:spTgt spid="50"/>
                                        </p:tgtEl>
                                        <p:attrNameLst>
                                          <p:attrName>ppt_w</p:attrName>
                                        </p:attrNameLst>
                                      </p:cBhvr>
                                      <p:tavLst>
                                        <p:tav tm="0">
                                          <p:val>
                                            <p:fltVal val="0"/>
                                          </p:val>
                                        </p:tav>
                                        <p:tav tm="100000">
                                          <p:val>
                                            <p:strVal val="#ppt_w"/>
                                          </p:val>
                                        </p:tav>
                                      </p:tavLst>
                                    </p:anim>
                                    <p:anim calcmode="lin" valueType="num">
                                      <p:cBhvr>
                                        <p:cTn id="51" dur="500" fill="hold"/>
                                        <p:tgtEl>
                                          <p:spTgt spid="50"/>
                                        </p:tgtEl>
                                        <p:attrNameLst>
                                          <p:attrName>ppt_h</p:attrName>
                                        </p:attrNameLst>
                                      </p:cBhvr>
                                      <p:tavLst>
                                        <p:tav tm="0">
                                          <p:val>
                                            <p:fltVal val="0"/>
                                          </p:val>
                                        </p:tav>
                                        <p:tav tm="100000">
                                          <p:val>
                                            <p:strVal val="#ppt_h"/>
                                          </p:val>
                                        </p:tav>
                                      </p:tavLst>
                                    </p:anim>
                                    <p:animEffect transition="in" filter="fade">
                                      <p:cBhvr>
                                        <p:cTn id="52" dur="500"/>
                                        <p:tgtEl>
                                          <p:spTgt spid="50"/>
                                        </p:tgtEl>
                                      </p:cBhvr>
                                    </p:animEffect>
                                  </p:childTnLst>
                                </p:cTn>
                              </p:par>
                              <p:par>
                                <p:cTn id="53" presetID="53" presetClass="entr" presetSubtype="16"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500" fill="hold"/>
                                        <p:tgtEl>
                                          <p:spTgt spid="52"/>
                                        </p:tgtEl>
                                        <p:attrNameLst>
                                          <p:attrName>ppt_w</p:attrName>
                                        </p:attrNameLst>
                                      </p:cBhvr>
                                      <p:tavLst>
                                        <p:tav tm="0">
                                          <p:val>
                                            <p:fltVal val="0"/>
                                          </p:val>
                                        </p:tav>
                                        <p:tav tm="100000">
                                          <p:val>
                                            <p:strVal val="#ppt_w"/>
                                          </p:val>
                                        </p:tav>
                                      </p:tavLst>
                                    </p:anim>
                                    <p:anim calcmode="lin" valueType="num">
                                      <p:cBhvr>
                                        <p:cTn id="56" dur="500" fill="hold"/>
                                        <p:tgtEl>
                                          <p:spTgt spid="52"/>
                                        </p:tgtEl>
                                        <p:attrNameLst>
                                          <p:attrName>ppt_h</p:attrName>
                                        </p:attrNameLst>
                                      </p:cBhvr>
                                      <p:tavLst>
                                        <p:tav tm="0">
                                          <p:val>
                                            <p:fltVal val="0"/>
                                          </p:val>
                                        </p:tav>
                                        <p:tav tm="100000">
                                          <p:val>
                                            <p:strVal val="#ppt_h"/>
                                          </p:val>
                                        </p:tav>
                                      </p:tavLst>
                                    </p:anim>
                                    <p:animEffect transition="in" filter="fade">
                                      <p:cBhvr>
                                        <p:cTn id="5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41" y="664026"/>
            <a:ext cx="6482780" cy="5658252"/>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82375"/>
            <a:ext cx="5709219" cy="565825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852"/>
            <a:ext cx="9296400" cy="970643"/>
          </a:xfrm>
          <a:prstGeom prst="rect">
            <a:avLst/>
          </a:prstGeom>
        </p:spPr>
      </p:pic>
      <p:sp>
        <p:nvSpPr>
          <p:cNvPr id="3" name="TextBox 2"/>
          <p:cNvSpPr txBox="1"/>
          <p:nvPr/>
        </p:nvSpPr>
        <p:spPr>
          <a:xfrm>
            <a:off x="659476" y="286006"/>
            <a:ext cx="9220200" cy="461665"/>
          </a:xfrm>
          <a:prstGeom prst="rect">
            <a:avLst/>
          </a:prstGeom>
          <a:noFill/>
        </p:spPr>
        <p:txBody>
          <a:bodyPr wrap="square" rtlCol="0">
            <a:spAutoFit/>
          </a:bodyPr>
          <a:lstStyle/>
          <a:p>
            <a:pPr defTabSz="914377"/>
            <a:r>
              <a:rPr lang="en-US" sz="2400" b="1" dirty="0">
                <a:solidFill>
                  <a:srgbClr val="5B9BD5">
                    <a:lumMod val="75000"/>
                  </a:srgbClr>
                </a:solidFill>
                <a:latin typeface="Times New Roman" pitchFamily="18" charset="0"/>
                <a:cs typeface="Times New Roman" pitchFamily="18" charset="0"/>
              </a:rPr>
              <a:t>4. TÌM HIỂU VỀ TÍNH HOÀ TAN CỦA NƯỚC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6574" y="1291915"/>
            <a:ext cx="1498925" cy="163495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835" y="1110125"/>
            <a:ext cx="1360868" cy="1687180"/>
          </a:xfrm>
          <a:prstGeom prst="rect">
            <a:avLst/>
          </a:prstGeom>
        </p:spPr>
      </p:pic>
      <p:sp>
        <p:nvSpPr>
          <p:cNvPr id="6" name="Rectangle 5"/>
          <p:cNvSpPr/>
          <p:nvPr/>
        </p:nvSpPr>
        <p:spPr>
          <a:xfrm>
            <a:off x="455757" y="2631378"/>
            <a:ext cx="4587281"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hoàn</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sp>
        <p:nvSpPr>
          <p:cNvPr id="7" name="Rectangle 6"/>
          <p:cNvSpPr/>
          <p:nvPr/>
        </p:nvSpPr>
        <p:spPr>
          <a:xfrm>
            <a:off x="5940177" y="2740317"/>
            <a:ext cx="5717398" cy="738664"/>
          </a:xfrm>
          <a:prstGeom prst="rect">
            <a:avLst/>
          </a:prstGeom>
          <a:noFill/>
        </p:spPr>
        <p:txBody>
          <a:bodyPr wrap="none" lIns="121920" tIns="60960" rIns="121920" bIns="60960">
            <a:spAutoFit/>
          </a:bodyPr>
          <a:lstStyle/>
          <a:p>
            <a:pPr algn="ctr" defTabSz="914377"/>
            <a:r>
              <a:rPr lang="en-US" sz="4000" dirty="0" err="1">
                <a:ln w="0"/>
                <a:solidFill>
                  <a:srgbClr val="C00000"/>
                </a:solidFill>
                <a:effectLst/>
                <a:latin typeface="Calibri" panose="020F0502020204030204" pitchFamily="34" charset="0"/>
                <a:cs typeface="Calibri" panose="020F0502020204030204" pitchFamily="34" charset="0"/>
              </a:rPr>
              <a:t>Nước</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không</a:t>
            </a:r>
            <a:r>
              <a:rPr lang="en-US" sz="4000" dirty="0">
                <a:ln w="0"/>
                <a:solidFill>
                  <a:srgbClr val="C00000"/>
                </a:solidFill>
                <a:effectLst/>
                <a:latin typeface="Calibri" panose="020F0502020204030204" pitchFamily="34" charset="0"/>
                <a:cs typeface="Calibri" panose="020F0502020204030204" pitchFamily="34" charset="0"/>
              </a:rPr>
              <a:t> </a:t>
            </a:r>
            <a:r>
              <a:rPr lang="en-US" sz="4000" dirty="0" err="1">
                <a:ln w="0"/>
                <a:solidFill>
                  <a:srgbClr val="C00000"/>
                </a:solidFill>
                <a:effectLst/>
                <a:latin typeface="Calibri" panose="020F0502020204030204" pitchFamily="34" charset="0"/>
                <a:cs typeface="Calibri" panose="020F0502020204030204" pitchFamily="34" charset="0"/>
              </a:rPr>
              <a:t>hoà</a:t>
            </a:r>
            <a:r>
              <a:rPr lang="en-US" sz="4000" dirty="0">
                <a:ln w="0"/>
                <a:solidFill>
                  <a:srgbClr val="C00000"/>
                </a:solidFill>
                <a:effectLst/>
                <a:latin typeface="Calibri" panose="020F0502020204030204" pitchFamily="34" charset="0"/>
                <a:cs typeface="Calibri" panose="020F0502020204030204" pitchFamily="34" charset="0"/>
              </a:rPr>
              <a:t> tan </a:t>
            </a:r>
            <a:r>
              <a:rPr lang="en-US" sz="4000" dirty="0" err="1">
                <a:ln w="0"/>
                <a:solidFill>
                  <a:srgbClr val="C00000"/>
                </a:solidFill>
                <a:effectLst/>
                <a:latin typeface="Calibri" panose="020F0502020204030204" pitchFamily="34" charset="0"/>
                <a:cs typeface="Calibri" panose="020F0502020204030204" pitchFamily="34" charset="0"/>
              </a:rPr>
              <a:t>được</a:t>
            </a:r>
            <a:endParaRPr lang="en-US" sz="4000" dirty="0">
              <a:ln w="0"/>
              <a:solidFill>
                <a:srgbClr val="C00000"/>
              </a:solidFill>
              <a:effectLst/>
              <a:latin typeface="Calibri" panose="020F0502020204030204" pitchFamily="34" charset="0"/>
              <a:cs typeface="Calibri" panose="020F0502020204030204" pitchFamily="34" charset="0"/>
            </a:endParaRPr>
          </a:p>
        </p:txBody>
      </p:sp>
      <p:pic>
        <p:nvPicPr>
          <p:cNvPr id="1026" name="Picture 2" descr="Sugar Bag Vector Illustration And Icon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4743" y="3297717"/>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salt in jute sack Royalty Fre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31647" y="332327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ỏi Đá, Hòn Đá, Viên Đá, Cục Đá, Tảng Đá PNG 35 - Free.Vector6.co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t="24608" r="9283" b="27265"/>
          <a:stretch/>
        </p:blipFill>
        <p:spPr bwMode="auto">
          <a:xfrm>
            <a:off x="7778275" y="4360739"/>
            <a:ext cx="1740960" cy="7142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ttle of oil Royalty Free Vector Image - Vector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2778" l="10000" r="92429"/>
                    </a14:imgEffect>
                  </a14:imgLayer>
                </a14:imgProps>
              </a:ext>
              <a:ext uri="{28A0092B-C50C-407E-A947-70E740481C1C}">
                <a14:useLocalDpi xmlns:a14="http://schemas.microsoft.com/office/drawing/2010/main" val="0"/>
              </a:ext>
            </a:extLst>
          </a:blip>
          <a:srcRect/>
          <a:stretch>
            <a:fillRect/>
          </a:stretch>
        </p:blipFill>
        <p:spPr bwMode="auto">
          <a:xfrm>
            <a:off x="5659929" y="3602091"/>
            <a:ext cx="2304880" cy="22315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ối phó với dị ứng quả chanh | Vinmec"/>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784976" y="4739795"/>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ước mắm an toàn cho sức khỏe và cách lựa chọn sao cho đú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0699" y="3711501"/>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2" descr="Hourglass done Icon | Noto Emoji Travel &amp;amp; Places Iconset | Google"/>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pic>
        <p:nvPicPr>
          <p:cNvPr id="1038" name="Picture 14" descr="Hourglass Flat Multi Color Icon, Color Icons, Hourglass Icons, Hourglass  Clipart PNG and Vector with Transparent Background for Free Download"/>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75499" y="3925006"/>
            <a:ext cx="2074357" cy="207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56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250" autoRev="1" fill="hold">
                                          <p:stCondLst>
                                            <p:cond delay="0"/>
                                          </p:stCondLst>
                                        </p:cTn>
                                        <p:tgtEl>
                                          <p:spTgt spid="6"/>
                                        </p:tgtEl>
                                        <p:attrNameLst>
                                          <p:attrName>ppt_w</p:attrName>
                                        </p:attrNameLst>
                                      </p:cBhvr>
                                    </p:anim>
                                    <p:anim by="(#ppt_w*0.50)" calcmode="lin" valueType="num">
                                      <p:cBhvr>
                                        <p:cTn id="8" dur="250" decel="50000" autoRev="1" fill="hold">
                                          <p:stCondLst>
                                            <p:cond delay="0"/>
                                          </p:stCondLst>
                                        </p:cTn>
                                        <p:tgtEl>
                                          <p:spTgt spid="6"/>
                                        </p:tgtEl>
                                        <p:attrNameLst>
                                          <p:attrName>ppt_x</p:attrName>
                                        </p:attrNameLst>
                                      </p:cBhvr>
                                    </p:anim>
                                    <p:anim from="(-#ppt_h/2)" to="(#ppt_y)" calcmode="lin" valueType="num">
                                      <p:cBhvr>
                                        <p:cTn id="9" dur="500" fill="hold">
                                          <p:stCondLst>
                                            <p:cond delay="0"/>
                                          </p:stCondLst>
                                        </p:cTn>
                                        <p:tgtEl>
                                          <p:spTgt spid="6"/>
                                        </p:tgtEl>
                                        <p:attrNameLst>
                                          <p:attrName>ppt_y</p:attrName>
                                        </p:attrNameLst>
                                      </p:cBhvr>
                                    </p:anim>
                                    <p:animRot by="21600000">
                                      <p:cBhvr>
                                        <p:cTn id="10" dur="500" fill="hold">
                                          <p:stCondLst>
                                            <p:cond delay="0"/>
                                          </p:stCondLst>
                                        </p:cTn>
                                        <p:tgtEl>
                                          <p:spTgt spid="6"/>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250" autoRev="1" fill="hold">
                                          <p:stCondLst>
                                            <p:cond delay="0"/>
                                          </p:stCondLst>
                                        </p:cTn>
                                        <p:tgtEl>
                                          <p:spTgt spid="7"/>
                                        </p:tgtEl>
                                        <p:attrNameLst>
                                          <p:attrName>ppt_w</p:attrName>
                                        </p:attrNameLst>
                                      </p:cBhvr>
                                    </p:anim>
                                    <p:anim by="(#ppt_w*0.50)" calcmode="lin" valueType="num">
                                      <p:cBhvr>
                                        <p:cTn id="14" dur="250" decel="50000" autoRev="1" fill="hold">
                                          <p:stCondLst>
                                            <p:cond delay="0"/>
                                          </p:stCondLst>
                                        </p:cTn>
                                        <p:tgtEl>
                                          <p:spTgt spid="7"/>
                                        </p:tgtEl>
                                        <p:attrNameLst>
                                          <p:attrName>ppt_x</p:attrName>
                                        </p:attrNameLst>
                                      </p:cBhvr>
                                    </p:anim>
                                    <p:anim from="(-#ppt_h/2)" to="(#ppt_y)" calcmode="lin" valueType="num">
                                      <p:cBhvr>
                                        <p:cTn id="15" dur="500" fill="hold">
                                          <p:stCondLst>
                                            <p:cond delay="0"/>
                                          </p:stCondLst>
                                        </p:cTn>
                                        <p:tgtEl>
                                          <p:spTgt spid="7"/>
                                        </p:tgtEl>
                                        <p:attrNameLst>
                                          <p:attrName>ppt_y</p:attrName>
                                        </p:attrNameLst>
                                      </p:cBhvr>
                                    </p:anim>
                                    <p:animRot by="21600000">
                                      <p:cBhvr>
                                        <p:cTn id="16" dur="500" fill="hold">
                                          <p:stCondLst>
                                            <p:cond delay="0"/>
                                          </p:stCondLst>
                                        </p:cTn>
                                        <p:tgtEl>
                                          <p:spTgt spid="7"/>
                                        </p:tgtEl>
                                        <p:attrNameLst>
                                          <p:attrName>r</p:attrName>
                                        </p:attrNameLst>
                                      </p:cBhvr>
                                    </p:animRo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randombar(horizontal)">
                                      <p:cBhvr>
                                        <p:cTn id="27" dur="500"/>
                                        <p:tgtEl>
                                          <p:spTgt spid="1034"/>
                                        </p:tgtEl>
                                      </p:cBhvr>
                                    </p:animEffect>
                                  </p:childTnLst>
                                </p:cTn>
                              </p:par>
                              <p:par>
                                <p:cTn id="28" presetID="14" presetClass="entr" presetSubtype="10" fill="hold" nodeType="with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randombar(horizontal)">
                                      <p:cBhvr>
                                        <p:cTn id="30" dur="500"/>
                                        <p:tgtEl>
                                          <p:spTgt spid="1028"/>
                                        </p:tgtEl>
                                      </p:cBhvr>
                                    </p:animEffect>
                                  </p:childTnLst>
                                </p:cTn>
                              </p:par>
                              <p:par>
                                <p:cTn id="31" presetID="14" presetClass="entr" presetSubtype="10" fill="hold" nodeType="withEffect">
                                  <p:stCondLst>
                                    <p:cond delay="0"/>
                                  </p:stCondLst>
                                  <p:childTnLst>
                                    <p:set>
                                      <p:cBhvr>
                                        <p:cTn id="32" dur="1" fill="hold">
                                          <p:stCondLst>
                                            <p:cond delay="0"/>
                                          </p:stCondLst>
                                        </p:cTn>
                                        <p:tgtEl>
                                          <p:spTgt spid="1032"/>
                                        </p:tgtEl>
                                        <p:attrNameLst>
                                          <p:attrName>style.visibility</p:attrName>
                                        </p:attrNameLst>
                                      </p:cBhvr>
                                      <p:to>
                                        <p:strVal val="visible"/>
                                      </p:to>
                                    </p:set>
                                    <p:animEffect transition="in" filter="randombar(horizontal)">
                                      <p:cBhvr>
                                        <p:cTn id="33" dur="500"/>
                                        <p:tgtEl>
                                          <p:spTgt spid="1032"/>
                                        </p:tgtEl>
                                      </p:cBhvr>
                                    </p:animEffect>
                                  </p:childTnLst>
                                </p:cTn>
                              </p:par>
                              <p:par>
                                <p:cTn id="34" presetID="14" presetClass="entr" presetSubtype="1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randombar(horizontal)">
                                      <p:cBhvr>
                                        <p:cTn id="36" dur="5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14" presetClass="entr" presetSubtype="10" fill="hold" nodeType="withEffect">
                                  <p:stCondLst>
                                    <p:cond delay="0"/>
                                  </p:stCondLst>
                                  <p:childTnLst>
                                    <p:set>
                                      <p:cBhvr>
                                        <p:cTn id="43" dur="1" fill="hold">
                                          <p:stCondLst>
                                            <p:cond delay="0"/>
                                          </p:stCondLst>
                                        </p:cTn>
                                        <p:tgtEl>
                                          <p:spTgt spid="1038"/>
                                        </p:tgtEl>
                                        <p:attrNameLst>
                                          <p:attrName>style.visibility</p:attrName>
                                        </p:attrNameLst>
                                      </p:cBhvr>
                                      <p:to>
                                        <p:strVal val="visible"/>
                                      </p:to>
                                    </p:set>
                                    <p:animEffect transition="in" filter="randombar(horizontal)">
                                      <p:cBhvr>
                                        <p:cTn id="44" dur="500"/>
                                        <p:tgtEl>
                                          <p:spTgt spid="1038"/>
                                        </p:tgtEl>
                                      </p:cBhvr>
                                    </p:animEffect>
                                  </p:childTnLst>
                                </p:cTn>
                              </p:par>
                              <p:par>
                                <p:cTn id="45" presetID="14" presetClass="entr" presetSubtype="10" fill="hold" nodeType="withEffect">
                                  <p:stCondLst>
                                    <p:cond delay="0"/>
                                  </p:stCondLst>
                                  <p:childTnLst>
                                    <p:set>
                                      <p:cBhvr>
                                        <p:cTn id="46" dur="1" fill="hold">
                                          <p:stCondLst>
                                            <p:cond delay="0"/>
                                          </p:stCondLst>
                                        </p:cTn>
                                        <p:tgtEl>
                                          <p:spTgt spid="1030"/>
                                        </p:tgtEl>
                                        <p:attrNameLst>
                                          <p:attrName>style.visibility</p:attrName>
                                        </p:attrNameLst>
                                      </p:cBhvr>
                                      <p:to>
                                        <p:strVal val="visible"/>
                                      </p:to>
                                    </p:set>
                                    <p:animEffect transition="in" filter="randombar(horizontal)">
                                      <p:cBhvr>
                                        <p:cTn id="4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14"/>
          <p:cNvPicPr>
            <a:picLocks noChangeAspect="1"/>
          </p:cNvPicPr>
          <p:nvPr/>
        </p:nvPicPr>
        <p:blipFill rotWithShape="1">
          <a:blip r:embed="rId2" cstate="print">
            <a:extLst>
              <a:ext uri="{28A0092B-C50C-407E-A947-70E740481C1C}">
                <a14:useLocalDpi xmlns:a14="http://schemas.microsoft.com/office/drawing/2010/main" val="0"/>
              </a:ext>
            </a:extLst>
          </a:blip>
          <a:srcRect t="23161" b="24535"/>
          <a:stretch/>
        </p:blipFill>
        <p:spPr>
          <a:xfrm>
            <a:off x="3269673" y="778448"/>
            <a:ext cx="9329156" cy="4670085"/>
          </a:xfrm>
          <a:prstGeom prst="rect">
            <a:avLst/>
          </a:prstGeom>
        </p:spPr>
      </p:pic>
      <p:sp>
        <p:nvSpPr>
          <p:cNvPr id="29" name="TextBox 28"/>
          <p:cNvSpPr txBox="1"/>
          <p:nvPr/>
        </p:nvSpPr>
        <p:spPr>
          <a:xfrm>
            <a:off x="5035077" y="2313271"/>
            <a:ext cx="5798344" cy="1569660"/>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Nước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hoà</a:t>
            </a:r>
            <a:r>
              <a:rPr lang="en-US" sz="4800" b="1" dirty="0">
                <a:solidFill>
                  <a:srgbClr val="00B050"/>
                </a:solidFill>
                <a:latin typeface="Times New Roman" pitchFamily="18" charset="0"/>
                <a:cs typeface="Times New Roman" pitchFamily="18" charset="0"/>
              </a:rPr>
              <a:t> tan </a:t>
            </a:r>
            <a:r>
              <a:rPr lang="en-US" sz="4800" b="1" dirty="0" err="1">
                <a:solidFill>
                  <a:srgbClr val="00B050"/>
                </a:solidFill>
                <a:latin typeface="Times New Roman" pitchFamily="18" charset="0"/>
                <a:cs typeface="Times New Roman" pitchFamily="18" charset="0"/>
              </a:rPr>
              <a:t>được</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một</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số</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chất</a:t>
            </a:r>
            <a:endParaRPr lang="en-US" sz="4800" b="1" dirty="0">
              <a:solidFill>
                <a:srgbClr val="00B050"/>
              </a:solidFill>
              <a:latin typeface="Times New Roman" pitchFamily="18" charset="0"/>
              <a:cs typeface="Times New Roman"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57" y="1906385"/>
            <a:ext cx="3865419" cy="44639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39" y="-148891"/>
            <a:ext cx="2121592" cy="2145977"/>
          </a:xfrm>
          <a:prstGeom prst="rect">
            <a:avLst/>
          </a:prstGeom>
        </p:spPr>
      </p:pic>
      <p:pic>
        <p:nvPicPr>
          <p:cNvPr id="6" name="Picture 2" descr="Sugar Bag Vector Illustration And Icon Stock Illustration - Download Image  Now - iStoc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9941" y="2870329"/>
            <a:ext cx="1603947" cy="1603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a salt in jute sack Royalty Free Vector Imag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34057" y="924097"/>
            <a:ext cx="1802068" cy="1946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ối phó với dị ứng quả chanh | Vinmec"/>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012" b="98196" l="3125" r="90000"/>
                    </a14:imgEffect>
                  </a14:imgLayer>
                </a14:imgProps>
              </a:ext>
              <a:ext uri="{28A0092B-C50C-407E-A947-70E740481C1C}">
                <a14:useLocalDpi xmlns:a14="http://schemas.microsoft.com/office/drawing/2010/main" val="0"/>
              </a:ext>
            </a:extLst>
          </a:blip>
          <a:srcRect/>
          <a:stretch>
            <a:fillRect/>
          </a:stretch>
        </p:blipFill>
        <p:spPr bwMode="auto">
          <a:xfrm>
            <a:off x="6373976" y="4233343"/>
            <a:ext cx="2142913" cy="1336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Nước mắm an toàn cho sức khỏe và cách lựa chọn sao cho đú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6975" y="3631664"/>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9656" y="36098"/>
            <a:ext cx="3649397" cy="1354217"/>
          </a:xfrm>
          <a:prstGeom prst="rect">
            <a:avLst/>
          </a:prstGeom>
          <a:noFill/>
        </p:spPr>
        <p:txBody>
          <a:bodyPr wrap="none" lIns="121920" tIns="60960" rIns="121920" bIns="60960">
            <a:spAutoFit/>
          </a:bodyPr>
          <a:lstStyle/>
          <a:p>
            <a:pPr algn="ctr" defTabSz="914377"/>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Kết</a:t>
            </a:r>
            <a:r>
              <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 </a:t>
            </a:r>
            <a:r>
              <a:rPr lang="en-US" sz="8000" b="1"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rPr>
              <a:t>luận</a:t>
            </a:r>
            <a:endParaRPr lang="en-US" sz="8000"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Flamenco" panose="02040603050506020204" pitchFamily="18" charset="0"/>
            </a:endParaRPr>
          </a:p>
        </p:txBody>
      </p:sp>
    </p:spTree>
    <p:extLst>
      <p:ext uri="{BB962C8B-B14F-4D97-AF65-F5344CB8AC3E}">
        <p14:creationId xmlns:p14="http://schemas.microsoft.com/office/powerpoint/2010/main" val="267736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par>
                                <p:cTn id="41" presetID="53" presetClass="entr" presetSubtype="16"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210" y="637637"/>
            <a:ext cx="11973581" cy="5982727"/>
          </a:xfrm>
          <a:prstGeom prst="rect">
            <a:avLst/>
          </a:prstGeom>
        </p:spPr>
      </p:pic>
      <p:sp>
        <p:nvSpPr>
          <p:cNvPr id="27650" name="Rectangle 15"/>
          <p:cNvSpPr>
            <a:spLocks noChangeArrowheads="1"/>
          </p:cNvSpPr>
          <p:nvPr/>
        </p:nvSpPr>
        <p:spPr bwMode="auto">
          <a:xfrm>
            <a:off x="2408551" y="1841226"/>
            <a:ext cx="7774899" cy="3785652"/>
          </a:xfrm>
          <a:prstGeom prst="rect">
            <a:avLst/>
          </a:prstGeom>
          <a:noFill/>
          <a:ln w="9525">
            <a:noFill/>
            <a:miter lim="800000"/>
            <a:headEnd/>
            <a:tailEnd/>
          </a:ln>
          <a:effectLst>
            <a:prstShdw prst="shdw17" dist="17961" dir="2700000">
              <a:schemeClr val="bg2"/>
            </a:prstShdw>
          </a:effectLst>
        </p:spPr>
        <p:txBody>
          <a:bodyPr wrap="square">
            <a:spAutoFit/>
          </a:bodyPr>
          <a:lstStyle/>
          <a:p>
            <a:pPr algn="just" defTabSz="914377"/>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lỏng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trong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suốt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màu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mùi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không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có</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dạng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nhất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định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Nước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chảy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từ</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cao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xuống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lan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ra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khắp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mọi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phía</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thấm</a:t>
            </a:r>
            <a:r>
              <a:rPr lang="en-US" sz="4000" dirty="0">
                <a:latin typeface="Calibri" panose="020F0502020204030204" pitchFamily="34" charset="0"/>
                <a:cs typeface="Calibri" panose="020F0502020204030204" pitchFamily="34" charset="0"/>
              </a:rPr>
              <a:t> qua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vật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hòa</a:t>
            </a:r>
            <a:r>
              <a:rPr lang="en-US" sz="4000" dirty="0">
                <a:latin typeface="Calibri" panose="020F0502020204030204" pitchFamily="34" charset="0"/>
                <a:cs typeface="Calibri" panose="020F0502020204030204" pitchFamily="34" charset="0"/>
              </a:rPr>
              <a:t> tan </a:t>
            </a:r>
            <a:r>
              <a:rPr lang="en-US" sz="4000" dirty="0" err="1">
                <a:latin typeface="Calibri" panose="020F0502020204030204" pitchFamily="34" charset="0"/>
                <a:cs typeface="Calibri" panose="020F0502020204030204" pitchFamily="34" charset="0"/>
              </a:rPr>
              <a:t>một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số</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chất</a:t>
            </a:r>
            <a:r>
              <a:rPr lang="en-US" sz="4000" dirty="0">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9038">
            <a:off x="-506837" y="-594443"/>
            <a:ext cx="4294583" cy="3217484"/>
          </a:xfrm>
          <a:prstGeom prst="rect">
            <a:avLst/>
          </a:prstGeom>
        </p:spPr>
      </p:pic>
      <p:sp>
        <p:nvSpPr>
          <p:cNvPr id="15" name="TextBox 14"/>
          <p:cNvSpPr txBox="1"/>
          <p:nvPr/>
        </p:nvSpPr>
        <p:spPr>
          <a:xfrm rot="19888646">
            <a:off x="399339" y="963790"/>
            <a:ext cx="2873931" cy="1015663"/>
          </a:xfrm>
          <a:prstGeom prst="rect">
            <a:avLst/>
          </a:prstGeom>
          <a:noFill/>
        </p:spPr>
        <p:txBody>
          <a:bodyPr wrap="square" rtlCol="0">
            <a:spAutoFit/>
          </a:bodyPr>
          <a:lstStyle/>
          <a:p>
            <a:pPr algn="ctr" defTabSz="914377"/>
            <a:r>
              <a:rPr lang="en-US" sz="6000" b="1" dirty="0" err="1">
                <a:solidFill>
                  <a:srgbClr val="FF0000"/>
                </a:solidFill>
                <a:latin typeface="Calibri" panose="020F0502020204030204" pitchFamily="34" charset="0"/>
                <a:cs typeface="Calibri" panose="020F0502020204030204" pitchFamily="34" charset="0"/>
              </a:rPr>
              <a:t>Ghi</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nhớ</a:t>
            </a:r>
            <a:endParaRPr lang="en-US" sz="6000" b="1" dirty="0">
              <a:solidFill>
                <a:srgbClr val="FF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0134" y="3314701"/>
            <a:ext cx="2298700" cy="3543300"/>
          </a:xfrm>
          <a:prstGeom prst="rect">
            <a:avLst/>
          </a:prstGeom>
        </p:spPr>
      </p:pic>
      <p:pic>
        <p:nvPicPr>
          <p:cNvPr id="16" name="Picture 15" descr="Ico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6952" y="250753"/>
            <a:ext cx="2785048" cy="2785048"/>
          </a:xfrm>
          <a:prstGeom prst="rect">
            <a:avLst/>
          </a:prstGeom>
        </p:spPr>
      </p:pic>
    </p:spTree>
    <p:extLst>
      <p:ext uri="{BB962C8B-B14F-4D97-AF65-F5344CB8AC3E}">
        <p14:creationId xmlns:p14="http://schemas.microsoft.com/office/powerpoint/2010/main" val="412623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7" dur="500"/>
                                        <p:tgtEl>
                                          <p:spTgt spid="27650">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650">
                                            <p:txEl>
                                              <p:pRg st="0" end="0"/>
                                            </p:txEl>
                                          </p:spTgt>
                                        </p:tgtEl>
                                        <p:attrNameLst>
                                          <p:attrName>style.visibility</p:attrName>
                                        </p:attrNameLst>
                                      </p:cBhvr>
                                      <p:to>
                                        <p:strVal val="visible"/>
                                      </p:to>
                                    </p:set>
                                    <p:animEffect transition="in" filter="blinds(horizontal)">
                                      <p:cBhvr>
                                        <p:cTn id="10" dur="500"/>
                                        <p:tgtEl>
                                          <p:spTgt spid="27650">
                                            <p:txEl>
                                              <p:pRg st="0" end="0"/>
                                            </p:txEl>
                                          </p:spTgt>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áy Xay Sinh Tố Daiichi: Học cách chế biến sinh tố hoa quả thơm ngon, bổ  dưỡng với máy xay sinh tố Daiic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752" y="259939"/>
            <a:ext cx="4364224" cy="38654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65" y="-305990"/>
            <a:ext cx="4599175" cy="3149107"/>
          </a:xfrm>
          <a:prstGeom prst="rect">
            <a:avLst/>
          </a:prstGeom>
        </p:spPr>
      </p:pic>
      <p:pic>
        <p:nvPicPr>
          <p:cNvPr id="69637" name="Picture 5" descr="He_thong_sieu_loc_3-cong-suat"/>
          <p:cNvPicPr>
            <a:picLocks noChangeAspect="1" noChangeArrowheads="1"/>
          </p:cNvPicPr>
          <p:nvPr/>
        </p:nvPicPr>
        <p:blipFill>
          <a:blip r:embed="rId4"/>
          <a:srcRect/>
          <a:stretch>
            <a:fillRect/>
          </a:stretch>
        </p:blipFill>
        <p:spPr bwMode="auto">
          <a:xfrm>
            <a:off x="1689951" y="1718872"/>
            <a:ext cx="3776271" cy="42197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o-do-be-loc.jpg"/>
          <p:cNvPicPr>
            <a:picLocks noChangeAspect="1"/>
          </p:cNvPicPr>
          <p:nvPr/>
        </p:nvPicPr>
        <p:blipFill>
          <a:blip r:embed="rId5"/>
          <a:stretch>
            <a:fillRect/>
          </a:stretch>
        </p:blipFill>
        <p:spPr>
          <a:xfrm>
            <a:off x="466843" y="3409046"/>
            <a:ext cx="2164900" cy="26207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64980" y="321946"/>
            <a:ext cx="5798344" cy="830997"/>
          </a:xfrm>
          <a:prstGeom prst="rect">
            <a:avLst/>
          </a:prstGeom>
          <a:noFill/>
        </p:spPr>
        <p:txBody>
          <a:bodyPr wrap="square" rtlCol="0">
            <a:spAutoFit/>
          </a:bodyPr>
          <a:lstStyle/>
          <a:p>
            <a:pPr algn="ctr" defTabSz="914377"/>
            <a:r>
              <a:rPr lang="en-US" sz="4800" b="1" dirty="0" err="1">
                <a:solidFill>
                  <a:srgbClr val="00B050"/>
                </a:solidFill>
                <a:latin typeface="Times New Roman" pitchFamily="18" charset="0"/>
                <a:cs typeface="Times New Roman" pitchFamily="18" charset="0"/>
              </a:rPr>
              <a:t>Vận</a:t>
            </a:r>
            <a:r>
              <a:rPr lang="en-US" sz="4800" b="1" dirty="0">
                <a:solidFill>
                  <a:srgbClr val="00B050"/>
                </a:solidFill>
                <a:latin typeface="Times New Roman" pitchFamily="18" charset="0"/>
                <a:cs typeface="Times New Roman" pitchFamily="18" charset="0"/>
              </a:rPr>
              <a:t> </a:t>
            </a:r>
            <a:r>
              <a:rPr lang="en-US" sz="4800" b="1" dirty="0" err="1">
                <a:solidFill>
                  <a:srgbClr val="00B050"/>
                </a:solidFill>
                <a:latin typeface="Times New Roman" pitchFamily="18" charset="0"/>
                <a:cs typeface="Times New Roman" pitchFamily="18" charset="0"/>
              </a:rPr>
              <a:t>dụng</a:t>
            </a:r>
            <a:endParaRPr lang="en-US" sz="4800" b="1" dirty="0">
              <a:solidFill>
                <a:srgbClr val="00B050"/>
              </a:solidFill>
              <a:latin typeface="Times New Roman" pitchFamily="18" charset="0"/>
              <a:cs typeface="Times New Roman" pitchFamily="18" charset="0"/>
            </a:endParaRPr>
          </a:p>
        </p:txBody>
      </p:sp>
      <p:pic>
        <p:nvPicPr>
          <p:cNvPr id="11" name="Picture 10" descr="40734555.jpg"/>
          <p:cNvPicPr>
            <a:picLocks noChangeAspect="1"/>
          </p:cNvPicPr>
          <p:nvPr/>
        </p:nvPicPr>
        <p:blipFill>
          <a:blip r:embed="rId6">
            <a:extLst>
              <a:ext uri="{BEBA8EAE-BF5A-486C-A8C5-ECC9F3942E4B}">
                <a14:imgProps xmlns:a14="http://schemas.microsoft.com/office/drawing/2010/main">
                  <a14:imgLayer r:embed="rId7">
                    <a14:imgEffect>
                      <a14:backgroundRemoval t="0" b="100000" l="0" r="90000"/>
                    </a14:imgEffect>
                  </a14:imgLayer>
                </a14:imgProps>
              </a:ext>
            </a:extLst>
          </a:blip>
          <a:stretch>
            <a:fillRect/>
          </a:stretch>
        </p:blipFill>
        <p:spPr>
          <a:xfrm>
            <a:off x="8094688" y="3366741"/>
            <a:ext cx="5305865" cy="3491260"/>
          </a:xfrm>
          <a:prstGeom prst="rect">
            <a:avLst/>
          </a:prstGeom>
          <a:effectLst>
            <a:outerShdw blurRad="76200" dir="13500000" sy="23000" kx="1200000" algn="br" rotWithShape="0">
              <a:prstClr val="black">
                <a:alpha val="20000"/>
              </a:prstClr>
            </a:outerShdw>
          </a:effectLst>
        </p:spPr>
      </p:pic>
      <p:sp>
        <p:nvSpPr>
          <p:cNvPr id="3" name="AutoShape 2" descr="Hình ảnh ly nước cam chanh tươi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914377"/>
            <a:endParaRPr lang="en-US">
              <a:solidFill>
                <a:prstClr val="black"/>
              </a:solidFill>
              <a:latin typeface="DFGothic-EB"/>
            </a:endParaRPr>
          </a:p>
        </p:txBody>
      </p:sp>
    </p:spTree>
    <p:extLst>
      <p:ext uri="{BB962C8B-B14F-4D97-AF65-F5344CB8AC3E}">
        <p14:creationId xmlns:p14="http://schemas.microsoft.com/office/powerpoint/2010/main" val="134264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9637"/>
                                        </p:tgtEl>
                                        <p:attrNameLst>
                                          <p:attrName>style.visibility</p:attrName>
                                        </p:attrNameLst>
                                      </p:cBhvr>
                                      <p:to>
                                        <p:strVal val="visible"/>
                                      </p:to>
                                    </p:set>
                                    <p:anim calcmode="lin" valueType="num">
                                      <p:cBhvr>
                                        <p:cTn id="19" dur="500" fill="hold"/>
                                        <p:tgtEl>
                                          <p:spTgt spid="69637"/>
                                        </p:tgtEl>
                                        <p:attrNameLst>
                                          <p:attrName>ppt_w</p:attrName>
                                        </p:attrNameLst>
                                      </p:cBhvr>
                                      <p:tavLst>
                                        <p:tav tm="0">
                                          <p:val>
                                            <p:fltVal val="0"/>
                                          </p:val>
                                        </p:tav>
                                        <p:tav tm="100000">
                                          <p:val>
                                            <p:strVal val="#ppt_w"/>
                                          </p:val>
                                        </p:tav>
                                      </p:tavLst>
                                    </p:anim>
                                    <p:anim calcmode="lin" valueType="num">
                                      <p:cBhvr>
                                        <p:cTn id="20" dur="500" fill="hold"/>
                                        <p:tgtEl>
                                          <p:spTgt spid="69637"/>
                                        </p:tgtEl>
                                        <p:attrNameLst>
                                          <p:attrName>ppt_h</p:attrName>
                                        </p:attrNameLst>
                                      </p:cBhvr>
                                      <p:tavLst>
                                        <p:tav tm="0">
                                          <p:val>
                                            <p:fltVal val="0"/>
                                          </p:val>
                                        </p:tav>
                                        <p:tav tm="100000">
                                          <p:val>
                                            <p:strVal val="#ppt_h"/>
                                          </p:val>
                                        </p:tav>
                                      </p:tavLst>
                                    </p:anim>
                                    <p:animEffect transition="in" filter="fade">
                                      <p:cBhvr>
                                        <p:cTn id="21" dur="500"/>
                                        <p:tgtEl>
                                          <p:spTgt spid="69637"/>
                                        </p:tgtEl>
                                      </p:cBhvr>
                                    </p:animEffect>
                                  </p:childTnLst>
                                </p:cTn>
                              </p:par>
                              <p:par>
                                <p:cTn id="22" presetID="53" presetClass="entr" presetSubtype="16"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p:cTn id="24" dur="500" fill="hold"/>
                                        <p:tgtEl>
                                          <p:spTgt spid="2052"/>
                                        </p:tgtEl>
                                        <p:attrNameLst>
                                          <p:attrName>ppt_w</p:attrName>
                                        </p:attrNameLst>
                                      </p:cBhvr>
                                      <p:tavLst>
                                        <p:tav tm="0">
                                          <p:val>
                                            <p:fltVal val="0"/>
                                          </p:val>
                                        </p:tav>
                                        <p:tav tm="100000">
                                          <p:val>
                                            <p:strVal val="#ppt_w"/>
                                          </p:val>
                                        </p:tav>
                                      </p:tavLst>
                                    </p:anim>
                                    <p:anim calcmode="lin" valueType="num">
                                      <p:cBhvr>
                                        <p:cTn id="25" dur="500" fill="hold"/>
                                        <p:tgtEl>
                                          <p:spTgt spid="2052"/>
                                        </p:tgtEl>
                                        <p:attrNameLst>
                                          <p:attrName>ppt_h</p:attrName>
                                        </p:attrNameLst>
                                      </p:cBhvr>
                                      <p:tavLst>
                                        <p:tav tm="0">
                                          <p:val>
                                            <p:fltVal val="0"/>
                                          </p:val>
                                        </p:tav>
                                        <p:tav tm="100000">
                                          <p:val>
                                            <p:strVal val="#ppt_h"/>
                                          </p:val>
                                        </p:tav>
                                      </p:tavLst>
                                    </p:anim>
                                    <p:animEffect transition="in" filter="fade">
                                      <p:cBhvr>
                                        <p:cTn id="26" dur="500"/>
                                        <p:tgtEl>
                                          <p:spTgt spid="2052"/>
                                        </p:tgtEl>
                                      </p:cBhvr>
                                    </p:animEffect>
                                  </p:childTnLst>
                                </p:cTn>
                              </p:par>
                              <p:par>
                                <p:cTn id="27" presetID="53" presetClass="entr" presetSubtype="16"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nodePh="1">
                                  <p:stCondLst>
                                    <p:cond delay="0"/>
                                  </p:stCondLst>
                                  <p:endCondLst>
                                    <p:cond evt="begin" delay="0">
                                      <p:tn val="37"/>
                                    </p:cond>
                                  </p:end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3"/>
          <a:stretch>
            <a:fillRect/>
          </a:stretch>
        </p:blipFill>
        <p:spPr>
          <a:xfrm>
            <a:off x="-1662" y="-298"/>
            <a:ext cx="12193057" cy="6858594"/>
          </a:xfrm>
          <a:prstGeom prst="rect">
            <a:avLst/>
          </a:prstGeom>
        </p:spPr>
      </p:pic>
      <p:pic>
        <p:nvPicPr>
          <p:cNvPr id="6" name="图片 5">
            <a:extLst>
              <a:ext uri="{FF2B5EF4-FFF2-40B4-BE49-F238E27FC236}">
                <a16:creationId xmlns:a16="http://schemas.microsoft.com/office/drawing/2014/main" id="{67C6089F-E8FC-4E99-B4A0-3BDC82923717}"/>
              </a:ext>
            </a:extLst>
          </p:cNvPr>
          <p:cNvPicPr>
            <a:picLocks noChangeAspect="1"/>
          </p:cNvPicPr>
          <p:nvPr/>
        </p:nvPicPr>
        <p:blipFill>
          <a:blip r:embed="rId4"/>
          <a:stretch>
            <a:fillRect/>
          </a:stretch>
        </p:blipFill>
        <p:spPr>
          <a:xfrm>
            <a:off x="6311432" y="4632856"/>
            <a:ext cx="2584928" cy="2127688"/>
          </a:xfrm>
          <a:prstGeom prst="rect">
            <a:avLst/>
          </a:prstGeom>
        </p:spPr>
      </p:pic>
      <p:pic>
        <p:nvPicPr>
          <p:cNvPr id="7" name="图片 6">
            <a:extLst>
              <a:ext uri="{FF2B5EF4-FFF2-40B4-BE49-F238E27FC236}">
                <a16:creationId xmlns:a16="http://schemas.microsoft.com/office/drawing/2014/main" id="{0E0F4147-BCAE-4DA3-9E4E-141F53EED14B}"/>
              </a:ext>
            </a:extLst>
          </p:cNvPr>
          <p:cNvPicPr>
            <a:picLocks noChangeAspect="1"/>
          </p:cNvPicPr>
          <p:nvPr/>
        </p:nvPicPr>
        <p:blipFill>
          <a:blip r:embed="rId5"/>
          <a:stretch>
            <a:fillRect/>
          </a:stretch>
        </p:blipFill>
        <p:spPr>
          <a:xfrm>
            <a:off x="207702" y="4966414"/>
            <a:ext cx="1731414" cy="1018120"/>
          </a:xfrm>
          <a:prstGeom prst="rect">
            <a:avLst/>
          </a:prstGeom>
        </p:spPr>
      </p:pic>
      <p:pic>
        <p:nvPicPr>
          <p:cNvPr id="15" name="图片 14">
            <a:extLst>
              <a:ext uri="{FF2B5EF4-FFF2-40B4-BE49-F238E27FC236}">
                <a16:creationId xmlns:a16="http://schemas.microsoft.com/office/drawing/2014/main" id="{2F9BC747-B7FD-43D0-82DC-E3772EECBFFB}"/>
              </a:ext>
            </a:extLst>
          </p:cNvPr>
          <p:cNvPicPr>
            <a:picLocks noChangeAspect="1"/>
          </p:cNvPicPr>
          <p:nvPr/>
        </p:nvPicPr>
        <p:blipFill>
          <a:blip r:embed="rId6"/>
          <a:stretch>
            <a:fillRect/>
          </a:stretch>
        </p:blipFill>
        <p:spPr>
          <a:xfrm>
            <a:off x="-529" y="5334845"/>
            <a:ext cx="12193057" cy="1524132"/>
          </a:xfrm>
          <a:prstGeom prst="rect">
            <a:avLst/>
          </a:prstGeom>
        </p:spPr>
      </p:pic>
      <p:sp>
        <p:nvSpPr>
          <p:cNvPr id="23" name="文本框 22">
            <a:extLst>
              <a:ext uri="{FF2B5EF4-FFF2-40B4-BE49-F238E27FC236}">
                <a16:creationId xmlns:a16="http://schemas.microsoft.com/office/drawing/2014/main" id="{F42B74B9-CC43-4CA2-AEAC-8F0DA46857FD}"/>
              </a:ext>
            </a:extLst>
          </p:cNvPr>
          <p:cNvSpPr txBox="1"/>
          <p:nvPr/>
        </p:nvSpPr>
        <p:spPr>
          <a:xfrm>
            <a:off x="1024941" y="1487374"/>
            <a:ext cx="1039605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rPr>
              <a:t>CHÚC CÁC EM HỌC TỐT</a:t>
            </a:r>
            <a:endParaRPr kumimoji="0" lang="zh-CN" altLang="en-US" sz="11500" b="1" i="0" u="none" strike="noStrike" kern="1200" cap="none" spc="0" normalizeH="0" baseline="0" noProof="0" dirty="0">
              <a:ln w="38100">
                <a:solidFill>
                  <a:srgbClr val="FFFFFF"/>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方正卡通简体" panose="03000509000000000000" pitchFamily="65" charset="-122"/>
              <a:cs typeface="方正光辉特粗简体" panose="03000509000000000000" pitchFamily="65" charset="-122"/>
            </a:endParaRPr>
          </a:p>
        </p:txBody>
      </p:sp>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7"/>
          <a:stretch>
            <a:fillRect/>
          </a:stretch>
        </p:blipFill>
        <p:spPr>
          <a:xfrm>
            <a:off x="44277" y="-345132"/>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8"/>
          <a:stretch>
            <a:fillRect/>
          </a:stretch>
        </p:blipFill>
        <p:spPr>
          <a:xfrm>
            <a:off x="5434527" y="573508"/>
            <a:ext cx="1322947" cy="1420491"/>
          </a:xfrm>
          <a:prstGeom prst="rect">
            <a:avLst/>
          </a:prstGeom>
        </p:spPr>
      </p:pic>
      <p:pic>
        <p:nvPicPr>
          <p:cNvPr id="18" name="图片 17">
            <a:extLst>
              <a:ext uri="{FF2B5EF4-FFF2-40B4-BE49-F238E27FC236}">
                <a16:creationId xmlns:a16="http://schemas.microsoft.com/office/drawing/2014/main" id="{E5EC1758-E13C-4349-82E4-E5B6F943FF14}"/>
              </a:ext>
            </a:extLst>
          </p:cNvPr>
          <p:cNvPicPr>
            <a:picLocks noChangeAspect="1"/>
          </p:cNvPicPr>
          <p:nvPr/>
        </p:nvPicPr>
        <p:blipFill rotWithShape="1">
          <a:blip r:embed="rId9"/>
          <a:srcRect l="14883" t="19368" r="21376" b="36864"/>
          <a:stretch/>
        </p:blipFill>
        <p:spPr>
          <a:xfrm>
            <a:off x="2870199" y="4627221"/>
            <a:ext cx="2716307" cy="1862479"/>
          </a:xfrm>
          <a:prstGeom prst="rect">
            <a:avLst/>
          </a:prstGeom>
        </p:spPr>
      </p:pic>
      <p:pic>
        <p:nvPicPr>
          <p:cNvPr id="19" name="图片 18">
            <a:extLst>
              <a:ext uri="{FF2B5EF4-FFF2-40B4-BE49-F238E27FC236}">
                <a16:creationId xmlns:a16="http://schemas.microsoft.com/office/drawing/2014/main" id="{83B8410D-600F-42E5-A8C6-FD667DD33845}"/>
              </a:ext>
            </a:extLst>
          </p:cNvPr>
          <p:cNvPicPr>
            <a:picLocks noChangeAspect="1"/>
          </p:cNvPicPr>
          <p:nvPr/>
        </p:nvPicPr>
        <p:blipFill>
          <a:blip r:embed="rId10"/>
          <a:stretch>
            <a:fillRect/>
          </a:stretch>
        </p:blipFill>
        <p:spPr>
          <a:xfrm>
            <a:off x="10301754" y="3796045"/>
            <a:ext cx="2521628" cy="3653788"/>
          </a:xfrm>
          <a:prstGeom prst="rect">
            <a:avLst/>
          </a:prstGeom>
        </p:spPr>
      </p:pic>
      <p:pic>
        <p:nvPicPr>
          <p:cNvPr id="20" name="图片 19">
            <a:extLst>
              <a:ext uri="{FF2B5EF4-FFF2-40B4-BE49-F238E27FC236}">
                <a16:creationId xmlns:a16="http://schemas.microsoft.com/office/drawing/2014/main" id="{4CF9C15D-03BF-4B25-89D2-614E7634461B}"/>
              </a:ext>
            </a:extLst>
          </p:cNvPr>
          <p:cNvPicPr>
            <a:picLocks noChangeAspect="1"/>
          </p:cNvPicPr>
          <p:nvPr/>
        </p:nvPicPr>
        <p:blipFill>
          <a:blip r:embed="rId11"/>
          <a:stretch>
            <a:fillRect/>
          </a:stretch>
        </p:blipFill>
        <p:spPr>
          <a:xfrm>
            <a:off x="-529" y="5766261"/>
            <a:ext cx="12193057" cy="1091279"/>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2"/>
          <a:stretch>
            <a:fillRect/>
          </a:stretch>
        </p:blipFill>
        <p:spPr>
          <a:xfrm>
            <a:off x="8426724" y="181415"/>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3"/>
          <a:stretch>
            <a:fillRect/>
          </a:stretch>
        </p:blipFill>
        <p:spPr>
          <a:xfrm>
            <a:off x="8813357" y="-321875"/>
            <a:ext cx="4102964" cy="2743438"/>
          </a:xfrm>
          <a:prstGeom prst="rect">
            <a:avLst/>
          </a:prstGeom>
        </p:spPr>
      </p:pic>
      <p:pic>
        <p:nvPicPr>
          <p:cNvPr id="25" name="图片 24">
            <a:extLst>
              <a:ext uri="{FF2B5EF4-FFF2-40B4-BE49-F238E27FC236}">
                <a16:creationId xmlns:a16="http://schemas.microsoft.com/office/drawing/2014/main" id="{DCA9AC01-6976-41F1-BDC7-AA35D346576F}"/>
              </a:ext>
            </a:extLst>
          </p:cNvPr>
          <p:cNvPicPr>
            <a:picLocks noChangeAspect="1"/>
          </p:cNvPicPr>
          <p:nvPr/>
        </p:nvPicPr>
        <p:blipFill>
          <a:blip r:embed="rId14"/>
          <a:stretch>
            <a:fillRect/>
          </a:stretch>
        </p:blipFill>
        <p:spPr>
          <a:xfrm>
            <a:off x="10522903" y="2325617"/>
            <a:ext cx="658425" cy="908383"/>
          </a:xfrm>
          <a:prstGeom prst="rect">
            <a:avLst/>
          </a:prstGeom>
        </p:spPr>
      </p:pic>
      <p:pic>
        <p:nvPicPr>
          <p:cNvPr id="29" name="图片 28">
            <a:extLst>
              <a:ext uri="{FF2B5EF4-FFF2-40B4-BE49-F238E27FC236}">
                <a16:creationId xmlns:a16="http://schemas.microsoft.com/office/drawing/2014/main" id="{E496D177-14D5-4787-A512-2D782D124025}"/>
              </a:ext>
            </a:extLst>
          </p:cNvPr>
          <p:cNvPicPr>
            <a:picLocks noChangeAspect="1"/>
          </p:cNvPicPr>
          <p:nvPr/>
        </p:nvPicPr>
        <p:blipFill>
          <a:blip r:embed="rId15"/>
          <a:stretch>
            <a:fillRect/>
          </a:stretch>
        </p:blipFill>
        <p:spPr>
          <a:xfrm>
            <a:off x="1073409" y="2221097"/>
            <a:ext cx="664522" cy="908383"/>
          </a:xfrm>
          <a:prstGeom prst="rect">
            <a:avLst/>
          </a:prstGeom>
        </p:spPr>
      </p:pic>
    </p:spTree>
    <p:extLst>
      <p:ext uri="{BB962C8B-B14F-4D97-AF65-F5344CB8AC3E}">
        <p14:creationId xmlns:p14="http://schemas.microsoft.com/office/powerpoint/2010/main" val="3891823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2000" fill="hold"/>
                                        <p:tgtEl>
                                          <p:spTgt spid="2"/>
                                        </p:tgtEl>
                                        <p:attrNameLst>
                                          <p:attrName>ppt_x</p:attrName>
                                        </p:attrNameLst>
                                      </p:cBhvr>
                                      <p:tavLst>
                                        <p:tav tm="0">
                                          <p:val>
                                            <p:strVal val="0-#ppt_w/2"/>
                                          </p:val>
                                        </p:tav>
                                        <p:tav tm="100000">
                                          <p:val>
                                            <p:strVal val="#ppt_x"/>
                                          </p:val>
                                        </p:tav>
                                      </p:tavLst>
                                    </p:anim>
                                    <p:anim calcmode="lin" valueType="num">
                                      <p:cBhvr additive="base">
                                        <p:cTn id="23" dur="2000" fill="hold"/>
                                        <p:tgtEl>
                                          <p:spTgt spid="2"/>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50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2000" fill="hold"/>
                                        <p:tgtEl>
                                          <p:spTgt spid="3"/>
                                        </p:tgtEl>
                                        <p:attrNameLst>
                                          <p:attrName>ppt_x</p:attrName>
                                        </p:attrNameLst>
                                      </p:cBhvr>
                                      <p:tavLst>
                                        <p:tav tm="0">
                                          <p:val>
                                            <p:strVal val="1+#ppt_w/2"/>
                                          </p:val>
                                        </p:tav>
                                        <p:tav tm="100000">
                                          <p:val>
                                            <p:strVal val="#ppt_x"/>
                                          </p:val>
                                        </p:tav>
                                      </p:tavLst>
                                    </p:anim>
                                    <p:anim calcmode="lin" valueType="num">
                                      <p:cBhvr additive="base">
                                        <p:cTn id="27" dur="20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5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1000" fill="hold"/>
                                        <p:tgtEl>
                                          <p:spTgt spid="22"/>
                                        </p:tgtEl>
                                        <p:attrNameLst>
                                          <p:attrName>ppt_x</p:attrName>
                                        </p:attrNameLst>
                                      </p:cBhvr>
                                      <p:tavLst>
                                        <p:tav tm="0">
                                          <p:val>
                                            <p:strVal val="1+#ppt_w/2"/>
                                          </p:val>
                                        </p:tav>
                                        <p:tav tm="100000">
                                          <p:val>
                                            <p:strVal val="#ppt_x"/>
                                          </p:val>
                                        </p:tav>
                                      </p:tavLst>
                                    </p:anim>
                                    <p:anim calcmode="lin" valueType="num">
                                      <p:cBhvr additive="base">
                                        <p:cTn id="31" dur="1000" fill="hold"/>
                                        <p:tgtEl>
                                          <p:spTgt spid="22"/>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25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000" fill="hold"/>
                                        <p:tgtEl>
                                          <p:spTgt spid="18"/>
                                        </p:tgtEl>
                                        <p:attrNameLst>
                                          <p:attrName>ppt_x</p:attrName>
                                        </p:attrNameLst>
                                      </p:cBhvr>
                                      <p:tavLst>
                                        <p:tav tm="0">
                                          <p:val>
                                            <p:strVal val="0-#ppt_w/2"/>
                                          </p:val>
                                        </p:tav>
                                        <p:tav tm="100000">
                                          <p:val>
                                            <p:strVal val="#ppt_x"/>
                                          </p:val>
                                        </p:tav>
                                      </p:tavLst>
                                    </p:anim>
                                    <p:anim calcmode="lin" valueType="num">
                                      <p:cBhvr additive="base">
                                        <p:cTn id="39" dur="1000" fill="hold"/>
                                        <p:tgtEl>
                                          <p:spTgt spid="18"/>
                                        </p:tgtEl>
                                        <p:attrNameLst>
                                          <p:attrName>ppt_y</p:attrName>
                                        </p:attrNameLst>
                                      </p:cBhvr>
                                      <p:tavLst>
                                        <p:tav tm="0">
                                          <p:val>
                                            <p:strVal val="#ppt_y"/>
                                          </p:val>
                                        </p:tav>
                                        <p:tav tm="100000">
                                          <p:val>
                                            <p:strVal val="#ppt_y"/>
                                          </p:val>
                                        </p:tav>
                                      </p:tavLst>
                                    </p:anim>
                                  </p:childTnLst>
                                </p:cTn>
                              </p:par>
                              <p:par>
                                <p:cTn id="40" presetID="42" presetClass="entr" presetSubtype="0" fill="hold" nodeType="withEffect">
                                  <p:stCondLst>
                                    <p:cond delay="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par>
                                <p:cTn id="45" presetID="2" presetClass="entr" presetSubtype="2"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1000" fill="hold"/>
                                        <p:tgtEl>
                                          <p:spTgt spid="19"/>
                                        </p:tgtEl>
                                        <p:attrNameLst>
                                          <p:attrName>ppt_x</p:attrName>
                                        </p:attrNameLst>
                                      </p:cBhvr>
                                      <p:tavLst>
                                        <p:tav tm="0">
                                          <p:val>
                                            <p:strVal val="1+#ppt_w/2"/>
                                          </p:val>
                                        </p:tav>
                                        <p:tav tm="100000">
                                          <p:val>
                                            <p:strVal val="#ppt_x"/>
                                          </p:val>
                                        </p:tav>
                                      </p:tavLst>
                                    </p:anim>
                                    <p:anim calcmode="lin" valueType="num">
                                      <p:cBhvr additive="base">
                                        <p:cTn id="48" dur="1000" fill="hold"/>
                                        <p:tgtEl>
                                          <p:spTgt spid="19"/>
                                        </p:tgtEl>
                                        <p:attrNameLst>
                                          <p:attrName>ppt_y</p:attrName>
                                        </p:attrNameLst>
                                      </p:cBhvr>
                                      <p:tavLst>
                                        <p:tav tm="0">
                                          <p:val>
                                            <p:strVal val="#ppt_y"/>
                                          </p:val>
                                        </p:tav>
                                        <p:tav tm="100000">
                                          <p:val>
                                            <p:strVal val="#ppt_y"/>
                                          </p:val>
                                        </p:tav>
                                      </p:tavLst>
                                    </p:anim>
                                  </p:childTnLst>
                                </p:cTn>
                              </p:par>
                              <p:par>
                                <p:cTn id="49" presetID="47" presetClass="entr" presetSubtype="0" fill="hold" nodeType="withEffect">
                                  <p:stCondLst>
                                    <p:cond delay="125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2" presetClass="entr" presetSubtype="2"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0-#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par>
                                <p:cTn id="63" presetID="38" presetClass="entr" presetSubtype="0" accel="50000" fill="hold" grpId="0" nodeType="withEffect">
                                  <p:stCondLst>
                                    <p:cond delay="0"/>
                                  </p:stCondLst>
                                  <p:iterate type="lt">
                                    <p:tmPct val="14286"/>
                                  </p:iterate>
                                  <p:childTnLst>
                                    <p:set>
                                      <p:cBhvr>
                                        <p:cTn id="64" dur="1" fill="hold">
                                          <p:stCondLst>
                                            <p:cond delay="0"/>
                                          </p:stCondLst>
                                        </p:cTn>
                                        <p:tgtEl>
                                          <p:spTgt spid="23"/>
                                        </p:tgtEl>
                                        <p:attrNameLst>
                                          <p:attrName>style.visibility</p:attrName>
                                        </p:attrNameLst>
                                      </p:cBhvr>
                                      <p:to>
                                        <p:strVal val="visible"/>
                                      </p:to>
                                    </p:set>
                                    <p:set>
                                      <p:cBhvr>
                                        <p:cTn id="65" dur="341" fill="hold">
                                          <p:stCondLst>
                                            <p:cond delay="0"/>
                                          </p:stCondLst>
                                        </p:cTn>
                                        <p:tgtEl>
                                          <p:spTgt spid="23"/>
                                        </p:tgtEl>
                                        <p:attrNameLst>
                                          <p:attrName>style.rotation</p:attrName>
                                        </p:attrNameLst>
                                      </p:cBhvr>
                                      <p:to>
                                        <p:strVal val="-45.0"/>
                                      </p:to>
                                    </p:set>
                                    <p:anim calcmode="lin" valueType="num">
                                      <p:cBhvr>
                                        <p:cTn id="66" dur="341" fill="hold">
                                          <p:stCondLst>
                                            <p:cond delay="341"/>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67" dur="341"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68" dur="117" decel="50000" autoRev="1" fill="hold">
                                          <p:stCondLst>
                                            <p:cond delay="341"/>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69" dur="102" fill="hold">
                                          <p:stCondLst>
                                            <p:cond delay="648"/>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5"/>
          <a:stretch>
            <a:fillRect/>
          </a:stretch>
        </p:blipFill>
        <p:spPr>
          <a:xfrm>
            <a:off x="-529" y="5766261"/>
            <a:ext cx="12193057" cy="1091279"/>
          </a:xfrm>
          <a:prstGeom prst="rect">
            <a:avLst/>
          </a:prstGeom>
        </p:spPr>
      </p:pic>
      <p:pic>
        <p:nvPicPr>
          <p:cNvPr id="14" name="图片 13">
            <a:extLst>
              <a:ext uri="{FF2B5EF4-FFF2-40B4-BE49-F238E27FC236}">
                <a16:creationId xmlns:a16="http://schemas.microsoft.com/office/drawing/2014/main" id="{307A53FB-7C3A-4E36-8D88-47F7A0201ACA}"/>
              </a:ext>
            </a:extLst>
          </p:cNvPr>
          <p:cNvPicPr>
            <a:picLocks noChangeAspect="1"/>
          </p:cNvPicPr>
          <p:nvPr/>
        </p:nvPicPr>
        <p:blipFill>
          <a:blip r:embed="rId6"/>
          <a:stretch>
            <a:fillRect/>
          </a:stretch>
        </p:blipFill>
        <p:spPr>
          <a:xfrm>
            <a:off x="95824" y="-131303"/>
            <a:ext cx="3318499" cy="2214029"/>
          </a:xfrm>
          <a:prstGeom prst="rect">
            <a:avLst/>
          </a:prstGeom>
        </p:spPr>
      </p:pic>
      <p:pic>
        <p:nvPicPr>
          <p:cNvPr id="15" name="图片 14">
            <a:extLst>
              <a:ext uri="{FF2B5EF4-FFF2-40B4-BE49-F238E27FC236}">
                <a16:creationId xmlns:a16="http://schemas.microsoft.com/office/drawing/2014/main" id="{19BDEF28-E4B0-4D11-929E-04A3A86E8F5A}"/>
              </a:ext>
            </a:extLst>
          </p:cNvPr>
          <p:cNvPicPr>
            <a:picLocks noChangeAspect="1"/>
          </p:cNvPicPr>
          <p:nvPr/>
        </p:nvPicPr>
        <p:blipFill>
          <a:blip r:embed="rId7"/>
          <a:stretch>
            <a:fillRect/>
          </a:stretch>
        </p:blipFill>
        <p:spPr>
          <a:xfrm>
            <a:off x="8426725" y="219516"/>
            <a:ext cx="2035888" cy="2035888"/>
          </a:xfrm>
          <a:prstGeom prst="rect">
            <a:avLst/>
          </a:prstGeom>
        </p:spPr>
      </p:pic>
      <p:pic>
        <p:nvPicPr>
          <p:cNvPr id="16" name="图片 15">
            <a:extLst>
              <a:ext uri="{FF2B5EF4-FFF2-40B4-BE49-F238E27FC236}">
                <a16:creationId xmlns:a16="http://schemas.microsoft.com/office/drawing/2014/main" id="{7787ADB3-CFC7-42E0-BD4B-36DA56322317}"/>
              </a:ext>
            </a:extLst>
          </p:cNvPr>
          <p:cNvPicPr>
            <a:picLocks noChangeAspect="1"/>
          </p:cNvPicPr>
          <p:nvPr/>
        </p:nvPicPr>
        <p:blipFill>
          <a:blip r:embed="rId8"/>
          <a:stretch>
            <a:fillRect/>
          </a:stretch>
        </p:blipFill>
        <p:spPr>
          <a:xfrm>
            <a:off x="8813357" y="-169475"/>
            <a:ext cx="3425383" cy="2290375"/>
          </a:xfrm>
          <a:prstGeom prst="rect">
            <a:avLst/>
          </a:prstGeom>
        </p:spPr>
      </p:pic>
      <p:sp>
        <p:nvSpPr>
          <p:cNvPr id="23" name="TextBox 4">
            <a:extLst>
              <a:ext uri="{FF2B5EF4-FFF2-40B4-BE49-F238E27FC236}">
                <a16:creationId xmlns:a16="http://schemas.microsoft.com/office/drawing/2014/main" id="{6F81E4D1-D5F9-49A6-B323-24E5CF4A8C66}"/>
              </a:ext>
            </a:extLst>
          </p:cNvPr>
          <p:cNvSpPr txBox="1"/>
          <p:nvPr/>
        </p:nvSpPr>
        <p:spPr>
          <a:xfrm>
            <a:off x="4404204" y="2939114"/>
            <a:ext cx="3383592" cy="523166"/>
          </a:xfrm>
          <a:prstGeom prst="rect">
            <a:avLst/>
          </a:prstGeom>
          <a:noFill/>
        </p:spPr>
        <p:txBody>
          <a:bodyPr wrap="square" lIns="91390" tIns="45693" rIns="91390" bIns="45693"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rPr>
              <a:t>HOẠT ĐỘNG 1</a:t>
            </a:r>
            <a:endParaRPr kumimoji="0" lang="zh-CN" altLang="en-US" sz="2800" b="0" i="0" u="none" strike="noStrike" kern="1200" cap="none" spc="0" normalizeH="0" baseline="0" noProof="0" dirty="0">
              <a:ln>
                <a:noFill/>
              </a:ln>
              <a:solidFill>
                <a:srgbClr val="7F7F7F"/>
              </a:solidFill>
              <a:effectLst/>
              <a:uLnTx/>
              <a:uFillTx/>
              <a:latin typeface="Arial" panose="020B0604020202020204" pitchFamily="34" charset="0"/>
              <a:ea typeface="方正卡通简体" panose="03000509000000000000" pitchFamily="65" charset="-122"/>
              <a:cs typeface="+mn-cs"/>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6812" y="-563466"/>
            <a:ext cx="9097978" cy="7984929"/>
          </a:xfrm>
          <a:prstGeom prst="rect">
            <a:avLst/>
          </a:prstGeom>
        </p:spPr>
      </p:pic>
      <p:sp>
        <p:nvSpPr>
          <p:cNvPr id="12" name="Rectangle 11"/>
          <p:cNvSpPr/>
          <p:nvPr/>
        </p:nvSpPr>
        <p:spPr>
          <a:xfrm>
            <a:off x="4067987" y="506774"/>
            <a:ext cx="3801041" cy="144655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dirty="0" err="1">
                <a:solidFill>
                  <a:srgbClr val="FF0000"/>
                </a:solidFill>
                <a:latin typeface="#9Slide03 Bebas Neue Bold" panose="020B0606020202050201" pitchFamily="34" charset="0"/>
              </a:rPr>
              <a:t>Khởi</a:t>
            </a:r>
            <a:r>
              <a:rPr lang="en-US" altLang="zh-CN" sz="8800" b="1" dirty="0">
                <a:solidFill>
                  <a:srgbClr val="FF0000"/>
                </a:solidFill>
                <a:latin typeface="#9Slide03 Bebas Neue Bold" panose="020B0606020202050201" pitchFamily="34" charset="0"/>
              </a:rPr>
              <a:t> </a:t>
            </a:r>
            <a:r>
              <a:rPr lang="en-US" altLang="zh-CN" sz="8800" b="1" dirty="0" err="1">
                <a:solidFill>
                  <a:srgbClr val="FF0000"/>
                </a:solidFill>
                <a:latin typeface="#9Slide03 Bebas Neue Bold" panose="020B0606020202050201" pitchFamily="34" charset="0"/>
              </a:rPr>
              <a:t>động</a:t>
            </a:r>
            <a:endParaRPr kumimoji="0" lang="en-US" altLang="zh-CN" sz="8800" b="1" i="0" u="none" strike="noStrike" kern="1200" cap="none" spc="0" normalizeH="0" baseline="0" noProof="0" dirty="0">
              <a:ln>
                <a:noFill/>
              </a:ln>
              <a:solidFill>
                <a:srgbClr val="FF0000"/>
              </a:solidFill>
              <a:effectLst/>
              <a:uLnTx/>
              <a:uFillTx/>
              <a:latin typeface="#9Slide03 Bebas Neue Bold" panose="020B0606020202050201" pitchFamily="34" charset="0"/>
              <a:ea typeface="方正字迹-邢体草书繁体" panose="03000502000000000000" charset="-122"/>
            </a:endParaRPr>
          </a:p>
        </p:txBody>
      </p:sp>
      <p:pic>
        <p:nvPicPr>
          <p:cNvPr id="11" name="图片 10">
            <a:extLst>
              <a:ext uri="{FF2B5EF4-FFF2-40B4-BE49-F238E27FC236}">
                <a16:creationId xmlns:a16="http://schemas.microsoft.com/office/drawing/2014/main" id="{C56E9A1F-FFAE-42DE-BDC9-8CEAA328B556}"/>
              </a:ext>
            </a:extLst>
          </p:cNvPr>
          <p:cNvPicPr>
            <a:picLocks noChangeAspect="1"/>
          </p:cNvPicPr>
          <p:nvPr/>
        </p:nvPicPr>
        <p:blipFill>
          <a:blip r:embed="rId10"/>
          <a:stretch>
            <a:fillRect/>
          </a:stretch>
        </p:blipFill>
        <p:spPr>
          <a:xfrm>
            <a:off x="266365" y="1061207"/>
            <a:ext cx="2458511" cy="2639783"/>
          </a:xfrm>
          <a:prstGeom prst="rect">
            <a:avLst/>
          </a:prstGeom>
        </p:spPr>
      </p:pic>
      <p:sp>
        <p:nvSpPr>
          <p:cNvPr id="3" name="Rectangle 2">
            <a:extLst>
              <a:ext uri="{FF2B5EF4-FFF2-40B4-BE49-F238E27FC236}">
                <a16:creationId xmlns:a16="http://schemas.microsoft.com/office/drawing/2014/main" id="{7DF6A1EC-4869-4573-B75F-6A7E767229D8}"/>
              </a:ext>
            </a:extLst>
          </p:cNvPr>
          <p:cNvSpPr/>
          <p:nvPr/>
        </p:nvSpPr>
        <p:spPr>
          <a:xfrm>
            <a:off x="2920507" y="3335288"/>
            <a:ext cx="6096000" cy="2308324"/>
          </a:xfrm>
          <a:prstGeom prst="rect">
            <a:avLst/>
          </a:prstGeom>
        </p:spPr>
        <p:txBody>
          <a:bodyPr>
            <a:spAutoFit/>
          </a:bodyPr>
          <a:lstStyle/>
          <a:p>
            <a:r>
              <a:rPr lang="vi-VN" sz="3600" dirty="0">
                <a:latin typeface="Times New Roman" panose="02020603050405020304" pitchFamily="18" charset="0"/>
                <a:cs typeface="Times New Roman" panose="02020603050405020304" pitchFamily="18" charset="0"/>
              </a:rPr>
              <a:t>+ Kể những 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của con người sử dụng đến nước. </a:t>
            </a:r>
          </a:p>
          <a:p>
            <a:r>
              <a:rPr lang="vi-VN" sz="3600" dirty="0">
                <a:latin typeface="Times New Roman" panose="02020603050405020304" pitchFamily="18" charset="0"/>
                <a:cs typeface="Times New Roman" panose="02020603050405020304" pitchFamily="18" charset="0"/>
              </a:rPr>
              <a:t>+  Con người đã vận dụng những tính chất nào của nước?</a:t>
            </a:r>
          </a:p>
        </p:txBody>
      </p:sp>
    </p:spTree>
    <p:extLst>
      <p:ext uri="{BB962C8B-B14F-4D97-AF65-F5344CB8AC3E}">
        <p14:creationId xmlns:p14="http://schemas.microsoft.com/office/powerpoint/2010/main" val="194761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2000" fill="hold"/>
                                        <p:tgtEl>
                                          <p:spTgt spid="12"/>
                                        </p:tgtEl>
                                        <p:attrNameLst>
                                          <p:attrName>ppt_x</p:attrName>
                                        </p:attrNameLst>
                                      </p:cBhvr>
                                      <p:tavLst>
                                        <p:tav tm="0">
                                          <p:val>
                                            <p:strVal val="#ppt_x"/>
                                          </p:val>
                                        </p:tav>
                                        <p:tav tm="100000">
                                          <p:val>
                                            <p:strVal val="#ppt_x"/>
                                          </p:val>
                                        </p:tav>
                                      </p:tavLst>
                                    </p:anim>
                                    <p:anim calcmode="lin" valueType="num">
                                      <p:cBhvr additive="base">
                                        <p:cTn id="40"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xEl>
                                              <p:pRg st="0" end="0"/>
                                            </p:txEl>
                                          </p:spTgt>
                                        </p:tgtEl>
                                        <p:attrNameLst>
                                          <p:attrName>style.visibility</p:attrName>
                                        </p:attrNameLst>
                                      </p:cBhvr>
                                      <p:to>
                                        <p:strVal val="visible"/>
                                      </p:to>
                                    </p:set>
                                    <p:animEffect transition="in" filter="circle(in)">
                                      <p:cBhvr>
                                        <p:cTn id="45" dur="2000"/>
                                        <p:tgtEl>
                                          <p:spTgt spid="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anim calcmode="lin" valueType="num">
                                      <p:cBhvr additive="base">
                                        <p:cTn id="5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a:off x="5507068" y="5281321"/>
            <a:ext cx="637921" cy="639800"/>
          </a:xfrm>
          <a:custGeom>
            <a:avLst/>
            <a:gdLst>
              <a:gd name="connsiteX0" fmla="*/ 80886 w 717390"/>
              <a:gd name="connsiteY0" fmla="*/ 89167 h 719503"/>
              <a:gd name="connsiteX1" fmla="*/ 414519 w 717390"/>
              <a:gd name="connsiteY1" fmla="*/ 2670 h 719503"/>
              <a:gd name="connsiteX2" fmla="*/ 674011 w 717390"/>
              <a:gd name="connsiteY2" fmla="*/ 138594 h 719503"/>
              <a:gd name="connsiteX3" fmla="*/ 686367 w 717390"/>
              <a:gd name="connsiteY3" fmla="*/ 509297 h 719503"/>
              <a:gd name="connsiteX4" fmla="*/ 365092 w 717390"/>
              <a:gd name="connsiteY4" fmla="*/ 719362 h 719503"/>
              <a:gd name="connsiteX5" fmla="*/ 19103 w 717390"/>
              <a:gd name="connsiteY5" fmla="*/ 534011 h 719503"/>
              <a:gd name="connsiteX6" fmla="*/ 80886 w 717390"/>
              <a:gd name="connsiteY6" fmla="*/ 89167 h 719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390" h="719503">
                <a:moveTo>
                  <a:pt x="80886" y="89167"/>
                </a:moveTo>
                <a:cubicBezTo>
                  <a:pt x="146789" y="610"/>
                  <a:pt x="315665" y="-5568"/>
                  <a:pt x="414519" y="2670"/>
                </a:cubicBezTo>
                <a:cubicBezTo>
                  <a:pt x="513373" y="10908"/>
                  <a:pt x="628703" y="54156"/>
                  <a:pt x="674011" y="138594"/>
                </a:cubicBezTo>
                <a:cubicBezTo>
                  <a:pt x="719319" y="223032"/>
                  <a:pt x="737853" y="412502"/>
                  <a:pt x="686367" y="509297"/>
                </a:cubicBezTo>
                <a:cubicBezTo>
                  <a:pt x="634881" y="606092"/>
                  <a:pt x="476303" y="715243"/>
                  <a:pt x="365092" y="719362"/>
                </a:cubicBezTo>
                <a:cubicBezTo>
                  <a:pt x="253881" y="723481"/>
                  <a:pt x="64411" y="636984"/>
                  <a:pt x="19103" y="534011"/>
                </a:cubicBezTo>
                <a:cubicBezTo>
                  <a:pt x="-26205" y="431038"/>
                  <a:pt x="14983" y="177724"/>
                  <a:pt x="80886" y="89167"/>
                </a:cubicBezTo>
                <a:close/>
              </a:path>
            </a:pathLst>
          </a:cu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endParaRPr>
          </a:p>
        </p:txBody>
      </p:sp>
      <p:grpSp>
        <p:nvGrpSpPr>
          <p:cNvPr id="48" name="组合 47"/>
          <p:cNvGrpSpPr/>
          <p:nvPr/>
        </p:nvGrpSpPr>
        <p:grpSpPr>
          <a:xfrm>
            <a:off x="3957799" y="1237329"/>
            <a:ext cx="1258157" cy="1493099"/>
            <a:chOff x="2968349" y="927997"/>
            <a:chExt cx="943618" cy="1119824"/>
          </a:xfrm>
        </p:grpSpPr>
        <p:sp>
          <p:nvSpPr>
            <p:cNvPr id="25" name="任意多边形 24"/>
            <p:cNvSpPr/>
            <p:nvPr/>
          </p:nvSpPr>
          <p:spPr>
            <a:xfrm rot="21122805">
              <a:off x="2968349" y="927997"/>
              <a:ext cx="943618" cy="1119824"/>
            </a:xfrm>
            <a:custGeom>
              <a:avLst/>
              <a:gdLst>
                <a:gd name="connsiteX0" fmla="*/ 522870 w 1007464"/>
                <a:gd name="connsiteY0" fmla="*/ 0 h 1195593"/>
                <a:gd name="connsiteX1" fmla="*/ 1007464 w 1007464"/>
                <a:gd name="connsiteY1" fmla="*/ 221892 h 1195593"/>
                <a:gd name="connsiteX2" fmla="*/ 1003920 w 1007464"/>
                <a:gd name="connsiteY2" fmla="*/ 222719 h 1195593"/>
                <a:gd name="connsiteX3" fmla="*/ 902192 w 1007464"/>
                <a:gd name="connsiteY3" fmla="*/ 259290 h 1195593"/>
                <a:gd name="connsiteX4" fmla="*/ 604500 w 1007464"/>
                <a:gd name="connsiteY4" fmla="*/ 849205 h 1195593"/>
                <a:gd name="connsiteX5" fmla="*/ 409855 w 1007464"/>
                <a:gd name="connsiteY5" fmla="*/ 1189541 h 1195593"/>
                <a:gd name="connsiteX6" fmla="*/ 20565 w 1007464"/>
                <a:gd name="connsiteY6" fmla="*/ 1019372 h 1195593"/>
                <a:gd name="connsiteX7" fmla="*/ 112162 w 1007464"/>
                <a:gd name="connsiteY7" fmla="*/ 440802 h 1195593"/>
                <a:gd name="connsiteX8" fmla="*/ 461557 w 1007464"/>
                <a:gd name="connsiteY8" fmla="*/ 43832 h 119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464" h="1195593">
                  <a:moveTo>
                    <a:pt x="522870" y="0"/>
                  </a:moveTo>
                  <a:lnTo>
                    <a:pt x="1007464" y="221892"/>
                  </a:lnTo>
                  <a:lnTo>
                    <a:pt x="1003920" y="222719"/>
                  </a:lnTo>
                  <a:cubicBezTo>
                    <a:pt x="964599" y="234001"/>
                    <a:pt x="930101" y="246291"/>
                    <a:pt x="902192" y="259290"/>
                  </a:cubicBezTo>
                  <a:cubicBezTo>
                    <a:pt x="678923" y="363281"/>
                    <a:pt x="686556" y="694163"/>
                    <a:pt x="604500" y="849205"/>
                  </a:cubicBezTo>
                  <a:cubicBezTo>
                    <a:pt x="522443" y="1004247"/>
                    <a:pt x="507177" y="1161179"/>
                    <a:pt x="409855" y="1189541"/>
                  </a:cubicBezTo>
                  <a:cubicBezTo>
                    <a:pt x="312533" y="1217902"/>
                    <a:pt x="70180" y="1144162"/>
                    <a:pt x="20565" y="1019372"/>
                  </a:cubicBezTo>
                  <a:cubicBezTo>
                    <a:pt x="-29051" y="894583"/>
                    <a:pt x="14840" y="620424"/>
                    <a:pt x="112162" y="440802"/>
                  </a:cubicBezTo>
                  <a:cubicBezTo>
                    <a:pt x="185154" y="306086"/>
                    <a:pt x="319330" y="158607"/>
                    <a:pt x="461557" y="43832"/>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0" name="文本框 29"/>
            <p:cNvSpPr txBox="1"/>
            <p:nvPr/>
          </p:nvSpPr>
          <p:spPr>
            <a:xfrm>
              <a:off x="3168564" y="1033431"/>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49" name="组合 48"/>
          <p:cNvGrpSpPr/>
          <p:nvPr/>
        </p:nvGrpSpPr>
        <p:grpSpPr>
          <a:xfrm>
            <a:off x="4553543" y="653577"/>
            <a:ext cx="2291255" cy="842212"/>
            <a:chOff x="3415157" y="490182"/>
            <a:chExt cx="1718441" cy="631659"/>
          </a:xfrm>
        </p:grpSpPr>
        <p:sp>
          <p:nvSpPr>
            <p:cNvPr id="17" name="任意多边形 16"/>
            <p:cNvSpPr/>
            <p:nvPr/>
          </p:nvSpPr>
          <p:spPr>
            <a:xfrm rot="21122805">
              <a:off x="3415157" y="490182"/>
              <a:ext cx="1718441" cy="631659"/>
            </a:xfrm>
            <a:custGeom>
              <a:avLst/>
              <a:gdLst>
                <a:gd name="connsiteX0" fmla="*/ 725139 w 1834713"/>
                <a:gd name="connsiteY0" fmla="*/ 351 h 674398"/>
                <a:gd name="connsiteX1" fmla="*/ 1492269 w 1834713"/>
                <a:gd name="connsiteY1" fmla="*/ 181863 h 674398"/>
                <a:gd name="connsiteX2" fmla="*/ 1824075 w 1834713"/>
                <a:gd name="connsiteY2" fmla="*/ 648828 h 674398"/>
                <a:gd name="connsiteX3" fmla="*/ 1834713 w 1834713"/>
                <a:gd name="connsiteY3" fmla="*/ 674398 h 674398"/>
                <a:gd name="connsiteX4" fmla="*/ 1494312 w 1834713"/>
                <a:gd name="connsiteY4" fmla="*/ 674398 h 674398"/>
                <a:gd name="connsiteX5" fmla="*/ 1492537 w 1834713"/>
                <a:gd name="connsiteY5" fmla="*/ 658156 h 674398"/>
                <a:gd name="connsiteX6" fmla="*/ 1412121 w 1834713"/>
                <a:gd name="connsiteY6" fmla="*/ 499510 h 674398"/>
                <a:gd name="connsiteX7" fmla="*/ 614042 w 1834713"/>
                <a:gd name="connsiteY7" fmla="*/ 455107 h 674398"/>
                <a:gd name="connsiteX8" fmla="*/ 486920 w 1834713"/>
                <a:gd name="connsiteY8" fmla="*/ 484801 h 674398"/>
                <a:gd name="connsiteX9" fmla="*/ 0 w 1834713"/>
                <a:gd name="connsiteY9" fmla="*/ 261844 h 674398"/>
                <a:gd name="connsiteX10" fmla="*/ 12552 w 1834713"/>
                <a:gd name="connsiteY10" fmla="*/ 252290 h 674398"/>
                <a:gd name="connsiteX11" fmla="*/ 83957 w 1834713"/>
                <a:gd name="connsiteY11" fmla="*/ 204552 h 674398"/>
                <a:gd name="connsiteX12" fmla="*/ 725139 w 1834713"/>
                <a:gd name="connsiteY12" fmla="*/ 351 h 67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4713" h="674398">
                  <a:moveTo>
                    <a:pt x="725139" y="351"/>
                  </a:moveTo>
                  <a:cubicBezTo>
                    <a:pt x="959857" y="-3431"/>
                    <a:pt x="1291899" y="21149"/>
                    <a:pt x="1492269" y="181863"/>
                  </a:cubicBezTo>
                  <a:cubicBezTo>
                    <a:pt x="1617500" y="282309"/>
                    <a:pt x="1739749" y="464738"/>
                    <a:pt x="1824075" y="648828"/>
                  </a:cubicBezTo>
                  <a:lnTo>
                    <a:pt x="1834713" y="674398"/>
                  </a:lnTo>
                  <a:lnTo>
                    <a:pt x="1494312" y="674398"/>
                  </a:lnTo>
                  <a:lnTo>
                    <a:pt x="1492537" y="658156"/>
                  </a:lnTo>
                  <a:cubicBezTo>
                    <a:pt x="1478673" y="590266"/>
                    <a:pt x="1452672" y="534489"/>
                    <a:pt x="1412121" y="499510"/>
                  </a:cubicBezTo>
                  <a:cubicBezTo>
                    <a:pt x="1290468" y="394573"/>
                    <a:pt x="897243" y="401309"/>
                    <a:pt x="614042" y="455107"/>
                  </a:cubicBezTo>
                  <a:lnTo>
                    <a:pt x="486920" y="484801"/>
                  </a:lnTo>
                  <a:lnTo>
                    <a:pt x="0" y="261844"/>
                  </a:lnTo>
                  <a:lnTo>
                    <a:pt x="12552" y="252290"/>
                  </a:lnTo>
                  <a:cubicBezTo>
                    <a:pt x="36458" y="235188"/>
                    <a:pt x="60342" y="219205"/>
                    <a:pt x="83957" y="204552"/>
                  </a:cubicBezTo>
                  <a:cubicBezTo>
                    <a:pt x="272877" y="87324"/>
                    <a:pt x="490421" y="4132"/>
                    <a:pt x="725139" y="351"/>
                  </a:cubicBezTo>
                  <a:close/>
                </a:path>
              </a:pathLst>
            </a:custGeom>
            <a:solidFill>
              <a:srgbClr val="77B52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1" name="文本框 30"/>
            <p:cNvSpPr txBox="1"/>
            <p:nvPr/>
          </p:nvSpPr>
          <p:spPr>
            <a:xfrm>
              <a:off x="3813193" y="541348"/>
              <a:ext cx="1119154"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0" name="组合 49"/>
          <p:cNvGrpSpPr/>
          <p:nvPr/>
        </p:nvGrpSpPr>
        <p:grpSpPr>
          <a:xfrm>
            <a:off x="5852223" y="1462427"/>
            <a:ext cx="1321365" cy="1324221"/>
            <a:chOff x="4389167" y="1096820"/>
            <a:chExt cx="991024" cy="993166"/>
          </a:xfrm>
        </p:grpSpPr>
        <p:sp>
          <p:nvSpPr>
            <p:cNvPr id="27" name="任意多边形 26"/>
            <p:cNvSpPr/>
            <p:nvPr/>
          </p:nvSpPr>
          <p:spPr>
            <a:xfrm rot="21122805">
              <a:off x="4389167" y="1096820"/>
              <a:ext cx="985298" cy="993166"/>
            </a:xfrm>
            <a:custGeom>
              <a:avLst/>
              <a:gdLst>
                <a:gd name="connsiteX0" fmla="*/ 602498 w 1051964"/>
                <a:gd name="connsiteY0" fmla="*/ 0 h 1060365"/>
                <a:gd name="connsiteX1" fmla="*/ 943002 w 1051964"/>
                <a:gd name="connsiteY1" fmla="*/ 0 h 1060365"/>
                <a:gd name="connsiteX2" fmla="*/ 977989 w 1051964"/>
                <a:gd name="connsiteY2" fmla="*/ 84103 h 1060365"/>
                <a:gd name="connsiteX3" fmla="*/ 1035506 w 1051964"/>
                <a:gd name="connsiteY3" fmla="*/ 289900 h 1060365"/>
                <a:gd name="connsiteX4" fmla="*/ 852311 w 1051964"/>
                <a:gd name="connsiteY4" fmla="*/ 1015950 h 1060365"/>
                <a:gd name="connsiteX5" fmla="*/ 811315 w 1051964"/>
                <a:gd name="connsiteY5" fmla="*/ 1054993 h 1060365"/>
                <a:gd name="connsiteX6" fmla="*/ 804205 w 1051964"/>
                <a:gd name="connsiteY6" fmla="*/ 1060365 h 1060365"/>
                <a:gd name="connsiteX7" fmla="*/ 0 w 1051964"/>
                <a:gd name="connsiteY7" fmla="*/ 1060365 h 1060365"/>
                <a:gd name="connsiteX8" fmla="*/ 56557 w 1051964"/>
                <a:gd name="connsiteY8" fmla="*/ 1025877 h 1060365"/>
                <a:gd name="connsiteX9" fmla="*/ 463021 w 1051964"/>
                <a:gd name="connsiteY9" fmla="*/ 686959 h 1060365"/>
                <a:gd name="connsiteX10" fmla="*/ 612684 w 1051964"/>
                <a:gd name="connsiteY10" fmla="*/ 93254 h 106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1964" h="1060365">
                  <a:moveTo>
                    <a:pt x="602498" y="0"/>
                  </a:moveTo>
                  <a:lnTo>
                    <a:pt x="943002" y="0"/>
                  </a:lnTo>
                  <a:lnTo>
                    <a:pt x="977989" y="84103"/>
                  </a:lnTo>
                  <a:cubicBezTo>
                    <a:pt x="1005093" y="156720"/>
                    <a:pt x="1025011" y="227033"/>
                    <a:pt x="1035506" y="289900"/>
                  </a:cubicBezTo>
                  <a:cubicBezTo>
                    <a:pt x="1077488" y="541370"/>
                    <a:pt x="1046956" y="802295"/>
                    <a:pt x="852311" y="1015950"/>
                  </a:cubicBezTo>
                  <a:cubicBezTo>
                    <a:pt x="840146" y="1029304"/>
                    <a:pt x="826415" y="1042302"/>
                    <a:pt x="811315" y="1054993"/>
                  </a:cubicBezTo>
                  <a:lnTo>
                    <a:pt x="804205" y="1060365"/>
                  </a:lnTo>
                  <a:lnTo>
                    <a:pt x="0" y="1060365"/>
                  </a:lnTo>
                  <a:lnTo>
                    <a:pt x="56557" y="1025877"/>
                  </a:lnTo>
                  <a:cubicBezTo>
                    <a:pt x="224486" y="922358"/>
                    <a:pt x="388598" y="811749"/>
                    <a:pt x="463021" y="686959"/>
                  </a:cubicBezTo>
                  <a:cubicBezTo>
                    <a:pt x="556050" y="530972"/>
                    <a:pt x="618517" y="287832"/>
                    <a:pt x="612684" y="93254"/>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2" name="文本框 31"/>
            <p:cNvSpPr txBox="1"/>
            <p:nvPr/>
          </p:nvSpPr>
          <p:spPr>
            <a:xfrm>
              <a:off x="4895884" y="1127122"/>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grpSp>
        <p:nvGrpSpPr>
          <p:cNvPr id="51" name="组合 50"/>
          <p:cNvGrpSpPr/>
          <p:nvPr/>
        </p:nvGrpSpPr>
        <p:grpSpPr>
          <a:xfrm>
            <a:off x="5221177" y="2973954"/>
            <a:ext cx="1780464" cy="2102873"/>
            <a:chOff x="3915883" y="2230465"/>
            <a:chExt cx="1335348" cy="1577155"/>
          </a:xfrm>
        </p:grpSpPr>
        <p:sp>
          <p:nvSpPr>
            <p:cNvPr id="23" name="任意多边形 22"/>
            <p:cNvSpPr/>
            <p:nvPr/>
          </p:nvSpPr>
          <p:spPr>
            <a:xfrm rot="21122805">
              <a:off x="3915883" y="2230465"/>
              <a:ext cx="1335348" cy="1577155"/>
            </a:xfrm>
            <a:custGeom>
              <a:avLst/>
              <a:gdLst>
                <a:gd name="connsiteX0" fmla="*/ 621494 w 1425699"/>
                <a:gd name="connsiteY0" fmla="*/ 0 h 1683868"/>
                <a:gd name="connsiteX1" fmla="*/ 1425699 w 1425699"/>
                <a:gd name="connsiteY1" fmla="*/ 0 h 1683868"/>
                <a:gd name="connsiteX2" fmla="*/ 1383594 w 1425699"/>
                <a:gd name="connsiteY2" fmla="*/ 31817 h 1683868"/>
                <a:gd name="connsiteX3" fmla="*/ 489132 w 1425699"/>
                <a:gd name="connsiteY3" fmla="*/ 511467 h 1683868"/>
                <a:gd name="connsiteX4" fmla="*/ 305937 w 1425699"/>
                <a:gd name="connsiteY4" fmla="*/ 1271549 h 1683868"/>
                <a:gd name="connsiteX5" fmla="*/ 283037 w 1425699"/>
                <a:gd name="connsiteY5" fmla="*/ 1668608 h 1683868"/>
                <a:gd name="connsiteX6" fmla="*/ 76942 w 1425699"/>
                <a:gd name="connsiteY6" fmla="*/ 1521129 h 1683868"/>
                <a:gd name="connsiteX7" fmla="*/ 8244 w 1425699"/>
                <a:gd name="connsiteY7" fmla="*/ 783735 h 1683868"/>
                <a:gd name="connsiteX8" fmla="*/ 248688 w 1425699"/>
                <a:gd name="connsiteY8" fmla="*/ 261887 h 1683868"/>
                <a:gd name="connsiteX9" fmla="*/ 552731 w 1425699"/>
                <a:gd name="connsiteY9" fmla="*/ 41932 h 16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699" h="1683868">
                  <a:moveTo>
                    <a:pt x="621494" y="0"/>
                  </a:moveTo>
                  <a:lnTo>
                    <a:pt x="1425699" y="0"/>
                  </a:lnTo>
                  <a:lnTo>
                    <a:pt x="1383594" y="31817"/>
                  </a:lnTo>
                  <a:cubicBezTo>
                    <a:pt x="1136576" y="201472"/>
                    <a:pt x="659447" y="319555"/>
                    <a:pt x="489132" y="511467"/>
                  </a:cubicBezTo>
                  <a:cubicBezTo>
                    <a:pt x="294487" y="730794"/>
                    <a:pt x="340286" y="1078692"/>
                    <a:pt x="305937" y="1271549"/>
                  </a:cubicBezTo>
                  <a:cubicBezTo>
                    <a:pt x="271588" y="1464406"/>
                    <a:pt x="321202" y="1627011"/>
                    <a:pt x="283037" y="1668608"/>
                  </a:cubicBezTo>
                  <a:cubicBezTo>
                    <a:pt x="244872" y="1710204"/>
                    <a:pt x="122741" y="1668608"/>
                    <a:pt x="76942" y="1521129"/>
                  </a:cubicBezTo>
                  <a:cubicBezTo>
                    <a:pt x="31143" y="1373650"/>
                    <a:pt x="-20380" y="993609"/>
                    <a:pt x="8244" y="783735"/>
                  </a:cubicBezTo>
                  <a:cubicBezTo>
                    <a:pt x="36869" y="573861"/>
                    <a:pt x="69310" y="454744"/>
                    <a:pt x="248688" y="261887"/>
                  </a:cubicBezTo>
                  <a:cubicBezTo>
                    <a:pt x="315955" y="189566"/>
                    <a:pt x="429378" y="117245"/>
                    <a:pt x="552731" y="41932"/>
                  </a:cubicBezTo>
                  <a:close/>
                </a:path>
              </a:pathLst>
            </a:custGeom>
            <a:solidFill>
              <a:srgbClr val="D4251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endParaRPr lang="zh-CN" altLang="en-US">
                <a:solidFill>
                  <a:prstClr val="white"/>
                </a:solidFill>
                <a:latin typeface="DFGothic-EB"/>
              </a:endParaRPr>
            </a:p>
          </p:txBody>
        </p:sp>
        <p:sp>
          <p:nvSpPr>
            <p:cNvPr id="33" name="文本框 32"/>
            <p:cNvSpPr txBox="1"/>
            <p:nvPr/>
          </p:nvSpPr>
          <p:spPr>
            <a:xfrm rot="1036882">
              <a:off x="3984902" y="2683195"/>
              <a:ext cx="484307" cy="284742"/>
            </a:xfrm>
            <a:prstGeom prst="rect">
              <a:avLst/>
            </a:prstGeom>
            <a:noFill/>
          </p:spPr>
          <p:txBody>
            <a:bodyPr wrap="square" rtlCol="0">
              <a:spAutoFit/>
            </a:bodyPr>
            <a:lstStyle/>
            <a:p>
              <a:pPr defTabSz="914377"/>
              <a:endParaRPr lang="zh-CN" altLang="en-US" sz="1867" b="1" dirty="0">
                <a:solidFill>
                  <a:prstClr val="white"/>
                </a:solidFill>
                <a:latin typeface="DFGothic-EB"/>
              </a:endParaRPr>
            </a:p>
          </p:txBody>
        </p:sp>
      </p:grpSp>
      <p:cxnSp>
        <p:nvCxnSpPr>
          <p:cNvPr id="35" name="直接连接符 34"/>
          <p:cNvCxnSpPr>
            <a:endCxn id="4" idx="3"/>
          </p:cNvCxnSpPr>
          <p:nvPr/>
        </p:nvCxnSpPr>
        <p:spPr>
          <a:xfrm flipH="1">
            <a:off x="3732284" y="1856753"/>
            <a:ext cx="283648" cy="715409"/>
          </a:xfrm>
          <a:prstGeom prst="line">
            <a:avLst/>
          </a:prstGeom>
          <a:ln w="15875">
            <a:solidFill>
              <a:srgbClr val="FF660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83223" y="1705655"/>
            <a:ext cx="3585320" cy="1910155"/>
            <a:chOff x="194048" y="1262252"/>
            <a:chExt cx="2393541" cy="1432616"/>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526" y="1262252"/>
              <a:ext cx="2346857" cy="1299760"/>
            </a:xfrm>
            <a:prstGeom prst="rect">
              <a:avLst/>
            </a:prstGeom>
          </p:spPr>
        </p:pic>
        <p:sp>
          <p:nvSpPr>
            <p:cNvPr id="37" name="文本框 36"/>
            <p:cNvSpPr txBox="1"/>
            <p:nvPr/>
          </p:nvSpPr>
          <p:spPr>
            <a:xfrm>
              <a:off x="194048" y="1517623"/>
              <a:ext cx="2393541" cy="1177245"/>
            </a:xfrm>
            <a:prstGeom prst="rect">
              <a:avLst/>
            </a:prstGeom>
            <a:noFill/>
          </p:spPr>
          <p:txBody>
            <a:bodyPr wrap="square" rtlCol="0">
              <a:spAutoFit/>
            </a:bodyPr>
            <a:lstStyle/>
            <a:p>
              <a:pPr algn="ctr" defTabSz="914377"/>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màu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mùi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vị</a:t>
              </a:r>
              <a:r>
                <a:rPr lang="en-US" sz="2400" b="1" dirty="0">
                  <a:solidFill>
                    <a:prstClr val="black"/>
                  </a:solidFill>
                  <a:latin typeface="Times New Roman" pitchFamily="18" charset="0"/>
                  <a:cs typeface="Times New Roman" pitchFamily="18" charset="0"/>
                </a:rPr>
                <a:t> hay </a:t>
              </a:r>
              <a:r>
                <a:rPr lang="en-US" sz="2400" b="1" dirty="0" err="1">
                  <a:solidFill>
                    <a:prstClr val="black"/>
                  </a:solidFill>
                  <a:latin typeface="Times New Roman" pitchFamily="18" charset="0"/>
                  <a:cs typeface="Times New Roman" pitchFamily="18" charset="0"/>
                </a:rPr>
                <a:t>không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sao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đó</a:t>
              </a:r>
              <a:r>
                <a:rPr lang="en-US" sz="2400" b="1" dirty="0">
                  <a:solidFill>
                    <a:prstClr val="black"/>
                  </a:solidFill>
                  <a:latin typeface="Times New Roman" pitchFamily="18" charset="0"/>
                  <a:cs typeface="Times New Roman" pitchFamily="18" charset="0"/>
                </a:rPr>
                <a:t>? </a:t>
              </a:r>
            </a:p>
            <a:p>
              <a:pPr defTabSz="914377"/>
              <a:endParaRPr lang="zh-CN" altLang="en-US" sz="2400" dirty="0">
                <a:solidFill>
                  <a:srgbClr val="FF6600"/>
                </a:solidFill>
                <a:latin typeface="DFGothic-EB"/>
              </a:endParaRPr>
            </a:p>
          </p:txBody>
        </p:sp>
      </p:grpSp>
      <p:cxnSp>
        <p:nvCxnSpPr>
          <p:cNvPr id="38" name="直接连接符 37"/>
          <p:cNvCxnSpPr/>
          <p:nvPr/>
        </p:nvCxnSpPr>
        <p:spPr>
          <a:xfrm flipH="1">
            <a:off x="6590001" y="950460"/>
            <a:ext cx="890299" cy="0"/>
          </a:xfrm>
          <a:prstGeom prst="line">
            <a:avLst/>
          </a:prstGeom>
          <a:ln w="15875">
            <a:solidFill>
              <a:srgbClr val="77B525"/>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493839" y="1"/>
            <a:ext cx="4497376" cy="1902859"/>
            <a:chOff x="5626810" y="289402"/>
            <a:chExt cx="2947604" cy="1145847"/>
          </a:xfrm>
        </p:grpSpPr>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6810" y="289402"/>
              <a:ext cx="2947604" cy="929497"/>
            </a:xfrm>
            <a:prstGeom prst="rect">
              <a:avLst/>
            </a:prstGeom>
          </p:spPr>
        </p:pic>
        <p:sp>
          <p:nvSpPr>
            <p:cNvPr id="39" name="文本框 38"/>
            <p:cNvSpPr txBox="1"/>
            <p:nvPr/>
          </p:nvSpPr>
          <p:spPr>
            <a:xfrm>
              <a:off x="5714341" y="391046"/>
              <a:ext cx="2717057" cy="1044203"/>
            </a:xfrm>
            <a:prstGeom prst="rect">
              <a:avLst/>
            </a:prstGeom>
            <a:noFill/>
          </p:spPr>
          <p:txBody>
            <a:bodyPr wrap="square" rtlCol="0">
              <a:spAutoFit/>
            </a:bodyPr>
            <a:lstStyle/>
            <a:p>
              <a:pPr algn="ctr" defTabSz="914377"/>
              <a:r>
                <a:rPr lang="en-US" sz="2667" b="1" dirty="0">
                  <a:solidFill>
                    <a:prstClr val="black"/>
                  </a:solidFill>
                  <a:latin typeface="Times New Roman" pitchFamily="18" charset="0"/>
                  <a:cs typeface="Times New Roman" pitchFamily="18" charset="0"/>
                </a:rPr>
                <a:t>2.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có</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hình</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dạng</a:t>
              </a:r>
              <a:r>
                <a:rPr lang="en-US" sz="2667" b="1" dirty="0">
                  <a:solidFill>
                    <a:srgbClr val="FF0000"/>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định</a:t>
              </a:r>
              <a:r>
                <a:rPr lang="en-US" sz="2667" b="1" dirty="0">
                  <a:solidFill>
                    <a:prstClr val="black"/>
                  </a:solidFill>
                  <a:latin typeface="Times New Roman" pitchFamily="18" charset="0"/>
                  <a:cs typeface="Times New Roman" pitchFamily="18" charset="0"/>
                </a:rPr>
                <a:t> hay </a:t>
              </a:r>
              <a:r>
                <a:rPr lang="en-US" sz="2667" b="1" dirty="0" err="1">
                  <a:solidFill>
                    <a:prstClr val="black"/>
                  </a:solidFill>
                  <a:latin typeface="Times New Roman" pitchFamily="18" charset="0"/>
                  <a:cs typeface="Times New Roman" pitchFamily="18" charset="0"/>
                </a:rPr>
                <a:t>không</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zh-CN" altLang="en-US" sz="2667" dirty="0">
                <a:solidFill>
                  <a:srgbClr val="FF6600"/>
                </a:solidFill>
                <a:latin typeface="DFGothic-EB"/>
              </a:endParaRPr>
            </a:p>
          </p:txBody>
        </p:sp>
      </p:grpSp>
      <p:cxnSp>
        <p:nvCxnSpPr>
          <p:cNvPr id="40" name="直接连接符 39"/>
          <p:cNvCxnSpPr/>
          <p:nvPr/>
        </p:nvCxnSpPr>
        <p:spPr>
          <a:xfrm flipH="1" flipV="1">
            <a:off x="7135567" y="2549510"/>
            <a:ext cx="1063053" cy="126612"/>
          </a:xfrm>
          <a:prstGeom prst="line">
            <a:avLst/>
          </a:prstGeom>
          <a:ln w="15875">
            <a:solidFill>
              <a:srgbClr val="00B0F0"/>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8099691" y="1834101"/>
            <a:ext cx="4092311" cy="2335614"/>
            <a:chOff x="6082511" y="1375575"/>
            <a:chExt cx="2413311" cy="1751711"/>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965" y="1375575"/>
              <a:ext cx="2346857" cy="1299760"/>
            </a:xfrm>
            <a:prstGeom prst="rect">
              <a:avLst/>
            </a:prstGeom>
          </p:spPr>
        </p:pic>
        <p:sp>
          <p:nvSpPr>
            <p:cNvPr id="41" name="文本框 40"/>
            <p:cNvSpPr txBox="1"/>
            <p:nvPr/>
          </p:nvSpPr>
          <p:spPr>
            <a:xfrm>
              <a:off x="6082511" y="1518912"/>
              <a:ext cx="2364886" cy="160837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3.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chảy</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như</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thế</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nào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a:p>
              <a:pPr defTabSz="914377"/>
              <a:endParaRPr lang="en-US" sz="2667" b="1" dirty="0">
                <a:solidFill>
                  <a:prstClr val="black"/>
                </a:solidFill>
                <a:latin typeface="Times New Roman" pitchFamily="18" charset="0"/>
                <a:cs typeface="Times New Roman" pitchFamily="18" charset="0"/>
              </a:endParaRPr>
            </a:p>
            <a:p>
              <a:pPr defTabSz="914377"/>
              <a:endParaRPr lang="zh-CN" altLang="en-US" sz="2667" dirty="0">
                <a:solidFill>
                  <a:srgbClr val="FF6600"/>
                </a:solidFill>
                <a:latin typeface="DFGothic-EB"/>
              </a:endParaRPr>
            </a:p>
          </p:txBody>
        </p:sp>
      </p:grpSp>
      <p:cxnSp>
        <p:nvCxnSpPr>
          <p:cNvPr id="42" name="直接连接符 41"/>
          <p:cNvCxnSpPr/>
          <p:nvPr/>
        </p:nvCxnSpPr>
        <p:spPr>
          <a:xfrm flipH="1">
            <a:off x="5686674" y="4448635"/>
            <a:ext cx="929237" cy="0"/>
          </a:xfrm>
          <a:prstGeom prst="line">
            <a:avLst/>
          </a:prstGeom>
          <a:ln w="15875">
            <a:solidFill>
              <a:srgbClr val="D4251F"/>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6687435" y="3868209"/>
            <a:ext cx="5371768" cy="1733013"/>
            <a:chOff x="5015576" y="2901156"/>
            <a:chExt cx="2346857" cy="129976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5576" y="2901156"/>
              <a:ext cx="2346857" cy="1299760"/>
            </a:xfrm>
            <a:prstGeom prst="rect">
              <a:avLst/>
            </a:prstGeom>
          </p:spPr>
        </p:pic>
        <p:sp>
          <p:nvSpPr>
            <p:cNvPr id="43" name="文本框 42"/>
            <p:cNvSpPr txBox="1"/>
            <p:nvPr/>
          </p:nvSpPr>
          <p:spPr>
            <a:xfrm>
              <a:off x="5025070" y="3104427"/>
              <a:ext cx="2211850" cy="992724"/>
            </a:xfrm>
            <a:prstGeom prst="rect">
              <a:avLst/>
            </a:prstGeom>
            <a:noFill/>
          </p:spPr>
          <p:txBody>
            <a:bodyPr wrap="square" rtlCol="0">
              <a:spAutoFit/>
            </a:bodyPr>
            <a:lstStyle/>
            <a:p>
              <a:pPr algn="ctr" defTabSz="1219170">
                <a:defRPr/>
              </a:pPr>
              <a:r>
                <a:rPr lang="en-US" sz="2667" b="1" dirty="0">
                  <a:solidFill>
                    <a:prstClr val="black"/>
                  </a:solidFill>
                  <a:latin typeface="Times New Roman" pitchFamily="18" charset="0"/>
                  <a:cs typeface="Times New Roman" pitchFamily="18" charset="0"/>
                </a:rPr>
                <a:t>4.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thấm</a:t>
              </a:r>
              <a:r>
                <a:rPr lang="en-US" sz="2667" b="1" i="1" dirty="0">
                  <a:solidFill>
                    <a:srgbClr val="FF0000"/>
                  </a:solidFill>
                  <a:latin typeface="Times New Roman" pitchFamily="18" charset="0"/>
                  <a:cs typeface="Times New Roman" pitchFamily="18" charset="0"/>
                </a:rPr>
                <a:t> </a:t>
              </a:r>
              <a:r>
                <a:rPr lang="en-US" sz="2667" b="1" dirty="0">
                  <a:solidFill>
                    <a:prstClr val="black"/>
                  </a:solidFill>
                  <a:latin typeface="Times New Roman" pitchFamily="18" charset="0"/>
                  <a:cs typeface="Times New Roman" pitchFamily="18" charset="0"/>
                </a:rPr>
                <a:t>qua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vật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grpSp>
        <p:nvGrpSpPr>
          <p:cNvPr id="10" name="Group 9"/>
          <p:cNvGrpSpPr/>
          <p:nvPr/>
        </p:nvGrpSpPr>
        <p:grpSpPr>
          <a:xfrm>
            <a:off x="200200" y="4230894"/>
            <a:ext cx="4665957" cy="1733014"/>
            <a:chOff x="767769" y="3173170"/>
            <a:chExt cx="2878708" cy="1299760"/>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62" y="3173170"/>
              <a:ext cx="2841351" cy="1299760"/>
            </a:xfrm>
            <a:prstGeom prst="rect">
              <a:avLst/>
            </a:prstGeom>
          </p:spPr>
        </p:pic>
        <p:sp>
          <p:nvSpPr>
            <p:cNvPr id="3" name="Rectangle 2"/>
            <p:cNvSpPr/>
            <p:nvPr/>
          </p:nvSpPr>
          <p:spPr>
            <a:xfrm>
              <a:off x="767769" y="3315218"/>
              <a:ext cx="2878708" cy="992724"/>
            </a:xfrm>
            <a:prstGeom prst="rect">
              <a:avLst/>
            </a:prstGeom>
          </p:spPr>
          <p:txBody>
            <a:bodyPr wrap="square">
              <a:spAutoFit/>
            </a:bodyPr>
            <a:lstStyle/>
            <a:p>
              <a:pPr algn="ctr" defTabSz="1219170">
                <a:defRPr/>
              </a:pPr>
              <a:r>
                <a:rPr lang="en-US" sz="2667" b="1" dirty="0">
                  <a:solidFill>
                    <a:prstClr val="black"/>
                  </a:solidFill>
                  <a:latin typeface="Times New Roman" pitchFamily="18" charset="0"/>
                  <a:cs typeface="Times New Roman" pitchFamily="18" charset="0"/>
                </a:rPr>
                <a:t>5. </a:t>
              </a:r>
              <a:r>
                <a:rPr lang="en-US" sz="2667" b="1" dirty="0" err="1">
                  <a:solidFill>
                    <a:prstClr val="black"/>
                  </a:solidFill>
                  <a:latin typeface="Times New Roman" pitchFamily="18" charset="0"/>
                  <a:cs typeface="Times New Roman" pitchFamily="18" charset="0"/>
                </a:rPr>
                <a:t>Nước</a:t>
              </a:r>
              <a:r>
                <a:rPr lang="en-US" sz="2667" b="1" dirty="0">
                  <a:solidFill>
                    <a:prstClr val="black"/>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có</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thể</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a:solidFill>
                    <a:prstClr val="black"/>
                  </a:solidFill>
                  <a:latin typeface="Times New Roman" pitchFamily="18" charset="0"/>
                  <a:cs typeface="Times New Roman" pitchFamily="18" charset="0"/>
                </a:rPr>
                <a:t>hay </a:t>
              </a:r>
              <a:r>
                <a:rPr lang="en-US" sz="2667" b="1" i="1" dirty="0" err="1">
                  <a:solidFill>
                    <a:srgbClr val="FF0000"/>
                  </a:solidFill>
                  <a:latin typeface="Times New Roman" pitchFamily="18" charset="0"/>
                  <a:cs typeface="Times New Roman" pitchFamily="18" charset="0"/>
                </a:rPr>
                <a:t>không</a:t>
              </a:r>
              <a:r>
                <a:rPr lang="en-US" sz="2667" b="1" i="1" dirty="0">
                  <a:solidFill>
                    <a:srgbClr val="FF0000"/>
                  </a:solidFill>
                  <a:latin typeface="Times New Roman" pitchFamily="18" charset="0"/>
                  <a:cs typeface="Times New Roman" pitchFamily="18" charset="0"/>
                </a:rPr>
                <a:t> </a:t>
              </a:r>
              <a:r>
                <a:rPr lang="en-US" sz="2667" b="1" i="1" dirty="0" err="1">
                  <a:solidFill>
                    <a:srgbClr val="FF0000"/>
                  </a:solidFill>
                  <a:latin typeface="Times New Roman" pitchFamily="18" charset="0"/>
                  <a:cs typeface="Times New Roman" pitchFamily="18" charset="0"/>
                </a:rPr>
                <a:t>hòa</a:t>
              </a:r>
              <a:r>
                <a:rPr lang="en-US" sz="2667" b="1" i="1" dirty="0">
                  <a:solidFill>
                    <a:srgbClr val="FF0000"/>
                  </a:solidFill>
                  <a:latin typeface="Times New Roman" pitchFamily="18" charset="0"/>
                  <a:cs typeface="Times New Roman" pitchFamily="18" charset="0"/>
                </a:rPr>
                <a:t> tan </a:t>
              </a:r>
              <a:r>
                <a:rPr lang="en-US" sz="2667" b="1" dirty="0" err="1">
                  <a:solidFill>
                    <a:prstClr val="black"/>
                  </a:solidFill>
                  <a:latin typeface="Times New Roman" pitchFamily="18" charset="0"/>
                  <a:cs typeface="Times New Roman" pitchFamily="18" charset="0"/>
                </a:rPr>
                <a:t>các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chất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Làm</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sao</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để</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biết</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được</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điều</a:t>
              </a:r>
              <a:r>
                <a:rPr lang="en-US" sz="2667" b="1" dirty="0">
                  <a:solidFill>
                    <a:prstClr val="black"/>
                  </a:solidFill>
                  <a:latin typeface="Times New Roman" pitchFamily="18" charset="0"/>
                  <a:cs typeface="Times New Roman" pitchFamily="18" charset="0"/>
                </a:rPr>
                <a:t> </a:t>
              </a:r>
              <a:r>
                <a:rPr lang="en-US" sz="2667" b="1" dirty="0" err="1">
                  <a:solidFill>
                    <a:prstClr val="black"/>
                  </a:solidFill>
                  <a:latin typeface="Times New Roman" pitchFamily="18" charset="0"/>
                  <a:cs typeface="Times New Roman" pitchFamily="18" charset="0"/>
                </a:rPr>
                <a:t>đó</a:t>
              </a:r>
              <a:r>
                <a:rPr lang="en-US" sz="2667" b="1" dirty="0">
                  <a:solidFill>
                    <a:prstClr val="black"/>
                  </a:solidFill>
                  <a:latin typeface="Times New Roman" pitchFamily="18" charset="0"/>
                  <a:cs typeface="Times New Roman" pitchFamily="18" charset="0"/>
                </a:rPr>
                <a:t>? </a:t>
              </a:r>
            </a:p>
          </p:txBody>
        </p:sp>
      </p:grpSp>
      <p:cxnSp>
        <p:nvCxnSpPr>
          <p:cNvPr id="26" name="直接连接符 39"/>
          <p:cNvCxnSpPr/>
          <p:nvPr/>
        </p:nvCxnSpPr>
        <p:spPr>
          <a:xfrm flipH="1" flipV="1">
            <a:off x="4870495" y="5413917"/>
            <a:ext cx="483556" cy="130220"/>
          </a:xfrm>
          <a:prstGeom prst="line">
            <a:avLst/>
          </a:prstGeom>
          <a:ln w="15875">
            <a:solidFill>
              <a:schemeClr val="accent1">
                <a:lumMod val="50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13" y="-287492"/>
            <a:ext cx="4844444" cy="2121592"/>
          </a:xfrm>
          <a:prstGeom prst="rect">
            <a:avLst/>
          </a:prstGeom>
        </p:spPr>
      </p:pic>
      <p:sp>
        <p:nvSpPr>
          <p:cNvPr id="9" name="Rectangle 8"/>
          <p:cNvSpPr/>
          <p:nvPr/>
        </p:nvSpPr>
        <p:spPr>
          <a:xfrm>
            <a:off x="1442465" y="292464"/>
            <a:ext cx="2200282" cy="697563"/>
          </a:xfrm>
          <a:prstGeom prst="rect">
            <a:avLst/>
          </a:prstGeom>
          <a:noFill/>
        </p:spPr>
        <p:txBody>
          <a:bodyPr wrap="none" lIns="121920" tIns="60960" rIns="121920" bIns="60960">
            <a:spAutoFit/>
          </a:bodyPr>
          <a:lstStyle/>
          <a:p>
            <a:pPr algn="ctr" defTabSz="914377"/>
            <a:r>
              <a:rPr lang="vi-VN"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rPr>
              <a:t>Động não</a:t>
            </a:r>
            <a:endParaRPr lang="en-US" sz="3733" b="1"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UTM Times" panose="02040603050506020204" pitchFamily="18" charset="0"/>
            </a:endParaRPr>
          </a:p>
        </p:txBody>
      </p:sp>
    </p:spTree>
    <p:extLst>
      <p:ext uri="{BB962C8B-B14F-4D97-AF65-F5344CB8AC3E}">
        <p14:creationId xmlns:p14="http://schemas.microsoft.com/office/powerpoint/2010/main" val="327566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randombar(horizontal)">
                                      <p:cBhvr>
                                        <p:cTn id="42" dur="500"/>
                                        <p:tgtEl>
                                          <p:spTgt spid="5"/>
                                        </p:tgtEl>
                                      </p:cBhvr>
                                    </p:animEffect>
                                  </p:childTnLst>
                                </p:cTn>
                              </p:par>
                              <p:par>
                                <p:cTn id="43" presetID="14" presetClass="entr" presetSubtype="1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par>
                                <p:cTn id="51" presetID="14" presetClass="entr" presetSubtype="1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randombar(horizontal)">
                                      <p:cBhvr>
                                        <p:cTn id="58" dur="500"/>
                                        <p:tgtEl>
                                          <p:spTgt spid="8"/>
                                        </p:tgtEl>
                                      </p:cBhvr>
                                    </p:animEffect>
                                  </p:childTnLst>
                                </p:cTn>
                              </p:par>
                              <p:par>
                                <p:cTn id="59" presetID="14" presetClass="entr" presetSubtype="1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randombar(horizontal)">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randombar(horizontal)">
                                      <p:cBhvr>
                                        <p:cTn id="66" dur="500"/>
                                        <p:tgtEl>
                                          <p:spTgt spid="10"/>
                                        </p:tgtEl>
                                      </p:cBhvr>
                                    </p:animEffect>
                                  </p:childTnLst>
                                </p:cTn>
                              </p:par>
                              <p:par>
                                <p:cTn id="67" presetID="14" presetClass="entr" presetSubtype="1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latin typeface="DFGothic-EB"/>
              <a:cs typeface="+mn-ea"/>
              <a:sym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08" y="-728045"/>
            <a:ext cx="9422083" cy="6858000"/>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4"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19"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sp>
        <p:nvSpPr>
          <p:cNvPr id="10" name="Rectangle 9"/>
          <p:cNvSpPr/>
          <p:nvPr/>
        </p:nvSpPr>
        <p:spPr>
          <a:xfrm>
            <a:off x="2943656" y="3126770"/>
            <a:ext cx="6193875" cy="1107996"/>
          </a:xfrm>
          <a:prstGeom prst="rect">
            <a:avLst/>
          </a:prstGeom>
          <a:noFill/>
        </p:spPr>
        <p:txBody>
          <a:bodyPr wrap="none" lIns="121920" tIns="60960" rIns="121920" bIns="60960">
            <a:spAutoFit/>
          </a:bodyPr>
          <a:lstStyle/>
          <a:p>
            <a:pPr algn="ctr" defTabSz="914377"/>
            <a:r>
              <a:rPr lang="vi-VN"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rPr>
              <a:t>THÍ NGHIỆM 1</a:t>
            </a:r>
            <a:endParaRPr lang="en-US" sz="6400" b="1" spc="67" dirty="0">
              <a:ln w="9525" cmpd="sng">
                <a:solidFill>
                  <a:srgbClr val="FFC000">
                    <a:lumMod val="20000"/>
                    <a:lumOff val="80000"/>
                  </a:srgbClr>
                </a:solidFill>
                <a:prstDash val="solid"/>
              </a:ln>
              <a:solidFill>
                <a:srgbClr val="0070C0"/>
              </a:solidFill>
              <a:effectLst>
                <a:glow rad="63500">
                  <a:srgbClr val="FFC000">
                    <a:satMod val="175000"/>
                    <a:alpha val="40000"/>
                  </a:srgbClr>
                </a:glow>
              </a:effectLst>
              <a:latin typeface="UTM Guanine" panose="02040603050506020204" pitchFamily="18" charset="0"/>
            </a:endParaRPr>
          </a:p>
        </p:txBody>
      </p:sp>
      <p:sp>
        <p:nvSpPr>
          <p:cNvPr id="11" name="Rectangle 10"/>
          <p:cNvSpPr/>
          <p:nvPr/>
        </p:nvSpPr>
        <p:spPr>
          <a:xfrm>
            <a:off x="4790250" y="1352032"/>
            <a:ext cx="2389437" cy="697563"/>
          </a:xfrm>
          <a:prstGeom prst="rect">
            <a:avLst/>
          </a:prstGeom>
          <a:noFill/>
        </p:spPr>
        <p:txBody>
          <a:bodyPr wrap="none" lIns="121920" tIns="60960" rIns="121920" bIns="60960">
            <a:spAutoFit/>
          </a:bodyPr>
          <a:lstStyle/>
          <a:p>
            <a:pPr algn="ctr" defTabSz="914377"/>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Khoa</a:t>
            </a:r>
            <a:r>
              <a:rPr lang="en-US" sz="3733" b="1" dirty="0">
                <a:ln w="0"/>
                <a:solidFill>
                  <a:srgbClr val="FF0000"/>
                </a:solidFill>
                <a:effectLst>
                  <a:reflection blurRad="6350" stA="53000" endA="300" endPos="35500" dir="5400000" sy="-90000" algn="bl" rotWithShape="0"/>
                </a:effectLst>
                <a:latin typeface="UVN Mang Cau Nang" panose="03060902050402020B05" pitchFamily="66" charset="0"/>
              </a:rPr>
              <a:t> </a:t>
            </a:r>
            <a:r>
              <a:rPr lang="en-US" sz="3733" b="1" dirty="0" err="1">
                <a:ln w="0"/>
                <a:solidFill>
                  <a:srgbClr val="FF0000"/>
                </a:solidFill>
                <a:effectLst>
                  <a:reflection blurRad="6350" stA="53000" endA="300" endPos="35500" dir="5400000" sy="-90000" algn="bl" rotWithShape="0"/>
                </a:effectLst>
                <a:latin typeface="UVN Mang Cau Nang" panose="03060902050402020B05" pitchFamily="66" charset="0"/>
              </a:rPr>
              <a:t>học</a:t>
            </a:r>
            <a:endParaRPr lang="en-US" sz="3733" b="1" dirty="0">
              <a:ln w="0"/>
              <a:solidFill>
                <a:srgbClr val="FF0000"/>
              </a:solidFill>
              <a:effectLst>
                <a:reflection blurRad="6350" stA="53000" endA="300" endPos="35500" dir="5400000" sy="-90000" algn="bl" rotWithShape="0"/>
              </a:effectLst>
              <a:latin typeface="UVN Mang Cau Nang" panose="03060902050402020B05" pitchFamily="66" charset="0"/>
            </a:endParaRPr>
          </a:p>
        </p:txBody>
      </p:sp>
      <p:pic>
        <p:nvPicPr>
          <p:cNvPr id="43" name="图片 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769760" y="629360"/>
            <a:ext cx="1083168" cy="850593"/>
          </a:xfrm>
          <a:prstGeom prst="rect">
            <a:avLst/>
          </a:prstGeom>
        </p:spPr>
      </p:pic>
      <p:pic>
        <p:nvPicPr>
          <p:cNvPr id="53" name="图片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flipH="1">
            <a:off x="499883" y="1652619"/>
            <a:ext cx="2763323" cy="2763323"/>
          </a:xfrm>
          <a:prstGeom prst="rect">
            <a:avLst/>
          </a:prstGeom>
        </p:spPr>
      </p:pic>
      <p:pic>
        <p:nvPicPr>
          <p:cNvPr id="54" name="图片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6454" y="453400"/>
            <a:ext cx="3419484" cy="1927299"/>
          </a:xfrm>
          <a:prstGeom prst="rect">
            <a:avLst/>
          </a:prstGeom>
        </p:spPr>
      </p:pic>
      <p:pic>
        <p:nvPicPr>
          <p:cNvPr id="45" name="图片 4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702282" y="4580029"/>
            <a:ext cx="2400049" cy="1882392"/>
          </a:xfrm>
          <a:prstGeom prst="rect">
            <a:avLst/>
          </a:prstGeom>
        </p:spPr>
      </p:pic>
    </p:spTree>
    <p:extLst>
      <p:ext uri="{BB962C8B-B14F-4D97-AF65-F5344CB8AC3E}">
        <p14:creationId xmlns:p14="http://schemas.microsoft.com/office/powerpoint/2010/main" val="23215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250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250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2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250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childTnLst>
                          </p:cTn>
                        </p:par>
                        <p:par>
                          <p:cTn id="87" fill="hold">
                            <p:stCondLst>
                              <p:cond delay="3500"/>
                            </p:stCondLst>
                            <p:childTnLst>
                              <p:par>
                                <p:cTn id="88" presetID="53" presetClass="entr" presetSubtype="16"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 calcmode="lin" valueType="num">
                                      <p:cBhvr>
                                        <p:cTn id="90" dur="500" fill="hold"/>
                                        <p:tgtEl>
                                          <p:spTgt spid="3"/>
                                        </p:tgtEl>
                                        <p:attrNameLst>
                                          <p:attrName>ppt_w</p:attrName>
                                        </p:attrNameLst>
                                      </p:cBhvr>
                                      <p:tavLst>
                                        <p:tav tm="0">
                                          <p:val>
                                            <p:fltVal val="0"/>
                                          </p:val>
                                        </p:tav>
                                        <p:tav tm="100000">
                                          <p:val>
                                            <p:strVal val="#ppt_w"/>
                                          </p:val>
                                        </p:tav>
                                      </p:tavLst>
                                    </p:anim>
                                    <p:anim calcmode="lin" valueType="num">
                                      <p:cBhvr>
                                        <p:cTn id="91" dur="500" fill="hold"/>
                                        <p:tgtEl>
                                          <p:spTgt spid="3"/>
                                        </p:tgtEl>
                                        <p:attrNameLst>
                                          <p:attrName>ppt_h</p:attrName>
                                        </p:attrNameLst>
                                      </p:cBhvr>
                                      <p:tavLst>
                                        <p:tav tm="0">
                                          <p:val>
                                            <p:fltVal val="0"/>
                                          </p:val>
                                        </p:tav>
                                        <p:tav tm="100000">
                                          <p:val>
                                            <p:strVal val="#ppt_h"/>
                                          </p:val>
                                        </p:tav>
                                      </p:tavLst>
                                    </p:anim>
                                    <p:animEffect transition="in" filter="fade">
                                      <p:cBhvr>
                                        <p:cTn id="92" dur="500"/>
                                        <p:tgtEl>
                                          <p:spTgt spid="3"/>
                                        </p:tgtEl>
                                      </p:cBhvr>
                                    </p:animEffect>
                                  </p:childTnLst>
                                </p:cTn>
                              </p:par>
                              <p:par>
                                <p:cTn id="93" presetID="42" presetClass="entr" presetSubtype="0" fill="hold" nodeType="withEffect">
                                  <p:stCondLst>
                                    <p:cond delay="325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53" presetClass="entr" presetSubtype="16" fill="hold" nodeType="withEffect">
                                  <p:stCondLst>
                                    <p:cond delay="2750"/>
                                  </p:stCondLst>
                                  <p:childTnLst>
                                    <p:set>
                                      <p:cBhvr>
                                        <p:cTn id="99" dur="1" fill="hold">
                                          <p:stCondLst>
                                            <p:cond delay="0"/>
                                          </p:stCondLst>
                                        </p:cTn>
                                        <p:tgtEl>
                                          <p:spTgt spid="43"/>
                                        </p:tgtEl>
                                        <p:attrNameLst>
                                          <p:attrName>style.visibility</p:attrName>
                                        </p:attrNameLst>
                                      </p:cBhvr>
                                      <p:to>
                                        <p:strVal val="visible"/>
                                      </p:to>
                                    </p:set>
                                    <p:anim calcmode="lin" valueType="num">
                                      <p:cBhvr>
                                        <p:cTn id="100" dur="500" fill="hold"/>
                                        <p:tgtEl>
                                          <p:spTgt spid="43"/>
                                        </p:tgtEl>
                                        <p:attrNameLst>
                                          <p:attrName>ppt_w</p:attrName>
                                        </p:attrNameLst>
                                      </p:cBhvr>
                                      <p:tavLst>
                                        <p:tav tm="0">
                                          <p:val>
                                            <p:fltVal val="0"/>
                                          </p:val>
                                        </p:tav>
                                        <p:tav tm="100000">
                                          <p:val>
                                            <p:strVal val="#ppt_w"/>
                                          </p:val>
                                        </p:tav>
                                      </p:tavLst>
                                    </p:anim>
                                    <p:anim calcmode="lin" valueType="num">
                                      <p:cBhvr>
                                        <p:cTn id="101" dur="500" fill="hold"/>
                                        <p:tgtEl>
                                          <p:spTgt spid="43"/>
                                        </p:tgtEl>
                                        <p:attrNameLst>
                                          <p:attrName>ppt_h</p:attrName>
                                        </p:attrNameLst>
                                      </p:cBhvr>
                                      <p:tavLst>
                                        <p:tav tm="0">
                                          <p:val>
                                            <p:fltVal val="0"/>
                                          </p:val>
                                        </p:tav>
                                        <p:tav tm="100000">
                                          <p:val>
                                            <p:strVal val="#ppt_h"/>
                                          </p:val>
                                        </p:tav>
                                      </p:tavLst>
                                    </p:anim>
                                    <p:animEffect transition="in" filter="fade">
                                      <p:cBhvr>
                                        <p:cTn id="102" dur="500"/>
                                        <p:tgtEl>
                                          <p:spTgt spid="43"/>
                                        </p:tgtEl>
                                      </p:cBhvr>
                                    </p:animEffect>
                                  </p:childTnLst>
                                </p:cTn>
                              </p:par>
                            </p:childTnLst>
                          </p:cTn>
                        </p:par>
                        <p:par>
                          <p:cTn id="103" fill="hold">
                            <p:stCondLst>
                              <p:cond delay="7750"/>
                            </p:stCondLst>
                            <p:childTnLst>
                              <p:par>
                                <p:cTn id="104" presetID="53" presetClass="entr" presetSubtype="528" fill="hold" nodeType="afterEffect">
                                  <p:stCondLst>
                                    <p:cond delay="0"/>
                                  </p:stCondLst>
                                  <p:childTnLst>
                                    <p:set>
                                      <p:cBhvr>
                                        <p:cTn id="105" dur="1" fill="hold">
                                          <p:stCondLst>
                                            <p:cond delay="0"/>
                                          </p:stCondLst>
                                        </p:cTn>
                                        <p:tgtEl>
                                          <p:spTgt spid="53"/>
                                        </p:tgtEl>
                                        <p:attrNameLst>
                                          <p:attrName>style.visibility</p:attrName>
                                        </p:attrNameLst>
                                      </p:cBhvr>
                                      <p:to>
                                        <p:strVal val="visible"/>
                                      </p:to>
                                    </p:set>
                                    <p:anim calcmode="lin" valueType="num">
                                      <p:cBhvr>
                                        <p:cTn id="106" dur="750" fill="hold"/>
                                        <p:tgtEl>
                                          <p:spTgt spid="53"/>
                                        </p:tgtEl>
                                        <p:attrNameLst>
                                          <p:attrName>ppt_w</p:attrName>
                                        </p:attrNameLst>
                                      </p:cBhvr>
                                      <p:tavLst>
                                        <p:tav tm="0">
                                          <p:val>
                                            <p:fltVal val="0"/>
                                          </p:val>
                                        </p:tav>
                                        <p:tav tm="100000">
                                          <p:val>
                                            <p:strVal val="#ppt_w"/>
                                          </p:val>
                                        </p:tav>
                                      </p:tavLst>
                                    </p:anim>
                                    <p:anim calcmode="lin" valueType="num">
                                      <p:cBhvr>
                                        <p:cTn id="107" dur="750" fill="hold"/>
                                        <p:tgtEl>
                                          <p:spTgt spid="53"/>
                                        </p:tgtEl>
                                        <p:attrNameLst>
                                          <p:attrName>ppt_h</p:attrName>
                                        </p:attrNameLst>
                                      </p:cBhvr>
                                      <p:tavLst>
                                        <p:tav tm="0">
                                          <p:val>
                                            <p:fltVal val="0"/>
                                          </p:val>
                                        </p:tav>
                                        <p:tav tm="100000">
                                          <p:val>
                                            <p:strVal val="#ppt_h"/>
                                          </p:val>
                                        </p:tav>
                                      </p:tavLst>
                                    </p:anim>
                                    <p:animEffect transition="in" filter="fade">
                                      <p:cBhvr>
                                        <p:cTn id="108" dur="750"/>
                                        <p:tgtEl>
                                          <p:spTgt spid="53"/>
                                        </p:tgtEl>
                                      </p:cBhvr>
                                    </p:animEffect>
                                    <p:anim calcmode="lin" valueType="num">
                                      <p:cBhvr>
                                        <p:cTn id="109" dur="750" fill="hold"/>
                                        <p:tgtEl>
                                          <p:spTgt spid="53"/>
                                        </p:tgtEl>
                                        <p:attrNameLst>
                                          <p:attrName>ppt_x</p:attrName>
                                        </p:attrNameLst>
                                      </p:cBhvr>
                                      <p:tavLst>
                                        <p:tav tm="0">
                                          <p:val>
                                            <p:fltVal val="0.5"/>
                                          </p:val>
                                        </p:tav>
                                        <p:tav tm="100000">
                                          <p:val>
                                            <p:strVal val="#ppt_x"/>
                                          </p:val>
                                        </p:tav>
                                      </p:tavLst>
                                    </p:anim>
                                    <p:anim calcmode="lin" valueType="num">
                                      <p:cBhvr>
                                        <p:cTn id="110" dur="750" fill="hold"/>
                                        <p:tgtEl>
                                          <p:spTgt spid="53"/>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6" presetClass="entr" presetSubtype="0" fill="hold" grpId="0" nodeType="clickEffect">
                                  <p:stCondLst>
                                    <p:cond delay="0"/>
                                  </p:stCondLst>
                                  <p:iterate type="lt">
                                    <p:tmPct val="10000"/>
                                  </p:iterate>
                                  <p:childTnLst>
                                    <p:set>
                                      <p:cBhvr>
                                        <p:cTn id="114" dur="1" fill="hold">
                                          <p:stCondLst>
                                            <p:cond delay="0"/>
                                          </p:stCondLst>
                                        </p:cTn>
                                        <p:tgtEl>
                                          <p:spTgt spid="10"/>
                                        </p:tgtEl>
                                        <p:attrNameLst>
                                          <p:attrName>style.visibility</p:attrName>
                                        </p:attrNameLst>
                                      </p:cBhvr>
                                      <p:to>
                                        <p:strVal val="visible"/>
                                      </p:to>
                                    </p:set>
                                    <p:anim by="(-#ppt_w*2)" calcmode="lin" valueType="num">
                                      <p:cBhvr rctx="PPT">
                                        <p:cTn id="115" dur="250" autoRev="1" fill="hold">
                                          <p:stCondLst>
                                            <p:cond delay="0"/>
                                          </p:stCondLst>
                                        </p:cTn>
                                        <p:tgtEl>
                                          <p:spTgt spid="10"/>
                                        </p:tgtEl>
                                        <p:attrNameLst>
                                          <p:attrName>ppt_w</p:attrName>
                                        </p:attrNameLst>
                                      </p:cBhvr>
                                    </p:anim>
                                    <p:anim by="(#ppt_w*0.50)" calcmode="lin" valueType="num">
                                      <p:cBhvr>
                                        <p:cTn id="116" dur="250" decel="50000" autoRev="1" fill="hold">
                                          <p:stCondLst>
                                            <p:cond delay="0"/>
                                          </p:stCondLst>
                                        </p:cTn>
                                        <p:tgtEl>
                                          <p:spTgt spid="10"/>
                                        </p:tgtEl>
                                        <p:attrNameLst>
                                          <p:attrName>ppt_x</p:attrName>
                                        </p:attrNameLst>
                                      </p:cBhvr>
                                    </p:anim>
                                    <p:anim from="(-#ppt_h/2)" to="(#ppt_y)" calcmode="lin" valueType="num">
                                      <p:cBhvr>
                                        <p:cTn id="117" dur="500" fill="hold">
                                          <p:stCondLst>
                                            <p:cond delay="0"/>
                                          </p:stCondLst>
                                        </p:cTn>
                                        <p:tgtEl>
                                          <p:spTgt spid="10"/>
                                        </p:tgtEl>
                                        <p:attrNameLst>
                                          <p:attrName>ppt_y</p:attrName>
                                        </p:attrNameLst>
                                      </p:cBhvr>
                                    </p:anim>
                                    <p:animRot by="21600000">
                                      <p:cBhvr>
                                        <p:cTn id="118" dur="500" fill="hold">
                                          <p:stCondLst>
                                            <p:cond delay="0"/>
                                          </p:stCondLst>
                                        </p:cTn>
                                        <p:tgtEl>
                                          <p:spTgt spid="10"/>
                                        </p:tgtEl>
                                        <p:attrNameLst>
                                          <p:attrName>r</p:attrName>
                                        </p:attrNameLst>
                                      </p:cBhvr>
                                    </p:animRot>
                                  </p:childTnLst>
                                </p:cTn>
                              </p:par>
                              <p:par>
                                <p:cTn id="119" presetID="56" presetClass="entr" presetSubtype="0" fill="hold" grpId="0" nodeType="withEffect">
                                  <p:stCondLst>
                                    <p:cond delay="0"/>
                                  </p:stCondLst>
                                  <p:iterate type="lt">
                                    <p:tmPct val="10000"/>
                                  </p:iterate>
                                  <p:childTnLst>
                                    <p:set>
                                      <p:cBhvr>
                                        <p:cTn id="120" dur="1" fill="hold">
                                          <p:stCondLst>
                                            <p:cond delay="0"/>
                                          </p:stCondLst>
                                        </p:cTn>
                                        <p:tgtEl>
                                          <p:spTgt spid="11"/>
                                        </p:tgtEl>
                                        <p:attrNameLst>
                                          <p:attrName>style.visibility</p:attrName>
                                        </p:attrNameLst>
                                      </p:cBhvr>
                                      <p:to>
                                        <p:strVal val="visible"/>
                                      </p:to>
                                    </p:set>
                                    <p:anim by="(-#ppt_w*2)" calcmode="lin" valueType="num">
                                      <p:cBhvr rctx="PPT">
                                        <p:cTn id="121" dur="250" autoRev="1" fill="hold">
                                          <p:stCondLst>
                                            <p:cond delay="0"/>
                                          </p:stCondLst>
                                        </p:cTn>
                                        <p:tgtEl>
                                          <p:spTgt spid="11"/>
                                        </p:tgtEl>
                                        <p:attrNameLst>
                                          <p:attrName>ppt_w</p:attrName>
                                        </p:attrNameLst>
                                      </p:cBhvr>
                                    </p:anim>
                                    <p:anim by="(#ppt_w*0.50)" calcmode="lin" valueType="num">
                                      <p:cBhvr>
                                        <p:cTn id="122" dur="250" decel="50000" autoRev="1" fill="hold">
                                          <p:stCondLst>
                                            <p:cond delay="0"/>
                                          </p:stCondLst>
                                        </p:cTn>
                                        <p:tgtEl>
                                          <p:spTgt spid="11"/>
                                        </p:tgtEl>
                                        <p:attrNameLst>
                                          <p:attrName>ppt_x</p:attrName>
                                        </p:attrNameLst>
                                      </p:cBhvr>
                                    </p:anim>
                                    <p:anim from="(-#ppt_h/2)" to="(#ppt_y)" calcmode="lin" valueType="num">
                                      <p:cBhvr>
                                        <p:cTn id="123" dur="500" fill="hold">
                                          <p:stCondLst>
                                            <p:cond delay="0"/>
                                          </p:stCondLst>
                                        </p:cTn>
                                        <p:tgtEl>
                                          <p:spTgt spid="11"/>
                                        </p:tgtEl>
                                        <p:attrNameLst>
                                          <p:attrName>ppt_y</p:attrName>
                                        </p:attrNameLst>
                                      </p:cBhvr>
                                    </p:anim>
                                    <p:animRot by="21600000">
                                      <p:cBhvr>
                                        <p:cTn id="124" dur="500" fill="hold">
                                          <p:stCondLst>
                                            <p:cond delay="0"/>
                                          </p:stCondLst>
                                        </p:cTn>
                                        <p:tgtEl>
                                          <p:spTgt spid="11"/>
                                        </p:tgtEl>
                                        <p:attrNameLst>
                                          <p:attrName>r</p:attrName>
                                        </p:attrNameLst>
                                      </p:cBhvr>
                                    </p:animRot>
                                  </p:childTnLst>
                                </p:cTn>
                              </p:par>
                              <p:par>
                                <p:cTn id="125" presetID="10" presetClass="entr" presetSubtype="0" fill="hold" nodeType="withEffect">
                                  <p:stCondLst>
                                    <p:cond delay="2500"/>
                                  </p:stCondLst>
                                  <p:childTnLst>
                                    <p:set>
                                      <p:cBhvr>
                                        <p:cTn id="126" dur="1" fill="hold">
                                          <p:stCondLst>
                                            <p:cond delay="0"/>
                                          </p:stCondLst>
                                        </p:cTn>
                                        <p:tgtEl>
                                          <p:spTgt spid="54"/>
                                        </p:tgtEl>
                                        <p:attrNameLst>
                                          <p:attrName>style.visibility</p:attrName>
                                        </p:attrNameLst>
                                      </p:cBhvr>
                                      <p:to>
                                        <p:strVal val="visible"/>
                                      </p:to>
                                    </p:set>
                                    <p:animEffect transition="in" filter="fade">
                                      <p:cBhvr>
                                        <p:cTn id="1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9" name="图片 8">
            <a:extLst>
              <a:ext uri="{FF2B5EF4-FFF2-40B4-BE49-F238E27FC236}">
                <a16:creationId xmlns:a16="http://schemas.microsoft.com/office/drawing/2014/main" id="{E3D2E590-2095-4BAB-A42B-6F5A9C204446}"/>
              </a:ext>
            </a:extLst>
          </p:cNvPr>
          <p:cNvPicPr>
            <a:picLocks noChangeAspect="1"/>
          </p:cNvPicPr>
          <p:nvPr/>
        </p:nvPicPr>
        <p:blipFill>
          <a:blip r:embed="rId6"/>
          <a:stretch>
            <a:fillRect/>
          </a:stretch>
        </p:blipFill>
        <p:spPr>
          <a:xfrm>
            <a:off x="592316" y="5499814"/>
            <a:ext cx="1731414" cy="1018120"/>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7"/>
          <a:stretch>
            <a:fillRect/>
          </a:stretch>
        </p:blipFill>
        <p:spPr>
          <a:xfrm>
            <a:off x="-529" y="5766261"/>
            <a:ext cx="12193057" cy="1091279"/>
          </a:xfrm>
          <a:prstGeom prst="rect">
            <a:avLst/>
          </a:prstGeom>
        </p:spPr>
      </p:pic>
      <p:pic>
        <p:nvPicPr>
          <p:cNvPr id="32" name="图片 7">
            <a:extLst>
              <a:ext uri="{FF2B5EF4-FFF2-40B4-BE49-F238E27FC236}">
                <a16:creationId xmlns:a16="http://schemas.microsoft.com/office/drawing/2014/main" id="{97E95B1B-6FAC-44C8-947E-1AE9EC7F5F5C}"/>
              </a:ext>
            </a:extLst>
          </p:cNvPr>
          <p:cNvPicPr>
            <a:picLocks noChangeAspect="1"/>
          </p:cNvPicPr>
          <p:nvPr/>
        </p:nvPicPr>
        <p:blipFill>
          <a:blip r:embed="rId8"/>
          <a:stretch>
            <a:fillRect/>
          </a:stretch>
        </p:blipFill>
        <p:spPr>
          <a:xfrm>
            <a:off x="-1083468" y="-438623"/>
            <a:ext cx="4724843" cy="3159257"/>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9"/>
          <a:stretch>
            <a:fillRect/>
          </a:stretch>
        </p:blipFill>
        <p:spPr>
          <a:xfrm>
            <a:off x="2127451" y="122506"/>
            <a:ext cx="2427723" cy="1619723"/>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8874" y="-491788"/>
            <a:ext cx="8257308" cy="3616233"/>
          </a:xfrm>
          <a:prstGeom prst="rect">
            <a:avLst/>
          </a:prstGeom>
        </p:spPr>
      </p:pic>
      <p:sp>
        <p:nvSpPr>
          <p:cNvPr id="12" name="Rectangle 11"/>
          <p:cNvSpPr/>
          <p:nvPr/>
        </p:nvSpPr>
        <p:spPr>
          <a:xfrm>
            <a:off x="5982823" y="525071"/>
            <a:ext cx="4775667" cy="1200329"/>
          </a:xfrm>
          <a:prstGeom prst="rect">
            <a:avLst/>
          </a:prstGeom>
          <a:noFill/>
        </p:spPr>
        <p:txBody>
          <a:bodyPr wrap="none" lIns="91440" tIns="45720" rIns="91440" bIns="45720">
            <a:spAutoFit/>
          </a:bodyPr>
          <a:lstStyle/>
          <a:p>
            <a:pPr algn="ctr"/>
            <a:r>
              <a:rPr lang="vi-VN" sz="72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CHUẨN BỊ</a:t>
            </a:r>
            <a:endParaRPr lang="en-US" sz="7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809703" y="2471432"/>
            <a:ext cx="10534285" cy="646331"/>
          </a:xfrm>
          <a:prstGeom prst="rect">
            <a:avLst/>
          </a:prstGeom>
          <a:noFill/>
        </p:spPr>
        <p:txBody>
          <a:bodyPr wrap="square" rtlCol="0">
            <a:spAutoFit/>
          </a:bodyPr>
          <a:lstStyle/>
          <a:p>
            <a:r>
              <a:rPr lang="vi-VN" sz="3600" dirty="0">
                <a:latin typeface="#9Slide03 Kaleko 105 Round" pitchFamily="2" charset="0"/>
              </a:rPr>
              <a:t>Đồ dùng thủy tinh không màu; nước sạch</a:t>
            </a:r>
            <a:endParaRPr lang="en-US" sz="3600" dirty="0">
              <a:latin typeface="#9Slide03 Kaleko 105 Round" pitchFamily="2" charset="0"/>
            </a:endParaRPr>
          </a:p>
        </p:txBody>
      </p:sp>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28520" t="27874" r="30974" b="25206"/>
          <a:stretch/>
        </p:blipFill>
        <p:spPr>
          <a:xfrm rot="21146922">
            <a:off x="339745" y="3080543"/>
            <a:ext cx="1828800" cy="2355273"/>
          </a:xfrm>
          <a:prstGeom prst="rect">
            <a:avLst/>
          </a:prstGeom>
        </p:spPr>
      </p:pic>
      <p:pic>
        <p:nvPicPr>
          <p:cNvPr id="6" name="Picture 5"/>
          <p:cNvPicPr>
            <a:picLocks noChangeAspect="1"/>
          </p:cNvPicPr>
          <p:nvPr/>
        </p:nvPicPr>
        <p:blipFill rotWithShape="1">
          <a:blip r:embed="rId12">
            <a:extLst>
              <a:ext uri="{28A0092B-C50C-407E-A947-70E740481C1C}">
                <a14:useLocalDpi xmlns:a14="http://schemas.microsoft.com/office/drawing/2010/main" val="0"/>
              </a:ext>
            </a:extLst>
          </a:blip>
          <a:srcRect l="22263" t="30167" r="23815" b="28907"/>
          <a:stretch/>
        </p:blipFill>
        <p:spPr>
          <a:xfrm>
            <a:off x="2143709" y="3287170"/>
            <a:ext cx="2567710" cy="1948873"/>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663189">
            <a:off x="3021423" y="2408067"/>
            <a:ext cx="4762500" cy="4762500"/>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49259" y="2925729"/>
            <a:ext cx="3405853" cy="2944753"/>
          </a:xfrm>
          <a:prstGeom prst="rect">
            <a:avLst/>
          </a:prstGeom>
        </p:spPr>
      </p:pic>
    </p:spTree>
    <p:extLst>
      <p:ext uri="{BB962C8B-B14F-4D97-AF65-F5344CB8AC3E}">
        <p14:creationId xmlns:p14="http://schemas.microsoft.com/office/powerpoint/2010/main" val="38301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BDEEDCD-F622-42E1-B54F-8DC57B966D37}"/>
              </a:ext>
            </a:extLst>
          </p:cNvPr>
          <p:cNvPicPr>
            <a:picLocks noChangeAspect="1"/>
          </p:cNvPicPr>
          <p:nvPr/>
        </p:nvPicPr>
        <p:blipFill rotWithShape="1">
          <a:blip r:embed="rId4"/>
          <a:srcRect r="28894"/>
          <a:stretch/>
        </p:blipFill>
        <p:spPr>
          <a:xfrm>
            <a:off x="-2267" y="-1"/>
            <a:ext cx="12194267" cy="6858001"/>
          </a:xfrm>
          <a:prstGeom prst="rect">
            <a:avLst/>
          </a:prstGeom>
        </p:spPr>
      </p:pic>
      <p:pic>
        <p:nvPicPr>
          <p:cNvPr id="8" name="图片 7">
            <a:extLst>
              <a:ext uri="{FF2B5EF4-FFF2-40B4-BE49-F238E27FC236}">
                <a16:creationId xmlns:a16="http://schemas.microsoft.com/office/drawing/2014/main" id="{4EE6CD39-2150-4673-840C-84F8693FCC9D}"/>
              </a:ext>
            </a:extLst>
          </p:cNvPr>
          <p:cNvPicPr>
            <a:picLocks noChangeAspect="1"/>
          </p:cNvPicPr>
          <p:nvPr/>
        </p:nvPicPr>
        <p:blipFill>
          <a:blip r:embed="rId5"/>
          <a:stretch>
            <a:fillRect/>
          </a:stretch>
        </p:blipFill>
        <p:spPr>
          <a:xfrm>
            <a:off x="10307519" y="3939367"/>
            <a:ext cx="2521628" cy="3653788"/>
          </a:xfrm>
          <a:prstGeom prst="rect">
            <a:avLst/>
          </a:prstGeom>
        </p:spPr>
      </p:pic>
      <p:pic>
        <p:nvPicPr>
          <p:cNvPr id="13" name="图片 12">
            <a:extLst>
              <a:ext uri="{FF2B5EF4-FFF2-40B4-BE49-F238E27FC236}">
                <a16:creationId xmlns:a16="http://schemas.microsoft.com/office/drawing/2014/main" id="{56DCDA67-9863-4612-970A-D0C456D05D9B}"/>
              </a:ext>
            </a:extLst>
          </p:cNvPr>
          <p:cNvPicPr>
            <a:picLocks noChangeAspect="1"/>
          </p:cNvPicPr>
          <p:nvPr/>
        </p:nvPicPr>
        <p:blipFill>
          <a:blip r:embed="rId6"/>
          <a:stretch>
            <a:fillRect/>
          </a:stretch>
        </p:blipFill>
        <p:spPr>
          <a:xfrm>
            <a:off x="-1057" y="5766261"/>
            <a:ext cx="12193057" cy="1091279"/>
          </a:xfrm>
          <a:prstGeom prst="rect">
            <a:avLst/>
          </a:prstGeom>
        </p:spPr>
      </p:pic>
      <p:pic>
        <p:nvPicPr>
          <p:cNvPr id="33" name="图片 9">
            <a:extLst>
              <a:ext uri="{FF2B5EF4-FFF2-40B4-BE49-F238E27FC236}">
                <a16:creationId xmlns:a16="http://schemas.microsoft.com/office/drawing/2014/main" id="{6F0F5813-82DE-458D-9EA3-42E1A7D68DAD}"/>
              </a:ext>
            </a:extLst>
          </p:cNvPr>
          <p:cNvPicPr>
            <a:picLocks noChangeAspect="1"/>
          </p:cNvPicPr>
          <p:nvPr/>
        </p:nvPicPr>
        <p:blipFill>
          <a:blip r:embed="rId7"/>
          <a:stretch>
            <a:fillRect/>
          </a:stretch>
        </p:blipFill>
        <p:spPr>
          <a:xfrm>
            <a:off x="10401424" y="-419694"/>
            <a:ext cx="2427723" cy="161972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029" y="-211971"/>
            <a:ext cx="4983117" cy="2182323"/>
          </a:xfrm>
          <a:prstGeom prst="rect">
            <a:avLst/>
          </a:prstGeom>
        </p:spPr>
      </p:pic>
      <p:sp>
        <p:nvSpPr>
          <p:cNvPr id="12" name="Rectangle 11"/>
          <p:cNvSpPr/>
          <p:nvPr/>
        </p:nvSpPr>
        <p:spPr>
          <a:xfrm>
            <a:off x="492187" y="375596"/>
            <a:ext cx="3398686"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rPr>
              <a:t>TIẾN HÀNH</a:t>
            </a:r>
            <a:endParaRPr lang="en-US"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Times" panose="02040603050506020204" pitchFamily="18" charset="0"/>
            </a:endParaRPr>
          </a:p>
        </p:txBody>
      </p:sp>
      <p:sp>
        <p:nvSpPr>
          <p:cNvPr id="3" name="TextBox 2"/>
          <p:cNvSpPr txBox="1"/>
          <p:nvPr/>
        </p:nvSpPr>
        <p:spPr>
          <a:xfrm>
            <a:off x="1458023" y="1456995"/>
            <a:ext cx="10534285" cy="1938992"/>
          </a:xfrm>
          <a:prstGeom prst="rect">
            <a:avLst/>
          </a:prstGeom>
          <a:noFill/>
        </p:spPr>
        <p:txBody>
          <a:bodyPr wrap="square" rtlCol="0">
            <a:spAutoFit/>
          </a:bodyPr>
          <a:lstStyle/>
          <a:p>
            <a:pPr algn="ctr"/>
            <a:r>
              <a:rPr lang="vi-VN" sz="4000" dirty="0">
                <a:latin typeface="#9Slide03 Kaleko 105 Round" pitchFamily="2" charset="0"/>
              </a:rPr>
              <a:t>Rót nước vào cốc, bát và chai như hình 1. Hãy quan sát, ngửi, nếm; cho biết màu sắc, mùi, vị và hình dạng của nước.</a:t>
            </a:r>
            <a:endParaRPr lang="en-US" sz="4000" dirty="0">
              <a:latin typeface="#9Slide03 Kaleko 105 Round" pitchFamily="2" charset="0"/>
            </a:endParaRPr>
          </a:p>
        </p:txBody>
      </p:sp>
      <p:pic>
        <p:nvPicPr>
          <p:cNvPr id="2" name="Picture 1"/>
          <p:cNvPicPr>
            <a:picLocks noChangeAspect="1"/>
          </p:cNvPicPr>
          <p:nvPr/>
        </p:nvPicPr>
        <p:blipFill rotWithShape="1">
          <a:blip r:embed="rId9"/>
          <a:srcRect l="25815" t="32364" r="26206" b="36619"/>
          <a:stretch/>
        </p:blipFill>
        <p:spPr>
          <a:xfrm>
            <a:off x="1284179" y="3515311"/>
            <a:ext cx="8774349" cy="3190674"/>
          </a:xfrm>
          <a:prstGeom prst="rect">
            <a:avLst/>
          </a:prstGeom>
          <a:ln>
            <a:noFill/>
          </a:ln>
          <a:effectLst>
            <a:softEdge rad="112500"/>
          </a:effectLst>
        </p:spPr>
      </p:pic>
    </p:spTree>
    <p:extLst>
      <p:ext uri="{BB962C8B-B14F-4D97-AF65-F5344CB8AC3E}">
        <p14:creationId xmlns:p14="http://schemas.microsoft.com/office/powerpoint/2010/main" val="258268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94" y="19710"/>
            <a:ext cx="8536265" cy="1891441"/>
          </a:xfrm>
          <a:prstGeom prst="rect">
            <a:avLst/>
          </a:prstGeom>
        </p:spPr>
      </p:pic>
      <p:sp>
        <p:nvSpPr>
          <p:cNvPr id="2" name="TextBox 1"/>
          <p:cNvSpPr txBox="1"/>
          <p:nvPr/>
        </p:nvSpPr>
        <p:spPr>
          <a:xfrm>
            <a:off x="573860" y="644294"/>
            <a:ext cx="9220200" cy="502766"/>
          </a:xfrm>
          <a:prstGeom prst="rect">
            <a:avLst/>
          </a:prstGeom>
          <a:noFill/>
        </p:spPr>
        <p:txBody>
          <a:bodyPr wrap="square" rtlCol="0">
            <a:spAutoFit/>
          </a:bodyPr>
          <a:lstStyle/>
          <a:p>
            <a:pPr defTabSz="914377"/>
            <a:r>
              <a:rPr lang="en-US" sz="2667" b="1" dirty="0">
                <a:solidFill>
                  <a:srgbClr val="FF0000"/>
                </a:solidFill>
                <a:latin typeface="Times New Roman" pitchFamily="18" charset="0"/>
                <a:cs typeface="Times New Roman" pitchFamily="18" charset="0"/>
              </a:rPr>
              <a:t>TÌM HIỂU VỀ MÀU SẮC, MÙI VỊ CỦA NƯỚC</a:t>
            </a:r>
          </a:p>
        </p:txBody>
      </p:sp>
      <p:sp>
        <p:nvSpPr>
          <p:cNvPr id="4" name="Text Box 11"/>
          <p:cNvSpPr txBox="1">
            <a:spLocks noChangeArrowheads="1"/>
          </p:cNvSpPr>
          <p:nvPr/>
        </p:nvSpPr>
        <p:spPr bwMode="auto">
          <a:xfrm>
            <a:off x="7239000" y="1600200"/>
            <a:ext cx="1524000" cy="400110"/>
          </a:xfrm>
          <a:prstGeom prst="rect">
            <a:avLst/>
          </a:prstGeom>
          <a:noFill/>
          <a:ln w="9525">
            <a:noFill/>
            <a:miter lim="800000"/>
            <a:headEnd/>
            <a:tailEnd/>
          </a:ln>
        </p:spPr>
        <p:txBody>
          <a:bodyPr>
            <a:spAutoFit/>
          </a:bodyPr>
          <a:lstStyle/>
          <a:p>
            <a:pPr defTabSz="914377">
              <a:spcBef>
                <a:spcPct val="50000"/>
              </a:spcBef>
            </a:pPr>
            <a:endParaRPr lang="vi-VN" sz="2000" b="1">
              <a:solidFill>
                <a:prstClr val="black"/>
              </a:solidFill>
              <a:latin typeface="Times New Roman" pitchFamily="18" charset="0"/>
            </a:endParaRPr>
          </a:p>
        </p:txBody>
      </p:sp>
      <p:graphicFrame>
        <p:nvGraphicFramePr>
          <p:cNvPr id="5" name="Group 105"/>
          <p:cNvGraphicFramePr>
            <a:graphicFrameLocks/>
          </p:cNvGraphicFramePr>
          <p:nvPr>
            <p:extLst>
              <p:ext uri="{D42A27DB-BD31-4B8C-83A1-F6EECF244321}">
                <p14:modId xmlns:p14="http://schemas.microsoft.com/office/powerpoint/2010/main" val="236363248"/>
              </p:ext>
            </p:extLst>
          </p:nvPr>
        </p:nvGraphicFramePr>
        <p:xfrm>
          <a:off x="1374227" y="1815643"/>
          <a:ext cx="8836574" cy="4533904"/>
        </p:xfrm>
        <a:graphic>
          <a:graphicData uri="http://schemas.openxmlformats.org/drawingml/2006/table">
            <a:tbl>
              <a:tblPr/>
              <a:tblGrid>
                <a:gridCol w="2892973">
                  <a:extLst>
                    <a:ext uri="{9D8B030D-6E8A-4147-A177-3AD203B41FA5}">
                      <a16:colId xmlns:a16="http://schemas.microsoft.com/office/drawing/2014/main" val="20000"/>
                    </a:ext>
                  </a:extLst>
                </a:gridCol>
                <a:gridCol w="5943601">
                  <a:extLst>
                    <a:ext uri="{9D8B030D-6E8A-4147-A177-3AD203B41FA5}">
                      <a16:colId xmlns:a16="http://schemas.microsoft.com/office/drawing/2014/main" val="20002"/>
                    </a:ext>
                  </a:extLst>
                </a:gridCol>
              </a:tblGrid>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2763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1"/>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2"/>
                  </a:ext>
                </a:extLst>
              </a:tr>
              <a:tr h="108585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rgbClr val="000099"/>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3"/>
                  </a:ext>
                </a:extLst>
              </a:tr>
            </a:tbl>
          </a:graphicData>
        </a:graphic>
      </p:graphicFrame>
      <p:sp>
        <p:nvSpPr>
          <p:cNvPr id="6" name="Rectangle 46"/>
          <p:cNvSpPr>
            <a:spLocks noChangeArrowheads="1"/>
          </p:cNvSpPr>
          <p:nvPr/>
        </p:nvSpPr>
        <p:spPr bwMode="auto">
          <a:xfrm>
            <a:off x="1752602" y="6631696"/>
            <a:ext cx="184731" cy="300210"/>
          </a:xfrm>
          <a:prstGeom prst="rect">
            <a:avLst/>
          </a:prstGeom>
          <a:noFill/>
          <a:ln w="9525" algn="ctr">
            <a:noFill/>
            <a:miter lim="800000"/>
            <a:headEnd/>
            <a:tailEnd/>
          </a:ln>
        </p:spPr>
        <p:txBody>
          <a:bodyPr wrap="none" anchor="ctr">
            <a:spAutoFit/>
          </a:bodyPr>
          <a:lstStyle/>
          <a:p>
            <a:pPr defTabSz="914377"/>
            <a:endParaRPr lang="vi-VN" sz="1351" b="1">
              <a:solidFill>
                <a:prstClr val="black"/>
              </a:solidFill>
            </a:endParaRPr>
          </a:p>
        </p:txBody>
      </p:sp>
      <p:sp>
        <p:nvSpPr>
          <p:cNvPr id="7" name="Text Box 65"/>
          <p:cNvSpPr txBox="1">
            <a:spLocks noChangeArrowheads="1"/>
          </p:cNvSpPr>
          <p:nvPr/>
        </p:nvSpPr>
        <p:spPr bwMode="auto">
          <a:xfrm>
            <a:off x="1509982" y="1916681"/>
            <a:ext cx="2513695" cy="861774"/>
          </a:xfrm>
          <a:prstGeom prst="rect">
            <a:avLst/>
          </a:prstGeom>
          <a:noFill/>
          <a:ln w="9525">
            <a:noFill/>
            <a:miter lim="800000"/>
            <a:headEnd/>
            <a:tailEnd/>
          </a:ln>
        </p:spPr>
        <p:txBody>
          <a:bodyPr wrap="square">
            <a:spAutoFit/>
          </a:bodyPr>
          <a:lstStyle/>
          <a:p>
            <a:pPr algn="ctr" defTabSz="914377">
              <a:spcBef>
                <a:spcPct val="50000"/>
              </a:spcBef>
            </a:pPr>
            <a:r>
              <a:rPr lang="en-US" sz="2000" b="1" dirty="0" err="1">
                <a:solidFill>
                  <a:srgbClr val="000099"/>
                </a:solidFill>
                <a:latin typeface="Times New Roman" pitchFamily="18" charset="0"/>
              </a:rPr>
              <a:t>Các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giác</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cần</a:t>
            </a:r>
            <a:r>
              <a:rPr lang="en-US" sz="2000" b="1" dirty="0">
                <a:solidFill>
                  <a:srgbClr val="000099"/>
                </a:solidFill>
                <a:latin typeface="Times New Roman" pitchFamily="18" charset="0"/>
              </a:rPr>
              <a:t> </a:t>
            </a:r>
          </a:p>
          <a:p>
            <a:pPr algn="ctr" defTabSz="914377">
              <a:spcBef>
                <a:spcPct val="50000"/>
              </a:spcBef>
            </a:pPr>
            <a:r>
              <a:rPr lang="en-US" sz="2000" b="1" dirty="0" err="1">
                <a:solidFill>
                  <a:srgbClr val="000099"/>
                </a:solidFill>
                <a:latin typeface="Times New Roman" pitchFamily="18" charset="0"/>
              </a:rPr>
              <a:t>sử</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dụng</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để</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quan</a:t>
            </a:r>
            <a:r>
              <a:rPr lang="en-US" sz="2000" b="1" dirty="0">
                <a:solidFill>
                  <a:srgbClr val="000099"/>
                </a:solidFill>
                <a:latin typeface="Times New Roman" pitchFamily="18" charset="0"/>
              </a:rPr>
              <a:t> </a:t>
            </a:r>
            <a:r>
              <a:rPr lang="en-US" sz="2000" b="1" dirty="0" err="1">
                <a:solidFill>
                  <a:srgbClr val="000099"/>
                </a:solidFill>
                <a:latin typeface="Times New Roman" pitchFamily="18" charset="0"/>
              </a:rPr>
              <a:t>sát</a:t>
            </a:r>
            <a:r>
              <a:rPr lang="en-US" sz="1351" b="1" dirty="0">
                <a:solidFill>
                  <a:srgbClr val="000099"/>
                </a:solidFill>
                <a:latin typeface="Times New Roman" pitchFamily="18" charset="0"/>
              </a:rPr>
              <a:t> </a:t>
            </a:r>
          </a:p>
        </p:txBody>
      </p:sp>
      <p:sp>
        <p:nvSpPr>
          <p:cNvPr id="8" name="Text Box 66"/>
          <p:cNvSpPr txBox="1">
            <a:spLocks noChangeArrowheads="1"/>
          </p:cNvSpPr>
          <p:nvPr/>
        </p:nvSpPr>
        <p:spPr bwMode="auto">
          <a:xfrm>
            <a:off x="1580693" y="3221939"/>
            <a:ext cx="3143707"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1</a:t>
            </a:r>
            <a:r>
              <a:rPr lang="en-US" sz="2667" b="1" dirty="0">
                <a:solidFill>
                  <a:srgbClr val="000099"/>
                </a:solidFill>
                <a:latin typeface="Times New Roman" pitchFamily="18" charset="0"/>
              </a:rPr>
              <a:t>. </a:t>
            </a:r>
            <a:r>
              <a:rPr lang="en-US" sz="2667" b="1" dirty="0" err="1">
                <a:solidFill>
                  <a:srgbClr val="000099"/>
                </a:solidFill>
                <a:latin typeface="Times New Roman" pitchFamily="18" charset="0"/>
              </a:rPr>
              <a:t>Mắt</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nhìn</a:t>
            </a:r>
            <a:r>
              <a:rPr lang="en-US" sz="2667" b="1" dirty="0">
                <a:solidFill>
                  <a:srgbClr val="000099"/>
                </a:solidFill>
                <a:latin typeface="Times New Roman" pitchFamily="18" charset="0"/>
              </a:rPr>
              <a:t> </a:t>
            </a:r>
          </a:p>
        </p:txBody>
      </p:sp>
      <p:sp>
        <p:nvSpPr>
          <p:cNvPr id="9" name="Text Box 67"/>
          <p:cNvSpPr txBox="1">
            <a:spLocks noChangeArrowheads="1"/>
          </p:cNvSpPr>
          <p:nvPr/>
        </p:nvSpPr>
        <p:spPr bwMode="auto">
          <a:xfrm>
            <a:off x="1602561" y="546285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3</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Lưỡi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nếm</a:t>
            </a:r>
            <a:r>
              <a:rPr lang="en-US" sz="2667" b="1" dirty="0">
                <a:solidFill>
                  <a:srgbClr val="000099"/>
                </a:solidFill>
                <a:latin typeface="Times New Roman" pitchFamily="18" charset="0"/>
              </a:rPr>
              <a:t> </a:t>
            </a:r>
          </a:p>
        </p:txBody>
      </p:sp>
      <p:sp>
        <p:nvSpPr>
          <p:cNvPr id="10" name="Text Box 68"/>
          <p:cNvSpPr txBox="1">
            <a:spLocks noChangeArrowheads="1"/>
          </p:cNvSpPr>
          <p:nvPr/>
        </p:nvSpPr>
        <p:spPr bwMode="auto">
          <a:xfrm>
            <a:off x="1602561" y="4353437"/>
            <a:ext cx="2705100" cy="502766"/>
          </a:xfrm>
          <a:prstGeom prst="rect">
            <a:avLst/>
          </a:prstGeom>
          <a:noFill/>
          <a:ln w="9525">
            <a:noFill/>
            <a:miter lim="800000"/>
            <a:headEnd/>
            <a:tailEnd/>
          </a:ln>
        </p:spPr>
        <p:txBody>
          <a:bodyPr wrap="square">
            <a:spAutoFit/>
          </a:bodyPr>
          <a:lstStyle/>
          <a:p>
            <a:pPr defTabSz="914377">
              <a:spcBef>
                <a:spcPct val="50000"/>
              </a:spcBef>
            </a:pPr>
            <a:r>
              <a:rPr lang="en-US" sz="2667" b="1" dirty="0">
                <a:solidFill>
                  <a:srgbClr val="212C7A"/>
                </a:solidFill>
                <a:latin typeface="Times New Roman" pitchFamily="18" charset="0"/>
              </a:rPr>
              <a:t>2</a:t>
            </a:r>
            <a:r>
              <a:rPr lang="en-US" sz="2667" b="1">
                <a:solidFill>
                  <a:srgbClr val="212C7A"/>
                </a:solidFill>
                <a:latin typeface="Times New Roman" pitchFamily="18" charset="0"/>
              </a:rPr>
              <a:t>. </a:t>
            </a:r>
            <a:r>
              <a:rPr lang="en-US" sz="2667" b="1" dirty="0" err="1">
                <a:solidFill>
                  <a:srgbClr val="000099"/>
                </a:solidFill>
                <a:latin typeface="Times New Roman" pitchFamily="18" charset="0"/>
              </a:rPr>
              <a:t>Mũi</a:t>
            </a:r>
            <a:r>
              <a:rPr lang="en-US" sz="2667" b="1" dirty="0">
                <a:solidFill>
                  <a:srgbClr val="000099"/>
                </a:solidFill>
                <a:latin typeface="Times New Roman" pitchFamily="18" charset="0"/>
              </a:rPr>
              <a:t> – </a:t>
            </a:r>
            <a:r>
              <a:rPr lang="en-US" sz="2667" b="1" dirty="0" err="1">
                <a:solidFill>
                  <a:srgbClr val="000099"/>
                </a:solidFill>
                <a:latin typeface="Times New Roman" pitchFamily="18" charset="0"/>
              </a:rPr>
              <a:t>ngửi</a:t>
            </a:r>
            <a:r>
              <a:rPr lang="en-US" sz="2667" b="1" dirty="0">
                <a:solidFill>
                  <a:srgbClr val="000099"/>
                </a:solidFill>
                <a:latin typeface="Times New Roman" pitchFamily="18" charset="0"/>
              </a:rPr>
              <a:t> </a:t>
            </a:r>
          </a:p>
        </p:txBody>
      </p:sp>
      <p:sp>
        <p:nvSpPr>
          <p:cNvPr id="26" name="Text Box 69"/>
          <p:cNvSpPr txBox="1">
            <a:spLocks noChangeArrowheads="1"/>
          </p:cNvSpPr>
          <p:nvPr/>
        </p:nvSpPr>
        <p:spPr bwMode="auto">
          <a:xfrm>
            <a:off x="6400800" y="2024578"/>
            <a:ext cx="2362200" cy="707886"/>
          </a:xfrm>
          <a:prstGeom prst="rect">
            <a:avLst/>
          </a:prstGeom>
          <a:noFill/>
          <a:ln w="9525">
            <a:noFill/>
            <a:miter lim="800000"/>
            <a:headEnd/>
            <a:tailEnd/>
          </a:ln>
        </p:spPr>
        <p:txBody>
          <a:bodyPr>
            <a:spAutoFit/>
          </a:bodyPr>
          <a:lstStyle/>
          <a:p>
            <a:pPr algn="ctr" defTabSz="914377">
              <a:spcBef>
                <a:spcPct val="50000"/>
              </a:spcBef>
            </a:pPr>
            <a:r>
              <a:rPr lang="vi-VN" sz="4000" b="1" dirty="0">
                <a:solidFill>
                  <a:srgbClr val="000099"/>
                </a:solidFill>
                <a:latin typeface="Times New Roman" pitchFamily="18" charset="0"/>
              </a:rPr>
              <a:t>NƯỚC</a:t>
            </a:r>
            <a:endParaRPr lang="en-US" sz="4000" b="1" dirty="0">
              <a:solidFill>
                <a:srgbClr val="000099"/>
              </a:solidFill>
              <a:latin typeface="Times New Roman" pitchFamily="18" charset="0"/>
            </a:endParaRPr>
          </a:p>
        </p:txBody>
      </p:sp>
      <p:sp>
        <p:nvSpPr>
          <p:cNvPr id="27" name="Text Box 66"/>
          <p:cNvSpPr txBox="1">
            <a:spLocks noChangeArrowheads="1"/>
          </p:cNvSpPr>
          <p:nvPr/>
        </p:nvSpPr>
        <p:spPr bwMode="auto">
          <a:xfrm>
            <a:off x="4298386" y="3157966"/>
            <a:ext cx="5989783"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Trong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suốt</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màu</a:t>
            </a:r>
            <a:endParaRPr lang="en-US" sz="4400" b="1" dirty="0">
              <a:solidFill>
                <a:srgbClr val="000099"/>
              </a:solidFill>
              <a:latin typeface="Times New Roman" pitchFamily="18" charset="0"/>
            </a:endParaRPr>
          </a:p>
        </p:txBody>
      </p:sp>
      <p:sp>
        <p:nvSpPr>
          <p:cNvPr id="29" name="Text Box 66"/>
          <p:cNvSpPr txBox="1">
            <a:spLocks noChangeArrowheads="1"/>
          </p:cNvSpPr>
          <p:nvPr/>
        </p:nvSpPr>
        <p:spPr bwMode="auto">
          <a:xfrm>
            <a:off x="5944781" y="5336460"/>
            <a:ext cx="2628900"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vị</a:t>
            </a:r>
            <a:endParaRPr lang="en-US" sz="4400" b="1" dirty="0">
              <a:solidFill>
                <a:srgbClr val="000099"/>
              </a:solidFill>
              <a:latin typeface="Times New Roman" pitchFamily="18" charset="0"/>
            </a:endParaRPr>
          </a:p>
        </p:txBody>
      </p:sp>
      <p:sp>
        <p:nvSpPr>
          <p:cNvPr id="31" name="Text Box 66"/>
          <p:cNvSpPr txBox="1">
            <a:spLocks noChangeArrowheads="1"/>
          </p:cNvSpPr>
          <p:nvPr/>
        </p:nvSpPr>
        <p:spPr bwMode="auto">
          <a:xfrm>
            <a:off x="5682645" y="4302387"/>
            <a:ext cx="4528156" cy="769441"/>
          </a:xfrm>
          <a:prstGeom prst="rect">
            <a:avLst/>
          </a:prstGeom>
          <a:noFill/>
          <a:ln w="9525">
            <a:noFill/>
            <a:miter lim="800000"/>
            <a:headEnd/>
            <a:tailEnd/>
          </a:ln>
        </p:spPr>
        <p:txBody>
          <a:bodyPr wrap="square">
            <a:spAutoFit/>
          </a:bodyPr>
          <a:lstStyle/>
          <a:p>
            <a:pPr defTabSz="914377">
              <a:spcBef>
                <a:spcPct val="50000"/>
              </a:spcBef>
            </a:pPr>
            <a:r>
              <a:rPr lang="en-US" sz="4400" b="1" dirty="0" err="1">
                <a:solidFill>
                  <a:srgbClr val="C00000"/>
                </a:solidFill>
                <a:latin typeface="Times New Roman" pitchFamily="18" charset="0"/>
              </a:rPr>
              <a:t>Không</a:t>
            </a:r>
            <a:r>
              <a:rPr lang="en-US" sz="4400" b="1" dirty="0">
                <a:solidFill>
                  <a:srgbClr val="C00000"/>
                </a:solidFill>
                <a:latin typeface="Times New Roman" pitchFamily="18" charset="0"/>
              </a:rPr>
              <a:t> </a:t>
            </a:r>
            <a:r>
              <a:rPr lang="en-US" sz="4400" b="1" dirty="0" err="1">
                <a:solidFill>
                  <a:srgbClr val="C00000"/>
                </a:solidFill>
                <a:latin typeface="Times New Roman" pitchFamily="18" charset="0"/>
              </a:rPr>
              <a:t>mùi</a:t>
            </a:r>
            <a:endParaRPr lang="en-US" sz="4400" b="1" dirty="0">
              <a:solidFill>
                <a:srgbClr val="000099"/>
              </a:solidFill>
              <a:latin typeface="Times New Roman"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7197" y="254865"/>
            <a:ext cx="2460143" cy="2103328"/>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874" y="-245376"/>
            <a:ext cx="1251820" cy="1072989"/>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743" y="1378332"/>
            <a:ext cx="1459979" cy="1459979"/>
          </a:xfrm>
          <a:prstGeom prst="rect">
            <a:avLst/>
          </a:prstGeom>
        </p:spPr>
      </p:pic>
    </p:spTree>
    <p:extLst>
      <p:ext uri="{BB962C8B-B14F-4D97-AF65-F5344CB8AC3E}">
        <p14:creationId xmlns:p14="http://schemas.microsoft.com/office/powerpoint/2010/main" val="29240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par>
                                <p:cTn id="14" presetID="4"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ox(in)">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4"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27" grpId="0"/>
      <p:bldP spid="29"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26" y="1294075"/>
            <a:ext cx="9315013" cy="5226919"/>
          </a:xfrm>
          <a:prstGeom prst="rect">
            <a:avLst/>
          </a:prstGeom>
        </p:spPr>
      </p:pic>
      <p:pic>
        <p:nvPicPr>
          <p:cNvPr id="32" name="Picture 6" descr="Bong bóng sinh nhật Clip nghệ thuật Đồ họa vector Ellie The Elephant 39  Inch Qualatex Lá bóng - ngân hàng kỳ nghỉ png tháng tám ngân hàng png tải  về -"/>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8125" l="0" r="94444"/>
                    </a14:imgEffect>
                  </a14:imgLayer>
                </a14:imgProps>
              </a:ext>
              <a:ext uri="{28A0092B-C50C-407E-A947-70E740481C1C}">
                <a14:useLocalDpi xmlns:a14="http://schemas.microsoft.com/office/drawing/2010/main" val="0"/>
              </a:ext>
            </a:extLst>
          </a:blip>
          <a:srcRect/>
          <a:stretch>
            <a:fillRect/>
          </a:stretch>
        </p:blipFill>
        <p:spPr bwMode="auto">
          <a:xfrm>
            <a:off x="5399774" y="2223519"/>
            <a:ext cx="3239329" cy="23035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8059" y="-39561"/>
            <a:ext cx="5044904" cy="2765920"/>
          </a:xfrm>
          <a:prstGeom prst="rect">
            <a:avLst/>
          </a:prstGeom>
        </p:spPr>
      </p:pic>
      <p:pic>
        <p:nvPicPr>
          <p:cNvPr id="2050" name="Picture 2" descr="Hình ảnh Cốc Thủy Tinh PNG, Vector, PSD, và biểu tượng để tải về miễn phí |  pngtree"/>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80173" y="4237309"/>
            <a:ext cx="1407820" cy="168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36843" y="1324768"/>
            <a:ext cx="1924719" cy="432910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310787"/>
            <a:ext cx="6071173" cy="35689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91" y="-640821"/>
            <a:ext cx="6826803" cy="2864340"/>
          </a:xfrm>
          <a:prstGeom prst="rect">
            <a:avLst/>
          </a:prstGeom>
        </p:spPr>
      </p:pic>
      <p:sp>
        <p:nvSpPr>
          <p:cNvPr id="20" name="TextBox 19"/>
          <p:cNvSpPr txBox="1"/>
          <p:nvPr/>
        </p:nvSpPr>
        <p:spPr>
          <a:xfrm>
            <a:off x="839953" y="910245"/>
            <a:ext cx="9220200" cy="461665"/>
          </a:xfrm>
          <a:prstGeom prst="rect">
            <a:avLst/>
          </a:prstGeom>
          <a:noFill/>
        </p:spPr>
        <p:txBody>
          <a:bodyPr wrap="square" rtlCol="0">
            <a:spAutoFit/>
          </a:bodyPr>
          <a:lstStyle/>
          <a:p>
            <a:pPr defTabSz="914377"/>
            <a:r>
              <a:rPr lang="en-US" sz="2400" b="1" dirty="0">
                <a:solidFill>
                  <a:srgbClr val="FF0000"/>
                </a:solidFill>
                <a:latin typeface="Times New Roman" pitchFamily="18" charset="0"/>
                <a:cs typeface="Times New Roman" pitchFamily="18" charset="0"/>
              </a:rPr>
              <a:t>TÌM HIỂU VỀ HÌNH DẠNG CỦA NƯỚC</a:t>
            </a:r>
          </a:p>
        </p:txBody>
      </p:sp>
      <p:sp>
        <p:nvSpPr>
          <p:cNvPr id="21" name="TextBox 20"/>
          <p:cNvSpPr txBox="1"/>
          <p:nvPr/>
        </p:nvSpPr>
        <p:spPr>
          <a:xfrm rot="21242593">
            <a:off x="7362810" y="357023"/>
            <a:ext cx="4896073" cy="1241237"/>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p>
          <a:p>
            <a:pPr algn="ctr" defTabSz="914377"/>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r>
              <a:rPr lang="en-US" sz="3733" b="1" dirty="0">
                <a:solidFill>
                  <a:srgbClr val="FF0000"/>
                </a:solidFill>
                <a:latin typeface="Times New Roman" pitchFamily="18" charset="0"/>
                <a:cs typeface="Times New Roman" pitchFamily="18" charset="0"/>
              </a:rPr>
              <a:t> hay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a:t>
            </a:r>
          </a:p>
        </p:txBody>
      </p:sp>
      <p:grpSp>
        <p:nvGrpSpPr>
          <p:cNvPr id="25" name="Group 24"/>
          <p:cNvGrpSpPr/>
          <p:nvPr/>
        </p:nvGrpSpPr>
        <p:grpSpPr>
          <a:xfrm>
            <a:off x="5617265" y="-660940"/>
            <a:ext cx="7611148" cy="4299007"/>
            <a:chOff x="416794" y="-582275"/>
            <a:chExt cx="5708361" cy="3224255"/>
          </a:xfrm>
        </p:grpSpPr>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794" y="-582275"/>
              <a:ext cx="5708361" cy="3224255"/>
            </a:xfrm>
            <a:prstGeom prst="rect">
              <a:avLst/>
            </a:prstGeom>
          </p:spPr>
        </p:pic>
        <p:sp>
          <p:nvSpPr>
            <p:cNvPr id="28" name="TextBox 27"/>
            <p:cNvSpPr txBox="1"/>
            <p:nvPr/>
          </p:nvSpPr>
          <p:spPr>
            <a:xfrm>
              <a:off x="1551908" y="600832"/>
              <a:ext cx="3672055" cy="930928"/>
            </a:xfrm>
            <a:prstGeom prst="rect">
              <a:avLst/>
            </a:prstGeom>
            <a:noFill/>
          </p:spPr>
          <p:txBody>
            <a:bodyPr wrap="square" rtlCol="0">
              <a:spAutoFit/>
            </a:bodyPr>
            <a:lstStyle/>
            <a:p>
              <a:pPr algn="ctr" defTabSz="914377"/>
              <a:r>
                <a:rPr lang="vi-VN" sz="3733" b="1" dirty="0">
                  <a:solidFill>
                    <a:srgbClr val="FF0000"/>
                  </a:solidFill>
                  <a:latin typeface="Times New Roman" pitchFamily="18" charset="0"/>
                  <a:cs typeface="Times New Roman" pitchFamily="18" charset="0"/>
                </a:rPr>
                <a:t>Nướ</a:t>
              </a:r>
              <a:r>
                <a:rPr lang="en-US" sz="3733" b="1" dirty="0">
                  <a:solidFill>
                    <a:srgbClr val="FF0000"/>
                  </a:solidFill>
                  <a:latin typeface="Times New Roman" pitchFamily="18" charset="0"/>
                  <a:cs typeface="Times New Roman" pitchFamily="18" charset="0"/>
                </a:rPr>
                <a:t>c </a:t>
              </a:r>
              <a:r>
                <a:rPr lang="en-US" sz="3733" b="1" dirty="0" err="1">
                  <a:solidFill>
                    <a:srgbClr val="FF0000"/>
                  </a:solidFill>
                  <a:latin typeface="Times New Roman" pitchFamily="18" charset="0"/>
                  <a:cs typeface="Times New Roman" pitchFamily="18" charset="0"/>
                </a:rPr>
                <a:t>không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có</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hình</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dạng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nhất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định</a:t>
              </a:r>
              <a:endParaRPr lang="en-US" sz="3733" b="1" dirty="0">
                <a:solidFill>
                  <a:srgbClr val="FF0000"/>
                </a:solidFill>
                <a:latin typeface="Times New Roman" pitchFamily="18" charset="0"/>
                <a:cs typeface="Times New Roman" pitchFamily="18" charset="0"/>
              </a:endParaRPr>
            </a:p>
          </p:txBody>
        </p:sp>
      </p:grpSp>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26947" y="1895076"/>
            <a:ext cx="4260125" cy="4260125"/>
          </a:xfrm>
          <a:prstGeom prst="rect">
            <a:avLst/>
          </a:prstGeom>
        </p:spPr>
      </p:pic>
      <p:pic>
        <p:nvPicPr>
          <p:cNvPr id="33" name="Picture 32"/>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315044" y="2988210"/>
            <a:ext cx="2428481" cy="3164759"/>
          </a:xfrm>
          <a:prstGeom prst="rect">
            <a:avLst/>
          </a:prstGeom>
        </p:spPr>
      </p:pic>
    </p:spTree>
    <p:extLst>
      <p:ext uri="{BB962C8B-B14F-4D97-AF65-F5344CB8AC3E}">
        <p14:creationId xmlns:p14="http://schemas.microsoft.com/office/powerpoint/2010/main" val="4260575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21"/>
                                        </p:tgtEl>
                                        <p:attrNameLst>
                                          <p:attrName>ppt_w</p:attrName>
                                        </p:attrNameLst>
                                      </p:cBhvr>
                                      <p:tavLst>
                                        <p:tav tm="0">
                                          <p:val>
                                            <p:strVal val="ppt_w"/>
                                          </p:val>
                                        </p:tav>
                                        <p:tav tm="100000">
                                          <p:val>
                                            <p:fltVal val="0"/>
                                          </p:val>
                                        </p:tav>
                                      </p:tavLst>
                                    </p:anim>
                                    <p:anim calcmode="lin" valueType="num">
                                      <p:cBhvr>
                                        <p:cTn id="19" dur="500"/>
                                        <p:tgtEl>
                                          <p:spTgt spid="21"/>
                                        </p:tgtEl>
                                        <p:attrNameLst>
                                          <p:attrName>ppt_h</p:attrName>
                                        </p:attrNameLst>
                                      </p:cBhvr>
                                      <p:tavLst>
                                        <p:tav tm="0">
                                          <p:val>
                                            <p:strVal val="ppt_h"/>
                                          </p:val>
                                        </p:tav>
                                        <p:tav tm="100000">
                                          <p:val>
                                            <p:fltVal val="0"/>
                                          </p:val>
                                        </p:tav>
                                      </p:tavLst>
                                    </p:anim>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53" presetClass="exit" presetSubtype="32" fill="hold" nodeType="withEffect">
                                  <p:stCondLst>
                                    <p:cond delay="0"/>
                                  </p:stCondLst>
                                  <p:childTnLst>
                                    <p:anim calcmode="lin" valueType="num">
                                      <p:cBhvr>
                                        <p:cTn id="23" dur="500"/>
                                        <p:tgtEl>
                                          <p:spTgt spid="5"/>
                                        </p:tgtEl>
                                        <p:attrNameLst>
                                          <p:attrName>ppt_w</p:attrName>
                                        </p:attrNameLst>
                                      </p:cBhvr>
                                      <p:tavLst>
                                        <p:tav tm="0">
                                          <p:val>
                                            <p:strVal val="ppt_w"/>
                                          </p:val>
                                        </p:tav>
                                        <p:tav tm="100000">
                                          <p:val>
                                            <p:fltVal val="0"/>
                                          </p:val>
                                        </p:tav>
                                      </p:tavLst>
                                    </p:anim>
                                    <p:anim calcmode="lin" valueType="num">
                                      <p:cBhvr>
                                        <p:cTn id="24" dur="500"/>
                                        <p:tgtEl>
                                          <p:spTgt spid="5"/>
                                        </p:tgtEl>
                                        <p:attrNameLst>
                                          <p:attrName>ppt_h</p:attrName>
                                        </p:attrNameLst>
                                      </p:cBhvr>
                                      <p:tavLst>
                                        <p:tav tm="0">
                                          <p:val>
                                            <p:strVal val="ppt_h"/>
                                          </p:val>
                                        </p:tav>
                                        <p:tav tm="100000">
                                          <p:val>
                                            <p:fltVal val="0"/>
                                          </p:val>
                                        </p:tav>
                                      </p:tavLst>
                                    </p:anim>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53" presetClass="exit" presetSubtype="32" fill="hold"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par>
                                <p:cTn id="38" presetID="53" presetClass="entr" presetSubtype="16"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189</TotalTime>
  <Words>623</Words>
  <Application>Microsoft Office PowerPoint</Application>
  <PresentationFormat>Màn hình rộng</PresentationFormat>
  <Paragraphs>93</Paragraphs>
  <Slides>28</Slides>
  <Notes>16</Notes>
  <HiddenSlides>0</HiddenSlides>
  <MMClips>0</MMClips>
  <ScaleCrop>false</ScaleCrop>
  <HeadingPairs>
    <vt:vector size="6" baseType="variant">
      <vt:variant>
        <vt:lpstr>Phông được Dùng</vt:lpstr>
      </vt:variant>
      <vt:variant>
        <vt:i4>14</vt:i4>
      </vt:variant>
      <vt:variant>
        <vt:lpstr>Chủ đề</vt:lpstr>
      </vt:variant>
      <vt:variant>
        <vt:i4>12</vt:i4>
      </vt:variant>
      <vt:variant>
        <vt:lpstr>Tiêu đề Bản chiếu</vt:lpstr>
      </vt:variant>
      <vt:variant>
        <vt:i4>28</vt:i4>
      </vt:variant>
    </vt:vector>
  </HeadingPairs>
  <TitlesOfParts>
    <vt:vector size="54" baseType="lpstr">
      <vt:lpstr>UTM Rockwell</vt:lpstr>
      <vt:lpstr>UTM Times</vt:lpstr>
      <vt:lpstr>UTM Guanine</vt:lpstr>
      <vt:lpstr>UVN Mang Cau Nang</vt:lpstr>
      <vt:lpstr>Calibri</vt:lpstr>
      <vt:lpstr>Times New Roman</vt:lpstr>
      <vt:lpstr>等线</vt:lpstr>
      <vt:lpstr>#9Slide03 Bebas Neue Bold</vt:lpstr>
      <vt:lpstr>DFGothic-EB</vt:lpstr>
      <vt:lpstr>思源黑体 CN</vt:lpstr>
      <vt:lpstr>#9Slide03 Kaleko 105 Round</vt:lpstr>
      <vt:lpstr>UTM Flamenco</vt:lpstr>
      <vt:lpstr>Arial</vt:lpstr>
      <vt:lpstr>UTM Beautiful Caps</vt:lpstr>
      <vt:lpstr>Office 主题​​</vt:lpstr>
      <vt:lpstr>1_Office 主题​​</vt:lpstr>
      <vt:lpstr>Office 主题</vt:lpstr>
      <vt:lpstr>2_Office 主题​​</vt:lpstr>
      <vt:lpstr>1_Office 主题</vt:lpstr>
      <vt:lpstr>2_Office 主题</vt:lpstr>
      <vt:lpstr>3_Office 主题</vt:lpstr>
      <vt:lpstr>4_Office 主题</vt:lpstr>
      <vt:lpstr>5_Office 主题</vt:lpstr>
      <vt:lpstr>3_Office 主题​​</vt:lpstr>
      <vt:lpstr>6_Office 主题</vt:lpstr>
      <vt:lpstr>7_Office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MT50</Manager>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MT50</dc:subject>
  <dc:creator>MANG NON</dc:creator>
  <cp:keywords>MangnonTeam</cp:keywords>
  <dc:description>MT50</dc:description>
  <cp:lastModifiedBy>Dung Âu</cp:lastModifiedBy>
  <cp:revision>12</cp:revision>
  <dcterms:created xsi:type="dcterms:W3CDTF">2023-06-19T08:32:55Z</dcterms:created>
  <dcterms:modified xsi:type="dcterms:W3CDTF">2025-06-16T03:56:26Z</dcterms:modified>
  <cp:category>MT50</cp:category>
  <cp:version>MT50</cp:version>
</cp:coreProperties>
</file>