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437" r:id="rId3"/>
    <p:sldId id="256" r:id="rId4"/>
    <p:sldId id="287" r:id="rId5"/>
    <p:sldId id="292" r:id="rId6"/>
    <p:sldId id="294" r:id="rId7"/>
    <p:sldId id="302" r:id="rId8"/>
    <p:sldId id="296" r:id="rId9"/>
    <p:sldId id="297" r:id="rId10"/>
    <p:sldId id="288" r:id="rId11"/>
    <p:sldId id="286" r:id="rId12"/>
    <p:sldId id="290" r:id="rId13"/>
    <p:sldId id="289" r:id="rId14"/>
    <p:sldId id="303" r:id="rId15"/>
    <p:sldId id="281" r:id="rId16"/>
  </p:sldIdLst>
  <p:sldSz cx="12192000" cy="6858000"/>
  <p:notesSz cx="6858000" cy="9144000"/>
  <p:embeddedFontLst>
    <p:embeddedFont>
      <p:font typeface="#9Slide07 HoneyCream" pitchFamily="2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Vogue-ExtraBold" panose="020B0500000000000000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487</Words>
  <Application>Microsoft Office PowerPoint</Application>
  <PresentationFormat>Màn hình rộng</PresentationFormat>
  <Paragraphs>50</Paragraphs>
  <Slides>14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5" baseType="lpstr">
      <vt:lpstr>思源黑体 CN</vt:lpstr>
      <vt:lpstr>Calibri</vt:lpstr>
      <vt:lpstr>Vogue-ExtraBold</vt:lpstr>
      <vt:lpstr>Cambria</vt:lpstr>
      <vt:lpstr>SVN-Ready</vt:lpstr>
      <vt:lpstr>#9Slide07 HoneyCream</vt:lpstr>
      <vt:lpstr>SVN-Newton</vt:lpstr>
      <vt:lpstr>Times New Roman</vt:lpstr>
      <vt:lpstr>Arial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Dung Âu</cp:lastModifiedBy>
  <cp:revision>12</cp:revision>
  <dcterms:created xsi:type="dcterms:W3CDTF">2023-06-16T08:43:46Z</dcterms:created>
  <dcterms:modified xsi:type="dcterms:W3CDTF">2025-06-16T03:52:54Z</dcterms:modified>
  <cp:category>MT50</cp:category>
  <cp:version>MT50</cp:version>
</cp:coreProperties>
</file>