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7" r:id="rId2"/>
    <p:sldId id="256" r:id="rId3"/>
    <p:sldId id="260" r:id="rId4"/>
    <p:sldId id="424" r:id="rId5"/>
    <p:sldId id="477" r:id="rId6"/>
    <p:sldId id="425" r:id="rId7"/>
    <p:sldId id="478" r:id="rId8"/>
    <p:sldId id="480" r:id="rId9"/>
    <p:sldId id="479" r:id="rId10"/>
    <p:sldId id="481" r:id="rId11"/>
    <p:sldId id="482" r:id="rId12"/>
    <p:sldId id="483" r:id="rId13"/>
    <p:sldId id="484" r:id="rId14"/>
    <p:sldId id="262" r:id="rId15"/>
    <p:sldId id="42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4" autoAdjust="0"/>
    <p:restoredTop sz="91943" autoAdjust="0"/>
  </p:normalViewPr>
  <p:slideViewPr>
    <p:cSldViewPr snapToGrid="0" showGuides="1">
      <p:cViewPr varScale="1">
        <p:scale>
          <a:sx n="79" d="100"/>
          <a:sy n="79" d="100"/>
        </p:scale>
        <p:origin x="465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kéo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nhụy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566" y="432693"/>
            <a:ext cx="77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872" y="1406487"/>
            <a:ext cx="6672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3484640"/>
            <a:ext cx="6644640" cy="33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3567" y="737444"/>
            <a:ext cx="4793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5912" y="979767"/>
            <a:ext cx="4969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500" y="224620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Vận</a:t>
            </a:r>
            <a:r>
              <a:rPr lang="en-US" altLang="zh-CN" sz="115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dụng</a:t>
            </a:r>
            <a:endParaRPr lang="zh-CN" altLang="en-US" sz="115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4" y="853699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0774" y="84125"/>
            <a:ext cx="993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adena" panose="02000503000000020004" pitchFamily="2" charset="0"/>
              </a:rPr>
              <a:t>CAM KẾT HÀNH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820505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Tạm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biệt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nhé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!</a:t>
            </a:r>
            <a:endParaRPr lang="zh-CN" altLang="en-US" sz="8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13624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56" y="-297"/>
            <a:ext cx="1227231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KHỞI ĐỘNG</a:t>
            </a:r>
            <a:endParaRPr lang="zh-CN" altLang="en-US" sz="115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Khám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phá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chủ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đề</a:t>
            </a:r>
            <a:endParaRPr lang="zh-CN" altLang="en-US" sz="80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456" y="815230"/>
            <a:ext cx="9266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1-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trò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“Xin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771" y="1830893"/>
            <a:ext cx="7903822" cy="44413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035" y="620847"/>
            <a:ext cx="3491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Luật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kèm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vẫy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to: 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“Xin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1610" y="1072082"/>
            <a:ext cx="10185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2-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Làm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bông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hoa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“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tự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hào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1706" y="2087745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2484537"/>
            <a:ext cx="2500191" cy="43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282</Words>
  <Application>Microsoft Office PowerPoint</Application>
  <PresentationFormat>Màn hình rộng</PresentationFormat>
  <Paragraphs>31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#9Slide07 HoneyCream</vt:lpstr>
      <vt:lpstr>#9Slide07 IcielCadena</vt:lpstr>
      <vt:lpstr>#9Slide07 SVNZero</vt:lpstr>
      <vt:lpstr>Arial</vt:lpstr>
      <vt:lpstr>Calibri</vt:lpstr>
      <vt:lpstr>Cambria</vt:lpstr>
      <vt:lpstr>Times New Roman</vt:lpstr>
      <vt:lpstr>Wingdings</vt:lpstr>
      <vt:lpstr>思源黑体 CN</vt:lpstr>
      <vt:lpstr>思源黑体 CN Regular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Dung Âu</cp:lastModifiedBy>
  <cp:revision>12</cp:revision>
  <dcterms:created xsi:type="dcterms:W3CDTF">2022-04-16T02:57:57Z</dcterms:created>
  <dcterms:modified xsi:type="dcterms:W3CDTF">2025-06-16T03:57:06Z</dcterms:modified>
  <cp:category>MT50</cp:category>
  <cp:version>MT50</cp:version>
</cp:coreProperties>
</file>