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13"/>
  </p:notesMasterIdLst>
  <p:sldIdLst>
    <p:sldId id="437" r:id="rId3"/>
    <p:sldId id="3325" r:id="rId4"/>
    <p:sldId id="7306" r:id="rId5"/>
    <p:sldId id="7307" r:id="rId6"/>
    <p:sldId id="7305" r:id="rId7"/>
    <p:sldId id="262" r:id="rId8"/>
    <p:sldId id="3328" r:id="rId9"/>
    <p:sldId id="263" r:id="rId10"/>
    <p:sldId id="7308" r:id="rId11"/>
    <p:sldId id="332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125"/>
    <a:srgbClr val="B7CD10"/>
    <a:srgbClr val="149000"/>
    <a:srgbClr val="31AC17"/>
    <a:srgbClr val="50C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0" y="30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977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97598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9339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2597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52936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3990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17200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67306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11532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57638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8462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79211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9805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19" y="1812971"/>
            <a:ext cx="634316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Chúc các em học tốt!</a:t>
            </a:r>
            <a:endParaRPr kumimoji="0" lang="en-US" altLang="zh-CN" sz="88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CFD1-D75F-47D3-A11F-81A32CCE8D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047190" y="4893680"/>
            <a:ext cx="1078184" cy="114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41493" y="1478365"/>
            <a:ext cx="8240659" cy="4971066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464930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202622" y="1624796"/>
            <a:ext cx="79353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xanh.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6B9569B0-5958-4F60-990F-05CDF37CE391}"/>
              </a:ext>
            </a:extLst>
          </p:cNvPr>
          <p:cNvSpPr/>
          <p:nvPr/>
        </p:nvSpPr>
        <p:spPr>
          <a:xfrm>
            <a:off x="8593385" y="1437216"/>
            <a:ext cx="3470084" cy="1866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6A6E492A-509B-48D9-B9F9-14E4E5303168}"/>
              </a:ext>
            </a:extLst>
          </p:cNvPr>
          <p:cNvSpPr/>
          <p:nvPr/>
        </p:nvSpPr>
        <p:spPr>
          <a:xfrm>
            <a:off x="8282151" y="3398021"/>
            <a:ext cx="3741903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C1F930BD-18FC-409B-BCE7-1364EDCDE0E1}"/>
              </a:ext>
            </a:extLst>
          </p:cNvPr>
          <p:cNvSpPr/>
          <p:nvPr/>
        </p:nvSpPr>
        <p:spPr>
          <a:xfrm>
            <a:off x="8299062" y="5161185"/>
            <a:ext cx="3764407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1979 0.0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78827" y="1370190"/>
            <a:ext cx="8466083" cy="1239935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604023" y="0"/>
            <a:ext cx="9952049" cy="1303283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Xác định công dụng của dấu gạch ngang được sử dụng trong mỗi đoạn dưới đây: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50881" y="1394423"/>
            <a:ext cx="93490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B2C192F-4BC2-48F7-AFFD-3D27E0F7D489}"/>
              </a:ext>
            </a:extLst>
          </p:cNvPr>
          <p:cNvSpPr/>
          <p:nvPr/>
        </p:nvSpPr>
        <p:spPr>
          <a:xfrm>
            <a:off x="78828" y="2691487"/>
            <a:ext cx="7740870" cy="4166512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3E546-CFDA-48F8-B11D-CBF2AB17A23D}"/>
              </a:ext>
            </a:extLst>
          </p:cNvPr>
          <p:cNvSpPr txBox="1"/>
          <p:nvPr/>
        </p:nvSpPr>
        <p:spPr>
          <a:xfrm>
            <a:off x="167945" y="2677032"/>
            <a:ext cx="8039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giờ, thì cứ đúng mười giờ là nở bung.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94967735-C0B3-45ED-925A-B27F4DE7539A}"/>
              </a:ext>
            </a:extLst>
          </p:cNvPr>
          <p:cNvSpPr/>
          <p:nvPr/>
        </p:nvSpPr>
        <p:spPr>
          <a:xfrm>
            <a:off x="9162172" y="1615668"/>
            <a:ext cx="2990413" cy="16725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E343F1A-67F4-4761-B308-9FA3727F211A}"/>
              </a:ext>
            </a:extLst>
          </p:cNvPr>
          <p:cNvSpPr/>
          <p:nvPr/>
        </p:nvSpPr>
        <p:spPr>
          <a:xfrm>
            <a:off x="9122759" y="3487484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7EF41F8-FA6C-458A-B779-423876D0DB84}"/>
              </a:ext>
            </a:extLst>
          </p:cNvPr>
          <p:cNvSpPr/>
          <p:nvPr/>
        </p:nvSpPr>
        <p:spPr>
          <a:xfrm>
            <a:off x="9259614" y="5284075"/>
            <a:ext cx="2861296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5573 -0.58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169 0.25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25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7" grpId="0" animBg="1"/>
      <p:bldP spid="8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664036F-366E-4C28-91C0-8E40D0E522DC}"/>
              </a:ext>
            </a:extLst>
          </p:cNvPr>
          <p:cNvSpPr/>
          <p:nvPr/>
        </p:nvSpPr>
        <p:spPr>
          <a:xfrm>
            <a:off x="8692054" y="2393135"/>
            <a:ext cx="3310758" cy="19023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5DC82-B00C-4EAC-83FD-319E3B03A39C}"/>
              </a:ext>
            </a:extLst>
          </p:cNvPr>
          <p:cNvSpPr/>
          <p:nvPr/>
        </p:nvSpPr>
        <p:spPr>
          <a:xfrm>
            <a:off x="273267" y="1787924"/>
            <a:ext cx="8418787" cy="48013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đất, cho một phần đất vào chậu.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xẻng nhỏ xới đất cho đất tơi xốp.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cây vào chậu, cho nốt phần đất còn lại, dùng tay ấn nhẹ đất cho chắc gốc cây.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Tưới một chút nước vào gốc cây cho đất ẩm và gốc cây chắc hơn. 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486D8768-3454-4B3D-BA95-500B09664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3"/>
          <a:stretch/>
        </p:blipFill>
        <p:spPr>
          <a:xfrm>
            <a:off x="9101960" y="4172003"/>
            <a:ext cx="2711668" cy="28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87206A7E-7380-437E-8AC6-E371F9EEED35}"/>
              </a:ext>
            </a:extLst>
          </p:cNvPr>
          <p:cNvSpPr/>
          <p:nvPr/>
        </p:nvSpPr>
        <p:spPr>
          <a:xfrm>
            <a:off x="1718441" y="493987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F65D-A0E7-4C0F-8A19-665552F87A7D}"/>
              </a:ext>
            </a:extLst>
          </p:cNvPr>
          <p:cNvSpPr txBox="1"/>
          <p:nvPr/>
        </p:nvSpPr>
        <p:spPr>
          <a:xfrm>
            <a:off x="420412" y="2322869"/>
            <a:ext cx="7220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- Trung - Nam.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9">
            <a:extLst>
              <a:ext uri="{FF2B5EF4-FFF2-40B4-BE49-F238E27FC236}">
                <a16:creationId xmlns:a16="http://schemas.microsoft.com/office/drawing/2014/main" id="{D975C9EA-B02F-4C39-A13B-9D429CEBD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76" y="3247118"/>
            <a:ext cx="3657600" cy="383641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D2F28E8F-C500-4080-9157-085B0B5E5828}"/>
              </a:ext>
            </a:extLst>
          </p:cNvPr>
          <p:cNvSpPr/>
          <p:nvPr/>
        </p:nvSpPr>
        <p:spPr>
          <a:xfrm>
            <a:off x="7921880" y="2642038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có thể được dùng để đánh dấu các ý trong một đoạn liệt kê và nối các từ ngữ trong một liên danh từ.</a:t>
            </a:r>
            <a:endParaRPr lang="en-SG" sz="5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325821" y="1735475"/>
            <a:ext cx="85764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  <a:p>
            <a:pPr algn="just"/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khung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524412" y="2322785"/>
            <a:ext cx="633710" cy="624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12788-AEA1-4ABD-94CA-47ADFE5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949802" y="2322785"/>
            <a:ext cx="643690" cy="634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8697B-CA88-4E10-AA14-678B2316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4557212"/>
            <a:ext cx="643690" cy="634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7D12-148D-4061-9D0B-9460E51E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28669" y="5153003"/>
            <a:ext cx="643690" cy="634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6A5E08-96E8-4715-86C4-4F7FEB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5787534"/>
            <a:ext cx="643690" cy="634531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C43C681-9E17-4F8A-8E6E-D3E6E4FC7396}"/>
              </a:ext>
            </a:extLst>
          </p:cNvPr>
          <p:cNvSpPr/>
          <p:nvPr/>
        </p:nvSpPr>
        <p:spPr>
          <a:xfrm>
            <a:off x="9030945" y="1855076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1060D9C-A11E-472B-89AF-F16C5F6112C1}"/>
              </a:ext>
            </a:extLst>
          </p:cNvPr>
          <p:cNvSpPr/>
          <p:nvPr/>
        </p:nvSpPr>
        <p:spPr>
          <a:xfrm>
            <a:off x="6611006" y="4287183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68743" y="2921672"/>
            <a:ext cx="7795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một ví dụ sử dụng dấu gạch ngang và cho biết dấu gạch ngang đó được sử dụng với công dụng gì?</a:t>
            </a:r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572</Words>
  <Application>Microsoft Office PowerPoint</Application>
  <PresentationFormat>Màn hình rộng</PresentationFormat>
  <Paragraphs>49</Paragraphs>
  <Slides>10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21" baseType="lpstr">
      <vt:lpstr>等线</vt:lpstr>
      <vt:lpstr>#9Slide07 HoneyCream</vt:lpstr>
      <vt:lpstr>Arial</vt:lpstr>
      <vt:lpstr>Cambria</vt:lpstr>
      <vt:lpstr>Times New Roman</vt:lpstr>
      <vt:lpstr>UVF Blenda Script</vt:lpstr>
      <vt:lpstr>思源黑体 CN</vt:lpstr>
      <vt:lpstr>思源黑体 CN Regular</vt:lpstr>
      <vt:lpstr>标小智龙珠体</vt:lpstr>
      <vt:lpstr>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Dung Âu</cp:lastModifiedBy>
  <cp:revision>20</cp:revision>
  <dcterms:created xsi:type="dcterms:W3CDTF">2022-02-16T07:22:21Z</dcterms:created>
  <dcterms:modified xsi:type="dcterms:W3CDTF">2025-12-25T10:47:51Z</dcterms:modified>
</cp:coreProperties>
</file>