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437" r:id="rId3"/>
    <p:sldId id="256" r:id="rId4"/>
    <p:sldId id="272" r:id="rId5"/>
    <p:sldId id="273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</p:sldIdLst>
  <p:sldSz cx="9753600" cy="7315200"/>
  <p:notesSz cx="6858000" cy="9144000"/>
  <p:embeddedFontLst>
    <p:embeddedFont>
      <p:font typeface="#9Slide05 Phobia" panose="02000506000000020003" pitchFamily="2" charset="0"/>
      <p:regular r:id="rId17"/>
    </p:embeddedFont>
    <p:embeddedFont>
      <p:font typeface="#9Slide07 HLT Fall For You" panose="02000506000000020003" pitchFamily="2" charset="0"/>
      <p:regular r:id="rId18"/>
    </p:embeddedFont>
    <p:embeddedFont>
      <p:font typeface="#9Slide07 HoneyCream" pitchFamily="2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69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8" d="100"/>
          <a:sy n="78" d="100"/>
        </p:scale>
        <p:origin x="1203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B199B-0AC4-4C7C-A0F9-CE5F1976B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197187"/>
            <a:ext cx="7315200" cy="254677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EA590E3-EA33-445B-833A-CE05FFB8B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3842174"/>
            <a:ext cx="7315200" cy="1766146"/>
          </a:xfrm>
        </p:spPr>
        <p:txBody>
          <a:bodyPr/>
          <a:lstStyle>
            <a:lvl1pPr marL="0" indent="0" algn="ctr">
              <a:buNone/>
              <a:defRPr sz="1920"/>
            </a:lvl1pPr>
            <a:lvl2pPr marL="365760" indent="0" algn="ctr">
              <a:buNone/>
              <a:defRPr sz="1600"/>
            </a:lvl2pPr>
            <a:lvl3pPr marL="731520" indent="0" algn="ctr">
              <a:buNone/>
              <a:defRPr sz="1440"/>
            </a:lvl3pPr>
            <a:lvl4pPr marL="1097280" indent="0" algn="ctr">
              <a:buNone/>
              <a:defRPr sz="1280"/>
            </a:lvl4pPr>
            <a:lvl5pPr marL="1463040" indent="0" algn="ctr">
              <a:buNone/>
              <a:defRPr sz="1280"/>
            </a:lvl5pPr>
            <a:lvl6pPr marL="1828800" indent="0" algn="ctr">
              <a:buNone/>
              <a:defRPr sz="1280"/>
            </a:lvl6pPr>
            <a:lvl7pPr marL="2194560" indent="0" algn="ctr">
              <a:buNone/>
              <a:defRPr sz="1280"/>
            </a:lvl7pPr>
            <a:lvl8pPr marL="2560320" indent="0" algn="ctr">
              <a:buNone/>
              <a:defRPr sz="1280"/>
            </a:lvl8pPr>
            <a:lvl9pPr marL="2926080" indent="0" algn="ctr">
              <a:buNone/>
              <a:defRPr sz="128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6DE320-F4E0-4275-8330-DBFD3433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50D7A7-86CE-4BBD-A8FD-BCFA6FA3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7F3FAB-CE11-4192-8BAA-E2A09D12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24127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200E2-0CBE-4AEF-951C-CB2FADFD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828E96-1601-4D0B-8BB1-B9ABA3CDB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15BEA-CC5F-4558-904F-DE96431BE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39F226-FFF3-41CC-BDEA-CC9F3896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F6A2FB-4991-4BC2-9551-587195D51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25254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8A79D-D2AD-446B-9CE1-4AC544F9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80" y="1823721"/>
            <a:ext cx="8412480" cy="304291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3955D8-E1DF-4782-B0E5-6EF553352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" y="4895428"/>
            <a:ext cx="8412480" cy="1600199"/>
          </a:xfrm>
        </p:spPr>
        <p:txBody>
          <a:bodyPr/>
          <a:lstStyle>
            <a:lvl1pPr marL="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688045-2883-4A9D-948F-3C5B5548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49EFAC-5EBD-4360-BE7A-9883EFE28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FA7CA2-A4AF-43A6-B5A0-48D0C3DE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46288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32C429-77CD-4CA7-B792-BA914FC15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1FF9CC-5E0A-46BA-AEC0-E229A600E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0560" y="1947333"/>
            <a:ext cx="4145280" cy="464142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C2703F-737A-4B37-8B4E-50108987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7760" y="1947333"/>
            <a:ext cx="4145280" cy="464142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111D34-E945-4756-AD7F-22E73C70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4FFA2A-ABCB-43B5-80B6-2AA87CE4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6AE415-25A5-445B-963B-E24993E6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5280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CFFD6-F26E-45A0-B658-4858C978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830" y="389467"/>
            <a:ext cx="8412480" cy="141393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C4DE01-1EBA-4A2F-A99F-5C383299C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831" y="1793241"/>
            <a:ext cx="4126230" cy="878839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C700FE-95A0-4CC7-AFA4-B7F1759E4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831" y="2672080"/>
            <a:ext cx="4126230" cy="393022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2490CE-C526-4B62-AB97-BDE9DF09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37760" y="1793241"/>
            <a:ext cx="4146550" cy="878839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543E69-DA03-4A5A-B281-734BA07A6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37760" y="2672080"/>
            <a:ext cx="4146550" cy="393022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2E7F58-82F6-4465-8095-DBAE50A8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80AEC4-8140-4BC7-8AB6-97E32E55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9AB299-A6A9-4F30-81C2-3DEB6514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03800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86483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A848CE-FF0C-482E-9A8E-9A29309D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BF32BAD-2D21-4B37-A171-518E5A1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B698CF-DEF2-4343-82BA-CD095460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45140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E5EB4A-0C14-4418-B8AB-4247185F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831" y="487680"/>
            <a:ext cx="3145790" cy="170688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AACAC0-5A19-49A7-9B83-0CF415794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550" y="1053254"/>
            <a:ext cx="4937760" cy="5198533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F5CDE3-D72A-4393-8AD6-7F6AF2D8F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1831" y="2194560"/>
            <a:ext cx="3145790" cy="4065694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1D0F9A-B9B1-4D71-A50A-E5F5AFFF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F6ABCD-AFD4-4509-AC3B-F3D8A1AD7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050E3F-7657-461E-A14E-36864ADE8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89353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7BE21-9438-4ACD-A74E-EDEDA726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831" y="487680"/>
            <a:ext cx="3145790" cy="170688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B51099-5EEA-4A5D-BD30-C0427FA73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46550" y="1053254"/>
            <a:ext cx="4937760" cy="5198533"/>
          </a:xfrm>
        </p:spPr>
        <p:txBody>
          <a:bodyPr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228F75-76BB-4240-AE28-D507FC2CB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1831" y="2194560"/>
            <a:ext cx="3145790" cy="4065694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4FA160-EFA2-46E7-B40B-657969466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C1EF44-FEAE-4375-8B1F-6032247D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7B3723-590E-426F-8A7D-374E736E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11638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41B4C-FA4A-481A-862F-6621F3EC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1CCA5-60B9-4F1A-A6FA-EA63CDBB3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9B6C0C-2A4E-4ADD-A731-AD309E0C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11878A-111D-468C-B634-46C8A363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983A19-A37B-4F92-AA32-3255CFDC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86325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0BD831-F214-47D2-B326-17713C91F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979920" y="389467"/>
            <a:ext cx="2103120" cy="61992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BFD754-FC6C-48B0-9633-03533B6C4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70560" y="389467"/>
            <a:ext cx="6187440" cy="61992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189ADC-A323-4DAE-8080-BC45D1CB0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DA0525-3079-48C1-A823-DBBF7DE8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8FBB0C-EAA3-410C-90C5-F73FF178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50575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304" userDrawn="1">
          <p15:clr>
            <a:srgbClr val="FBAE40"/>
          </p15:clr>
        </p15:guide>
        <p15:guide id="2" pos="30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4" userDrawn="1">
          <p15:clr>
            <a:srgbClr val="F26B43"/>
          </p15:clr>
        </p15:guide>
        <p15:guide id="2" pos="307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B527DBA-DF9D-4717-A5D2-531CB0EF6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389467"/>
            <a:ext cx="8412480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3321B4-7E5C-45EB-AB37-4E7CEB51B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560" y="1947333"/>
            <a:ext cx="8412480" cy="4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DE458-05C9-46FF-A366-9EB645764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0560" y="6780107"/>
            <a:ext cx="219456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E397AA-48FE-4B2A-B2B6-C0063BFD8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30880" y="6780107"/>
            <a:ext cx="329184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1F9B16-5096-47ED-9315-C8C5E0D54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8480" y="6780107"/>
            <a:ext cx="219456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81353" y="-28293933"/>
            <a:ext cx="1748998" cy="3965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807" y="-28293933"/>
            <a:ext cx="1748998" cy="39656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90493" y="31121749"/>
            <a:ext cx="1748998" cy="39656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6137" y="31121749"/>
            <a:ext cx="1748998" cy="396560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56093" y="6475307"/>
            <a:ext cx="1748998" cy="839893"/>
          </a:xfrm>
          <a:prstGeom prst="rect">
            <a:avLst/>
          </a:prstGeom>
        </p:spPr>
        <p:txBody>
          <a:bodyPr vert="horz" lIns="58051" tIns="29026" rIns="58051" bIns="2902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805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3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143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5608878" y="-20615206"/>
            <a:ext cx="2902025" cy="50791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5608878" y="25249941"/>
            <a:ext cx="2902025" cy="5079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41980636" y="-20615206"/>
            <a:ext cx="2902025" cy="50791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42191147" y="25249941"/>
            <a:ext cx="2902025" cy="507911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8004603" y="-941009"/>
            <a:ext cx="1748998" cy="839893"/>
          </a:xfrm>
          <a:prstGeom prst="rect">
            <a:avLst/>
          </a:prstGeom>
        </p:spPr>
        <p:txBody>
          <a:bodyPr vert="horz" lIns="58051" tIns="29026" rIns="58051" bIns="2902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805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426744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731520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73152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0.sv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64.png"/><Relationship Id="rId5" Type="http://schemas.openxmlformats.org/officeDocument/2006/relationships/image" Target="../media/image62.svg"/><Relationship Id="rId10" Type="http://schemas.openxmlformats.org/officeDocument/2006/relationships/image" Target="../media/image24.png"/><Relationship Id="rId4" Type="http://schemas.openxmlformats.org/officeDocument/2006/relationships/image" Target="../media/image61.png"/><Relationship Id="rId9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6.sv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7.svg"/><Relationship Id="rId7" Type="http://schemas.openxmlformats.org/officeDocument/2006/relationships/image" Target="../media/image3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10.svg"/><Relationship Id="rId10" Type="http://schemas.openxmlformats.org/officeDocument/2006/relationships/image" Target="../media/image69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sv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17.svg"/><Relationship Id="rId10" Type="http://schemas.openxmlformats.org/officeDocument/2006/relationships/image" Target="../media/image10.svg"/><Relationship Id="rId4" Type="http://schemas.openxmlformats.org/officeDocument/2006/relationships/image" Target="../media/image1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svg"/><Relationship Id="rId7" Type="http://schemas.openxmlformats.org/officeDocument/2006/relationships/image" Target="../media/image1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4.png"/><Relationship Id="rId3" Type="http://schemas.openxmlformats.org/officeDocument/2006/relationships/image" Target="../media/image21.sv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image" Target="../media/image17.svg"/><Relationship Id="rId10" Type="http://schemas.openxmlformats.org/officeDocument/2006/relationships/image" Target="../media/image33.png"/><Relationship Id="rId4" Type="http://schemas.openxmlformats.org/officeDocument/2006/relationships/image" Target="../media/image16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sv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3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sv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svg"/><Relationship Id="rId7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48.sv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753600" cy="54864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63814" y="1498962"/>
            <a:ext cx="8336280" cy="438403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57">
                <a:defRPr/>
              </a:pPr>
              <a:endParaRPr lang="zh-CN" altLang="en-US" sz="144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57">
                <a:defRPr/>
              </a:pPr>
              <a:endParaRPr lang="zh-CN" altLang="en-US" sz="1440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242028" y="3528115"/>
            <a:ext cx="10347963" cy="397764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914401"/>
            <a:ext cx="9754446" cy="165337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93621" y="1865936"/>
            <a:ext cx="9769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335"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7270" y="3168857"/>
            <a:ext cx="824729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335">
              <a:defRPr/>
            </a:pPr>
            <a:r>
              <a:rPr lang="en-US" sz="2880" b="1" dirty="0" err="1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lang="en-US" sz="288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algn="ctr" defTabSz="1097335">
              <a:defRPr/>
            </a:pPr>
            <a:r>
              <a:rPr lang="en-US" sz="288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8142" y="1926023"/>
            <a:ext cx="8737316" cy="3463154"/>
          </a:xfrm>
          <a:custGeom>
            <a:avLst/>
            <a:gdLst/>
            <a:ahLst/>
            <a:cxnLst/>
            <a:rect l="l" t="t" r="r" b="b"/>
            <a:pathLst>
              <a:path w="8737316" h="3463154">
                <a:moveTo>
                  <a:pt x="0" y="0"/>
                </a:moveTo>
                <a:lnTo>
                  <a:pt x="8737316" y="0"/>
                </a:lnTo>
                <a:lnTo>
                  <a:pt x="8737316" y="3463154"/>
                </a:lnTo>
                <a:lnTo>
                  <a:pt x="0" y="3463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02338" y="211503"/>
            <a:ext cx="1818106" cy="2365016"/>
          </a:xfrm>
          <a:custGeom>
            <a:avLst/>
            <a:gdLst/>
            <a:ahLst/>
            <a:cxnLst/>
            <a:rect l="l" t="t" r="r" b="b"/>
            <a:pathLst>
              <a:path w="1818106" h="2365016">
                <a:moveTo>
                  <a:pt x="0" y="0"/>
                </a:moveTo>
                <a:lnTo>
                  <a:pt x="1818106" y="0"/>
                </a:lnTo>
                <a:lnTo>
                  <a:pt x="1818106" y="2365016"/>
                </a:lnTo>
                <a:lnTo>
                  <a:pt x="0" y="23650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692688" y="5053689"/>
            <a:ext cx="2816573" cy="2161720"/>
          </a:xfrm>
          <a:custGeom>
            <a:avLst/>
            <a:gdLst/>
            <a:ahLst/>
            <a:cxnLst/>
            <a:rect l="l" t="t" r="r" b="b"/>
            <a:pathLst>
              <a:path w="2816573" h="2161720">
                <a:moveTo>
                  <a:pt x="0" y="0"/>
                </a:moveTo>
                <a:lnTo>
                  <a:pt x="2816574" y="0"/>
                </a:lnTo>
                <a:lnTo>
                  <a:pt x="2816574" y="2161720"/>
                </a:lnTo>
                <a:lnTo>
                  <a:pt x="0" y="2161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551961" y="5775016"/>
            <a:ext cx="2566963" cy="2090908"/>
          </a:xfrm>
          <a:custGeom>
            <a:avLst/>
            <a:gdLst/>
            <a:ahLst/>
            <a:cxnLst/>
            <a:rect l="l" t="t" r="r" b="b"/>
            <a:pathLst>
              <a:path w="2566963" h="2090908">
                <a:moveTo>
                  <a:pt x="0" y="0"/>
                </a:moveTo>
                <a:lnTo>
                  <a:pt x="2566962" y="0"/>
                </a:lnTo>
                <a:lnTo>
                  <a:pt x="2566962" y="2090907"/>
                </a:lnTo>
                <a:lnTo>
                  <a:pt x="0" y="2090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7567591" y="-518787"/>
            <a:ext cx="2566963" cy="2090908"/>
          </a:xfrm>
          <a:custGeom>
            <a:avLst/>
            <a:gdLst/>
            <a:ahLst/>
            <a:cxnLst/>
            <a:rect l="l" t="t" r="r" b="b"/>
            <a:pathLst>
              <a:path w="2566963" h="2090908">
                <a:moveTo>
                  <a:pt x="0" y="0"/>
                </a:moveTo>
                <a:lnTo>
                  <a:pt x="2566962" y="0"/>
                </a:lnTo>
                <a:lnTo>
                  <a:pt x="2566962" y="2090908"/>
                </a:lnTo>
                <a:lnTo>
                  <a:pt x="0" y="20909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20444" y="187385"/>
            <a:ext cx="6752156" cy="12385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Lập kế hoạch rèn luyện tính tự lực thực hiện nhiệm vụ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67402" y="1981200"/>
            <a:ext cx="69765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 luận về nhiệm vụ mà nhóm đề xuất thực hiện.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Liệt kê công việc mỗi cá nhân cần thực hiện.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 kế hoạch tự lực thực hiện nhiệm vụ.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93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0" y="154536"/>
            <a:ext cx="9525000" cy="11499482"/>
            <a:chOff x="76200" y="154536"/>
            <a:chExt cx="9525000" cy="11499482"/>
          </a:xfrm>
        </p:grpSpPr>
        <p:sp>
          <p:nvSpPr>
            <p:cNvPr id="2" name="Freeform 2"/>
            <p:cNvSpPr/>
            <p:nvPr/>
          </p:nvSpPr>
          <p:spPr>
            <a:xfrm>
              <a:off x="76200" y="154536"/>
              <a:ext cx="9525000" cy="11499482"/>
            </a:xfrm>
            <a:custGeom>
              <a:avLst/>
              <a:gdLst/>
              <a:ahLst/>
              <a:cxnLst/>
              <a:rect l="l" t="t" r="r" b="b"/>
              <a:pathLst>
                <a:path w="6586067" h="11499482">
                  <a:moveTo>
                    <a:pt x="0" y="0"/>
                  </a:moveTo>
                  <a:lnTo>
                    <a:pt x="6586068" y="0"/>
                  </a:lnTo>
                  <a:lnTo>
                    <a:pt x="6586068" y="11499482"/>
                  </a:lnTo>
                  <a:lnTo>
                    <a:pt x="0" y="11499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" y="2514600"/>
              <a:ext cx="9108572" cy="4640306"/>
            </a:xfrm>
            <a:prstGeom prst="rect">
              <a:avLst/>
            </a:prstGeom>
            <a:solidFill>
              <a:srgbClr val="CB69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-228600" y="-149445"/>
            <a:ext cx="2702330" cy="2280091"/>
          </a:xfrm>
          <a:custGeom>
            <a:avLst/>
            <a:gdLst/>
            <a:ahLst/>
            <a:cxnLst/>
            <a:rect l="l" t="t" r="r" b="b"/>
            <a:pathLst>
              <a:path w="2702330" h="2280091">
                <a:moveTo>
                  <a:pt x="0" y="0"/>
                </a:moveTo>
                <a:lnTo>
                  <a:pt x="2702330" y="0"/>
                </a:lnTo>
                <a:lnTo>
                  <a:pt x="2702330" y="2280091"/>
                </a:lnTo>
                <a:lnTo>
                  <a:pt x="0" y="22800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6778390" y="42532"/>
            <a:ext cx="2702330" cy="2280091"/>
          </a:xfrm>
          <a:custGeom>
            <a:avLst/>
            <a:gdLst/>
            <a:ahLst/>
            <a:cxnLst/>
            <a:rect l="l" t="t" r="r" b="b"/>
            <a:pathLst>
              <a:path w="2702330" h="2280091">
                <a:moveTo>
                  <a:pt x="2702330" y="0"/>
                </a:moveTo>
                <a:lnTo>
                  <a:pt x="0" y="0"/>
                </a:lnTo>
                <a:lnTo>
                  <a:pt x="0" y="2280091"/>
                </a:lnTo>
                <a:lnTo>
                  <a:pt x="2702330" y="2280091"/>
                </a:lnTo>
                <a:lnTo>
                  <a:pt x="270233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27320" y="2202561"/>
            <a:ext cx="784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 và tên: ............................................. – Lớp: 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 vụ đã nhận: .....................................................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 việc cụ thể hằng ngày:.................................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208685"/>
              </p:ext>
            </p:extLst>
          </p:nvPr>
        </p:nvGraphicFramePr>
        <p:xfrm>
          <a:off x="1327320" y="3820963"/>
          <a:ext cx="7612314" cy="2044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7438">
                  <a:extLst>
                    <a:ext uri="{9D8B030D-6E8A-4147-A177-3AD203B41FA5}">
                      <a16:colId xmlns:a16="http://schemas.microsoft.com/office/drawing/2014/main" val="3389130175"/>
                    </a:ext>
                  </a:extLst>
                </a:gridCol>
                <a:gridCol w="2537438">
                  <a:extLst>
                    <a:ext uri="{9D8B030D-6E8A-4147-A177-3AD203B41FA5}">
                      <a16:colId xmlns:a16="http://schemas.microsoft.com/office/drawing/2014/main" val="1341710889"/>
                    </a:ext>
                  </a:extLst>
                </a:gridCol>
                <a:gridCol w="2537438">
                  <a:extLst>
                    <a:ext uri="{9D8B030D-6E8A-4147-A177-3AD203B41FA5}">
                      <a16:colId xmlns:a16="http://schemas.microsoft.com/office/drawing/2014/main" val="478292131"/>
                    </a:ext>
                  </a:extLst>
                </a:gridCol>
              </a:tblGrid>
              <a:tr h="947255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vi-VN" sz="20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công việc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vi-VN" sz="20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gian thực hiện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vi-VN" sz="20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quả mong muốn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18545"/>
                  </a:ext>
                </a:extLst>
              </a:tr>
              <a:tr h="548806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605084"/>
                  </a:ext>
                </a:extLst>
              </a:tr>
              <a:tr h="548806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045945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 rot="955755">
            <a:off x="7621113" y="5041759"/>
            <a:ext cx="1728374" cy="2076125"/>
          </a:xfrm>
          <a:custGeom>
            <a:avLst/>
            <a:gdLst/>
            <a:ahLst/>
            <a:cxnLst/>
            <a:rect l="l" t="t" r="r" b="b"/>
            <a:pathLst>
              <a:path w="1728374" h="2076125">
                <a:moveTo>
                  <a:pt x="0" y="0"/>
                </a:moveTo>
                <a:lnTo>
                  <a:pt x="1728374" y="0"/>
                </a:lnTo>
                <a:lnTo>
                  <a:pt x="1728374" y="2076126"/>
                </a:lnTo>
                <a:lnTo>
                  <a:pt x="0" y="20761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264028" y="5562600"/>
            <a:ext cx="2333050" cy="1592306"/>
          </a:xfrm>
          <a:custGeom>
            <a:avLst/>
            <a:gdLst/>
            <a:ahLst/>
            <a:cxnLst/>
            <a:rect l="l" t="t" r="r" b="b"/>
            <a:pathLst>
              <a:path w="2333050" h="1592306">
                <a:moveTo>
                  <a:pt x="2333050" y="0"/>
                </a:moveTo>
                <a:lnTo>
                  <a:pt x="0" y="0"/>
                </a:lnTo>
                <a:lnTo>
                  <a:pt x="0" y="1592307"/>
                </a:lnTo>
                <a:lnTo>
                  <a:pt x="2333050" y="1592307"/>
                </a:lnTo>
                <a:lnTo>
                  <a:pt x="233305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3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427572" y="4014438"/>
            <a:ext cx="6898455" cy="9753600"/>
          </a:xfrm>
          <a:custGeom>
            <a:avLst/>
            <a:gdLst/>
            <a:ahLst/>
            <a:cxnLst/>
            <a:rect l="l" t="t" r="r" b="b"/>
            <a:pathLst>
              <a:path w="6898455" h="9753600">
                <a:moveTo>
                  <a:pt x="0" y="0"/>
                </a:moveTo>
                <a:lnTo>
                  <a:pt x="6898456" y="0"/>
                </a:lnTo>
                <a:lnTo>
                  <a:pt x="6898456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400397">
            <a:off x="-1670474" y="-2372475"/>
            <a:ext cx="5801649" cy="6207990"/>
          </a:xfrm>
          <a:custGeom>
            <a:avLst/>
            <a:gdLst/>
            <a:ahLst/>
            <a:cxnLst/>
            <a:rect l="l" t="t" r="r" b="b"/>
            <a:pathLst>
              <a:path w="5801649" h="6207990">
                <a:moveTo>
                  <a:pt x="0" y="0"/>
                </a:moveTo>
                <a:lnTo>
                  <a:pt x="5801649" y="0"/>
                </a:lnTo>
                <a:lnTo>
                  <a:pt x="5801649" y="6207990"/>
                </a:lnTo>
                <a:lnTo>
                  <a:pt x="0" y="6207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90184" y="4730450"/>
            <a:ext cx="3526972" cy="3372667"/>
          </a:xfrm>
          <a:custGeom>
            <a:avLst/>
            <a:gdLst/>
            <a:ahLst/>
            <a:cxnLst/>
            <a:rect l="l" t="t" r="r" b="b"/>
            <a:pathLst>
              <a:path w="3526972" h="3372667">
                <a:moveTo>
                  <a:pt x="0" y="0"/>
                </a:moveTo>
                <a:lnTo>
                  <a:pt x="3526972" y="0"/>
                </a:lnTo>
                <a:lnTo>
                  <a:pt x="3526972" y="3372667"/>
                </a:lnTo>
                <a:lnTo>
                  <a:pt x="0" y="33726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929526">
            <a:off x="7565046" y="245504"/>
            <a:ext cx="1512716" cy="2047670"/>
          </a:xfrm>
          <a:custGeom>
            <a:avLst/>
            <a:gdLst/>
            <a:ahLst/>
            <a:cxnLst/>
            <a:rect l="l" t="t" r="r" b="b"/>
            <a:pathLst>
              <a:path w="1512716" h="2047670">
                <a:moveTo>
                  <a:pt x="0" y="0"/>
                </a:moveTo>
                <a:lnTo>
                  <a:pt x="1512716" y="0"/>
                </a:lnTo>
                <a:lnTo>
                  <a:pt x="1512716" y="2047670"/>
                </a:lnTo>
                <a:lnTo>
                  <a:pt x="0" y="20476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12766" y="303498"/>
            <a:ext cx="2458114" cy="1766216"/>
          </a:xfrm>
          <a:custGeom>
            <a:avLst/>
            <a:gdLst/>
            <a:ahLst/>
            <a:cxnLst/>
            <a:rect l="l" t="t" r="r" b="b"/>
            <a:pathLst>
              <a:path w="2458114" h="1766216">
                <a:moveTo>
                  <a:pt x="0" y="0"/>
                </a:moveTo>
                <a:lnTo>
                  <a:pt x="2458114" y="0"/>
                </a:lnTo>
                <a:lnTo>
                  <a:pt x="2458114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8383" r="-44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34841">
            <a:off x="8042020" y="4676878"/>
            <a:ext cx="2125102" cy="2931175"/>
          </a:xfrm>
          <a:custGeom>
            <a:avLst/>
            <a:gdLst/>
            <a:ahLst/>
            <a:cxnLst/>
            <a:rect l="l" t="t" r="r" b="b"/>
            <a:pathLst>
              <a:path w="2125102" h="2931175">
                <a:moveTo>
                  <a:pt x="0" y="0"/>
                </a:moveTo>
                <a:lnTo>
                  <a:pt x="2125101" y="0"/>
                </a:lnTo>
                <a:lnTo>
                  <a:pt x="2125101" y="2931174"/>
                </a:lnTo>
                <a:lnTo>
                  <a:pt x="0" y="29311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13" y="2258446"/>
            <a:ext cx="7071973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17470" y="1828800"/>
            <a:ext cx="5282068" cy="5257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5629808" y="-71263"/>
            <a:ext cx="5274646" cy="7457726"/>
          </a:xfrm>
          <a:custGeom>
            <a:avLst/>
            <a:gdLst/>
            <a:ahLst/>
            <a:cxnLst/>
            <a:rect l="l" t="t" r="r" b="b"/>
            <a:pathLst>
              <a:path w="5274646" h="7457726">
                <a:moveTo>
                  <a:pt x="0" y="0"/>
                </a:moveTo>
                <a:lnTo>
                  <a:pt x="5274646" y="0"/>
                </a:lnTo>
                <a:lnTo>
                  <a:pt x="5274646" y="7457726"/>
                </a:lnTo>
                <a:lnTo>
                  <a:pt x="0" y="7457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492046" y="-622267"/>
            <a:ext cx="1854659" cy="1510704"/>
          </a:xfrm>
          <a:custGeom>
            <a:avLst/>
            <a:gdLst/>
            <a:ahLst/>
            <a:cxnLst/>
            <a:rect l="l" t="t" r="r" b="b"/>
            <a:pathLst>
              <a:path w="1854659" h="1510704">
                <a:moveTo>
                  <a:pt x="0" y="0"/>
                </a:moveTo>
                <a:lnTo>
                  <a:pt x="1854660" y="0"/>
                </a:lnTo>
                <a:lnTo>
                  <a:pt x="1854660" y="1510704"/>
                </a:lnTo>
                <a:lnTo>
                  <a:pt x="0" y="1510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1130433">
            <a:off x="48655" y="1393269"/>
            <a:ext cx="1146736" cy="1162724"/>
          </a:xfrm>
          <a:custGeom>
            <a:avLst/>
            <a:gdLst/>
            <a:ahLst/>
            <a:cxnLst/>
            <a:rect l="l" t="t" r="r" b="b"/>
            <a:pathLst>
              <a:path w="1146736" h="1162724">
                <a:moveTo>
                  <a:pt x="0" y="0"/>
                </a:moveTo>
                <a:lnTo>
                  <a:pt x="1146736" y="0"/>
                </a:lnTo>
                <a:lnTo>
                  <a:pt x="1146736" y="1162724"/>
                </a:lnTo>
                <a:lnTo>
                  <a:pt x="0" y="116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400" y="133085"/>
            <a:ext cx="5334000" cy="12385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 cáo về việc tự lực thực hiện nhiệm vụ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81212">
            <a:off x="8137674" y="5199500"/>
            <a:ext cx="2267004" cy="2572487"/>
          </a:xfrm>
          <a:custGeom>
            <a:avLst/>
            <a:gdLst/>
            <a:ahLst/>
            <a:cxnLst/>
            <a:rect l="l" t="t" r="r" b="b"/>
            <a:pathLst>
              <a:path w="2267004" h="2572487">
                <a:moveTo>
                  <a:pt x="0" y="0"/>
                </a:moveTo>
                <a:lnTo>
                  <a:pt x="2267004" y="0"/>
                </a:lnTo>
                <a:lnTo>
                  <a:pt x="2267004" y="2572487"/>
                </a:lnTo>
                <a:lnTo>
                  <a:pt x="0" y="25724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58204" y="2195542"/>
            <a:ext cx="4800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thành viên báo cáo về việc tự lực thực hiện nhiệm vụ ở trường.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Việc đã làm và chưa làm theo kế hoạch;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Khó khăn đã gặp và cách vượt qua;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...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về những việc làm sáng tạo trong quá trình thực hiện nhiệm vụ của mình.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sẻ cảm xúc khi tự lực thực hiện nhiệm vụ được giao.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4583" t="14444" r="30000" b="10000"/>
          <a:stretch/>
        </p:blipFill>
        <p:spPr>
          <a:xfrm>
            <a:off x="5718950" y="888437"/>
            <a:ext cx="4141184" cy="420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5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43934" y="-240923"/>
            <a:ext cx="3658619" cy="8179840"/>
          </a:xfrm>
          <a:custGeom>
            <a:avLst/>
            <a:gdLst/>
            <a:ahLst/>
            <a:cxnLst/>
            <a:rect l="l" t="t" r="r" b="b"/>
            <a:pathLst>
              <a:path w="3658619" h="8179840">
                <a:moveTo>
                  <a:pt x="0" y="0"/>
                </a:moveTo>
                <a:lnTo>
                  <a:pt x="3658620" y="0"/>
                </a:lnTo>
                <a:lnTo>
                  <a:pt x="3658620" y="8179840"/>
                </a:lnTo>
                <a:lnTo>
                  <a:pt x="0" y="817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385911">
            <a:off x="2864629" y="5616184"/>
            <a:ext cx="2522284" cy="2698942"/>
          </a:xfrm>
          <a:custGeom>
            <a:avLst/>
            <a:gdLst/>
            <a:ahLst/>
            <a:cxnLst/>
            <a:rect l="l" t="t" r="r" b="b"/>
            <a:pathLst>
              <a:path w="2522284" h="2698942">
                <a:moveTo>
                  <a:pt x="0" y="0"/>
                </a:moveTo>
                <a:lnTo>
                  <a:pt x="2522284" y="0"/>
                </a:lnTo>
                <a:lnTo>
                  <a:pt x="2522284" y="2698943"/>
                </a:lnTo>
                <a:lnTo>
                  <a:pt x="0" y="2698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580367">
            <a:off x="-338423" y="5019149"/>
            <a:ext cx="1435403" cy="1917066"/>
          </a:xfrm>
          <a:custGeom>
            <a:avLst/>
            <a:gdLst/>
            <a:ahLst/>
            <a:cxnLst/>
            <a:rect l="l" t="t" r="r" b="b"/>
            <a:pathLst>
              <a:path w="1435403" h="1917066">
                <a:moveTo>
                  <a:pt x="0" y="0"/>
                </a:moveTo>
                <a:lnTo>
                  <a:pt x="1435403" y="0"/>
                </a:lnTo>
                <a:lnTo>
                  <a:pt x="1435403" y="1917066"/>
                </a:lnTo>
                <a:lnTo>
                  <a:pt x="0" y="19170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927955" y="731520"/>
            <a:ext cx="1071523" cy="1086462"/>
          </a:xfrm>
          <a:custGeom>
            <a:avLst/>
            <a:gdLst/>
            <a:ahLst/>
            <a:cxnLst/>
            <a:rect l="l" t="t" r="r" b="b"/>
            <a:pathLst>
              <a:path w="1071523" h="1086462">
                <a:moveTo>
                  <a:pt x="0" y="0"/>
                </a:moveTo>
                <a:lnTo>
                  <a:pt x="1071523" y="0"/>
                </a:lnTo>
                <a:lnTo>
                  <a:pt x="1071523" y="1086462"/>
                </a:lnTo>
                <a:lnTo>
                  <a:pt x="0" y="10864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61750" y="-660914"/>
            <a:ext cx="2566963" cy="2090908"/>
          </a:xfrm>
          <a:custGeom>
            <a:avLst/>
            <a:gdLst/>
            <a:ahLst/>
            <a:cxnLst/>
            <a:rect l="l" t="t" r="r" b="b"/>
            <a:pathLst>
              <a:path w="2566963" h="2090908">
                <a:moveTo>
                  <a:pt x="0" y="0"/>
                </a:moveTo>
                <a:lnTo>
                  <a:pt x="2566963" y="0"/>
                </a:lnTo>
                <a:lnTo>
                  <a:pt x="2566963" y="2090908"/>
                </a:lnTo>
                <a:lnTo>
                  <a:pt x="0" y="2090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34135" y="2145336"/>
            <a:ext cx="7078069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2775" y="3632530"/>
            <a:ext cx="5801649" cy="4163436"/>
          </a:xfrm>
          <a:custGeom>
            <a:avLst/>
            <a:gdLst/>
            <a:ahLst/>
            <a:cxnLst/>
            <a:rect l="l" t="t" r="r" b="b"/>
            <a:pathLst>
              <a:path w="5801649" h="4163436">
                <a:moveTo>
                  <a:pt x="0" y="0"/>
                </a:moveTo>
                <a:lnTo>
                  <a:pt x="5801650" y="0"/>
                </a:lnTo>
                <a:lnTo>
                  <a:pt x="5801650" y="4163436"/>
                </a:lnTo>
                <a:lnTo>
                  <a:pt x="0" y="4163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91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357913" y="4212052"/>
            <a:ext cx="7037773" cy="9950579"/>
          </a:xfrm>
          <a:custGeom>
            <a:avLst/>
            <a:gdLst/>
            <a:ahLst/>
            <a:cxnLst/>
            <a:rect l="l" t="t" r="r" b="b"/>
            <a:pathLst>
              <a:path w="7037773" h="9950579">
                <a:moveTo>
                  <a:pt x="0" y="0"/>
                </a:moveTo>
                <a:lnTo>
                  <a:pt x="7037774" y="0"/>
                </a:lnTo>
                <a:lnTo>
                  <a:pt x="7037774" y="9950580"/>
                </a:lnTo>
                <a:lnTo>
                  <a:pt x="0" y="9950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746579">
            <a:off x="7321026" y="622548"/>
            <a:ext cx="1636718" cy="1683001"/>
          </a:xfrm>
          <a:custGeom>
            <a:avLst/>
            <a:gdLst/>
            <a:ahLst/>
            <a:cxnLst/>
            <a:rect l="l" t="t" r="r" b="b"/>
            <a:pathLst>
              <a:path w="1636718" h="1683001">
                <a:moveTo>
                  <a:pt x="0" y="0"/>
                </a:moveTo>
                <a:lnTo>
                  <a:pt x="1636718" y="0"/>
                </a:lnTo>
                <a:lnTo>
                  <a:pt x="1636718" y="1683000"/>
                </a:lnTo>
                <a:lnTo>
                  <a:pt x="0" y="168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09856">
            <a:off x="6623" y="4157343"/>
            <a:ext cx="2910364" cy="2783035"/>
          </a:xfrm>
          <a:custGeom>
            <a:avLst/>
            <a:gdLst/>
            <a:ahLst/>
            <a:cxnLst/>
            <a:rect l="l" t="t" r="r" b="b"/>
            <a:pathLst>
              <a:path w="2910364" h="2783035">
                <a:moveTo>
                  <a:pt x="0" y="0"/>
                </a:moveTo>
                <a:lnTo>
                  <a:pt x="2910364" y="0"/>
                </a:lnTo>
                <a:lnTo>
                  <a:pt x="2910364" y="2783035"/>
                </a:lnTo>
                <a:lnTo>
                  <a:pt x="0" y="27830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962200">
            <a:off x="1716422" y="-2329863"/>
            <a:ext cx="3515247" cy="3761451"/>
          </a:xfrm>
          <a:custGeom>
            <a:avLst/>
            <a:gdLst/>
            <a:ahLst/>
            <a:cxnLst/>
            <a:rect l="l" t="t" r="r" b="b"/>
            <a:pathLst>
              <a:path w="3515247" h="3761451">
                <a:moveTo>
                  <a:pt x="0" y="0"/>
                </a:moveTo>
                <a:lnTo>
                  <a:pt x="3515247" y="0"/>
                </a:lnTo>
                <a:lnTo>
                  <a:pt x="3515247" y="3761451"/>
                </a:lnTo>
                <a:lnTo>
                  <a:pt x="0" y="3761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1133360" y="568082"/>
            <a:ext cx="2266721" cy="1541370"/>
          </a:xfrm>
          <a:custGeom>
            <a:avLst/>
            <a:gdLst/>
            <a:ahLst/>
            <a:cxnLst/>
            <a:rect l="l" t="t" r="r" b="b"/>
            <a:pathLst>
              <a:path w="2266721" h="1541370">
                <a:moveTo>
                  <a:pt x="2266720" y="0"/>
                </a:moveTo>
                <a:lnTo>
                  <a:pt x="0" y="0"/>
                </a:lnTo>
                <a:lnTo>
                  <a:pt x="0" y="1541370"/>
                </a:lnTo>
                <a:lnTo>
                  <a:pt x="2266720" y="1541370"/>
                </a:lnTo>
                <a:lnTo>
                  <a:pt x="226672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08638">
            <a:off x="3929180" y="-940679"/>
            <a:ext cx="2566963" cy="2090908"/>
          </a:xfrm>
          <a:custGeom>
            <a:avLst/>
            <a:gdLst/>
            <a:ahLst/>
            <a:cxnLst/>
            <a:rect l="l" t="t" r="r" b="b"/>
            <a:pathLst>
              <a:path w="2566963" h="2090908">
                <a:moveTo>
                  <a:pt x="0" y="0"/>
                </a:moveTo>
                <a:lnTo>
                  <a:pt x="2566963" y="0"/>
                </a:lnTo>
                <a:lnTo>
                  <a:pt x="2566963" y="2090908"/>
                </a:lnTo>
                <a:lnTo>
                  <a:pt x="0" y="2090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15922" y="474502"/>
            <a:ext cx="2402013" cy="624011"/>
            <a:chOff x="515922" y="474502"/>
            <a:chExt cx="2402013" cy="624011"/>
          </a:xfrm>
        </p:grpSpPr>
        <p:pic>
          <p:nvPicPr>
            <p:cNvPr id="12" name="图片 28">
              <a:extLst>
                <a:ext uri="{FF2B5EF4-FFF2-40B4-BE49-F238E27FC236}">
                  <a16:creationId xmlns:a16="http://schemas.microsoft.com/office/drawing/2014/main" id="{90FD6CE8-A32E-4332-B0D5-968166A13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5922" y="474502"/>
              <a:ext cx="2402013" cy="624011"/>
            </a:xfrm>
            <a:prstGeom prst="rect">
              <a:avLst/>
            </a:prstGeom>
          </p:spPr>
        </p:pic>
        <p:sp>
          <p:nvSpPr>
            <p:cNvPr id="13" name="文本框 29">
              <a:extLst>
                <a:ext uri="{FF2B5EF4-FFF2-40B4-BE49-F238E27FC236}">
                  <a16:creationId xmlns:a16="http://schemas.microsoft.com/office/drawing/2014/main" id="{C91706A9-83BA-4CD9-9533-7C8E4253BD20}"/>
                </a:ext>
              </a:extLst>
            </p:cNvPr>
            <p:cNvSpPr txBox="1"/>
            <p:nvPr/>
          </p:nvSpPr>
          <p:spPr>
            <a:xfrm>
              <a:off x="643315" y="534914"/>
              <a:ext cx="356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思源黑体 CN Heavy" panose="020B0A00000000000000" pitchFamily="34" charset="-122"/>
                  <a:cs typeface="+mn-cs"/>
                </a:rPr>
                <a:t>H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4" name="文本框 30">
              <a:extLst>
                <a:ext uri="{FF2B5EF4-FFF2-40B4-BE49-F238E27FC236}">
                  <a16:creationId xmlns:a16="http://schemas.microsoft.com/office/drawing/2014/main" id="{5F08E699-E348-4F04-9520-D5DC66CFF461}"/>
                </a:ext>
              </a:extLst>
            </p:cNvPr>
            <p:cNvSpPr txBox="1"/>
            <p:nvPr/>
          </p:nvSpPr>
          <p:spPr>
            <a:xfrm>
              <a:off x="1231053" y="534914"/>
              <a:ext cx="356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思源黑体 CN Heavy" panose="020B0A00000000000000" pitchFamily="34" charset="-122"/>
                  <a:cs typeface="+mn-cs"/>
                </a:rPr>
                <a:t>Đ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5" name="文本框 31">
              <a:extLst>
                <a:ext uri="{FF2B5EF4-FFF2-40B4-BE49-F238E27FC236}">
                  <a16:creationId xmlns:a16="http://schemas.microsoft.com/office/drawing/2014/main" id="{CA229366-E5B3-4CBD-9817-DCCF4D89F2BF}"/>
                </a:ext>
              </a:extLst>
            </p:cNvPr>
            <p:cNvSpPr txBox="1"/>
            <p:nvPr/>
          </p:nvSpPr>
          <p:spPr>
            <a:xfrm>
              <a:off x="1818791" y="534914"/>
              <a:ext cx="356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思源黑体 CN Heavy" panose="020B0A00000000000000" pitchFamily="34" charset="-122"/>
                  <a:cs typeface="+mn-cs"/>
                </a:rPr>
                <a:t>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6" name="文本框 32">
              <a:extLst>
                <a:ext uri="{FF2B5EF4-FFF2-40B4-BE49-F238E27FC236}">
                  <a16:creationId xmlns:a16="http://schemas.microsoft.com/office/drawing/2014/main" id="{DD267A4F-C313-4687-A377-4DD7BE9DEB01}"/>
                </a:ext>
              </a:extLst>
            </p:cNvPr>
            <p:cNvSpPr txBox="1"/>
            <p:nvPr/>
          </p:nvSpPr>
          <p:spPr>
            <a:xfrm>
              <a:off x="2406528" y="534914"/>
              <a:ext cx="356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思源黑体 CN Heavy" panose="020B0A00000000000000" pitchFamily="34" charset="-122"/>
                  <a:cs typeface="+mn-cs"/>
                </a:rPr>
                <a:t>N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5948205" y="4498038"/>
            <a:ext cx="2281395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#9Slide07 HLT Fall For You" panose="02000506000000020003" pitchFamily="2" charset="0"/>
                <a:ea typeface="Times New Roman" panose="02020603050405020304" pitchFamily="18" charset="0"/>
                <a:cs typeface="#9Slide04 Pridi Light" panose="00000400000000000000" pitchFamily="2" charset="-34"/>
              </a:rPr>
              <a:t>Trang 38</a:t>
            </a:r>
            <a:endParaRPr kumimoji="0" lang="nl-NL" sz="4800" b="1" i="1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#9Slide07 HLT Fall For You" panose="02000506000000020003" pitchFamily="2" charset="0"/>
              <a:ea typeface="Times New Roman" panose="02020603050405020304" pitchFamily="18" charset="0"/>
              <a:cs typeface="#9Slide04 Pridi Light" panose="00000400000000000000" pitchFamily="2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90" y="990681"/>
            <a:ext cx="9748349" cy="3407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5215" y="0"/>
            <a:ext cx="5196480" cy="7347209"/>
          </a:xfrm>
          <a:custGeom>
            <a:avLst/>
            <a:gdLst/>
            <a:ahLst/>
            <a:cxnLst/>
            <a:rect l="l" t="t" r="r" b="b"/>
            <a:pathLst>
              <a:path w="5196480" h="7347209">
                <a:moveTo>
                  <a:pt x="0" y="0"/>
                </a:moveTo>
                <a:lnTo>
                  <a:pt x="5196480" y="0"/>
                </a:lnTo>
                <a:lnTo>
                  <a:pt x="5196480" y="7347209"/>
                </a:lnTo>
                <a:lnTo>
                  <a:pt x="0" y="73472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787581" y="6075391"/>
            <a:ext cx="1807490" cy="1472282"/>
          </a:xfrm>
          <a:custGeom>
            <a:avLst/>
            <a:gdLst/>
            <a:ahLst/>
            <a:cxnLst/>
            <a:rect l="l" t="t" r="r" b="b"/>
            <a:pathLst>
              <a:path w="1807490" h="1472282">
                <a:moveTo>
                  <a:pt x="0" y="0"/>
                </a:moveTo>
                <a:lnTo>
                  <a:pt x="1807489" y="0"/>
                </a:lnTo>
                <a:lnTo>
                  <a:pt x="1807489" y="1472282"/>
                </a:lnTo>
                <a:lnTo>
                  <a:pt x="0" y="1472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18319" y="297958"/>
            <a:ext cx="2349878" cy="2302881"/>
          </a:xfrm>
          <a:custGeom>
            <a:avLst/>
            <a:gdLst/>
            <a:ahLst/>
            <a:cxnLst/>
            <a:rect l="l" t="t" r="r" b="b"/>
            <a:pathLst>
              <a:path w="2349878" h="2302881">
                <a:moveTo>
                  <a:pt x="0" y="0"/>
                </a:moveTo>
                <a:lnTo>
                  <a:pt x="2349878" y="0"/>
                </a:lnTo>
                <a:lnTo>
                  <a:pt x="2349878" y="2302881"/>
                </a:lnTo>
                <a:lnTo>
                  <a:pt x="0" y="2302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441084" y="2358291"/>
            <a:ext cx="1728903" cy="1179977"/>
          </a:xfrm>
          <a:custGeom>
            <a:avLst/>
            <a:gdLst/>
            <a:ahLst/>
            <a:cxnLst/>
            <a:rect l="l" t="t" r="r" b="b"/>
            <a:pathLst>
              <a:path w="1728903" h="1179977">
                <a:moveTo>
                  <a:pt x="0" y="0"/>
                </a:moveTo>
                <a:lnTo>
                  <a:pt x="1728903" y="0"/>
                </a:lnTo>
                <a:lnTo>
                  <a:pt x="1728903" y="1179976"/>
                </a:lnTo>
                <a:lnTo>
                  <a:pt x="0" y="11799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61482" y="5207187"/>
            <a:ext cx="1663552" cy="2294555"/>
          </a:xfrm>
          <a:custGeom>
            <a:avLst/>
            <a:gdLst/>
            <a:ahLst/>
            <a:cxnLst/>
            <a:rect l="l" t="t" r="r" b="b"/>
            <a:pathLst>
              <a:path w="1663552" h="2294555">
                <a:moveTo>
                  <a:pt x="0" y="0"/>
                </a:moveTo>
                <a:lnTo>
                  <a:pt x="1663552" y="0"/>
                </a:lnTo>
                <a:lnTo>
                  <a:pt x="1663552" y="2294555"/>
                </a:lnTo>
                <a:lnTo>
                  <a:pt x="0" y="22945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666122">
            <a:off x="7268780" y="-1224221"/>
            <a:ext cx="2845091" cy="3044358"/>
          </a:xfrm>
          <a:custGeom>
            <a:avLst/>
            <a:gdLst/>
            <a:ahLst/>
            <a:cxnLst/>
            <a:rect l="l" t="t" r="r" b="b"/>
            <a:pathLst>
              <a:path w="2845091" h="3044358">
                <a:moveTo>
                  <a:pt x="0" y="0"/>
                </a:moveTo>
                <a:lnTo>
                  <a:pt x="2845091" y="0"/>
                </a:lnTo>
                <a:lnTo>
                  <a:pt x="2845091" y="3044358"/>
                </a:lnTo>
                <a:lnTo>
                  <a:pt x="0" y="30443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8052" y="857008"/>
            <a:ext cx="7078069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9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22733" y="-323850"/>
            <a:ext cx="7553819" cy="10680207"/>
          </a:xfrm>
          <a:custGeom>
            <a:avLst/>
            <a:gdLst/>
            <a:ahLst/>
            <a:cxnLst/>
            <a:rect l="l" t="t" r="r" b="b"/>
            <a:pathLst>
              <a:path w="7553819" h="10680207">
                <a:moveTo>
                  <a:pt x="0" y="0"/>
                </a:moveTo>
                <a:lnTo>
                  <a:pt x="7553819" y="0"/>
                </a:lnTo>
                <a:lnTo>
                  <a:pt x="7553819" y="10680207"/>
                </a:lnTo>
                <a:lnTo>
                  <a:pt x="0" y="106802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750" t="16666" r="22083" b="7778"/>
          <a:stretch/>
        </p:blipFill>
        <p:spPr>
          <a:xfrm>
            <a:off x="228600" y="582554"/>
            <a:ext cx="9220200" cy="5665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reeform 2"/>
          <p:cNvSpPr/>
          <p:nvPr/>
        </p:nvSpPr>
        <p:spPr>
          <a:xfrm rot="-10114490">
            <a:off x="6718680" y="-900645"/>
            <a:ext cx="4007547" cy="3264329"/>
          </a:xfrm>
          <a:custGeom>
            <a:avLst/>
            <a:gdLst/>
            <a:ahLst/>
            <a:cxnLst/>
            <a:rect l="l" t="t" r="r" b="b"/>
            <a:pathLst>
              <a:path w="4007547" h="3264329">
                <a:moveTo>
                  <a:pt x="0" y="0"/>
                </a:moveTo>
                <a:lnTo>
                  <a:pt x="4007547" y="0"/>
                </a:lnTo>
                <a:lnTo>
                  <a:pt x="4007547" y="3264330"/>
                </a:lnTo>
                <a:lnTo>
                  <a:pt x="0" y="3264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248278" y="5678204"/>
            <a:ext cx="1340158" cy="1810952"/>
          </a:xfrm>
          <a:custGeom>
            <a:avLst/>
            <a:gdLst/>
            <a:ahLst/>
            <a:cxnLst/>
            <a:rect l="l" t="t" r="r" b="b"/>
            <a:pathLst>
              <a:path w="1340158" h="1810952">
                <a:moveTo>
                  <a:pt x="0" y="0"/>
                </a:moveTo>
                <a:lnTo>
                  <a:pt x="1340158" y="0"/>
                </a:lnTo>
                <a:lnTo>
                  <a:pt x="1340158" y="1810952"/>
                </a:lnTo>
                <a:lnTo>
                  <a:pt x="0" y="18109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43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39655" y="-939198"/>
            <a:ext cx="2412685" cy="1903005"/>
          </a:xfrm>
          <a:custGeom>
            <a:avLst/>
            <a:gdLst/>
            <a:ahLst/>
            <a:cxnLst/>
            <a:rect l="l" t="t" r="r" b="b"/>
            <a:pathLst>
              <a:path w="2412685" h="1903005">
                <a:moveTo>
                  <a:pt x="0" y="0"/>
                </a:moveTo>
                <a:lnTo>
                  <a:pt x="2412685" y="0"/>
                </a:lnTo>
                <a:lnTo>
                  <a:pt x="2412685" y="1903005"/>
                </a:lnTo>
                <a:lnTo>
                  <a:pt x="0" y="19030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960537" y="5531601"/>
            <a:ext cx="2694426" cy="2273422"/>
          </a:xfrm>
          <a:custGeom>
            <a:avLst/>
            <a:gdLst/>
            <a:ahLst/>
            <a:cxnLst/>
            <a:rect l="l" t="t" r="r" b="b"/>
            <a:pathLst>
              <a:path w="2694426" h="2273422">
                <a:moveTo>
                  <a:pt x="0" y="0"/>
                </a:moveTo>
                <a:lnTo>
                  <a:pt x="2694427" y="0"/>
                </a:lnTo>
                <a:lnTo>
                  <a:pt x="2694427" y="2273422"/>
                </a:lnTo>
                <a:lnTo>
                  <a:pt x="0" y="22734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2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5215" y="0"/>
            <a:ext cx="5196480" cy="7347209"/>
          </a:xfrm>
          <a:custGeom>
            <a:avLst/>
            <a:gdLst/>
            <a:ahLst/>
            <a:cxnLst/>
            <a:rect l="l" t="t" r="r" b="b"/>
            <a:pathLst>
              <a:path w="5196480" h="7347209">
                <a:moveTo>
                  <a:pt x="0" y="0"/>
                </a:moveTo>
                <a:lnTo>
                  <a:pt x="5196480" y="0"/>
                </a:lnTo>
                <a:lnTo>
                  <a:pt x="5196480" y="7347209"/>
                </a:lnTo>
                <a:lnTo>
                  <a:pt x="0" y="73472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787581" y="6075391"/>
            <a:ext cx="1807490" cy="1472282"/>
          </a:xfrm>
          <a:custGeom>
            <a:avLst/>
            <a:gdLst/>
            <a:ahLst/>
            <a:cxnLst/>
            <a:rect l="l" t="t" r="r" b="b"/>
            <a:pathLst>
              <a:path w="1807490" h="1472282">
                <a:moveTo>
                  <a:pt x="0" y="0"/>
                </a:moveTo>
                <a:lnTo>
                  <a:pt x="1807489" y="0"/>
                </a:lnTo>
                <a:lnTo>
                  <a:pt x="1807489" y="1472282"/>
                </a:lnTo>
                <a:lnTo>
                  <a:pt x="0" y="1472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18319" y="297958"/>
            <a:ext cx="2349878" cy="2302881"/>
          </a:xfrm>
          <a:custGeom>
            <a:avLst/>
            <a:gdLst/>
            <a:ahLst/>
            <a:cxnLst/>
            <a:rect l="l" t="t" r="r" b="b"/>
            <a:pathLst>
              <a:path w="2349878" h="2302881">
                <a:moveTo>
                  <a:pt x="0" y="0"/>
                </a:moveTo>
                <a:lnTo>
                  <a:pt x="2349878" y="0"/>
                </a:lnTo>
                <a:lnTo>
                  <a:pt x="2349878" y="2302881"/>
                </a:lnTo>
                <a:lnTo>
                  <a:pt x="0" y="2302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441084" y="2358291"/>
            <a:ext cx="1728903" cy="1179977"/>
          </a:xfrm>
          <a:custGeom>
            <a:avLst/>
            <a:gdLst/>
            <a:ahLst/>
            <a:cxnLst/>
            <a:rect l="l" t="t" r="r" b="b"/>
            <a:pathLst>
              <a:path w="1728903" h="1179977">
                <a:moveTo>
                  <a:pt x="0" y="0"/>
                </a:moveTo>
                <a:lnTo>
                  <a:pt x="1728903" y="0"/>
                </a:lnTo>
                <a:lnTo>
                  <a:pt x="1728903" y="1179976"/>
                </a:lnTo>
                <a:lnTo>
                  <a:pt x="0" y="11799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666122">
            <a:off x="7268780" y="-1224221"/>
            <a:ext cx="2845091" cy="3044358"/>
          </a:xfrm>
          <a:custGeom>
            <a:avLst/>
            <a:gdLst/>
            <a:ahLst/>
            <a:cxnLst/>
            <a:rect l="l" t="t" r="r" b="b"/>
            <a:pathLst>
              <a:path w="2845091" h="3044358">
                <a:moveTo>
                  <a:pt x="0" y="0"/>
                </a:moveTo>
                <a:lnTo>
                  <a:pt x="2845091" y="0"/>
                </a:lnTo>
                <a:lnTo>
                  <a:pt x="2845091" y="3044358"/>
                </a:lnTo>
                <a:lnTo>
                  <a:pt x="0" y="3044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3206437"/>
            <a:ext cx="5535256" cy="553525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8055558" y="5070419"/>
            <a:ext cx="1663552" cy="2294555"/>
          </a:xfrm>
          <a:custGeom>
            <a:avLst/>
            <a:gdLst/>
            <a:ahLst/>
            <a:cxnLst/>
            <a:rect l="l" t="t" r="r" b="b"/>
            <a:pathLst>
              <a:path w="1663552" h="2294555">
                <a:moveTo>
                  <a:pt x="0" y="0"/>
                </a:moveTo>
                <a:lnTo>
                  <a:pt x="1663552" y="0"/>
                </a:lnTo>
                <a:lnTo>
                  <a:pt x="1663552" y="2294555"/>
                </a:lnTo>
                <a:lnTo>
                  <a:pt x="0" y="22945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1041" y="1241251"/>
            <a:ext cx="7078069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7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17470" y="1828800"/>
            <a:ext cx="5282068" cy="5257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5629808" y="-71263"/>
            <a:ext cx="5274646" cy="7457726"/>
          </a:xfrm>
          <a:custGeom>
            <a:avLst/>
            <a:gdLst/>
            <a:ahLst/>
            <a:cxnLst/>
            <a:rect l="l" t="t" r="r" b="b"/>
            <a:pathLst>
              <a:path w="5274646" h="7457726">
                <a:moveTo>
                  <a:pt x="0" y="0"/>
                </a:moveTo>
                <a:lnTo>
                  <a:pt x="5274646" y="0"/>
                </a:lnTo>
                <a:lnTo>
                  <a:pt x="5274646" y="7457726"/>
                </a:lnTo>
                <a:lnTo>
                  <a:pt x="0" y="7457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492046" y="-622267"/>
            <a:ext cx="1854659" cy="1510704"/>
          </a:xfrm>
          <a:custGeom>
            <a:avLst/>
            <a:gdLst/>
            <a:ahLst/>
            <a:cxnLst/>
            <a:rect l="l" t="t" r="r" b="b"/>
            <a:pathLst>
              <a:path w="1854659" h="1510704">
                <a:moveTo>
                  <a:pt x="0" y="0"/>
                </a:moveTo>
                <a:lnTo>
                  <a:pt x="1854660" y="0"/>
                </a:lnTo>
                <a:lnTo>
                  <a:pt x="1854660" y="1510704"/>
                </a:lnTo>
                <a:lnTo>
                  <a:pt x="0" y="1510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1130433">
            <a:off x="48655" y="1393269"/>
            <a:ext cx="1146736" cy="1162724"/>
          </a:xfrm>
          <a:custGeom>
            <a:avLst/>
            <a:gdLst/>
            <a:ahLst/>
            <a:cxnLst/>
            <a:rect l="l" t="t" r="r" b="b"/>
            <a:pathLst>
              <a:path w="1146736" h="1162724">
                <a:moveTo>
                  <a:pt x="0" y="0"/>
                </a:moveTo>
                <a:lnTo>
                  <a:pt x="1146736" y="0"/>
                </a:lnTo>
                <a:lnTo>
                  <a:pt x="1146736" y="1162724"/>
                </a:lnTo>
                <a:lnTo>
                  <a:pt x="0" y="116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400" y="133085"/>
            <a:ext cx="5334000" cy="12385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Chia sẻ về những nhiệm vụ được giao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0000" t="14445" r="45417" b="10740"/>
          <a:stretch/>
        </p:blipFill>
        <p:spPr>
          <a:xfrm>
            <a:off x="5672747" y="1514600"/>
            <a:ext cx="4538053" cy="4610100"/>
          </a:xfrm>
          <a:prstGeom prst="snip2SameRect">
            <a:avLst/>
          </a:prstGeom>
        </p:spPr>
      </p:pic>
      <p:sp>
        <p:nvSpPr>
          <p:cNvPr id="3" name="Freeform 3"/>
          <p:cNvSpPr/>
          <p:nvPr/>
        </p:nvSpPr>
        <p:spPr>
          <a:xfrm rot="-881212">
            <a:off x="8137674" y="5199500"/>
            <a:ext cx="2267004" cy="2572487"/>
          </a:xfrm>
          <a:custGeom>
            <a:avLst/>
            <a:gdLst/>
            <a:ahLst/>
            <a:cxnLst/>
            <a:rect l="l" t="t" r="r" b="b"/>
            <a:pathLst>
              <a:path w="2267004" h="2572487">
                <a:moveTo>
                  <a:pt x="0" y="0"/>
                </a:moveTo>
                <a:lnTo>
                  <a:pt x="2267004" y="0"/>
                </a:lnTo>
                <a:lnTo>
                  <a:pt x="2267004" y="2572487"/>
                </a:lnTo>
                <a:lnTo>
                  <a:pt x="0" y="25724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57200" y="2057400"/>
            <a:ext cx="48006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về những nhiệm vụ em được phân công ở trường.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sẻ về cách em thực hiện nhiệm vụ đó: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ghi nhớ nhiệm vụ;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quản lí thời gian và tiến độ thực hiện nhiệm vụ;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giải quyết nhiệm vụ khi gặp khó khăn.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9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49210" y="1107210"/>
            <a:ext cx="5801649" cy="6207990"/>
          </a:xfrm>
          <a:custGeom>
            <a:avLst/>
            <a:gdLst/>
            <a:ahLst/>
            <a:cxnLst/>
            <a:rect l="l" t="t" r="r" b="b"/>
            <a:pathLst>
              <a:path w="5801649" h="6207990">
                <a:moveTo>
                  <a:pt x="0" y="0"/>
                </a:moveTo>
                <a:lnTo>
                  <a:pt x="5801649" y="0"/>
                </a:lnTo>
                <a:lnTo>
                  <a:pt x="5801649" y="6207990"/>
                </a:lnTo>
                <a:lnTo>
                  <a:pt x="0" y="6207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5309811"/>
            <a:ext cx="2343955" cy="2127139"/>
          </a:xfrm>
          <a:custGeom>
            <a:avLst/>
            <a:gdLst/>
            <a:ahLst/>
            <a:cxnLst/>
            <a:rect l="l" t="t" r="r" b="b"/>
            <a:pathLst>
              <a:path w="2343955" h="2127139">
                <a:moveTo>
                  <a:pt x="0" y="0"/>
                </a:moveTo>
                <a:lnTo>
                  <a:pt x="2343955" y="0"/>
                </a:lnTo>
                <a:lnTo>
                  <a:pt x="2343955" y="2127139"/>
                </a:lnTo>
                <a:lnTo>
                  <a:pt x="0" y="2127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297231" y="-627380"/>
            <a:ext cx="2013941" cy="2142490"/>
          </a:xfrm>
          <a:custGeom>
            <a:avLst/>
            <a:gdLst/>
            <a:ahLst/>
            <a:cxnLst/>
            <a:rect l="l" t="t" r="r" b="b"/>
            <a:pathLst>
              <a:path w="2013941" h="2142490">
                <a:moveTo>
                  <a:pt x="0" y="0"/>
                </a:moveTo>
                <a:lnTo>
                  <a:pt x="2013941" y="0"/>
                </a:lnTo>
                <a:lnTo>
                  <a:pt x="2013941" y="2142490"/>
                </a:lnTo>
                <a:lnTo>
                  <a:pt x="0" y="21424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960911" y="3667125"/>
            <a:ext cx="5801649" cy="6207990"/>
          </a:xfrm>
          <a:custGeom>
            <a:avLst/>
            <a:gdLst/>
            <a:ahLst/>
            <a:cxnLst/>
            <a:rect l="l" t="t" r="r" b="b"/>
            <a:pathLst>
              <a:path w="5801649" h="6207990">
                <a:moveTo>
                  <a:pt x="0" y="0"/>
                </a:moveTo>
                <a:lnTo>
                  <a:pt x="5801650" y="0"/>
                </a:lnTo>
                <a:lnTo>
                  <a:pt x="5801650" y="6207990"/>
                </a:lnTo>
                <a:lnTo>
                  <a:pt x="0" y="6207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967609" y="5699875"/>
            <a:ext cx="2130804" cy="1481966"/>
          </a:xfrm>
          <a:custGeom>
            <a:avLst/>
            <a:gdLst/>
            <a:ahLst/>
            <a:cxnLst/>
            <a:rect l="l" t="t" r="r" b="b"/>
            <a:pathLst>
              <a:path w="2130804" h="1481966">
                <a:moveTo>
                  <a:pt x="0" y="0"/>
                </a:moveTo>
                <a:lnTo>
                  <a:pt x="2130804" y="0"/>
                </a:lnTo>
                <a:lnTo>
                  <a:pt x="2130804" y="1481966"/>
                </a:lnTo>
                <a:lnTo>
                  <a:pt x="0" y="1481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45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4851" y="0"/>
            <a:ext cx="2091869" cy="1422471"/>
          </a:xfrm>
          <a:custGeom>
            <a:avLst/>
            <a:gdLst/>
            <a:ahLst/>
            <a:cxnLst/>
            <a:rect l="l" t="t" r="r" b="b"/>
            <a:pathLst>
              <a:path w="2091869" h="1422471">
                <a:moveTo>
                  <a:pt x="0" y="0"/>
                </a:moveTo>
                <a:lnTo>
                  <a:pt x="2091870" y="0"/>
                </a:lnTo>
                <a:lnTo>
                  <a:pt x="2091870" y="1422471"/>
                </a:lnTo>
                <a:lnTo>
                  <a:pt x="0" y="14224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8358" y="1618311"/>
            <a:ext cx="6876884" cy="40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17470" y="1828800"/>
            <a:ext cx="5282068" cy="5257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5629808" y="-71263"/>
            <a:ext cx="5274646" cy="7457726"/>
          </a:xfrm>
          <a:custGeom>
            <a:avLst/>
            <a:gdLst/>
            <a:ahLst/>
            <a:cxnLst/>
            <a:rect l="l" t="t" r="r" b="b"/>
            <a:pathLst>
              <a:path w="5274646" h="7457726">
                <a:moveTo>
                  <a:pt x="0" y="0"/>
                </a:moveTo>
                <a:lnTo>
                  <a:pt x="5274646" y="0"/>
                </a:lnTo>
                <a:lnTo>
                  <a:pt x="5274646" y="7457726"/>
                </a:lnTo>
                <a:lnTo>
                  <a:pt x="0" y="7457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492046" y="-622267"/>
            <a:ext cx="1854659" cy="1510704"/>
          </a:xfrm>
          <a:custGeom>
            <a:avLst/>
            <a:gdLst/>
            <a:ahLst/>
            <a:cxnLst/>
            <a:rect l="l" t="t" r="r" b="b"/>
            <a:pathLst>
              <a:path w="1854659" h="1510704">
                <a:moveTo>
                  <a:pt x="0" y="0"/>
                </a:moveTo>
                <a:lnTo>
                  <a:pt x="1854660" y="0"/>
                </a:lnTo>
                <a:lnTo>
                  <a:pt x="1854660" y="1510704"/>
                </a:lnTo>
                <a:lnTo>
                  <a:pt x="0" y="1510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1130433">
            <a:off x="48655" y="1393269"/>
            <a:ext cx="1146736" cy="1162724"/>
          </a:xfrm>
          <a:custGeom>
            <a:avLst/>
            <a:gdLst/>
            <a:ahLst/>
            <a:cxnLst/>
            <a:rect l="l" t="t" r="r" b="b"/>
            <a:pathLst>
              <a:path w="1146736" h="1162724">
                <a:moveTo>
                  <a:pt x="0" y="0"/>
                </a:moveTo>
                <a:lnTo>
                  <a:pt x="1146736" y="0"/>
                </a:lnTo>
                <a:lnTo>
                  <a:pt x="1146736" y="1162724"/>
                </a:lnTo>
                <a:lnTo>
                  <a:pt x="0" y="116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400" y="133085"/>
            <a:ext cx="5334000" cy="12385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Chia sẻ về những nhiệm vụ được giao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0000" t="14445" r="45417" b="10740"/>
          <a:stretch/>
        </p:blipFill>
        <p:spPr>
          <a:xfrm>
            <a:off x="5672747" y="1514600"/>
            <a:ext cx="4538053" cy="4610100"/>
          </a:xfrm>
          <a:prstGeom prst="snip2SameRect">
            <a:avLst/>
          </a:prstGeom>
        </p:spPr>
      </p:pic>
      <p:sp>
        <p:nvSpPr>
          <p:cNvPr id="3" name="Freeform 3"/>
          <p:cNvSpPr/>
          <p:nvPr/>
        </p:nvSpPr>
        <p:spPr>
          <a:xfrm rot="-881212">
            <a:off x="8137674" y="5199500"/>
            <a:ext cx="2267004" cy="2572487"/>
          </a:xfrm>
          <a:custGeom>
            <a:avLst/>
            <a:gdLst/>
            <a:ahLst/>
            <a:cxnLst/>
            <a:rect l="l" t="t" r="r" b="b"/>
            <a:pathLst>
              <a:path w="2267004" h="2572487">
                <a:moveTo>
                  <a:pt x="0" y="0"/>
                </a:moveTo>
                <a:lnTo>
                  <a:pt x="2267004" y="0"/>
                </a:lnTo>
                <a:lnTo>
                  <a:pt x="2267004" y="2572487"/>
                </a:lnTo>
                <a:lnTo>
                  <a:pt x="0" y="25724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57200" y="2057400"/>
            <a:ext cx="48006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về những nhiệm vụ em được phân công ở trường.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sẻ về cách em thực hiện nhiệm vụ đó: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ghi nhớ nhiệm vụ;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quản lí thời gian và tiến độ thực hiện nhiệm vụ;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giải quyết nhiệm vụ khi gặp khó khăn.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78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74321">
            <a:off x="-1657752" y="3479685"/>
            <a:ext cx="5801649" cy="6207990"/>
          </a:xfrm>
          <a:custGeom>
            <a:avLst/>
            <a:gdLst/>
            <a:ahLst/>
            <a:cxnLst/>
            <a:rect l="l" t="t" r="r" b="b"/>
            <a:pathLst>
              <a:path w="5801649" h="6207990">
                <a:moveTo>
                  <a:pt x="0" y="0"/>
                </a:moveTo>
                <a:lnTo>
                  <a:pt x="5801649" y="0"/>
                </a:lnTo>
                <a:lnTo>
                  <a:pt x="5801649" y="6207990"/>
                </a:lnTo>
                <a:lnTo>
                  <a:pt x="0" y="6207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99991">
            <a:off x="6350587" y="3955273"/>
            <a:ext cx="2537431" cy="3142329"/>
          </a:xfrm>
          <a:custGeom>
            <a:avLst/>
            <a:gdLst/>
            <a:ahLst/>
            <a:cxnLst/>
            <a:rect l="l" t="t" r="r" b="b"/>
            <a:pathLst>
              <a:path w="2537431" h="3142329">
                <a:moveTo>
                  <a:pt x="0" y="0"/>
                </a:moveTo>
                <a:lnTo>
                  <a:pt x="2537431" y="0"/>
                </a:lnTo>
                <a:lnTo>
                  <a:pt x="2537431" y="3142329"/>
                </a:lnTo>
                <a:lnTo>
                  <a:pt x="0" y="31423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1408921" y="-7302001"/>
            <a:ext cx="6935759" cy="9806342"/>
          </a:xfrm>
          <a:custGeom>
            <a:avLst/>
            <a:gdLst/>
            <a:ahLst/>
            <a:cxnLst/>
            <a:rect l="l" t="t" r="r" b="b"/>
            <a:pathLst>
              <a:path w="6935759" h="9806342">
                <a:moveTo>
                  <a:pt x="0" y="0"/>
                </a:moveTo>
                <a:lnTo>
                  <a:pt x="6935758" y="0"/>
                </a:lnTo>
                <a:lnTo>
                  <a:pt x="6935758" y="9806342"/>
                </a:lnTo>
                <a:lnTo>
                  <a:pt x="0" y="9806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8701" y="140579"/>
            <a:ext cx="1531119" cy="1351213"/>
          </a:xfrm>
          <a:custGeom>
            <a:avLst/>
            <a:gdLst/>
            <a:ahLst/>
            <a:cxnLst/>
            <a:rect l="l" t="t" r="r" b="b"/>
            <a:pathLst>
              <a:path w="1531119" h="1351213">
                <a:moveTo>
                  <a:pt x="1531119" y="0"/>
                </a:moveTo>
                <a:lnTo>
                  <a:pt x="0" y="0"/>
                </a:lnTo>
                <a:lnTo>
                  <a:pt x="0" y="1351213"/>
                </a:lnTo>
                <a:lnTo>
                  <a:pt x="1531119" y="1351213"/>
                </a:lnTo>
                <a:lnTo>
                  <a:pt x="153111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854526" y="675606"/>
            <a:ext cx="2130804" cy="2142490"/>
          </a:xfrm>
          <a:custGeom>
            <a:avLst/>
            <a:gdLst/>
            <a:ahLst/>
            <a:cxnLst/>
            <a:rect l="l" t="t" r="r" b="b"/>
            <a:pathLst>
              <a:path w="2130804" h="2142490">
                <a:moveTo>
                  <a:pt x="0" y="0"/>
                </a:moveTo>
                <a:lnTo>
                  <a:pt x="2130804" y="0"/>
                </a:lnTo>
                <a:lnTo>
                  <a:pt x="2130804" y="2142490"/>
                </a:lnTo>
                <a:lnTo>
                  <a:pt x="0" y="2142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39820" y="514175"/>
            <a:ext cx="7456580" cy="999372"/>
          </a:xfrm>
          <a:custGeom>
            <a:avLst/>
            <a:gdLst/>
            <a:ahLst/>
            <a:cxnLst/>
            <a:rect l="l" t="t" r="r" b="b"/>
            <a:pathLst>
              <a:path w="5042704" h="999372">
                <a:moveTo>
                  <a:pt x="0" y="0"/>
                </a:moveTo>
                <a:lnTo>
                  <a:pt x="5042704" y="0"/>
                </a:lnTo>
                <a:lnTo>
                  <a:pt x="5042704" y="999373"/>
                </a:lnTo>
                <a:lnTo>
                  <a:pt x="0" y="9993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81400" y="776662"/>
            <a:ext cx="6305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Cousine" panose="02070409020205020404" pitchFamily="49" charset="0"/>
              </a:rPr>
              <a:t>NHIỆM VỤ ĐƯỢC PHÂN CÔNG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Cousine" panose="02070409020205020404" pitchFamily="49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85800" y="1818539"/>
            <a:ext cx="5282068" cy="5257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7363" y="2473482"/>
            <a:ext cx="4800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nhiệm vụ em có thể được phân công: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Quản lí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Trực nhật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Tham gia văn nghệ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Hướng dẫn bạn học tập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Sắp xếp thư viện mini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....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96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53F9"/>
      </a:accent1>
      <a:accent2>
        <a:srgbClr val="5091FA"/>
      </a:accent2>
      <a:accent3>
        <a:srgbClr val="646464"/>
      </a:accent3>
      <a:accent4>
        <a:srgbClr val="828282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自定义 1">
      <a:majorFont>
        <a:latin typeface="思源黑体 CN Regular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</TotalTime>
  <Words>358</Words>
  <Application>Microsoft Office PowerPoint</Application>
  <PresentationFormat>Tùy chỉnh</PresentationFormat>
  <Paragraphs>51</Paragraphs>
  <Slides>14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14</vt:i4>
      </vt:variant>
    </vt:vector>
  </HeadingPairs>
  <TitlesOfParts>
    <vt:vector size="25" baseType="lpstr">
      <vt:lpstr>#9Slide07 HLT Fall For You</vt:lpstr>
      <vt:lpstr>思源黑体 CN Regular</vt:lpstr>
      <vt:lpstr>Calibri</vt:lpstr>
      <vt:lpstr>Arial</vt:lpstr>
      <vt:lpstr>#9Slide07 HoneyCream</vt:lpstr>
      <vt:lpstr>思源黑体 CN</vt:lpstr>
      <vt:lpstr>#9Slide05 Phobia</vt:lpstr>
      <vt:lpstr>Times New Roman</vt:lpstr>
      <vt:lpstr>Cambria</vt:lpstr>
      <vt:lpstr>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Dung Âu</cp:lastModifiedBy>
  <cp:revision>17</cp:revision>
  <dcterms:created xsi:type="dcterms:W3CDTF">2006-08-16T00:00:00Z</dcterms:created>
  <dcterms:modified xsi:type="dcterms:W3CDTF">2025-12-25T10:44:17Z</dcterms:modified>
  <dc:identifier>DAFzGZu6MnY</dc:identifier>
</cp:coreProperties>
</file>