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437" r:id="rId3"/>
    <p:sldId id="256" r:id="rId4"/>
    <p:sldId id="262" r:id="rId5"/>
    <p:sldId id="263" r:id="rId6"/>
    <p:sldId id="264" r:id="rId7"/>
    <p:sldId id="265" r:id="rId8"/>
    <p:sldId id="282" r:id="rId9"/>
    <p:sldId id="267" r:id="rId10"/>
    <p:sldId id="268" r:id="rId11"/>
    <p:sldId id="283" r:id="rId12"/>
    <p:sldId id="270" r:id="rId13"/>
    <p:sldId id="271" r:id="rId14"/>
    <p:sldId id="272" r:id="rId15"/>
    <p:sldId id="280" r:id="rId16"/>
  </p:sldIdLst>
  <p:sldSz cx="18288000" cy="10287000"/>
  <p:notesSz cx="6858000" cy="9144000"/>
  <p:embeddedFontLst>
    <p:embeddedFont>
      <p:font typeface="#9Slide07 HoneyCream" pitchFamily="2" charset="0"/>
      <p:regular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ambria Bold" panose="02040803050406030204" pitchFamily="18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A71"/>
    <a:srgbClr val="A586B2"/>
    <a:srgbClr val="FEBF3C"/>
    <a:srgbClr val="BE3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7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B199B-0AC4-4C7C-A0F9-CE5F1976B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A590E3-EA33-445B-833A-CE05FFB8B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6DE320-F4E0-4275-8330-DBFD3433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50D7A7-86CE-4BBD-A8FD-BCFA6FA3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7F3FAB-CE11-4192-8BAA-E2A09D12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12230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200E2-0CBE-4AEF-951C-CB2FADFD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828E96-1601-4D0B-8BB1-B9ABA3CDB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A15BEA-CC5F-4558-904F-DE96431B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39F226-FFF3-41CC-BDEA-CC9F3896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F6A2FB-4991-4BC2-9551-587195D5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90483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8A79D-D2AD-446B-9CE1-4AC544F9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3955D8-E1DF-4782-B0E5-6EF55335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688045-2883-4A9D-948F-3C5B5548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49EFAC-5EBD-4360-BE7A-9883EFE2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FA7CA2-A4AF-43A6-B5A0-48D0C3D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97445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2C429-77CD-4CA7-B792-BA914FC1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1FF9CC-5E0A-46BA-AEC0-E229A600E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C2703F-737A-4B37-8B4E-501089876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111D34-E945-4756-AD7F-22E73C70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4FFA2A-ABCB-43B5-80B6-2AA87CE4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6AE415-25A5-445B-963B-E24993E6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78751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CFFD6-F26E-45A0-B658-4858C978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C4DE01-1EBA-4A2F-A99F-5C383299C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C700FE-95A0-4CC7-AFA4-B7F1759E4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2490CE-C526-4B62-AB97-BDE9DF09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543E69-DA03-4A5A-B281-734BA07A6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52E7F58-82F6-4465-8095-DBAE50A8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80AEC4-8140-4BC7-8AB6-97E32E55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9AB299-A6A9-4F30-81C2-3DEB6514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64619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51936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A848CE-FF0C-482E-9A8E-9A29309D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BF32BAD-2D21-4B37-A171-518E5A1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B698CF-DEF2-4343-82BA-CD095460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97888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5EB4A-0C14-4418-B8AB-4247185F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AACAC0-5A19-49A7-9B83-0CF415794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F5CDE3-D72A-4393-8AD6-7F6AF2D8F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1D0F9A-B9B1-4D71-A50A-E5F5AFFF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F6ABCD-AFD4-4509-AC3B-F3D8A1AD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050E3F-7657-461E-A14E-36864ADE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75998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7BE21-9438-4ACD-A74E-EDEDA726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B51099-5EEA-4A5D-BD30-C0427FA73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228F75-76BB-4240-AE28-D507FC2CB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4FA160-EFA2-46E7-B40B-65796946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C1EF44-FEAE-4375-8B1F-6032247D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7B3723-590E-426F-8A7D-374E736E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05274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41B4C-FA4A-481A-862F-6621F3EC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91CCA5-60B9-4F1A-A6FA-EA63CDBB3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9B6C0C-2A4E-4ADD-A731-AD309E0C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11878A-111D-468C-B634-46C8A363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983A19-A37B-4F92-AA32-3255CFDC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26964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0BD831-F214-47D2-B326-17713C91F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BFD754-FC6C-48B0-9633-03533B6C4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189ADC-A323-4DAE-8080-BC45D1CB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DA0525-3079-48C1-A823-DBBF7DE8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8FBB0C-EAA3-410C-90C5-F73FF178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90342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527DBA-DF9D-4717-A5D2-531CB0EF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3321B4-7E5C-45EB-AB37-4E7CEB51B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DE458-05C9-46FF-A366-9EB645764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E397AA-48FE-4B2A-B2B6-C0063BFD8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1F9B16-5096-47ED-9315-C8C5E0D54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4" y="43764959"/>
            <a:ext cx="3279371" cy="5576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4"/>
            <a:ext cx="5441297" cy="7142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7" cy="7142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15008630" y="-1323294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</a:p>
        </p:txBody>
      </p:sp>
    </p:spTree>
    <p:extLst>
      <p:ext uri="{BB962C8B-B14F-4D97-AF65-F5344CB8AC3E}">
        <p14:creationId xmlns:p14="http://schemas.microsoft.com/office/powerpoint/2010/main" val="213124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svg"/><Relationship Id="rId18" Type="http://schemas.openxmlformats.org/officeDocument/2006/relationships/image" Target="../media/image27.png"/><Relationship Id="rId3" Type="http://schemas.openxmlformats.org/officeDocument/2006/relationships/image" Target="../media/image14.svg"/><Relationship Id="rId21" Type="http://schemas.openxmlformats.org/officeDocument/2006/relationships/image" Target="../media/image37.svg"/><Relationship Id="rId7" Type="http://schemas.openxmlformats.org/officeDocument/2006/relationships/image" Target="../media/image18.svg"/><Relationship Id="rId12" Type="http://schemas.openxmlformats.org/officeDocument/2006/relationships/image" Target="../media/image11.png"/><Relationship Id="rId17" Type="http://schemas.openxmlformats.org/officeDocument/2006/relationships/image" Target="../media/image26.svg"/><Relationship Id="rId2" Type="http://schemas.openxmlformats.org/officeDocument/2006/relationships/image" Target="../media/image13.png"/><Relationship Id="rId16" Type="http://schemas.openxmlformats.org/officeDocument/2006/relationships/image" Target="../media/image2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4.svg"/><Relationship Id="rId10" Type="http://schemas.openxmlformats.org/officeDocument/2006/relationships/image" Target="../media/image21.png"/><Relationship Id="rId19" Type="http://schemas.openxmlformats.org/officeDocument/2006/relationships/image" Target="../media/image28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3.png"/><Relationship Id="rId2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svg"/><Relationship Id="rId18" Type="http://schemas.openxmlformats.org/officeDocument/2006/relationships/image" Target="../media/image27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1.png"/><Relationship Id="rId17" Type="http://schemas.openxmlformats.org/officeDocument/2006/relationships/image" Target="../media/image26.svg"/><Relationship Id="rId2" Type="http://schemas.openxmlformats.org/officeDocument/2006/relationships/image" Target="../media/image13.png"/><Relationship Id="rId16" Type="http://schemas.openxmlformats.org/officeDocument/2006/relationships/image" Target="../media/image25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4.svg"/><Relationship Id="rId10" Type="http://schemas.openxmlformats.org/officeDocument/2006/relationships/image" Target="../media/image21.png"/><Relationship Id="rId19" Type="http://schemas.openxmlformats.org/officeDocument/2006/relationships/image" Target="../media/image28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svg"/><Relationship Id="rId18" Type="http://schemas.openxmlformats.org/officeDocument/2006/relationships/image" Target="../media/image27.png"/><Relationship Id="rId3" Type="http://schemas.openxmlformats.org/officeDocument/2006/relationships/image" Target="../media/image14.svg"/><Relationship Id="rId21" Type="http://schemas.openxmlformats.org/officeDocument/2006/relationships/image" Target="../media/image47.png"/><Relationship Id="rId7" Type="http://schemas.openxmlformats.org/officeDocument/2006/relationships/image" Target="../media/image18.svg"/><Relationship Id="rId12" Type="http://schemas.openxmlformats.org/officeDocument/2006/relationships/image" Target="../media/image11.png"/><Relationship Id="rId17" Type="http://schemas.openxmlformats.org/officeDocument/2006/relationships/image" Target="../media/image26.svg"/><Relationship Id="rId2" Type="http://schemas.openxmlformats.org/officeDocument/2006/relationships/image" Target="../media/image13.png"/><Relationship Id="rId16" Type="http://schemas.openxmlformats.org/officeDocument/2006/relationships/image" Target="../media/image25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4.svg"/><Relationship Id="rId10" Type="http://schemas.openxmlformats.org/officeDocument/2006/relationships/image" Target="../media/image21.png"/><Relationship Id="rId19" Type="http://schemas.openxmlformats.org/officeDocument/2006/relationships/image" Target="../media/image28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3.png"/><Relationship Id="rId22" Type="http://schemas.openxmlformats.org/officeDocument/2006/relationships/image" Target="../media/image4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svg"/><Relationship Id="rId18" Type="http://schemas.openxmlformats.org/officeDocument/2006/relationships/image" Target="../media/image27.png"/><Relationship Id="rId3" Type="http://schemas.openxmlformats.org/officeDocument/2006/relationships/image" Target="../media/image14.svg"/><Relationship Id="rId21" Type="http://schemas.openxmlformats.org/officeDocument/2006/relationships/image" Target="../media/image49.png"/><Relationship Id="rId7" Type="http://schemas.openxmlformats.org/officeDocument/2006/relationships/image" Target="../media/image18.svg"/><Relationship Id="rId12" Type="http://schemas.openxmlformats.org/officeDocument/2006/relationships/image" Target="../media/image11.png"/><Relationship Id="rId17" Type="http://schemas.openxmlformats.org/officeDocument/2006/relationships/image" Target="../media/image26.svg"/><Relationship Id="rId2" Type="http://schemas.openxmlformats.org/officeDocument/2006/relationships/image" Target="../media/image13.png"/><Relationship Id="rId16" Type="http://schemas.openxmlformats.org/officeDocument/2006/relationships/image" Target="../media/image25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4.svg"/><Relationship Id="rId10" Type="http://schemas.openxmlformats.org/officeDocument/2006/relationships/image" Target="../media/image21.png"/><Relationship Id="rId19" Type="http://schemas.openxmlformats.org/officeDocument/2006/relationships/image" Target="../media/image28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svg"/><Relationship Id="rId18" Type="http://schemas.openxmlformats.org/officeDocument/2006/relationships/image" Target="../media/image27.png"/><Relationship Id="rId3" Type="http://schemas.openxmlformats.org/officeDocument/2006/relationships/image" Target="../media/image18.svg"/><Relationship Id="rId7" Type="http://schemas.openxmlformats.org/officeDocument/2006/relationships/image" Target="../media/image14.svg"/><Relationship Id="rId12" Type="http://schemas.openxmlformats.org/officeDocument/2006/relationships/image" Target="../media/image11.png"/><Relationship Id="rId17" Type="http://schemas.openxmlformats.org/officeDocument/2006/relationships/image" Target="../media/image26.svg"/><Relationship Id="rId2" Type="http://schemas.openxmlformats.org/officeDocument/2006/relationships/image" Target="../media/image17.png"/><Relationship Id="rId16" Type="http://schemas.openxmlformats.org/officeDocument/2006/relationships/image" Target="../media/image25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2.svg"/><Relationship Id="rId5" Type="http://schemas.openxmlformats.org/officeDocument/2006/relationships/image" Target="../media/image20.svg"/><Relationship Id="rId15" Type="http://schemas.openxmlformats.org/officeDocument/2006/relationships/image" Target="../media/image24.svg"/><Relationship Id="rId10" Type="http://schemas.openxmlformats.org/officeDocument/2006/relationships/image" Target="../media/image21.png"/><Relationship Id="rId19" Type="http://schemas.openxmlformats.org/officeDocument/2006/relationships/image" Target="../media/image28.svg"/><Relationship Id="rId4" Type="http://schemas.openxmlformats.org/officeDocument/2006/relationships/image" Target="../media/image19.png"/><Relationship Id="rId9" Type="http://schemas.openxmlformats.org/officeDocument/2006/relationships/image" Target="../media/image16.sv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0.svg"/><Relationship Id="rId21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4.png"/><Relationship Id="rId18" Type="http://schemas.openxmlformats.org/officeDocument/2006/relationships/image" Target="../media/image20.svg"/><Relationship Id="rId3" Type="http://schemas.openxmlformats.org/officeDocument/2006/relationships/image" Target="../media/image22.svg"/><Relationship Id="rId21" Type="http://schemas.openxmlformats.org/officeDocument/2006/relationships/image" Target="../media/image15.png"/><Relationship Id="rId7" Type="http://schemas.openxmlformats.org/officeDocument/2006/relationships/image" Target="../media/image26.svg"/><Relationship Id="rId12" Type="http://schemas.openxmlformats.org/officeDocument/2006/relationships/image" Target="../media/image33.svg"/><Relationship Id="rId17" Type="http://schemas.openxmlformats.org/officeDocument/2006/relationships/image" Target="../media/image19.png"/><Relationship Id="rId2" Type="http://schemas.openxmlformats.org/officeDocument/2006/relationships/image" Target="../media/image21.png"/><Relationship Id="rId16" Type="http://schemas.openxmlformats.org/officeDocument/2006/relationships/image" Target="../media/image18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2.png"/><Relationship Id="rId5" Type="http://schemas.openxmlformats.org/officeDocument/2006/relationships/image" Target="../media/image24.svg"/><Relationship Id="rId15" Type="http://schemas.openxmlformats.org/officeDocument/2006/relationships/image" Target="../media/image17.png"/><Relationship Id="rId10" Type="http://schemas.openxmlformats.org/officeDocument/2006/relationships/image" Target="../media/image31.png"/><Relationship Id="rId19" Type="http://schemas.openxmlformats.org/officeDocument/2006/relationships/image" Target="../media/image13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5.svg"/><Relationship Id="rId22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svg"/><Relationship Id="rId18" Type="http://schemas.openxmlformats.org/officeDocument/2006/relationships/image" Target="../media/image27.png"/><Relationship Id="rId3" Type="http://schemas.openxmlformats.org/officeDocument/2006/relationships/image" Target="../media/image14.svg"/><Relationship Id="rId21" Type="http://schemas.openxmlformats.org/officeDocument/2006/relationships/image" Target="../media/image37.svg"/><Relationship Id="rId7" Type="http://schemas.openxmlformats.org/officeDocument/2006/relationships/image" Target="../media/image18.svg"/><Relationship Id="rId12" Type="http://schemas.openxmlformats.org/officeDocument/2006/relationships/image" Target="../media/image11.png"/><Relationship Id="rId17" Type="http://schemas.openxmlformats.org/officeDocument/2006/relationships/image" Target="../media/image26.svg"/><Relationship Id="rId2" Type="http://schemas.openxmlformats.org/officeDocument/2006/relationships/image" Target="../media/image13.png"/><Relationship Id="rId16" Type="http://schemas.openxmlformats.org/officeDocument/2006/relationships/image" Target="../media/image2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4.svg"/><Relationship Id="rId10" Type="http://schemas.openxmlformats.org/officeDocument/2006/relationships/image" Target="../media/image21.png"/><Relationship Id="rId19" Type="http://schemas.openxmlformats.org/officeDocument/2006/relationships/image" Target="../media/image28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3.png"/><Relationship Id="rId2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9.png"/><Relationship Id="rId18" Type="http://schemas.openxmlformats.org/officeDocument/2006/relationships/image" Target="../media/image16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18.svg"/><Relationship Id="rId17" Type="http://schemas.openxmlformats.org/officeDocument/2006/relationships/image" Target="../media/image15.png"/><Relationship Id="rId2" Type="http://schemas.openxmlformats.org/officeDocument/2006/relationships/image" Target="../media/image21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7.png"/><Relationship Id="rId5" Type="http://schemas.openxmlformats.org/officeDocument/2006/relationships/image" Target="../media/image24.svg"/><Relationship Id="rId15" Type="http://schemas.openxmlformats.org/officeDocument/2006/relationships/image" Target="../media/image13.png"/><Relationship Id="rId10" Type="http://schemas.openxmlformats.org/officeDocument/2006/relationships/image" Target="../media/image3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32.png"/><Relationship Id="rId3" Type="http://schemas.openxmlformats.org/officeDocument/2006/relationships/image" Target="../media/image14.svg"/><Relationship Id="rId21" Type="http://schemas.microsoft.com/office/2007/relationships/hdphoto" Target="../media/hdphoto1.wdp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19" Type="http://schemas.openxmlformats.org/officeDocument/2006/relationships/image" Target="../media/image33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svg"/><Relationship Id="rId18" Type="http://schemas.openxmlformats.org/officeDocument/2006/relationships/image" Target="../media/image27.png"/><Relationship Id="rId3" Type="http://schemas.openxmlformats.org/officeDocument/2006/relationships/image" Target="../media/image14.svg"/><Relationship Id="rId21" Type="http://schemas.openxmlformats.org/officeDocument/2006/relationships/image" Target="../media/image37.svg"/><Relationship Id="rId7" Type="http://schemas.openxmlformats.org/officeDocument/2006/relationships/image" Target="../media/image18.svg"/><Relationship Id="rId12" Type="http://schemas.openxmlformats.org/officeDocument/2006/relationships/image" Target="../media/image11.png"/><Relationship Id="rId17" Type="http://schemas.openxmlformats.org/officeDocument/2006/relationships/image" Target="../media/image26.svg"/><Relationship Id="rId2" Type="http://schemas.openxmlformats.org/officeDocument/2006/relationships/image" Target="../media/image13.png"/><Relationship Id="rId16" Type="http://schemas.openxmlformats.org/officeDocument/2006/relationships/image" Target="../media/image2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4.svg"/><Relationship Id="rId10" Type="http://schemas.openxmlformats.org/officeDocument/2006/relationships/image" Target="../media/image21.png"/><Relationship Id="rId19" Type="http://schemas.openxmlformats.org/officeDocument/2006/relationships/image" Target="../media/image28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3.png"/><Relationship Id="rId22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4.svg"/><Relationship Id="rId18" Type="http://schemas.openxmlformats.org/officeDocument/2006/relationships/image" Target="../media/image42.png"/><Relationship Id="rId3" Type="http://schemas.openxmlformats.org/officeDocument/2006/relationships/image" Target="../media/image18.svg"/><Relationship Id="rId21" Type="http://schemas.openxmlformats.org/officeDocument/2006/relationships/image" Target="../media/image43.png"/><Relationship Id="rId7" Type="http://schemas.openxmlformats.org/officeDocument/2006/relationships/image" Target="../media/image14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7.png"/><Relationship Id="rId16" Type="http://schemas.openxmlformats.org/officeDocument/2006/relationships/image" Target="../media/image27.pn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2.svg"/><Relationship Id="rId5" Type="http://schemas.openxmlformats.org/officeDocument/2006/relationships/image" Target="../media/image20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19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16.sv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13.png"/><Relationship Id="rId3" Type="http://schemas.openxmlformats.org/officeDocument/2006/relationships/image" Target="../media/image18.svg"/><Relationship Id="rId21" Type="http://schemas.openxmlformats.org/officeDocument/2006/relationships/image" Target="../media/image16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41.png"/><Relationship Id="rId2" Type="http://schemas.openxmlformats.org/officeDocument/2006/relationships/image" Target="../media/image17.png"/><Relationship Id="rId16" Type="http://schemas.openxmlformats.org/officeDocument/2006/relationships/image" Target="../media/image44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3.svg"/><Relationship Id="rId10" Type="http://schemas.openxmlformats.org/officeDocument/2006/relationships/image" Target="../media/image25.png"/><Relationship Id="rId19" Type="http://schemas.openxmlformats.org/officeDocument/2006/relationships/image" Target="../media/image14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432152" y="1096054"/>
            <a:ext cx="15630525" cy="8220074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endParaRPr lang="zh-CN" altLang="en-US" sz="2700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endParaRPr lang="zh-CN" altLang="en-US" sz="2700" dirty="0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453803" y="4900716"/>
            <a:ext cx="19402431" cy="7458075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" y="2"/>
            <a:ext cx="18289586" cy="310008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363039" y="1784129"/>
            <a:ext cx="18317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57504">
              <a:defRPr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88632" y="4227107"/>
            <a:ext cx="15463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057504">
              <a:defRPr/>
            </a:pP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algn="ctr" defTabSz="2057504">
              <a:defRPr/>
            </a:pP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303309" y="5947433"/>
            <a:ext cx="3534463" cy="4035905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49628" y="6122871"/>
            <a:ext cx="4175284" cy="3969752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3802129" y="241049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02802" y="203964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510920" y="203964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71163" y="318442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004540" y="4394485"/>
            <a:ext cx="7285225" cy="4726290"/>
          </a:xfrm>
          <a:custGeom>
            <a:avLst/>
            <a:gdLst/>
            <a:ahLst/>
            <a:cxnLst/>
            <a:rect l="l" t="t" r="r" b="b"/>
            <a:pathLst>
              <a:path w="7285225" h="4726290">
                <a:moveTo>
                  <a:pt x="0" y="0"/>
                </a:moveTo>
                <a:lnTo>
                  <a:pt x="7285226" y="0"/>
                </a:lnTo>
                <a:lnTo>
                  <a:pt x="7285226" y="4726289"/>
                </a:lnTo>
                <a:lnTo>
                  <a:pt x="0" y="472628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47975" y="635962"/>
            <a:ext cx="14271973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3"/>
          <p:cNvSpPr/>
          <p:nvPr/>
        </p:nvSpPr>
        <p:spPr>
          <a:xfrm>
            <a:off x="894422" y="496073"/>
            <a:ext cx="16592723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017245" y="7433233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9820" y="947242"/>
            <a:ext cx="17948180" cy="8626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/>
          <p:cNvSpPr/>
          <p:nvPr/>
        </p:nvSpPr>
        <p:spPr>
          <a:xfrm>
            <a:off x="894422" y="496073"/>
            <a:ext cx="16592723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455868" y="6591063"/>
            <a:ext cx="3561069" cy="3814181"/>
            <a:chOff x="0" y="0"/>
            <a:chExt cx="4748091" cy="5085575"/>
          </a:xfrm>
        </p:grpSpPr>
        <p:sp>
          <p:nvSpPr>
            <p:cNvPr id="4" name="Freeform 4"/>
            <p:cNvSpPr/>
            <p:nvPr/>
          </p:nvSpPr>
          <p:spPr>
            <a:xfrm>
              <a:off x="1637278" y="0"/>
              <a:ext cx="3110813" cy="3958617"/>
            </a:xfrm>
            <a:custGeom>
              <a:avLst/>
              <a:gdLst/>
              <a:ahLst/>
              <a:cxnLst/>
              <a:rect l="l" t="t" r="r" b="b"/>
              <a:pathLst>
                <a:path w="3110813" h="3958617">
                  <a:moveTo>
                    <a:pt x="0" y="0"/>
                  </a:moveTo>
                  <a:lnTo>
                    <a:pt x="3110813" y="0"/>
                  </a:lnTo>
                  <a:lnTo>
                    <a:pt x="3110813" y="3958617"/>
                  </a:lnTo>
                  <a:lnTo>
                    <a:pt x="0" y="3958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1154166"/>
              <a:ext cx="2548863" cy="3931409"/>
            </a:xfrm>
            <a:custGeom>
              <a:avLst/>
              <a:gdLst/>
              <a:ahLst/>
              <a:cxnLst/>
              <a:rect l="l" t="t" r="r" b="b"/>
              <a:pathLst>
                <a:path w="2548863" h="3931409">
                  <a:moveTo>
                    <a:pt x="0" y="0"/>
                  </a:moveTo>
                  <a:lnTo>
                    <a:pt x="2548863" y="0"/>
                  </a:lnTo>
                  <a:lnTo>
                    <a:pt x="2548863" y="3931409"/>
                  </a:lnTo>
                  <a:lnTo>
                    <a:pt x="0" y="3931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flipH="1">
            <a:off x="2054573" y="2093238"/>
            <a:ext cx="8073309" cy="7165062"/>
          </a:xfrm>
          <a:custGeom>
            <a:avLst/>
            <a:gdLst/>
            <a:ahLst/>
            <a:cxnLst/>
            <a:rect l="l" t="t" r="r" b="b"/>
            <a:pathLst>
              <a:path w="8073309" h="7165062">
                <a:moveTo>
                  <a:pt x="8073309" y="0"/>
                </a:moveTo>
                <a:lnTo>
                  <a:pt x="0" y="0"/>
                </a:lnTo>
                <a:lnTo>
                  <a:pt x="0" y="7165062"/>
                </a:lnTo>
                <a:lnTo>
                  <a:pt x="8073309" y="7165062"/>
                </a:lnTo>
                <a:lnTo>
                  <a:pt x="8073309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827786" y="1421438"/>
            <a:ext cx="8002641" cy="6011984"/>
            <a:chOff x="7827786" y="1421438"/>
            <a:chExt cx="8002641" cy="6011984"/>
          </a:xfrm>
        </p:grpSpPr>
        <p:sp>
          <p:nvSpPr>
            <p:cNvPr id="16" name="Freeform 16"/>
            <p:cNvSpPr/>
            <p:nvPr/>
          </p:nvSpPr>
          <p:spPr>
            <a:xfrm>
              <a:off x="7827786" y="1421438"/>
              <a:ext cx="8002641" cy="6011984"/>
            </a:xfrm>
            <a:custGeom>
              <a:avLst/>
              <a:gdLst/>
              <a:ahLst/>
              <a:cxnLst/>
              <a:rect l="l" t="t" r="r" b="b"/>
              <a:pathLst>
                <a:path w="8002641" h="6011984">
                  <a:moveTo>
                    <a:pt x="0" y="0"/>
                  </a:moveTo>
                  <a:lnTo>
                    <a:pt x="8002641" y="0"/>
                  </a:lnTo>
                  <a:lnTo>
                    <a:pt x="8002641" y="6011984"/>
                  </a:lnTo>
                  <a:lnTo>
                    <a:pt x="0" y="6011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9789580" y="2791761"/>
              <a:ext cx="4935157" cy="3016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49"/>
                </a:lnSpc>
              </a:pPr>
              <a:r>
                <a:rPr lang="en-US" sz="4999">
                  <a:solidFill>
                    <a:srgbClr val="DD5C89"/>
                  </a:solidFill>
                  <a:latin typeface="Cambria Bold"/>
                </a:rPr>
                <a:t>Kể về ước mơ của em và kế hoạch đạt được ước mơ đó!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/>
          <p:nvPr/>
        </p:nvSpPr>
        <p:spPr>
          <a:xfrm>
            <a:off x="894422" y="496073"/>
            <a:ext cx="16592723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712807" y="8225081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1271221" y="8803303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2273046" y="1272363"/>
            <a:ext cx="8075295" cy="8229600"/>
          </a:xfrm>
          <a:custGeom>
            <a:avLst/>
            <a:gdLst/>
            <a:ahLst/>
            <a:cxnLst/>
            <a:rect l="l" t="t" r="r" b="b"/>
            <a:pathLst>
              <a:path w="8075295" h="8229600">
                <a:moveTo>
                  <a:pt x="0" y="0"/>
                </a:moveTo>
                <a:lnTo>
                  <a:pt x="8075295" y="0"/>
                </a:lnTo>
                <a:lnTo>
                  <a:pt x="807529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8413701" y="4733907"/>
            <a:ext cx="7946581" cy="363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49"/>
              </a:lnSpc>
            </a:pPr>
            <a:r>
              <a:rPr lang="en-US" sz="4999">
                <a:solidFill>
                  <a:srgbClr val="DD5C89"/>
                </a:solidFill>
                <a:latin typeface="Cambria Bold"/>
              </a:rPr>
              <a:t>+ Chia sẻ câu chuyện em đọc được với người thân.</a:t>
            </a:r>
          </a:p>
          <a:p>
            <a:pPr algn="just">
              <a:lnSpc>
                <a:spcPts val="5473"/>
              </a:lnSpc>
            </a:pPr>
            <a:r>
              <a:rPr lang="en-US" sz="4599">
                <a:solidFill>
                  <a:srgbClr val="DD5C89"/>
                </a:solidFill>
                <a:latin typeface="Cambria Bold"/>
              </a:rPr>
              <a:t>+ Hoàn thành Phiếu Đọc mở rộng.</a:t>
            </a:r>
          </a:p>
          <a:p>
            <a:pPr algn="just">
              <a:lnSpc>
                <a:spcPts val="5949"/>
              </a:lnSpc>
            </a:pPr>
            <a:r>
              <a:rPr lang="en-US" sz="4999">
                <a:solidFill>
                  <a:srgbClr val="DD5C89"/>
                </a:solidFill>
                <a:latin typeface="Cambria Bold"/>
              </a:rPr>
              <a:t>+ Chuẩn bị bài sau.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80644" y="2222411"/>
            <a:ext cx="5038559" cy="3014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/>
          <p:nvPr/>
        </p:nvSpPr>
        <p:spPr>
          <a:xfrm>
            <a:off x="894422" y="496073"/>
            <a:ext cx="16592723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115293" y="7647013"/>
            <a:ext cx="2575193" cy="2758231"/>
            <a:chOff x="0" y="0"/>
            <a:chExt cx="3433590" cy="3677642"/>
          </a:xfrm>
        </p:grpSpPr>
        <p:sp>
          <p:nvSpPr>
            <p:cNvPr id="7" name="Freeform 7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7795" y="2759066"/>
            <a:ext cx="17509230" cy="5809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753"/>
            <a:ext cx="19124494" cy="10287000"/>
            <a:chOff x="0" y="0"/>
            <a:chExt cx="25499325" cy="13716000"/>
          </a:xfrm>
        </p:grpSpPr>
        <p:sp>
          <p:nvSpPr>
            <p:cNvPr id="3" name="Freeform 3"/>
            <p:cNvSpPr/>
            <p:nvPr/>
          </p:nvSpPr>
          <p:spPr>
            <a:xfrm>
              <a:off x="12624306" y="0"/>
              <a:ext cx="12875019" cy="13716000"/>
            </a:xfrm>
            <a:custGeom>
              <a:avLst/>
              <a:gdLst/>
              <a:ahLst/>
              <a:cxnLst/>
              <a:rect l="l" t="t" r="r" b="b"/>
              <a:pathLst>
                <a:path w="12875019" h="13716000">
                  <a:moveTo>
                    <a:pt x="0" y="0"/>
                  </a:moveTo>
                  <a:lnTo>
                    <a:pt x="12875019" y="0"/>
                  </a:lnTo>
                  <a:lnTo>
                    <a:pt x="1287501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2875019" cy="13716000"/>
            </a:xfrm>
            <a:custGeom>
              <a:avLst/>
              <a:gdLst/>
              <a:ahLst/>
              <a:cxnLst/>
              <a:rect l="l" t="t" r="r" b="b"/>
              <a:pathLst>
                <a:path w="12875019" h="13716000">
                  <a:moveTo>
                    <a:pt x="0" y="0"/>
                  </a:moveTo>
                  <a:lnTo>
                    <a:pt x="12875019" y="0"/>
                  </a:lnTo>
                  <a:lnTo>
                    <a:pt x="1287501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779210" y="796335"/>
            <a:ext cx="3265003" cy="1918189"/>
          </a:xfrm>
          <a:custGeom>
            <a:avLst/>
            <a:gdLst/>
            <a:ahLst/>
            <a:cxnLst/>
            <a:rect l="l" t="t" r="r" b="b"/>
            <a:pathLst>
              <a:path w="3265003" h="1918189">
                <a:moveTo>
                  <a:pt x="0" y="0"/>
                </a:moveTo>
                <a:lnTo>
                  <a:pt x="3265003" y="0"/>
                </a:lnTo>
                <a:lnTo>
                  <a:pt x="3265003" y="1918189"/>
                </a:lnTo>
                <a:lnTo>
                  <a:pt x="0" y="19181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136395" y="6376641"/>
            <a:ext cx="2405830" cy="3061502"/>
          </a:xfrm>
          <a:custGeom>
            <a:avLst/>
            <a:gdLst/>
            <a:ahLst/>
            <a:cxnLst/>
            <a:rect l="l" t="t" r="r" b="b"/>
            <a:pathLst>
              <a:path w="2405830" h="3061502">
                <a:moveTo>
                  <a:pt x="0" y="0"/>
                </a:moveTo>
                <a:lnTo>
                  <a:pt x="2405830" y="0"/>
                </a:lnTo>
                <a:lnTo>
                  <a:pt x="2405830" y="3061502"/>
                </a:lnTo>
                <a:lnTo>
                  <a:pt x="0" y="3061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368743" y="7141000"/>
            <a:ext cx="1971232" cy="3040460"/>
          </a:xfrm>
          <a:custGeom>
            <a:avLst/>
            <a:gdLst/>
            <a:ahLst/>
            <a:cxnLst/>
            <a:rect l="l" t="t" r="r" b="b"/>
            <a:pathLst>
              <a:path w="1971232" h="3040460">
                <a:moveTo>
                  <a:pt x="0" y="0"/>
                </a:moveTo>
                <a:lnTo>
                  <a:pt x="1971231" y="0"/>
                </a:lnTo>
                <a:lnTo>
                  <a:pt x="1971231" y="3040460"/>
                </a:lnTo>
                <a:lnTo>
                  <a:pt x="0" y="30404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01094" y="5849992"/>
            <a:ext cx="2851214" cy="4114800"/>
          </a:xfrm>
          <a:custGeom>
            <a:avLst/>
            <a:gdLst/>
            <a:ahLst/>
            <a:cxnLst/>
            <a:rect l="l" t="t" r="r" b="b"/>
            <a:pathLst>
              <a:path w="2851214" h="4114800">
                <a:moveTo>
                  <a:pt x="0" y="0"/>
                </a:moveTo>
                <a:lnTo>
                  <a:pt x="2851214" y="0"/>
                </a:lnTo>
                <a:lnTo>
                  <a:pt x="28512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20330873" flipH="1">
            <a:off x="2752285" y="6928580"/>
            <a:ext cx="2514026" cy="2880052"/>
          </a:xfrm>
          <a:custGeom>
            <a:avLst/>
            <a:gdLst/>
            <a:ahLst/>
            <a:cxnLst/>
            <a:rect l="l" t="t" r="r" b="b"/>
            <a:pathLst>
              <a:path w="2360443" h="2880052">
                <a:moveTo>
                  <a:pt x="0" y="0"/>
                </a:moveTo>
                <a:lnTo>
                  <a:pt x="2360442" y="0"/>
                </a:lnTo>
                <a:lnTo>
                  <a:pt x="2360442" y="2880052"/>
                </a:lnTo>
                <a:lnTo>
                  <a:pt x="0" y="28800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013048">
            <a:off x="13196601" y="403153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32679" y="4231903"/>
            <a:ext cx="863738" cy="911597"/>
          </a:xfrm>
          <a:custGeom>
            <a:avLst/>
            <a:gdLst/>
            <a:ahLst/>
            <a:cxnLst/>
            <a:rect l="l" t="t" r="r" b="b"/>
            <a:pathLst>
              <a:path w="863738" h="911597">
                <a:moveTo>
                  <a:pt x="0" y="0"/>
                </a:moveTo>
                <a:lnTo>
                  <a:pt x="863738" y="0"/>
                </a:lnTo>
                <a:lnTo>
                  <a:pt x="863738" y="911597"/>
                </a:lnTo>
                <a:lnTo>
                  <a:pt x="0" y="9115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5898230" y="8118103"/>
            <a:ext cx="907720" cy="832833"/>
          </a:xfrm>
          <a:custGeom>
            <a:avLst/>
            <a:gdLst/>
            <a:ahLst/>
            <a:cxnLst/>
            <a:rect l="l" t="t" r="r" b="b"/>
            <a:pathLst>
              <a:path w="907720" h="832833">
                <a:moveTo>
                  <a:pt x="0" y="0"/>
                </a:moveTo>
                <a:lnTo>
                  <a:pt x="907720" y="0"/>
                </a:lnTo>
                <a:lnTo>
                  <a:pt x="907720" y="832833"/>
                </a:lnTo>
                <a:lnTo>
                  <a:pt x="0" y="83283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3593585" y="4921049"/>
            <a:ext cx="862283" cy="874674"/>
          </a:xfrm>
          <a:custGeom>
            <a:avLst/>
            <a:gdLst/>
            <a:ahLst/>
            <a:cxnLst/>
            <a:rect l="l" t="t" r="r" b="b"/>
            <a:pathLst>
              <a:path w="862283" h="874674">
                <a:moveTo>
                  <a:pt x="0" y="0"/>
                </a:moveTo>
                <a:lnTo>
                  <a:pt x="862283" y="0"/>
                </a:lnTo>
                <a:lnTo>
                  <a:pt x="862283" y="874675"/>
                </a:lnTo>
                <a:lnTo>
                  <a:pt x="0" y="8746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1506423" y="633349"/>
            <a:ext cx="696472" cy="639013"/>
          </a:xfrm>
          <a:custGeom>
            <a:avLst/>
            <a:gdLst/>
            <a:ahLst/>
            <a:cxnLst/>
            <a:rect l="l" t="t" r="r" b="b"/>
            <a:pathLst>
              <a:path w="696472" h="639013">
                <a:moveTo>
                  <a:pt x="0" y="0"/>
                </a:moveTo>
                <a:lnTo>
                  <a:pt x="696473" y="0"/>
                </a:lnTo>
                <a:lnTo>
                  <a:pt x="696473" y="639014"/>
                </a:lnTo>
                <a:lnTo>
                  <a:pt x="0" y="63901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4716" y="0"/>
            <a:ext cx="1869224" cy="18507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86065" y="1548247"/>
            <a:ext cx="12729551" cy="6468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/>
          <p:cNvSpPr/>
          <p:nvPr/>
        </p:nvSpPr>
        <p:spPr>
          <a:xfrm>
            <a:off x="754469" y="266701"/>
            <a:ext cx="16535831" cy="927288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9"/>
          <p:cNvSpPr/>
          <p:nvPr/>
        </p:nvSpPr>
        <p:spPr>
          <a:xfrm rot="1013048">
            <a:off x="13808376" y="-27958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829107" y="8956960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83785" y="580474"/>
            <a:ext cx="1796624" cy="2071036"/>
          </a:xfrm>
          <a:custGeom>
            <a:avLst/>
            <a:gdLst/>
            <a:ahLst/>
            <a:cxnLst/>
            <a:rect l="l" t="t" r="r" b="b"/>
            <a:pathLst>
              <a:path w="1796624" h="2071036">
                <a:moveTo>
                  <a:pt x="0" y="0"/>
                </a:moveTo>
                <a:lnTo>
                  <a:pt x="1796624" y="0"/>
                </a:lnTo>
                <a:lnTo>
                  <a:pt x="1796624" y="2071036"/>
                </a:lnTo>
                <a:lnTo>
                  <a:pt x="0" y="207103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13733" y="2549948"/>
            <a:ext cx="10018010" cy="6010806"/>
            <a:chOff x="6513733" y="2549948"/>
            <a:chExt cx="10018010" cy="6010806"/>
          </a:xfrm>
        </p:grpSpPr>
        <p:sp>
          <p:nvSpPr>
            <p:cNvPr id="15" name="Freeform 15"/>
            <p:cNvSpPr/>
            <p:nvPr/>
          </p:nvSpPr>
          <p:spPr>
            <a:xfrm>
              <a:off x="6513733" y="2549948"/>
              <a:ext cx="10018010" cy="6010806"/>
            </a:xfrm>
            <a:custGeom>
              <a:avLst/>
              <a:gdLst/>
              <a:ahLst/>
              <a:cxnLst/>
              <a:rect l="l" t="t" r="r" b="b"/>
              <a:pathLst>
                <a:path w="10018010" h="6010806">
                  <a:moveTo>
                    <a:pt x="0" y="0"/>
                  </a:moveTo>
                  <a:lnTo>
                    <a:pt x="10018011" y="0"/>
                  </a:lnTo>
                  <a:lnTo>
                    <a:pt x="10018011" y="6010807"/>
                  </a:lnTo>
                  <a:lnTo>
                    <a:pt x="0" y="6010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89736" y="3089646"/>
              <a:ext cx="7666004" cy="4836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39"/>
                </a:lnSpc>
              </a:pPr>
              <a:r>
                <a:rPr lang="en-US" sz="4599">
                  <a:solidFill>
                    <a:srgbClr val="405269"/>
                  </a:solidFill>
                  <a:latin typeface="Cambria"/>
                </a:rPr>
                <a:t>Làm việc nhóm 4, đọc và giới thiệu bài thơ viết về ước mở đã đọc theo yêu cầu:</a:t>
              </a:r>
            </a:p>
            <a:p>
              <a:pPr>
                <a:lnSpc>
                  <a:spcPts val="6439"/>
                </a:lnSpc>
              </a:pPr>
              <a:r>
                <a:rPr lang="en-US" sz="4599">
                  <a:solidFill>
                    <a:srgbClr val="405269"/>
                  </a:solidFill>
                  <a:latin typeface="Cambria"/>
                </a:rPr>
                <a:t>+ Tên bài thơ</a:t>
              </a:r>
            </a:p>
            <a:p>
              <a:pPr>
                <a:lnSpc>
                  <a:spcPts val="6439"/>
                </a:lnSpc>
              </a:pPr>
              <a:r>
                <a:rPr lang="en-US" sz="4599">
                  <a:solidFill>
                    <a:srgbClr val="405269"/>
                  </a:solidFill>
                  <a:latin typeface="Cambria"/>
                </a:rPr>
                <a:t>+ Tên tác giả</a:t>
              </a:r>
            </a:p>
            <a:p>
              <a:pPr>
                <a:lnSpc>
                  <a:spcPts val="6439"/>
                </a:lnSpc>
              </a:pPr>
              <a:r>
                <a:rPr lang="en-US" sz="4599">
                  <a:solidFill>
                    <a:srgbClr val="405269"/>
                  </a:solidFill>
                  <a:latin typeface="Cambria"/>
                </a:rPr>
                <a:t>+ Đọc bài thơ đó ở đâu...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735113" y="2616712"/>
            <a:ext cx="6721617" cy="5226057"/>
          </a:xfrm>
          <a:custGeom>
            <a:avLst/>
            <a:gdLst/>
            <a:ahLst/>
            <a:cxnLst/>
            <a:rect l="l" t="t" r="r" b="b"/>
            <a:pathLst>
              <a:path w="6721617" h="5226057">
                <a:moveTo>
                  <a:pt x="0" y="0"/>
                </a:moveTo>
                <a:lnTo>
                  <a:pt x="6721616" y="0"/>
                </a:lnTo>
                <a:lnTo>
                  <a:pt x="6721616" y="5226057"/>
                </a:lnTo>
                <a:lnTo>
                  <a:pt x="0" y="522605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3782617" y="1148537"/>
            <a:ext cx="9342414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Đọc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bài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thơ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viết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về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ước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mơ</a:t>
            </a:r>
            <a:endParaRPr lang="en-US" sz="5799" dirty="0">
              <a:solidFill>
                <a:srgbClr val="405269"/>
              </a:solidFill>
              <a:latin typeface="Cambria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9524" y="7091247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15264742" y="7318802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/>
          <p:nvPr/>
        </p:nvSpPr>
        <p:spPr>
          <a:xfrm>
            <a:off x="685800" y="529801"/>
            <a:ext cx="16604500" cy="9033299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303309" y="5947433"/>
            <a:ext cx="3534463" cy="4035905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49628" y="6122871"/>
            <a:ext cx="4175284" cy="3969752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3802129" y="241049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02802" y="203964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510920" y="203964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71163" y="318442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004540" y="4394485"/>
            <a:ext cx="7285225" cy="4726290"/>
          </a:xfrm>
          <a:custGeom>
            <a:avLst/>
            <a:gdLst/>
            <a:ahLst/>
            <a:cxnLst/>
            <a:rect l="l" t="t" r="r" b="b"/>
            <a:pathLst>
              <a:path w="7285225" h="4726290">
                <a:moveTo>
                  <a:pt x="0" y="0"/>
                </a:moveTo>
                <a:lnTo>
                  <a:pt x="7285226" y="0"/>
                </a:lnTo>
                <a:lnTo>
                  <a:pt x="7285226" y="4726289"/>
                </a:lnTo>
                <a:lnTo>
                  <a:pt x="0" y="472628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47975" y="635962"/>
            <a:ext cx="14271973" cy="5468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829107" y="8956960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18961" y="88703"/>
            <a:ext cx="2131027" cy="2212139"/>
          </a:xfrm>
          <a:custGeom>
            <a:avLst/>
            <a:gdLst/>
            <a:ahLst/>
            <a:cxnLst/>
            <a:rect l="l" t="t" r="r" b="b"/>
            <a:pathLst>
              <a:path w="2131027" h="2212139">
                <a:moveTo>
                  <a:pt x="0" y="0"/>
                </a:moveTo>
                <a:lnTo>
                  <a:pt x="2131027" y="0"/>
                </a:lnTo>
                <a:lnTo>
                  <a:pt x="2131027" y="2212139"/>
                </a:lnTo>
                <a:lnTo>
                  <a:pt x="0" y="22121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3088534" y="1148235"/>
            <a:ext cx="11029591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Viết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phiếu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đọc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sách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theo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mẫu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.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06415"/>
              </p:ext>
            </p:extLst>
          </p:nvPr>
        </p:nvGraphicFramePr>
        <p:xfrm>
          <a:off x="2995660" y="2721491"/>
          <a:ext cx="1323472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7360">
                  <a:extLst>
                    <a:ext uri="{9D8B030D-6E8A-4147-A177-3AD203B41FA5}">
                      <a16:colId xmlns:a16="http://schemas.microsoft.com/office/drawing/2014/main" val="59904040"/>
                    </a:ext>
                  </a:extLst>
                </a:gridCol>
                <a:gridCol w="6617360">
                  <a:extLst>
                    <a:ext uri="{9D8B030D-6E8A-4147-A177-3AD203B41FA5}">
                      <a16:colId xmlns:a16="http://schemas.microsoft.com/office/drawing/2014/main" val="324154665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PHIẾU</a:t>
                      </a:r>
                      <a:r>
                        <a:rPr lang="en-GB" sz="4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ĐỌC SÁCH</a:t>
                      </a:r>
                      <a:endParaRPr lang="en-GB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73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thơ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Ngày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40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Ước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mơ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nói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thơ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1022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thơ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khổ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thơ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thích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nhất:</a:t>
                      </a:r>
                    </a:p>
                    <a:p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93061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Mức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yêu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thích</a:t>
                      </a:r>
                      <a:r>
                        <a:rPr lang="en-GB" sz="4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  <a:p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441571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178099" y="6899036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15011400" y="6899036"/>
            <a:ext cx="3133075" cy="3437039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3"/>
          <p:cNvSpPr/>
          <p:nvPr/>
        </p:nvSpPr>
        <p:spPr>
          <a:xfrm>
            <a:off x="1020833" y="496073"/>
            <a:ext cx="15860348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240073" y="7323178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829107" y="8956960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294731" y="3404989"/>
            <a:ext cx="7945342" cy="5097065"/>
            <a:chOff x="8036635" y="2549948"/>
            <a:chExt cx="8495108" cy="5097065"/>
          </a:xfrm>
        </p:grpSpPr>
        <p:sp>
          <p:nvSpPr>
            <p:cNvPr id="14" name="Freeform 14"/>
            <p:cNvSpPr/>
            <p:nvPr/>
          </p:nvSpPr>
          <p:spPr>
            <a:xfrm>
              <a:off x="8036635" y="2549948"/>
              <a:ext cx="8495108" cy="5097065"/>
            </a:xfrm>
            <a:custGeom>
              <a:avLst/>
              <a:gdLst/>
              <a:ahLst/>
              <a:cxnLst/>
              <a:rect l="l" t="t" r="r" b="b"/>
              <a:pathLst>
                <a:path w="8495108" h="5097065">
                  <a:moveTo>
                    <a:pt x="0" y="0"/>
                  </a:moveTo>
                  <a:lnTo>
                    <a:pt x="8495109" y="0"/>
                  </a:lnTo>
                  <a:lnTo>
                    <a:pt x="8495109" y="5097065"/>
                  </a:lnTo>
                  <a:lnTo>
                    <a:pt x="0" y="5097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710379" y="3128520"/>
              <a:ext cx="7257159" cy="41036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439"/>
                </a:lnSpc>
              </a:pP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Làm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việc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cá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nhân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.</a:t>
              </a:r>
            </a:p>
            <a:p>
              <a:pPr>
                <a:lnSpc>
                  <a:spcPts val="6439"/>
                </a:lnSpc>
              </a:pP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Viết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lại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câu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chuyện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vừa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giới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thiệu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ở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bài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tập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1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của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mình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vào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phiếu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đọc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sách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.</a:t>
              </a:r>
            </a:p>
            <a:p>
              <a:pPr>
                <a:lnSpc>
                  <a:spcPts val="6439"/>
                </a:lnSpc>
              </a:pP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Chia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sẻ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với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bạn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cùng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bàn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19" name="Freeform 16"/>
          <p:cNvSpPr/>
          <p:nvPr/>
        </p:nvSpPr>
        <p:spPr>
          <a:xfrm>
            <a:off x="1630109" y="1770232"/>
            <a:ext cx="5259465" cy="7821685"/>
          </a:xfrm>
          <a:custGeom>
            <a:avLst/>
            <a:gdLst/>
            <a:ahLst/>
            <a:cxnLst/>
            <a:rect l="l" t="t" r="r" b="b"/>
            <a:pathLst>
              <a:path w="8075295" h="8229600">
                <a:moveTo>
                  <a:pt x="0" y="0"/>
                </a:moveTo>
                <a:lnTo>
                  <a:pt x="8075295" y="0"/>
                </a:lnTo>
                <a:lnTo>
                  <a:pt x="807529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308" b="100000" l="0" r="65457"/>
                      </a14:imgEffect>
                    </a14:imgLayer>
                  </a14:imgProps>
                </a:ext>
              </a:extLst>
            </a:blip>
            <a:srcRect/>
            <a:stretch>
              <a:fillRect t="-5217" r="-53538" b="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31843" y="861508"/>
            <a:ext cx="6303810" cy="3188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303309" y="5947433"/>
            <a:ext cx="3534463" cy="4035905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49628" y="6122871"/>
            <a:ext cx="4175284" cy="3969752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3802129" y="241049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02802" y="203964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510920" y="203964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71163" y="318442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004540" y="4394485"/>
            <a:ext cx="7285225" cy="4726290"/>
          </a:xfrm>
          <a:custGeom>
            <a:avLst/>
            <a:gdLst/>
            <a:ahLst/>
            <a:cxnLst/>
            <a:rect l="l" t="t" r="r" b="b"/>
            <a:pathLst>
              <a:path w="7285225" h="4726290">
                <a:moveTo>
                  <a:pt x="0" y="0"/>
                </a:moveTo>
                <a:lnTo>
                  <a:pt x="7285226" y="0"/>
                </a:lnTo>
                <a:lnTo>
                  <a:pt x="7285226" y="4726289"/>
                </a:lnTo>
                <a:lnTo>
                  <a:pt x="0" y="472628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47975" y="635962"/>
            <a:ext cx="14271973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5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/>
          <p:cNvSpPr/>
          <p:nvPr/>
        </p:nvSpPr>
        <p:spPr>
          <a:xfrm>
            <a:off x="685800" y="529801"/>
            <a:ext cx="16604500" cy="9033299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165727" y="7468871"/>
            <a:ext cx="2575193" cy="2758231"/>
            <a:chOff x="0" y="0"/>
            <a:chExt cx="3433590" cy="3677642"/>
          </a:xfrm>
        </p:grpSpPr>
        <p:sp>
          <p:nvSpPr>
            <p:cNvPr id="7" name="Freeform 7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326701" y="1960511"/>
            <a:ext cx="3004811" cy="2899643"/>
          </a:xfrm>
          <a:custGeom>
            <a:avLst/>
            <a:gdLst/>
            <a:ahLst/>
            <a:cxnLst/>
            <a:rect l="l" t="t" r="r" b="b"/>
            <a:pathLst>
              <a:path w="3004811" h="2899643">
                <a:moveTo>
                  <a:pt x="0" y="0"/>
                </a:moveTo>
                <a:lnTo>
                  <a:pt x="3004811" y="0"/>
                </a:lnTo>
                <a:lnTo>
                  <a:pt x="3004811" y="2899643"/>
                </a:lnTo>
                <a:lnTo>
                  <a:pt x="0" y="289964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350166" y="1566276"/>
            <a:ext cx="8075295" cy="8229600"/>
          </a:xfrm>
          <a:custGeom>
            <a:avLst/>
            <a:gdLst/>
            <a:ahLst/>
            <a:cxnLst/>
            <a:rect l="l" t="t" r="r" b="b"/>
            <a:pathLst>
              <a:path w="8075295" h="8229600">
                <a:moveTo>
                  <a:pt x="0" y="0"/>
                </a:moveTo>
                <a:lnTo>
                  <a:pt x="8075295" y="0"/>
                </a:lnTo>
                <a:lnTo>
                  <a:pt x="807529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7331731" y="5143499"/>
            <a:ext cx="8994750" cy="2848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Trao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đổi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với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bạn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những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cảm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nghĩ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của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em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khi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đọc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bài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thơ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/>
          <p:cNvSpPr/>
          <p:nvPr/>
        </p:nvSpPr>
        <p:spPr>
          <a:xfrm>
            <a:off x="288458" y="496073"/>
            <a:ext cx="16592723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 rot="1658875">
            <a:off x="309890" y="705285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016934" y="1505865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829107" y="8956960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001223" y="3404989"/>
            <a:ext cx="8495108" cy="5097065"/>
            <a:chOff x="7892311" y="2871890"/>
            <a:chExt cx="8495108" cy="5097065"/>
          </a:xfrm>
        </p:grpSpPr>
        <p:sp>
          <p:nvSpPr>
            <p:cNvPr id="14" name="Freeform 14"/>
            <p:cNvSpPr/>
            <p:nvPr/>
          </p:nvSpPr>
          <p:spPr>
            <a:xfrm>
              <a:off x="7892311" y="2871890"/>
              <a:ext cx="8495108" cy="5097065"/>
            </a:xfrm>
            <a:custGeom>
              <a:avLst/>
              <a:gdLst/>
              <a:ahLst/>
              <a:cxnLst/>
              <a:rect l="l" t="t" r="r" b="b"/>
              <a:pathLst>
                <a:path w="8495108" h="5097065">
                  <a:moveTo>
                    <a:pt x="0" y="0"/>
                  </a:moveTo>
                  <a:lnTo>
                    <a:pt x="8495108" y="0"/>
                  </a:lnTo>
                  <a:lnTo>
                    <a:pt x="8495108" y="5097065"/>
                  </a:lnTo>
                  <a:lnTo>
                    <a:pt x="0" y="5097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546780" y="3764342"/>
              <a:ext cx="6564653" cy="3216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39"/>
                </a:lnSpc>
              </a:pP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Làm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việc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nhóm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3.</a:t>
              </a:r>
            </a:p>
            <a:p>
              <a:pPr algn="just">
                <a:lnSpc>
                  <a:spcPts val="6439"/>
                </a:lnSpc>
              </a:pP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Giới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thiệu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về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tác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giả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cuốn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sách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,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những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bài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thơ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về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ước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mơ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, ,...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648351" y="3425050"/>
            <a:ext cx="7072999" cy="5313590"/>
          </a:xfrm>
          <a:custGeom>
            <a:avLst/>
            <a:gdLst/>
            <a:ahLst/>
            <a:cxnLst/>
            <a:rect l="l" t="t" r="r" b="b"/>
            <a:pathLst>
              <a:path w="7072999" h="5313590">
                <a:moveTo>
                  <a:pt x="0" y="0"/>
                </a:moveTo>
                <a:lnTo>
                  <a:pt x="7072999" y="0"/>
                </a:lnTo>
                <a:lnTo>
                  <a:pt x="7072999" y="5313590"/>
                </a:lnTo>
                <a:lnTo>
                  <a:pt x="0" y="531359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72855" y="288601"/>
            <a:ext cx="6303810" cy="318848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253671" y="7460900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53F9"/>
      </a:accent1>
      <a:accent2>
        <a:srgbClr val="5091FA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自定义 1">
      <a:majorFont>
        <a:latin typeface="思源黑体 CN Regular"/>
        <a:ea typeface="思源黑体 CN Bold"/>
        <a:cs typeface=""/>
      </a:majorFont>
      <a:minorFont>
        <a:latin typeface="思源黑体 CN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207</Words>
  <Application>Microsoft Office PowerPoint</Application>
  <PresentationFormat>Tùy chỉnh</PresentationFormat>
  <Paragraphs>26</Paragraphs>
  <Slides>14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14</vt:i4>
      </vt:variant>
    </vt:vector>
  </HeadingPairs>
  <TitlesOfParts>
    <vt:vector size="23" baseType="lpstr">
      <vt:lpstr>思源黑体 CN Regular</vt:lpstr>
      <vt:lpstr>思源黑体 CN</vt:lpstr>
      <vt:lpstr>Arial</vt:lpstr>
      <vt:lpstr>Cambria Bold</vt:lpstr>
      <vt:lpstr>Times New Roman</vt:lpstr>
      <vt:lpstr>Cambria</vt:lpstr>
      <vt:lpstr>#9Slide07 HoneyCream</vt:lpstr>
      <vt:lpstr>Office Theme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T15_Docmorong_MNT</dc:title>
  <cp:lastModifiedBy>Dung Âu</cp:lastModifiedBy>
  <cp:revision>11</cp:revision>
  <dcterms:created xsi:type="dcterms:W3CDTF">2006-08-16T00:00:00Z</dcterms:created>
  <dcterms:modified xsi:type="dcterms:W3CDTF">2025-12-25T10:43:55Z</dcterms:modified>
  <dc:identifier>DAFxuE4cROM</dc:identifier>
</cp:coreProperties>
</file>