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  <p:sldMasterId id="2147483672" r:id="rId4"/>
  </p:sldMasterIdLst>
  <p:notesMasterIdLst>
    <p:notesMasterId r:id="rId19"/>
  </p:notesMasterIdLst>
  <p:handoutMasterIdLst>
    <p:handoutMasterId r:id="rId20"/>
  </p:handoutMasterIdLst>
  <p:sldIdLst>
    <p:sldId id="437" r:id="rId5"/>
    <p:sldId id="256" r:id="rId6"/>
    <p:sldId id="260" r:id="rId7"/>
    <p:sldId id="303" r:id="rId8"/>
    <p:sldId id="306" r:id="rId9"/>
    <p:sldId id="305" r:id="rId10"/>
    <p:sldId id="307" r:id="rId11"/>
    <p:sldId id="261" r:id="rId12"/>
    <p:sldId id="309" r:id="rId13"/>
    <p:sldId id="310" r:id="rId14"/>
    <p:sldId id="314" r:id="rId15"/>
    <p:sldId id="315" r:id="rId16"/>
    <p:sldId id="311" r:id="rId17"/>
    <p:sldId id="316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7" y="5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B199B-0AC4-4C7C-A0F9-CE5F1976B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A590E3-EA33-445B-833A-CE05FFB8B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DE320-F4E0-4275-8330-DBFD3433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D7A7-86CE-4BBD-A8FD-BCFA6FA3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F3FAB-CE11-4192-8BAA-E2A09D1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42256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200E2-0CBE-4AEF-951C-CB2FADFD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828E96-1601-4D0B-8BB1-B9ABA3CDB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A15BEA-CC5F-4558-904F-DE96431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9F226-FFF3-41CC-BDEA-CC9F3896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F6A2FB-4991-4BC2-9551-587195D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6618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4341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2C429-77CD-4CA7-B792-BA914FC1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FF9CC-5E0A-46BA-AEC0-E229A600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C2703F-737A-4B37-8B4E-501089876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111D34-E945-4756-AD7F-22E73C7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4FFA2A-ABCB-43B5-80B6-2AA87CE4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AE415-25A5-445B-963B-E24993E6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70749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CFFD6-F26E-45A0-B658-4858C978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C4DE01-1EBA-4A2F-A99F-5C383299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C700FE-95A0-4CC7-AFA4-B7F1759E4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2490CE-C526-4B62-AB97-BDE9DF09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43E69-DA03-4A5A-B281-734BA07A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52E7F58-82F6-4465-8095-DBAE50A8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80AEC4-8140-4BC7-8AB6-97E32E5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AB299-A6A9-4F30-81C2-3DEB651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8270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8274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A848CE-FF0C-482E-9A8E-9A29309D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BF32BAD-2D21-4B37-A171-518E5A1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B698CF-DEF2-4343-82BA-CD09546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3189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EB4A-0C14-4418-B8AB-4247185F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AACAC0-5A19-49A7-9B83-0CF41579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F5CDE3-D72A-4393-8AD6-7F6AF2D8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D0F9A-B9B1-4D71-A50A-E5F5AFFF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F6ABCD-AFD4-4509-AC3B-F3D8A1AD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050E3F-7657-461E-A14E-36864ADE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96033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7BE21-9438-4ACD-A74E-EDEDA726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51099-5EEA-4A5D-BD30-C0427FA73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228F75-76BB-4240-AE28-D507FC2CB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FA160-EFA2-46E7-B40B-65796946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C1EF44-FEAE-4375-8B1F-6032247D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7B3723-590E-426F-8A7D-374E736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5208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41B4C-FA4A-481A-862F-6621F3EC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91CCA5-60B9-4F1A-A6FA-EA63CDBB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C0C-2A4E-4ADD-A731-AD309E0C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11878A-111D-468C-B634-46C8A363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983A19-A37B-4F92-AA32-3255CFDC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2115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0BD831-F214-47D2-B326-17713C91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BFD754-FC6C-48B0-9633-03533B6C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89ADC-A323-4DAE-8080-BC45D1CB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DA0525-3079-48C1-A823-DBBF7DE8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8FBB0C-EAA3-410C-90C5-F73FF17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6707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527DBA-DF9D-4717-A5D2-531CB0E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3321B4-7E5C-45EB-AB37-4E7CEB51B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DE458-05C9-46FF-A366-9EB64576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7AEB-E9FD-4F71-8D43-C3BD7E9C8E3A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397AA-48FE-4B2A-B2B6-C0063BFD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1F9B16-5096-47ED-9315-C8C5E0D54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005753" y="-88219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182353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8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trọng 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53F9"/>
      </a:accent1>
      <a:accent2>
        <a:srgbClr val="5091FA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自定义 1">
      <a:majorFont>
        <a:latin typeface="思源黑体 CN Regular"/>
        <a:ea typeface="思源黑体 CN Bold"/>
        <a:cs typeface=""/>
      </a:majorFont>
      <a:minorFont>
        <a:latin typeface="思源黑体 CN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708</Words>
  <Application>Microsoft Office PowerPoint</Application>
  <PresentationFormat>Màn hình rộng</PresentationFormat>
  <Paragraphs>42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6" baseType="lpstr">
      <vt:lpstr>#9Slide07 HoneyCream</vt:lpstr>
      <vt:lpstr>Arial</vt:lpstr>
      <vt:lpstr>Calibri</vt:lpstr>
      <vt:lpstr>Cambria</vt:lpstr>
      <vt:lpstr>Times New Roman</vt:lpstr>
      <vt:lpstr>Wingdings</vt:lpstr>
      <vt:lpstr>思源黑体 CN</vt:lpstr>
      <vt:lpstr>思源黑体 CN Bold</vt:lpstr>
      <vt:lpstr>思源黑体 CN Regular</vt:lpstr>
      <vt:lpstr>Office 主题​​</vt:lpstr>
      <vt:lpstr>自定义设计方案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Dung Âu</cp:lastModifiedBy>
  <cp:revision>163</cp:revision>
  <dcterms:created xsi:type="dcterms:W3CDTF">2019-06-19T02:08:00Z</dcterms:created>
  <dcterms:modified xsi:type="dcterms:W3CDTF">2025-12-25T10:42:15Z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