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notesMasterIdLst>
    <p:notesMasterId r:id="rId13"/>
  </p:notesMasterIdLst>
  <p:sldIdLst>
    <p:sldId id="437" r:id="rId3"/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2F60-24C4-4242-8FDE-9B8680C80AD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85FD-B091-4B87-993F-367E20E5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 userDrawn="1"/>
        </p:nvGrpSpPr>
        <p:grpSpPr>
          <a:xfrm>
            <a:off x="0" y="-8255"/>
            <a:ext cx="12192635" cy="6866255"/>
            <a:chOff x="0" y="0"/>
            <a:chExt cx="19201" cy="10813"/>
          </a:xfrm>
        </p:grpSpPr>
        <p:pic>
          <p:nvPicPr>
            <p:cNvPr id="11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12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r="75750" b="57414"/>
            <a:stretch>
              <a:fillRect/>
            </a:stretch>
          </p:blipFill>
          <p:spPr>
            <a:xfrm flipH="1">
              <a:off x="1465" y="390"/>
              <a:ext cx="4656" cy="4483"/>
            </a:xfrm>
            <a:prstGeom prst="rect">
              <a:avLst/>
            </a:prstGeom>
          </p:spPr>
        </p:pic>
        <p:grpSp>
          <p:nvGrpSpPr>
            <p:cNvPr id="13" name="组合 6"/>
            <p:cNvGrpSpPr/>
            <p:nvPr/>
          </p:nvGrpSpPr>
          <p:grpSpPr>
            <a:xfrm>
              <a:off x="3257" y="986"/>
              <a:ext cx="12886" cy="8877"/>
              <a:chOff x="2410" y="-450"/>
              <a:chExt cx="13936" cy="11010"/>
            </a:xfrm>
          </p:grpSpPr>
          <p:pic>
            <p:nvPicPr>
              <p:cNvPr id="18" name="图形" descr="5c8a35b8b500d-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" y="-240"/>
                <a:ext cx="13735" cy="10800"/>
              </a:xfrm>
              <a:prstGeom prst="rect">
                <a:avLst/>
              </a:prstGeom>
            </p:spPr>
          </p:pic>
          <p:pic>
            <p:nvPicPr>
              <p:cNvPr id="19" name="图形" descr="5c8a35b8b500d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0" y="-450"/>
                <a:ext cx="13719" cy="10800"/>
              </a:xfrm>
              <a:prstGeom prst="rect">
                <a:avLst/>
              </a:prstGeom>
              <a:effectLst/>
            </p:spPr>
          </p:pic>
        </p:grpSp>
        <p:pic>
          <p:nvPicPr>
            <p:cNvPr id="14" name="图形" descr="5cbd2efc09a0e"/>
            <p:cNvPicPr>
              <a:picLocks noChangeAspect="1"/>
            </p:cNvPicPr>
            <p:nvPr/>
          </p:nvPicPr>
          <p:blipFill>
            <a:blip r:embed="rId9"/>
            <a:srcRect t="4880" r="2994" b="6037"/>
            <a:stretch>
              <a:fillRect/>
            </a:stretch>
          </p:blipFill>
          <p:spPr>
            <a:xfrm>
              <a:off x="0" y="6929"/>
              <a:ext cx="5130" cy="3885"/>
            </a:xfrm>
            <a:prstGeom prst="rect">
              <a:avLst/>
            </a:prstGeom>
          </p:spPr>
        </p:pic>
        <p:pic>
          <p:nvPicPr>
            <p:cNvPr id="15" name="图形" descr="5b6073c69ac9c"/>
            <p:cNvPicPr>
              <a:picLocks noChangeAspect="1"/>
            </p:cNvPicPr>
            <p:nvPr/>
          </p:nvPicPr>
          <p:blipFill>
            <a:blip r:embed="rId10"/>
            <a:srcRect l="14063" t="11094" r="17969" b="20208"/>
            <a:stretch>
              <a:fillRect/>
            </a:stretch>
          </p:blipFill>
          <p:spPr>
            <a:xfrm>
              <a:off x="13981" y="5524"/>
              <a:ext cx="5220" cy="5276"/>
            </a:xfrm>
            <a:prstGeom prst="rect">
              <a:avLst/>
            </a:prstGeom>
          </p:spPr>
        </p:pic>
        <p:pic>
          <p:nvPicPr>
            <p:cNvPr id="16" name="图形" descr="5ce8f767eed3c"/>
            <p:cNvPicPr>
              <a:picLocks noChangeAspect="1"/>
            </p:cNvPicPr>
            <p:nvPr/>
          </p:nvPicPr>
          <p:blipFill>
            <a:blip r:embed="rId11"/>
            <a:srcRect l="79370" t="42150" b="36660"/>
            <a:stretch>
              <a:fillRect/>
            </a:stretch>
          </p:blipFill>
          <p:spPr>
            <a:xfrm>
              <a:off x="13381" y="920"/>
              <a:ext cx="5820" cy="2989"/>
            </a:xfrm>
            <a:prstGeom prst="rect">
              <a:avLst/>
            </a:prstGeom>
          </p:spPr>
        </p:pic>
        <p:pic>
          <p:nvPicPr>
            <p:cNvPr id="17" name="图形" descr="5ce8f767eed3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t="35004" r="83984" b="23742"/>
            <a:stretch>
              <a:fillRect/>
            </a:stretch>
          </p:blipFill>
          <p:spPr>
            <a:xfrm>
              <a:off x="0" y="3373"/>
              <a:ext cx="2097" cy="2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8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3922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0005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1341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3331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73406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7734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64904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009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>
          <a:xfrm>
            <a:off x="254000" y="194310"/>
            <a:ext cx="11684635" cy="6469380"/>
            <a:chOff x="462" y="381"/>
            <a:chExt cx="18401" cy="10188"/>
          </a:xfrm>
        </p:grpSpPr>
        <p:sp>
          <p:nvSpPr>
            <p:cNvPr id="8" name="圆角矩形 2"/>
            <p:cNvSpPr/>
            <p:nvPr>
              <p:custDataLst>
                <p:tags r:id="rId1"/>
              </p:custDataLst>
            </p:nvPr>
          </p:nvSpPr>
          <p:spPr>
            <a:xfrm>
              <a:off x="587" y="531"/>
              <a:ext cx="18277" cy="10039"/>
            </a:xfrm>
            <a:prstGeom prst="roundRect">
              <a:avLst>
                <a:gd name="adj" fmla="val 4183"/>
              </a:avLst>
            </a:prstGeom>
            <a:solidFill>
              <a:srgbClr val="71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  <p:sp>
          <p:nvSpPr>
            <p:cNvPr id="9" name="圆角矩形 1"/>
            <p:cNvSpPr/>
            <p:nvPr>
              <p:custDataLst>
                <p:tags r:id="rId2"/>
              </p:custDataLst>
            </p:nvPr>
          </p:nvSpPr>
          <p:spPr>
            <a:xfrm>
              <a:off x="462" y="381"/>
              <a:ext cx="18277" cy="10039"/>
            </a:xfrm>
            <a:prstGeom prst="roundRect">
              <a:avLst>
                <a:gd name="adj" fmla="val 367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7580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17260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6049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5ccee593e7ab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5472" t="28120" r="13171" b="2617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35770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9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05592" y="306854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70217" y="4352563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9509" y="437868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0217" y="3085466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02980" y="3060684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05357" y="3081756"/>
            <a:ext cx="1380255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60563" y="560659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6062" y="5627669"/>
            <a:ext cx="1463040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30826" y="4347370"/>
            <a:ext cx="723460" cy="12213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7570" y="3071220"/>
            <a:ext cx="697334" cy="1268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46861" y="3137717"/>
            <a:ext cx="731520" cy="1188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71763" y="433475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83" y="163577"/>
            <a:ext cx="2517866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1" y="1834026"/>
            <a:ext cx="6202254" cy="271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707" y="4597379"/>
            <a:ext cx="2737341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26" y="832611"/>
            <a:ext cx="2682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788" y="192712"/>
            <a:ext cx="6539360" cy="1341236"/>
            <a:chOff x="437910" y="490887"/>
            <a:chExt cx="6539360" cy="1341236"/>
          </a:xfrm>
        </p:grpSpPr>
        <p:sp>
          <p:nvSpPr>
            <p:cNvPr id="3" name="Rectangle 2"/>
            <p:cNvSpPr/>
            <p:nvPr/>
          </p:nvSpPr>
          <p:spPr>
            <a:xfrm>
              <a:off x="1590155" y="628681"/>
              <a:ext cx="5387115" cy="76944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 câu</a:t>
              </a:r>
              <a:r>
                <a:rPr kumimoji="0" lang="en-US" sz="40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trả lời đúng</a:t>
              </a:r>
              <a:r>
                <a:rPr kumimoji="0" lang="en-US" sz="44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4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10032" y="1005115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có 4 miếng dán như sau:</a:t>
            </a:r>
          </a:p>
        </p:txBody>
      </p:sp>
      <p:sp>
        <p:nvSpPr>
          <p:cNvPr id="6" name="Oval 5"/>
          <p:cNvSpPr/>
          <p:nvPr/>
        </p:nvSpPr>
        <p:spPr>
          <a:xfrm>
            <a:off x="1610032" y="1955846"/>
            <a:ext cx="1108454" cy="1024298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flipH="1">
            <a:off x="3272927" y="1818052"/>
            <a:ext cx="1325719" cy="1172283"/>
          </a:xfrm>
          <a:prstGeom prst="parallelogram">
            <a:avLst>
              <a:gd name="adj" fmla="val 39804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116988" y="1830112"/>
            <a:ext cx="1509457" cy="1086082"/>
          </a:xfrm>
          <a:prstGeom prst="triangl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7148" y="1955846"/>
            <a:ext cx="1183025" cy="9603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788" y="3071196"/>
            <a:ext cx="11333878" cy="1145962"/>
            <a:chOff x="457788" y="3071196"/>
            <a:chExt cx="11333878" cy="1145962"/>
          </a:xfrm>
        </p:grpSpPr>
        <p:sp>
          <p:nvSpPr>
            <p:cNvPr id="10" name="Hình chữ nhật: Góc Tròn 8">
              <a:extLst>
                <a:ext uri="{FF2B5EF4-FFF2-40B4-BE49-F238E27FC236}">
                  <a16:creationId xmlns:a16="http://schemas.microsoft.com/office/drawing/2014/main" id="{E269473F-6A8B-E80D-6775-3AD0F811E809}"/>
                </a:ext>
              </a:extLst>
            </p:cNvPr>
            <p:cNvSpPr/>
            <p:nvPr/>
          </p:nvSpPr>
          <p:spPr>
            <a:xfrm>
              <a:off x="457788" y="3081387"/>
              <a:ext cx="11333878" cy="1135771"/>
            </a:xfrm>
            <a:prstGeom prst="roundRect">
              <a:avLst/>
            </a:prstGeom>
            <a:noFill/>
            <a:ln w="19050">
              <a:solidFill>
                <a:srgbClr val="FF46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503" y="3071196"/>
              <a:ext cx="10986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Việt dán hình bình hành sau khi dán hình vuông và trước hình tam giác. Hỏi hình nào dưới đây là sản phẩm của Việt?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216" y="4483008"/>
            <a:ext cx="11224772" cy="2222274"/>
            <a:chOff x="476216" y="4483008"/>
            <a:chExt cx="11224772" cy="2222274"/>
          </a:xfrm>
        </p:grpSpPr>
        <p:grpSp>
          <p:nvGrpSpPr>
            <p:cNvPr id="17" name="Group 16"/>
            <p:cNvGrpSpPr/>
            <p:nvPr/>
          </p:nvGrpSpPr>
          <p:grpSpPr>
            <a:xfrm>
              <a:off x="476216" y="4498376"/>
              <a:ext cx="2638735" cy="1581989"/>
              <a:chOff x="797193" y="4399894"/>
              <a:chExt cx="2638735" cy="15819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12169" y="4527583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926471" y="4399894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H="1">
                <a:off x="797193" y="45133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0052" y="5021535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64890" y="4483008"/>
              <a:ext cx="2339859" cy="1614444"/>
              <a:chOff x="4286586" y="4163377"/>
              <a:chExt cx="2339859" cy="1614444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4565206" y="4163377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5300726" y="43519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31667" y="4817473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286586" y="4610004"/>
                <a:ext cx="924716" cy="91425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046295" y="4608699"/>
              <a:ext cx="2758930" cy="1371960"/>
              <a:chOff x="5863933" y="4525628"/>
              <a:chExt cx="2758930" cy="137196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81877" y="4525628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863933" y="4730778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1912842" flipH="1">
                <a:off x="6768759" y="4725305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14409" y="4855570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304297" y="4703230"/>
              <a:ext cx="2396691" cy="1308989"/>
              <a:chOff x="8956152" y="4771324"/>
              <a:chExt cx="2396691" cy="130898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768853" y="4773284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244389" y="5056015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2651796" flipH="1">
                <a:off x="9650687" y="4771324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8956152" y="4949076"/>
                <a:ext cx="1303624" cy="1042533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10485" y="6062709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135" y="610388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7719" y="6120507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10750" y="608485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10070408" y="6120507"/>
            <a:ext cx="550941" cy="568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554942"/>
            <a:ext cx="8346331" cy="38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8" y="2155532"/>
            <a:ext cx="8346331" cy="38185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029200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83188" y="3469341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638999" y="2260411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GE và KH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913095" y="2941775"/>
            <a:ext cx="1102658" cy="11326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 flipV="1">
            <a:off x="6158754" y="3469341"/>
            <a:ext cx="524435" cy="59167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36180" y="2801860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DE và GH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035188" y="3469341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H="1">
            <a:off x="2211305" y="4598893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644987" y="3343312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EG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04096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2225669" y="4585446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659906" y="3939115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HK</a:t>
            </a:r>
          </a:p>
        </p:txBody>
      </p:sp>
    </p:spTree>
    <p:extLst>
      <p:ext uri="{BB962C8B-B14F-4D97-AF65-F5344CB8AC3E}">
        <p14:creationId xmlns:p14="http://schemas.microsoft.com/office/powerpoint/2010/main" val="509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8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5" y="2057400"/>
            <a:ext cx="8346331" cy="38185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1156447" y="2808610"/>
            <a:ext cx="1190884" cy="226073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2356269" y="4545106"/>
            <a:ext cx="1126520" cy="52424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38999" y="2260411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và BC</a:t>
            </a:r>
          </a:p>
        </p:txBody>
      </p:sp>
    </p:spTree>
    <p:extLst>
      <p:ext uri="{BB962C8B-B14F-4D97-AF65-F5344CB8AC3E}">
        <p14:creationId xmlns:p14="http://schemas.microsoft.com/office/powerpoint/2010/main" val="6342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42" y="1506480"/>
            <a:ext cx="5266085" cy="2289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072" y="3795507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72" y="5002711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</p:spTree>
    <p:extLst>
      <p:ext uri="{BB962C8B-B14F-4D97-AF65-F5344CB8AC3E}">
        <p14:creationId xmlns:p14="http://schemas.microsoft.com/office/powerpoint/2010/main" val="6039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9" y="2111188"/>
            <a:ext cx="9845559" cy="427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04" y="1980000"/>
            <a:ext cx="1327382" cy="2768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024" y="42926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4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5091917" y="3869648"/>
            <a:ext cx="934641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830104" y="1897110"/>
            <a:ext cx="0" cy="28598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55495" y="193977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3586799"/>
            <a:ext cx="1327382" cy="2768540"/>
          </a:xfrm>
          <a:prstGeom prst="rect">
            <a:avLst/>
          </a:prstGeom>
        </p:spPr>
      </p:pic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835556" y="4752712"/>
            <a:ext cx="4763" cy="1525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pic>
        <p:nvPicPr>
          <p:cNvPr id="19" name="Picture 30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58" y="4994960"/>
            <a:ext cx="942975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21845" y="5908716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5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2.22222E-6 L 0.0069 -0.4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6 L -0.0056 -0.1916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914" y="30615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8459" y="1571276"/>
            <a:ext cx="9845559" cy="5168437"/>
            <a:chOff x="1228459" y="1571276"/>
            <a:chExt cx="9845559" cy="51684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59" y="2111188"/>
              <a:ext cx="9845559" cy="42796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13947" y="1688104"/>
              <a:ext cx="0" cy="48463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178071" y="1571276"/>
              <a:ext cx="6286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144421" y="5908716"/>
              <a:ext cx="2857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40997" y="2613580"/>
            <a:ext cx="1327382" cy="2768540"/>
          </a:xfrm>
          <a:prstGeom prst="rect">
            <a:avLst/>
          </a:prstGeom>
        </p:spPr>
      </p:pic>
      <p:pic>
        <p:nvPicPr>
          <p:cNvPr id="14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5609566" y="2477807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807477" y="3315414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2847497" y="2440348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045408" y="3277955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305484" y="2648654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2536" y="267126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784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7.40741E-7 L 0.2267 -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509 L -0.22696 -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4.81481E-6 L 0.22669 -0.003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284</Words>
  <Application>Microsoft Office PowerPoint</Application>
  <PresentationFormat>Màn hình rộng</PresentationFormat>
  <Paragraphs>36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20" baseType="lpstr">
      <vt:lpstr>#9Slide07 HoneyCream</vt:lpstr>
      <vt:lpstr>Arial</vt:lpstr>
      <vt:lpstr>Calibri</vt:lpstr>
      <vt:lpstr>Cambria</vt:lpstr>
      <vt:lpstr>Times New Roman</vt:lpstr>
      <vt:lpstr>包图简圆体</vt:lpstr>
      <vt:lpstr>思源黑体 CN</vt:lpstr>
      <vt:lpstr>思源黑体 CN Regular</vt:lpstr>
      <vt:lpstr>Office Theme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Dung Âu</cp:lastModifiedBy>
  <cp:revision>35</cp:revision>
  <dcterms:created xsi:type="dcterms:W3CDTF">2023-10-29T04:52:20Z</dcterms:created>
  <dcterms:modified xsi:type="dcterms:W3CDTF">2025-12-25T10:40:45Z</dcterms:modified>
</cp:coreProperties>
</file>