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16"/>
  </p:notesMasterIdLst>
  <p:sldIdLst>
    <p:sldId id="437" r:id="rId3"/>
    <p:sldId id="256" r:id="rId4"/>
    <p:sldId id="261" r:id="rId5"/>
    <p:sldId id="262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255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955706-2546-41BB-A6BF-EE0C6D3D6F18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19C8B7-7696-4F57-92D0-04485C965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954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731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83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052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1B199B-0AC4-4C7C-A0F9-CE5F1976B6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EA590E3-EA33-445B-833A-CE05FFB8B5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F6DE320-F4E0-4275-8330-DBFD34334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50D7A7-86CE-4BBD-A8FD-BCFA6FA37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B7F3FAB-CE11-4192-8BAA-E2A09D12F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8063594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1200E2-0CBE-4AEF-951C-CB2FADFD5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D828E96-1601-4D0B-8BB1-B9ABA3CDB4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A15BEA-CC5F-4558-904F-DE96431BE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39F226-FFF3-41CC-BDEA-CC9F38961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F6A2FB-4991-4BC2-9551-587195D51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238760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18A79D-D2AD-446B-9CE1-4AC544F9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33955D8-E1DF-4782-B0E5-6EF553352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688045-2883-4A9D-948F-3C5B5548C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49EFAC-5EBD-4360-BE7A-9883EFE28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FA7CA2-A4AF-43A6-B5A0-48D0C3DED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901502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32C429-77CD-4CA7-B792-BA914FC15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41FF9CC-5E0A-46BA-AEC0-E229A600E9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0C2703F-737A-4B37-8B4E-5010898768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111D34-E945-4756-AD7F-22E73C702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4FFA2A-ABCB-43B5-80B6-2AA87CE49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26AE415-25A5-445B-963B-E24993E69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328387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0CFFD6-F26E-45A0-B658-4858C978C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C4DE01-1EBA-4A2F-A99F-5C383299CD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1C700FE-95A0-4CC7-AFA4-B7F1759E4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22490CE-C526-4B62-AB97-BDE9DF090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8543E69-DA03-4A5A-B281-734BA07A60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52E7F58-82F6-4465-8095-DBAE50A86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80AEC4-8140-4BC7-8AB6-97E32E55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E9AB299-A6A9-4F30-81C2-3DEB6514F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7837756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1449486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0A848CE-FF0C-482E-9A8E-9A29309DC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BF32BAD-2D21-4B37-A171-518E5A1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FB698CF-DEF2-4343-82BA-CD0954605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99058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E5EB4A-0C14-4418-B8AB-4247185F0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3AACAC0-5A19-49A7-9B83-0CF415794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F5CDE3-D72A-4393-8AD6-7F6AF2D8F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01D0F9A-B9B1-4D71-A50A-E5F5AFFFC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3F6ABCD-AFD4-4509-AC3B-F3D8A1AD7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0050E3F-7657-461E-A14E-36864ADE8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017035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918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97BE21-9438-4ACD-A74E-EDEDA7266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EB51099-5EEA-4A5D-BD30-C0427FA73C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2228F75-76BB-4240-AE28-D507FC2CB3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34FA160-EFA2-46E7-B40B-657969466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4C1EF44-FEAE-4375-8B1F-6032247DB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7B3723-590E-426F-8A7D-374E736E0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8681771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641B4C-FA4A-481A-862F-6621F3EC6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91CCA5-60B9-4F1A-A6FA-EA63CDBB39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9B6C0C-2A4E-4ADD-A731-AD309E0C4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111878A-111D-468C-B634-46C8A3636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2983A19-A37B-4F92-AA32-3255CFDCE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610983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20BD831-F214-47D2-B326-17713C91FA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ABFD754-FC6C-48B0-9633-03533B6C49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3189ADC-A323-4DAE-8080-BC45D1CB0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7AEB-E9FD-4F71-8D43-C3BD7E9C8E3A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DA0525-3079-48C1-A823-DBBF7DE80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38FBB0C-EAA3-410C-90C5-F73FF1789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30994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853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664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47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21"/>
          <p:cNvPicPr>
            <a:picLocks noChangeAspect="1"/>
          </p:cNvPicPr>
          <p:nvPr userDrawn="1"/>
        </p:nvPicPr>
        <p:blipFill>
          <a:blip r:embed="rId3"/>
          <a:srcRect t="34370" b="30898"/>
          <a:stretch>
            <a:fillRect/>
          </a:stretch>
        </p:blipFill>
        <p:spPr>
          <a:xfrm>
            <a:off x="635" y="3392805"/>
            <a:ext cx="12191365" cy="3465195"/>
          </a:xfrm>
          <a:prstGeom prst="rect">
            <a:avLst/>
          </a:prstGeom>
        </p:spPr>
      </p:pic>
      <p:sp>
        <p:nvSpPr>
          <p:cNvPr id="7" name="矩形: 圆角 6"/>
          <p:cNvSpPr/>
          <p:nvPr userDrawn="1"/>
        </p:nvSpPr>
        <p:spPr>
          <a:xfrm>
            <a:off x="317501" y="250825"/>
            <a:ext cx="11557000" cy="6356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</a:endParaRPr>
          </a:p>
        </p:txBody>
      </p:sp>
      <p:pic>
        <p:nvPicPr>
          <p:cNvPr id="8" name="图片 7" descr="3"/>
          <p:cNvPicPr>
            <a:picLocks noChangeAspect="1"/>
          </p:cNvPicPr>
          <p:nvPr userDrawn="1"/>
        </p:nvPicPr>
        <p:blipFill>
          <a:blip r:embed="rId4"/>
          <a:srcRect l="37990" t="35692" r="50682" b="44509"/>
          <a:stretch>
            <a:fillRect/>
          </a:stretch>
        </p:blipFill>
        <p:spPr>
          <a:xfrm>
            <a:off x="523875" y="369570"/>
            <a:ext cx="1023620" cy="852170"/>
          </a:xfrm>
          <a:prstGeom prst="rect">
            <a:avLst/>
          </a:prstGeom>
        </p:spPr>
      </p:pic>
      <p:pic>
        <p:nvPicPr>
          <p:cNvPr id="11" name="图片 10" descr="3"/>
          <p:cNvPicPr>
            <a:picLocks noChangeAspect="1"/>
          </p:cNvPicPr>
          <p:nvPr userDrawn="1"/>
        </p:nvPicPr>
        <p:blipFill>
          <a:blip r:embed="rId4"/>
          <a:srcRect l="37990" t="35692" r="50682" b="44509"/>
          <a:stretch>
            <a:fillRect/>
          </a:stretch>
        </p:blipFill>
        <p:spPr>
          <a:xfrm>
            <a:off x="10850880" y="369570"/>
            <a:ext cx="1023620" cy="852170"/>
          </a:xfrm>
          <a:prstGeom prst="rect">
            <a:avLst/>
          </a:prstGeom>
        </p:spPr>
      </p:pic>
      <p:pic>
        <p:nvPicPr>
          <p:cNvPr id="3" name="图片 2" descr="11"/>
          <p:cNvPicPr>
            <a:picLocks noChangeAspect="1"/>
          </p:cNvPicPr>
          <p:nvPr userDrawn="1"/>
        </p:nvPicPr>
        <p:blipFill>
          <a:blip r:embed="rId5">
            <a:alphaModFix amt="40000"/>
          </a:blip>
          <a:stretch>
            <a:fillRect/>
          </a:stretch>
        </p:blipFill>
        <p:spPr>
          <a:xfrm>
            <a:off x="-12700" y="3175"/>
            <a:ext cx="12204065" cy="685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41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088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136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360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155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cut/>
      </p:transition>
    </mc:Choice>
    <mc:Fallback xmlns="">
      <p:transition spd="slow" advTm="3000"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Normal" panose="020B0400000000000000" pitchFamily="34" charset="-122"/>
          <a:ea typeface="思源黑体 CN Normal" panose="020B04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B527DBA-DF9D-4717-A5D2-531CB0EF6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E3321B4-7E5C-45EB-AB37-4E7CEB51B8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3DE458-05C9-46FF-A366-9EB645764B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67AEB-E9FD-4F71-8D43-C3BD7E9C8E3A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E397AA-48FE-4B2A-B2B6-C0063BFD80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1F9B16-5096-47ED-9315-C8C5E0D54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2BCC6-712D-418C-BF95-59EDD8864B5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10005753" y="-882196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By: Hồng Linh</a:t>
            </a:r>
          </a:p>
        </p:txBody>
      </p:sp>
    </p:spTree>
    <p:extLst>
      <p:ext uri="{BB962C8B-B14F-4D97-AF65-F5344CB8AC3E}">
        <p14:creationId xmlns:p14="http://schemas.microsoft.com/office/powerpoint/2010/main" val="1601304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openxmlformats.org/officeDocument/2006/relationships/image" Target="../media/image34.png"/><Relationship Id="rId4" Type="http://schemas.openxmlformats.org/officeDocument/2006/relationships/image" Target="../media/image2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3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54768" y="730702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02535" y="3267144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"/>
            <a:ext cx="12193057" cy="206672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242026" y="1189419"/>
            <a:ext cx="12211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TRƯỜNG TIỂU HỌC SÀI ĐỒNG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59088" y="2818071"/>
            <a:ext cx="10309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: 4A5</a:t>
            </a:r>
          </a:p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GV: Âu Thị Thanh Dung</a:t>
            </a:r>
          </a:p>
        </p:txBody>
      </p:sp>
    </p:spTree>
    <p:extLst>
      <p:ext uri="{BB962C8B-B14F-4D97-AF65-F5344CB8AC3E}">
        <p14:creationId xmlns:p14="http://schemas.microsoft.com/office/powerpoint/2010/main" val="240393867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9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1"/>
          <p:cNvPicPr>
            <a:picLocks noChangeAspect="1"/>
          </p:cNvPicPr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-12700" y="3175"/>
            <a:ext cx="12204065" cy="6851650"/>
          </a:xfrm>
          <a:prstGeom prst="rect">
            <a:avLst/>
          </a:prstGeom>
        </p:spPr>
      </p:pic>
      <p:pic>
        <p:nvPicPr>
          <p:cNvPr id="11" name="图片 10" descr="21"/>
          <p:cNvPicPr>
            <a:picLocks noChangeAspect="1"/>
          </p:cNvPicPr>
          <p:nvPr/>
        </p:nvPicPr>
        <p:blipFill>
          <a:blip r:embed="rId4">
            <a:alphaModFix amt="60000"/>
          </a:blip>
          <a:srcRect t="31019" b="30556"/>
          <a:stretch>
            <a:fillRect/>
          </a:stretch>
        </p:blipFill>
        <p:spPr>
          <a:xfrm flipH="1">
            <a:off x="0" y="2809875"/>
            <a:ext cx="12191365" cy="4031615"/>
          </a:xfrm>
          <a:prstGeom prst="rect">
            <a:avLst/>
          </a:prstGeom>
        </p:spPr>
      </p:pic>
      <p:pic>
        <p:nvPicPr>
          <p:cNvPr id="7" name="图片 6" descr="21"/>
          <p:cNvPicPr>
            <a:picLocks noChangeAspect="1"/>
          </p:cNvPicPr>
          <p:nvPr/>
        </p:nvPicPr>
        <p:blipFill>
          <a:blip r:embed="rId4"/>
          <a:srcRect b="88722"/>
          <a:stretch>
            <a:fillRect/>
          </a:stretch>
        </p:blipFill>
        <p:spPr>
          <a:xfrm>
            <a:off x="0" y="0"/>
            <a:ext cx="12190730" cy="1250315"/>
          </a:xfrm>
          <a:prstGeom prst="rect">
            <a:avLst/>
          </a:prstGeom>
        </p:spPr>
      </p:pic>
      <p:pic>
        <p:nvPicPr>
          <p:cNvPr id="6" name="图片 5" descr="11"/>
          <p:cNvPicPr>
            <a:picLocks noChangeAspect="1"/>
          </p:cNvPicPr>
          <p:nvPr/>
        </p:nvPicPr>
        <p:blipFill>
          <a:blip r:embed="rId5"/>
          <a:srcRect b="40731"/>
          <a:stretch>
            <a:fillRect/>
          </a:stretch>
        </p:blipFill>
        <p:spPr>
          <a:xfrm>
            <a:off x="0" y="4211320"/>
            <a:ext cx="12192000" cy="2646680"/>
          </a:xfrm>
          <a:prstGeom prst="rect">
            <a:avLst/>
          </a:prstGeom>
        </p:spPr>
      </p:pic>
      <p:pic>
        <p:nvPicPr>
          <p:cNvPr id="10" name="图片 9" descr="2"/>
          <p:cNvPicPr>
            <a:picLocks noChangeAspect="1"/>
          </p:cNvPicPr>
          <p:nvPr/>
        </p:nvPicPr>
        <p:blipFill>
          <a:blip r:embed="rId6"/>
          <a:srcRect l="21094" t="52904"/>
          <a:stretch>
            <a:fillRect/>
          </a:stretch>
        </p:blipFill>
        <p:spPr>
          <a:xfrm>
            <a:off x="2571750" y="4104005"/>
            <a:ext cx="9620250" cy="2753995"/>
          </a:xfrm>
          <a:prstGeom prst="rect">
            <a:avLst/>
          </a:prstGeom>
        </p:spPr>
      </p:pic>
      <p:pic>
        <p:nvPicPr>
          <p:cNvPr id="14" name="图片 13" descr="24"/>
          <p:cNvPicPr>
            <a:picLocks noChangeAspect="1"/>
          </p:cNvPicPr>
          <p:nvPr/>
        </p:nvPicPr>
        <p:blipFill>
          <a:blip r:embed="rId7"/>
          <a:srcRect t="57806" b="21537"/>
          <a:stretch>
            <a:fillRect/>
          </a:stretch>
        </p:blipFill>
        <p:spPr>
          <a:xfrm>
            <a:off x="0" y="5441315"/>
            <a:ext cx="12191365" cy="1416685"/>
          </a:xfrm>
          <a:prstGeom prst="rect">
            <a:avLst/>
          </a:prstGeom>
        </p:spPr>
      </p:pic>
      <p:pic>
        <p:nvPicPr>
          <p:cNvPr id="23" name="图片 22" descr="588ku_7633ec5692e7ba9ebcb746cc0d92eb0e_12950199"/>
          <p:cNvPicPr>
            <a:picLocks noChangeAspect="1"/>
          </p:cNvPicPr>
          <p:nvPr/>
        </p:nvPicPr>
        <p:blipFill>
          <a:blip r:embed="rId8"/>
          <a:srcRect r="34031"/>
          <a:stretch>
            <a:fillRect/>
          </a:stretch>
        </p:blipFill>
        <p:spPr>
          <a:xfrm>
            <a:off x="8931275" y="1472565"/>
            <a:ext cx="3260725" cy="4815840"/>
          </a:xfrm>
          <a:prstGeom prst="rect">
            <a:avLst/>
          </a:prstGeom>
        </p:spPr>
      </p:pic>
      <p:pic>
        <p:nvPicPr>
          <p:cNvPr id="24" name="图片 23" descr="588ku_8fce8f2a752e40fcc7345577636406eb_12548673"/>
          <p:cNvPicPr>
            <a:picLocks noChangeAspect="1"/>
          </p:cNvPicPr>
          <p:nvPr/>
        </p:nvPicPr>
        <p:blipFill>
          <a:blip r:embed="rId9"/>
          <a:srcRect t="31336" b="8756"/>
          <a:stretch>
            <a:fillRect/>
          </a:stretch>
        </p:blipFill>
        <p:spPr>
          <a:xfrm flipH="1">
            <a:off x="111760" y="4104005"/>
            <a:ext cx="4488180" cy="2701290"/>
          </a:xfrm>
          <a:prstGeom prst="rect">
            <a:avLst/>
          </a:prstGeom>
        </p:spPr>
      </p:pic>
      <p:pic>
        <p:nvPicPr>
          <p:cNvPr id="25" name="图片 24" descr="23"/>
          <p:cNvPicPr>
            <a:picLocks noChangeAspect="1"/>
          </p:cNvPicPr>
          <p:nvPr/>
        </p:nvPicPr>
        <p:blipFill>
          <a:blip r:embed="rId10"/>
          <a:srcRect t="61343" b="17361"/>
          <a:stretch>
            <a:fillRect/>
          </a:stretch>
        </p:blipFill>
        <p:spPr>
          <a:xfrm>
            <a:off x="0" y="5222875"/>
            <a:ext cx="12190730" cy="1635125"/>
          </a:xfrm>
          <a:prstGeom prst="rect">
            <a:avLst/>
          </a:prstGeom>
        </p:spPr>
      </p:pic>
      <p:cxnSp>
        <p:nvCxnSpPr>
          <p:cNvPr id="26" name="直接连接符 25"/>
          <p:cNvCxnSpPr>
            <a:cxnSpLocks/>
          </p:cNvCxnSpPr>
          <p:nvPr/>
        </p:nvCxnSpPr>
        <p:spPr>
          <a:xfrm>
            <a:off x="2061028" y="3445785"/>
            <a:ext cx="7821386" cy="0"/>
          </a:xfrm>
          <a:prstGeom prst="line">
            <a:avLst/>
          </a:prstGeom>
          <a:ln w="3175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09653" y="1533557"/>
            <a:ext cx="955935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2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A7186BC4-A0CF-4E8E-818E-8CFEB2CB794A}"/>
              </a:ext>
            </a:extLst>
          </p:cNvPr>
          <p:cNvSpPr txBox="1"/>
          <p:nvPr/>
        </p:nvSpPr>
        <p:spPr>
          <a:xfrm>
            <a:off x="411039" y="416890"/>
            <a:ext cx="1571308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1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21525E-5A85-4870-B1B0-2E6F38A3AF57}"/>
              </a:ext>
            </a:extLst>
          </p:cNvPr>
          <p:cNvGrpSpPr/>
          <p:nvPr/>
        </p:nvGrpSpPr>
        <p:grpSpPr>
          <a:xfrm>
            <a:off x="2084967" y="365356"/>
            <a:ext cx="9006044" cy="817332"/>
            <a:chOff x="2279514" y="-1371842"/>
            <a:chExt cx="7389061" cy="726522"/>
          </a:xfrm>
        </p:grpSpPr>
        <p:sp>
          <p:nvSpPr>
            <p:cNvPr id="21" name="Rectangle: Diagonal Corners Rounded 20">
              <a:extLst>
                <a:ext uri="{FF2B5EF4-FFF2-40B4-BE49-F238E27FC236}">
                  <a16:creationId xmlns:a16="http://schemas.microsoft.com/office/drawing/2014/main" id="{56AA82C7-DCB5-44FD-8280-5863EF701F7F}"/>
                </a:ext>
              </a:extLst>
            </p:cNvPr>
            <p:cNvSpPr/>
            <p:nvPr/>
          </p:nvSpPr>
          <p:spPr>
            <a:xfrm>
              <a:off x="2433769" y="-1371842"/>
              <a:ext cx="6797672" cy="726522"/>
            </a:xfrm>
            <a:prstGeom prst="round2DiagRect">
              <a:avLst/>
            </a:prstGeom>
            <a:solidFill>
              <a:srgbClr val="9C93D8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D55A4DA-0AA4-4ED1-9B8E-0B64A4728DC7}"/>
                </a:ext>
              </a:extLst>
            </p:cNvPr>
            <p:cNvSpPr txBox="1"/>
            <p:nvPr/>
          </p:nvSpPr>
          <p:spPr>
            <a:xfrm>
              <a:off x="2279514" y="-1326034"/>
              <a:ext cx="7389061" cy="629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dưới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đây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là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?</a:t>
              </a:r>
              <a:endParaRPr kumimoji="0" lang="vi-VN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1578" y="1572673"/>
            <a:ext cx="7273358" cy="4248938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2816352" y="1938528"/>
            <a:ext cx="1417320" cy="20482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 rot="5400000">
            <a:off x="7135144" y="1218979"/>
            <a:ext cx="1417323" cy="28564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26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A7186BC4-A0CF-4E8E-818E-8CFEB2CB794A}"/>
              </a:ext>
            </a:extLst>
          </p:cNvPr>
          <p:cNvSpPr txBox="1"/>
          <p:nvPr/>
        </p:nvSpPr>
        <p:spPr>
          <a:xfrm>
            <a:off x="462226" y="434492"/>
            <a:ext cx="1571308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2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21525E-5A85-4870-B1B0-2E6F38A3AF57}"/>
              </a:ext>
            </a:extLst>
          </p:cNvPr>
          <p:cNvGrpSpPr/>
          <p:nvPr/>
        </p:nvGrpSpPr>
        <p:grpSpPr>
          <a:xfrm>
            <a:off x="1891499" y="365356"/>
            <a:ext cx="10107033" cy="817332"/>
            <a:chOff x="2138074" y="-1371842"/>
            <a:chExt cx="7389061" cy="726522"/>
          </a:xfrm>
        </p:grpSpPr>
        <p:sp>
          <p:nvSpPr>
            <p:cNvPr id="21" name="Rectangle: Diagonal Corners Rounded 20">
              <a:extLst>
                <a:ext uri="{FF2B5EF4-FFF2-40B4-BE49-F238E27FC236}">
                  <a16:creationId xmlns:a16="http://schemas.microsoft.com/office/drawing/2014/main" id="{56AA82C7-DCB5-44FD-8280-5863EF701F7F}"/>
                </a:ext>
              </a:extLst>
            </p:cNvPr>
            <p:cNvSpPr/>
            <p:nvPr/>
          </p:nvSpPr>
          <p:spPr>
            <a:xfrm>
              <a:off x="2433769" y="-1371842"/>
              <a:ext cx="6797672" cy="726522"/>
            </a:xfrm>
            <a:prstGeom prst="round2DiagRect">
              <a:avLst/>
            </a:prstGeom>
            <a:solidFill>
              <a:schemeClr val="accent2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D55A4DA-0AA4-4ED1-9B8E-0B64A4728DC7}"/>
                </a:ext>
              </a:extLst>
            </p:cNvPr>
            <p:cNvSpPr txBox="1"/>
            <p:nvPr/>
          </p:nvSpPr>
          <p:spPr>
            <a:xfrm>
              <a:off x="2138074" y="-1323199"/>
              <a:ext cx="7389061" cy="629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Cho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dãy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theo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quy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luật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như</a:t>
              </a:r>
              <a:r>
                <a:rPr kumimoji="0" lang="en-US" sz="40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sau</a:t>
              </a:r>
              <a:endParaRPr kumimoji="0" lang="vi-VN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sp>
        <p:nvSpPr>
          <p:cNvPr id="3" name="Parallelogram 2"/>
          <p:cNvSpPr/>
          <p:nvPr/>
        </p:nvSpPr>
        <p:spPr>
          <a:xfrm>
            <a:off x="2487107" y="2130552"/>
            <a:ext cx="1614922" cy="969264"/>
          </a:xfrm>
          <a:prstGeom prst="parallelogram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1" name="Parallelogram 10"/>
          <p:cNvSpPr/>
          <p:nvPr/>
        </p:nvSpPr>
        <p:spPr>
          <a:xfrm>
            <a:off x="6228654" y="2148840"/>
            <a:ext cx="1614922" cy="969264"/>
          </a:xfrm>
          <a:prstGeom prst="parallelogram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2" name="Parallelogram 11"/>
          <p:cNvSpPr/>
          <p:nvPr/>
        </p:nvSpPr>
        <p:spPr>
          <a:xfrm>
            <a:off x="9945387" y="2130552"/>
            <a:ext cx="1614922" cy="969264"/>
          </a:xfrm>
          <a:prstGeom prst="parallelogram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4" name="Diamond 3"/>
          <p:cNvSpPr/>
          <p:nvPr/>
        </p:nvSpPr>
        <p:spPr>
          <a:xfrm>
            <a:off x="462226" y="2121408"/>
            <a:ext cx="1912405" cy="978408"/>
          </a:xfrm>
          <a:prstGeom prst="diamond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4" name="Diamond 13"/>
          <p:cNvSpPr/>
          <p:nvPr/>
        </p:nvSpPr>
        <p:spPr>
          <a:xfrm>
            <a:off x="4209139" y="2139696"/>
            <a:ext cx="1912405" cy="978408"/>
          </a:xfrm>
          <a:prstGeom prst="diamond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5" name="Diamond 14"/>
          <p:cNvSpPr/>
          <p:nvPr/>
        </p:nvSpPr>
        <p:spPr>
          <a:xfrm>
            <a:off x="7901039" y="2121408"/>
            <a:ext cx="1912405" cy="978408"/>
          </a:xfrm>
          <a:prstGeom prst="diamond">
            <a:avLst/>
          </a:prstGeom>
          <a:noFill/>
          <a:ln w="38100"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55A4DA-0AA4-4ED1-9B8E-0B64A4728DC7}"/>
              </a:ext>
            </a:extLst>
          </p:cNvPr>
          <p:cNvSpPr txBox="1"/>
          <p:nvPr/>
        </p:nvSpPr>
        <p:spPr>
          <a:xfrm>
            <a:off x="462226" y="5344798"/>
            <a:ext cx="11217281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Vậy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dấu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“?”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55A4DA-0AA4-4ED1-9B8E-0B64A4728DC7}"/>
              </a:ext>
            </a:extLst>
          </p:cNvPr>
          <p:cNvSpPr txBox="1"/>
          <p:nvPr/>
        </p:nvSpPr>
        <p:spPr>
          <a:xfrm>
            <a:off x="669919" y="3910145"/>
            <a:ext cx="112080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hợp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dấu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“?”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hay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hành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1176" y="1660115"/>
            <a:ext cx="1896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bình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hành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0729" y="3320314"/>
            <a:ext cx="121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thoi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57642" y="3314674"/>
            <a:ext cx="121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thoi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28654" y="1697353"/>
            <a:ext cx="1896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bình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hành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936006" y="1697353"/>
            <a:ext cx="1896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bình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hành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304555" y="3275270"/>
            <a:ext cx="1215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thoi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9" name="Diamond 28"/>
          <p:cNvSpPr/>
          <p:nvPr/>
        </p:nvSpPr>
        <p:spPr>
          <a:xfrm>
            <a:off x="7901038" y="2119366"/>
            <a:ext cx="1912405" cy="978408"/>
          </a:xfrm>
          <a:prstGeom prst="diamond">
            <a:avLst/>
          </a:prstGeom>
          <a:solidFill>
            <a:srgbClr val="70AD47"/>
          </a:solidFill>
          <a:ln w="3810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D55A4DA-0AA4-4ED1-9B8E-0B64A4728DC7}"/>
              </a:ext>
            </a:extLst>
          </p:cNvPr>
          <p:cNvSpPr txBox="1"/>
          <p:nvPr/>
        </p:nvSpPr>
        <p:spPr>
          <a:xfrm>
            <a:off x="777029" y="5344798"/>
            <a:ext cx="11208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lượt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gọi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dãy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6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  <p:bldP spid="11" grpId="0" animBg="1"/>
      <p:bldP spid="12" grpId="0" animBg="1"/>
      <p:bldP spid="4" grpId="0" animBg="1"/>
      <p:bldP spid="14" grpId="0" animBg="1"/>
      <p:bldP spid="15" grpId="0"/>
      <p:bldP spid="17" grpId="0" animBg="1"/>
      <p:bldP spid="18" grpId="0"/>
      <p:bldP spid="5" grpId="0"/>
      <p:bldP spid="19" grpId="0"/>
      <p:bldP spid="20" grpId="0"/>
      <p:bldP spid="22" grpId="0"/>
      <p:bldP spid="27" grpId="0"/>
      <p:bldP spid="28" grpId="0"/>
      <p:bldP spid="29" grpId="0" animBg="1"/>
      <p:bldP spid="30" grpId="0"/>
      <p:bldP spid="3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A7186BC4-A0CF-4E8E-818E-8CFEB2CB794A}"/>
              </a:ext>
            </a:extLst>
          </p:cNvPr>
          <p:cNvSpPr txBox="1"/>
          <p:nvPr/>
        </p:nvSpPr>
        <p:spPr>
          <a:xfrm>
            <a:off x="462226" y="434492"/>
            <a:ext cx="1571308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3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21525E-5A85-4870-B1B0-2E6F38A3AF57}"/>
              </a:ext>
            </a:extLst>
          </p:cNvPr>
          <p:cNvGrpSpPr/>
          <p:nvPr/>
        </p:nvGrpSpPr>
        <p:grpSpPr>
          <a:xfrm>
            <a:off x="1891499" y="365356"/>
            <a:ext cx="10107033" cy="817332"/>
            <a:chOff x="2138074" y="-1371842"/>
            <a:chExt cx="7389061" cy="726522"/>
          </a:xfrm>
        </p:grpSpPr>
        <p:sp>
          <p:nvSpPr>
            <p:cNvPr id="21" name="Rectangle: Diagonal Corners Rounded 20">
              <a:extLst>
                <a:ext uri="{FF2B5EF4-FFF2-40B4-BE49-F238E27FC236}">
                  <a16:creationId xmlns:a16="http://schemas.microsoft.com/office/drawing/2014/main" id="{56AA82C7-DCB5-44FD-8280-5863EF701F7F}"/>
                </a:ext>
              </a:extLst>
            </p:cNvPr>
            <p:cNvSpPr/>
            <p:nvPr/>
          </p:nvSpPr>
          <p:spPr>
            <a:xfrm>
              <a:off x="2433769" y="-1371842"/>
              <a:ext cx="6797672" cy="726522"/>
            </a:xfrm>
            <a:prstGeom prst="round2DiagRect">
              <a:avLst/>
            </a:prstGeom>
            <a:solidFill>
              <a:srgbClr val="92D05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D55A4DA-0AA4-4ED1-9B8E-0B64A4728DC7}"/>
                </a:ext>
              </a:extLst>
            </p:cNvPr>
            <p:cNvSpPr txBox="1"/>
            <p:nvPr/>
          </p:nvSpPr>
          <p:spPr>
            <a:xfrm>
              <a:off x="2138074" y="-1323199"/>
              <a:ext cx="7389061" cy="574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Quan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sát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vẽ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rồi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chọn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trả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đúng</a:t>
              </a:r>
              <a:endParaRPr kumimoji="0" lang="vi-VN" sz="3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D55A4DA-0AA4-4ED1-9B8E-0B64A4728DC7}"/>
              </a:ext>
            </a:extLst>
          </p:cNvPr>
          <p:cNvSpPr txBox="1"/>
          <p:nvPr/>
        </p:nvSpPr>
        <p:spPr>
          <a:xfrm>
            <a:off x="5125986" y="2886716"/>
            <a:ext cx="6344974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Bốn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điểm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M, N, P, Q.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55A4DA-0AA4-4ED1-9B8E-0B64A4728DC7}"/>
              </a:ext>
            </a:extLst>
          </p:cNvPr>
          <p:cNvSpPr txBox="1"/>
          <p:nvPr/>
        </p:nvSpPr>
        <p:spPr>
          <a:xfrm>
            <a:off x="4917440" y="1483935"/>
            <a:ext cx="67620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4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điểm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vẽ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99" y="1899921"/>
            <a:ext cx="4346041" cy="300007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D55A4DA-0AA4-4ED1-9B8E-0B64A4728DC7}"/>
              </a:ext>
            </a:extLst>
          </p:cNvPr>
          <p:cNvSpPr txBox="1"/>
          <p:nvPr/>
        </p:nvSpPr>
        <p:spPr>
          <a:xfrm>
            <a:off x="5125986" y="3780796"/>
            <a:ext cx="6344974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Bốn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điểm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M, N, P, R.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55A4DA-0AA4-4ED1-9B8E-0B64A4728DC7}"/>
              </a:ext>
            </a:extLst>
          </p:cNvPr>
          <p:cNvSpPr txBox="1"/>
          <p:nvPr/>
        </p:nvSpPr>
        <p:spPr>
          <a:xfrm>
            <a:off x="5125986" y="4674876"/>
            <a:ext cx="6344974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Bốn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điểm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M, N, P, S.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26999" y="3399956"/>
            <a:ext cx="3634841" cy="989164"/>
            <a:chOff x="926999" y="3399956"/>
            <a:chExt cx="3634841" cy="989164"/>
          </a:xfrm>
        </p:grpSpPr>
        <p:cxnSp>
          <p:nvCxnSpPr>
            <p:cNvPr id="7" name="Straight Connector 6"/>
            <p:cNvCxnSpPr/>
            <p:nvPr/>
          </p:nvCxnSpPr>
          <p:spPr>
            <a:xfrm flipH="1">
              <a:off x="2744420" y="3399956"/>
              <a:ext cx="1817420" cy="98916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 flipV="1">
              <a:off x="926999" y="3399956"/>
              <a:ext cx="1817420" cy="98916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926999" y="3408432"/>
            <a:ext cx="3634841" cy="1003106"/>
            <a:chOff x="926999" y="3399956"/>
            <a:chExt cx="3634841" cy="1003106"/>
          </a:xfrm>
        </p:grpSpPr>
        <p:cxnSp>
          <p:nvCxnSpPr>
            <p:cNvPr id="33" name="Straight Connector 32"/>
            <p:cNvCxnSpPr/>
            <p:nvPr/>
          </p:nvCxnSpPr>
          <p:spPr>
            <a:xfrm flipH="1">
              <a:off x="3653130" y="3399956"/>
              <a:ext cx="908710" cy="100310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 flipV="1">
              <a:off x="926999" y="3399956"/>
              <a:ext cx="2726131" cy="100310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927000" y="3408432"/>
            <a:ext cx="3634840" cy="1011582"/>
            <a:chOff x="927000" y="3399956"/>
            <a:chExt cx="3634840" cy="1011582"/>
          </a:xfrm>
        </p:grpSpPr>
        <p:cxnSp>
          <p:nvCxnSpPr>
            <p:cNvPr id="37" name="Straight Connector 36"/>
            <p:cNvCxnSpPr/>
            <p:nvPr/>
          </p:nvCxnSpPr>
          <p:spPr>
            <a:xfrm flipH="1">
              <a:off x="1863604" y="3399956"/>
              <a:ext cx="2698236" cy="101158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 flipV="1">
              <a:off x="927000" y="3399956"/>
              <a:ext cx="964499" cy="101158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0305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18" grpId="0"/>
      <p:bldP spid="24" grpId="0" animBg="1"/>
      <p:bldP spid="24" grpId="1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9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21"/>
          <p:cNvPicPr>
            <a:picLocks noChangeAspect="1"/>
          </p:cNvPicPr>
          <p:nvPr/>
        </p:nvPicPr>
        <p:blipFill>
          <a:blip r:embed="rId3"/>
          <a:srcRect t="36806" b="31074"/>
          <a:stretch>
            <a:fillRect/>
          </a:stretch>
        </p:blipFill>
        <p:spPr>
          <a:xfrm>
            <a:off x="0" y="3369310"/>
            <a:ext cx="12192000" cy="3488690"/>
          </a:xfrm>
          <a:prstGeom prst="rect">
            <a:avLst/>
          </a:prstGeom>
        </p:spPr>
      </p:pic>
      <p:pic>
        <p:nvPicPr>
          <p:cNvPr id="34" name="图片 33" descr="2"/>
          <p:cNvPicPr>
            <a:picLocks noChangeAspect="1"/>
          </p:cNvPicPr>
          <p:nvPr/>
        </p:nvPicPr>
        <p:blipFill>
          <a:blip r:embed="rId4"/>
          <a:srcRect l="21094" t="50357"/>
          <a:stretch>
            <a:fillRect/>
          </a:stretch>
        </p:blipFill>
        <p:spPr>
          <a:xfrm>
            <a:off x="2571750" y="3453765"/>
            <a:ext cx="9620250" cy="3404235"/>
          </a:xfrm>
          <a:prstGeom prst="rect">
            <a:avLst/>
          </a:prstGeom>
        </p:spPr>
      </p:pic>
      <p:pic>
        <p:nvPicPr>
          <p:cNvPr id="35" name="图片 34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6415"/>
            <a:ext cx="12192000" cy="5805170"/>
          </a:xfrm>
          <a:prstGeom prst="rect">
            <a:avLst/>
          </a:prstGeom>
        </p:spPr>
      </p:pic>
      <p:pic>
        <p:nvPicPr>
          <p:cNvPr id="36" name="图片 35" descr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24" y="519430"/>
            <a:ext cx="12192000" cy="6332220"/>
          </a:xfrm>
          <a:prstGeom prst="rect">
            <a:avLst/>
          </a:prstGeom>
        </p:spPr>
      </p:pic>
      <p:pic>
        <p:nvPicPr>
          <p:cNvPr id="47" name="图片 46" descr="4"/>
          <p:cNvPicPr>
            <a:picLocks noChangeAspect="1"/>
          </p:cNvPicPr>
          <p:nvPr/>
        </p:nvPicPr>
        <p:blipFill>
          <a:blip r:embed="rId7"/>
          <a:srcRect l="-193" r="83297" b="58040"/>
          <a:stretch>
            <a:fillRect/>
          </a:stretch>
        </p:blipFill>
        <p:spPr>
          <a:xfrm>
            <a:off x="10511790" y="2211070"/>
            <a:ext cx="1667510" cy="1972310"/>
          </a:xfrm>
          <a:prstGeom prst="rect">
            <a:avLst/>
          </a:prstGeom>
        </p:spPr>
      </p:pic>
      <p:pic>
        <p:nvPicPr>
          <p:cNvPr id="48" name="图片 47" descr="千库网_白色飞鸟白鸽和平鸽_元素编号12899640"/>
          <p:cNvPicPr>
            <a:picLocks noChangeAspect="1"/>
          </p:cNvPicPr>
          <p:nvPr/>
        </p:nvPicPr>
        <p:blipFill>
          <a:blip r:embed="rId8">
            <a:alphaModFix amt="60000"/>
          </a:blip>
          <a:srcRect t="15641" r="44456" b="37554"/>
          <a:stretch>
            <a:fillRect/>
          </a:stretch>
        </p:blipFill>
        <p:spPr>
          <a:xfrm>
            <a:off x="10567192" y="238754"/>
            <a:ext cx="1339215" cy="1246505"/>
          </a:xfrm>
          <a:prstGeom prst="rect">
            <a:avLst/>
          </a:prstGeom>
        </p:spPr>
      </p:pic>
      <p:pic>
        <p:nvPicPr>
          <p:cNvPr id="2" name="图片 1" descr="10"/>
          <p:cNvPicPr>
            <a:picLocks noChangeAspect="1"/>
          </p:cNvPicPr>
          <p:nvPr/>
        </p:nvPicPr>
        <p:blipFill>
          <a:blip r:embed="rId9"/>
          <a:srcRect l="59766" b="4102"/>
          <a:stretch>
            <a:fillRect/>
          </a:stretch>
        </p:blipFill>
        <p:spPr>
          <a:xfrm flipH="1">
            <a:off x="0" y="1290955"/>
            <a:ext cx="4905375" cy="5567045"/>
          </a:xfrm>
          <a:prstGeom prst="rect">
            <a:avLst/>
          </a:prstGeom>
        </p:spPr>
      </p:pic>
      <p:pic>
        <p:nvPicPr>
          <p:cNvPr id="38" name="图片 37" descr="24"/>
          <p:cNvPicPr>
            <a:picLocks noChangeAspect="1"/>
          </p:cNvPicPr>
          <p:nvPr/>
        </p:nvPicPr>
        <p:blipFill>
          <a:blip r:embed="rId10"/>
          <a:srcRect t="57806" b="21537"/>
          <a:stretch>
            <a:fillRect/>
          </a:stretch>
        </p:blipFill>
        <p:spPr>
          <a:xfrm>
            <a:off x="0" y="5441315"/>
            <a:ext cx="12191365" cy="1416685"/>
          </a:xfrm>
          <a:prstGeom prst="rect">
            <a:avLst/>
          </a:prstGeom>
        </p:spPr>
      </p:pic>
      <p:pic>
        <p:nvPicPr>
          <p:cNvPr id="3" name="图片 2" descr="5"/>
          <p:cNvPicPr>
            <a:picLocks noChangeAspect="1"/>
          </p:cNvPicPr>
          <p:nvPr/>
        </p:nvPicPr>
        <p:blipFill>
          <a:blip r:embed="rId11"/>
          <a:srcRect t="57843"/>
          <a:stretch>
            <a:fillRect/>
          </a:stretch>
        </p:blipFill>
        <p:spPr>
          <a:xfrm>
            <a:off x="0" y="4404360"/>
            <a:ext cx="12192000" cy="2447290"/>
          </a:xfrm>
          <a:prstGeom prst="rect">
            <a:avLst/>
          </a:prstGeom>
        </p:spPr>
      </p:pic>
      <p:pic>
        <p:nvPicPr>
          <p:cNvPr id="24" name="图片 23" descr="588ku_8fce8f2a752e40fcc7345577636406eb_12548673"/>
          <p:cNvPicPr>
            <a:picLocks noChangeAspect="1"/>
          </p:cNvPicPr>
          <p:nvPr/>
        </p:nvPicPr>
        <p:blipFill>
          <a:blip r:embed="rId12"/>
          <a:srcRect t="31336" b="8756"/>
          <a:stretch>
            <a:fillRect/>
          </a:stretch>
        </p:blipFill>
        <p:spPr>
          <a:xfrm flipH="1">
            <a:off x="-48577" y="3763010"/>
            <a:ext cx="4488180" cy="27012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892" y="-70370"/>
            <a:ext cx="2463901" cy="24639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2217" y="526415"/>
            <a:ext cx="10675021" cy="501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70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4">
            <a:extLst>
              <a:ext uri="{FF2B5EF4-FFF2-40B4-BE49-F238E27FC236}">
                <a16:creationId xmlns:a16="http://schemas.microsoft.com/office/drawing/2014/main" id="{5459D1B9-53A1-48B8-AA27-E0B87957FEEC}"/>
              </a:ext>
            </a:extLst>
          </p:cNvPr>
          <p:cNvSpPr/>
          <p:nvPr/>
        </p:nvSpPr>
        <p:spPr>
          <a:xfrm>
            <a:off x="7434803" y="5258582"/>
            <a:ext cx="3254227" cy="618490"/>
          </a:xfrm>
          <a:prstGeom prst="rect">
            <a:avLst/>
          </a:prstGeom>
          <a:solidFill>
            <a:srgbClr val="D19BD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Hình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Futura Extra" panose="02040603050506020204" pitchFamily="18" charset="0"/>
                <a:ea typeface="思源黑体 CN Bold" panose="020B0800000000000000" charset="-122"/>
                <a:cs typeface="+mn-cs"/>
              </a:rPr>
              <a:t>thoi</a:t>
            </a:r>
            <a:endParaRPr kumimoji="0" lang="zh-CN" altLang="en-US" sz="36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UTM Futura Extra" panose="02040603050506020204" pitchFamily="18" charset="0"/>
              <a:ea typeface="思源黑体 CN Bold" panose="020B0800000000000000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193" y="550088"/>
            <a:ext cx="2817586" cy="26237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4" b="100000" l="10000" r="90000">
                        <a14:foregroundMark x1="35143" y1="49346" x2="36286" y2="62092"/>
                        <a14:foregroundMark x1="45714" y1="49673" x2="45429" y2="643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840478" y="-788778"/>
            <a:ext cx="4690898" cy="41011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0608" y="3450944"/>
            <a:ext cx="5649336" cy="1328023"/>
          </a:xfrm>
          <a:prstGeom prst="wedgeRoundRectCallout">
            <a:avLst>
              <a:gd name="adj1" fmla="val -41389"/>
              <a:gd name="adj2" fmla="val -6763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Kim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châm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la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B6334735-2BE0-405C-BDC0-9A4F0D512198}"/>
              </a:ext>
            </a:extLst>
          </p:cNvPr>
          <p:cNvSpPr/>
          <p:nvPr/>
        </p:nvSpPr>
        <p:spPr>
          <a:xfrm rot="5400000">
            <a:off x="7529403" y="787602"/>
            <a:ext cx="3065028" cy="5099915"/>
          </a:xfrm>
          <a:prstGeom prst="flowChartDecision">
            <a:avLst/>
          </a:prstGeom>
          <a:solidFill>
            <a:srgbClr val="C26BE0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65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B662522-1B67-48F9-A606-8941EF6B9064}"/>
              </a:ext>
            </a:extLst>
          </p:cNvPr>
          <p:cNvGrpSpPr/>
          <p:nvPr/>
        </p:nvGrpSpPr>
        <p:grpSpPr>
          <a:xfrm>
            <a:off x="2173355" y="355587"/>
            <a:ext cx="7997411" cy="1306347"/>
            <a:chOff x="2173355" y="355587"/>
            <a:chExt cx="7997411" cy="1306347"/>
          </a:xfrm>
        </p:grpSpPr>
        <p:sp>
          <p:nvSpPr>
            <p:cNvPr id="6" name="矩形: 对角圆角 5"/>
            <p:cNvSpPr/>
            <p:nvPr/>
          </p:nvSpPr>
          <p:spPr>
            <a:xfrm>
              <a:off x="2173355" y="355587"/>
              <a:ext cx="7997411" cy="1306347"/>
            </a:xfrm>
            <a:prstGeom prst="round2DiagRect">
              <a:avLst>
                <a:gd name="adj1" fmla="val 27682"/>
                <a:gd name="adj2" fmla="val 0"/>
              </a:avLst>
            </a:prstGeom>
            <a:noFill/>
            <a:ln w="38100">
              <a:solidFill>
                <a:srgbClr val="FDB5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4C257D3-D0A3-4E14-957E-DD527ED2CD37}"/>
                </a:ext>
              </a:extLst>
            </p:cNvPr>
            <p:cNvSpPr txBox="1"/>
            <p:nvPr/>
          </p:nvSpPr>
          <p:spPr>
            <a:xfrm>
              <a:off x="2173356" y="461605"/>
              <a:ext cx="784528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cuộc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sống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từng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nhìn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thấy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gì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B86646D-DF87-4058-900C-48FBAE98AB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1" t="13913" r="2726" b="14782"/>
          <a:stretch/>
        </p:blipFill>
        <p:spPr>
          <a:xfrm>
            <a:off x="7770823" y="2021398"/>
            <a:ext cx="3737113" cy="3363402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51B4E2-B441-4963-B33E-F2D902F7F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1926" y="1913726"/>
            <a:ext cx="3471074" cy="3471074"/>
          </a:xfrm>
          <a:prstGeom prst="round2DiagRect">
            <a:avLst>
              <a:gd name="adj1" fmla="val 16667"/>
              <a:gd name="adj2" fmla="val 40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791CD9-CB85-46FB-858E-FF3010C998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23" r="14818"/>
          <a:stretch/>
        </p:blipFill>
        <p:spPr>
          <a:xfrm>
            <a:off x="569526" y="2021398"/>
            <a:ext cx="3207657" cy="342900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556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8ku_8fce8f2a752e40fcc7345577636406eb_1254867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8" y="5011064"/>
            <a:ext cx="2313510" cy="2313510"/>
          </a:xfrm>
          <a:prstGeom prst="rect">
            <a:avLst/>
          </a:prstGeom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2645879F-A231-43DE-9CE3-2AA6B628AD5B}"/>
              </a:ext>
            </a:extLst>
          </p:cNvPr>
          <p:cNvSpPr/>
          <p:nvPr/>
        </p:nvSpPr>
        <p:spPr>
          <a:xfrm rot="2701801">
            <a:off x="5770889" y="635073"/>
            <a:ext cx="4978343" cy="4980895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0 h 3060000"/>
              <a:gd name="connsiteX2" fmla="*/ 3060000 w 3060000"/>
              <a:gd name="connsiteY2" fmla="*/ 3060000 h 3060000"/>
              <a:gd name="connsiteX3" fmla="*/ 0 w 3060000"/>
              <a:gd name="connsiteY3" fmla="*/ 3060000 h 3060000"/>
              <a:gd name="connsiteX4" fmla="*/ 0 w 3060000"/>
              <a:gd name="connsiteY4" fmla="*/ 0 h 3060000"/>
              <a:gd name="connsiteX0" fmla="*/ 0 w 3987204"/>
              <a:gd name="connsiteY0" fmla="*/ 946928 h 4006928"/>
              <a:gd name="connsiteX1" fmla="*/ 3987204 w 3987204"/>
              <a:gd name="connsiteY1" fmla="*/ 0 h 4006928"/>
              <a:gd name="connsiteX2" fmla="*/ 3060000 w 3987204"/>
              <a:gd name="connsiteY2" fmla="*/ 4006928 h 4006928"/>
              <a:gd name="connsiteX3" fmla="*/ 0 w 3987204"/>
              <a:gd name="connsiteY3" fmla="*/ 4006928 h 4006928"/>
              <a:gd name="connsiteX4" fmla="*/ 0 w 3987204"/>
              <a:gd name="connsiteY4" fmla="*/ 946928 h 4006928"/>
              <a:gd name="connsiteX0" fmla="*/ 917848 w 4905052"/>
              <a:gd name="connsiteY0" fmla="*/ 946928 h 4925738"/>
              <a:gd name="connsiteX1" fmla="*/ 4905052 w 4905052"/>
              <a:gd name="connsiteY1" fmla="*/ 0 h 4925738"/>
              <a:gd name="connsiteX2" fmla="*/ 3977848 w 4905052"/>
              <a:gd name="connsiteY2" fmla="*/ 4006928 h 4925738"/>
              <a:gd name="connsiteX3" fmla="*/ 0 w 4905052"/>
              <a:gd name="connsiteY3" fmla="*/ 4925738 h 4925738"/>
              <a:gd name="connsiteX4" fmla="*/ 917848 w 4905052"/>
              <a:gd name="connsiteY4" fmla="*/ 946928 h 4925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5052" h="4925738">
                <a:moveTo>
                  <a:pt x="917848" y="946928"/>
                </a:moveTo>
                <a:lnTo>
                  <a:pt x="4905052" y="0"/>
                </a:lnTo>
                <a:lnTo>
                  <a:pt x="3977848" y="4006928"/>
                </a:lnTo>
                <a:lnTo>
                  <a:pt x="0" y="4925738"/>
                </a:lnTo>
                <a:lnTo>
                  <a:pt x="917848" y="946928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9737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A0F17D-41FF-4253-A211-4857E4EFD892}"/>
              </a:ext>
            </a:extLst>
          </p:cNvPr>
          <p:cNvSpPr txBox="1"/>
          <p:nvPr/>
        </p:nvSpPr>
        <p:spPr>
          <a:xfrm>
            <a:off x="8009589" y="409059"/>
            <a:ext cx="546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E036B7-C877-452E-8DD6-B5E7C697992C}"/>
              </a:ext>
            </a:extLst>
          </p:cNvPr>
          <p:cNvSpPr txBox="1"/>
          <p:nvPr/>
        </p:nvSpPr>
        <p:spPr>
          <a:xfrm>
            <a:off x="4311153" y="2682309"/>
            <a:ext cx="56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0FADFD-A861-40E8-90C7-9DA798CF383F}"/>
              </a:ext>
            </a:extLst>
          </p:cNvPr>
          <p:cNvSpPr txBox="1"/>
          <p:nvPr/>
        </p:nvSpPr>
        <p:spPr>
          <a:xfrm>
            <a:off x="11443041" y="2522651"/>
            <a:ext cx="56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ED2B53-1DAB-4C49-A0B1-0D77A722B013}"/>
              </a:ext>
            </a:extLst>
          </p:cNvPr>
          <p:cNvSpPr txBox="1"/>
          <p:nvPr/>
        </p:nvSpPr>
        <p:spPr>
          <a:xfrm>
            <a:off x="7980730" y="5339773"/>
            <a:ext cx="56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093772-5CC4-4784-A74B-456A2A9B6C6E}"/>
              </a:ext>
            </a:extLst>
          </p:cNvPr>
          <p:cNvSpPr txBox="1"/>
          <p:nvPr/>
        </p:nvSpPr>
        <p:spPr>
          <a:xfrm>
            <a:off x="6035071" y="5756975"/>
            <a:ext cx="4412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4764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4764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4764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4764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ABCD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4764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D7203F-887F-4490-8D31-A3AA67962DBE}"/>
              </a:ext>
            </a:extLst>
          </p:cNvPr>
          <p:cNvGrpSpPr/>
          <p:nvPr/>
        </p:nvGrpSpPr>
        <p:grpSpPr>
          <a:xfrm>
            <a:off x="295545" y="566698"/>
            <a:ext cx="6096000" cy="1386127"/>
            <a:chOff x="295545" y="566698"/>
            <a:chExt cx="6096000" cy="1386127"/>
          </a:xfrm>
        </p:grpSpPr>
        <p:sp>
          <p:nvSpPr>
            <p:cNvPr id="15" name="矩形: 对角圆角 5">
              <a:extLst>
                <a:ext uri="{FF2B5EF4-FFF2-40B4-BE49-F238E27FC236}">
                  <a16:creationId xmlns:a16="http://schemas.microsoft.com/office/drawing/2014/main" id="{96B6A38A-9CF5-4B7C-92DC-910C7C66F1FB}"/>
                </a:ext>
              </a:extLst>
            </p:cNvPr>
            <p:cNvSpPr/>
            <p:nvPr/>
          </p:nvSpPr>
          <p:spPr>
            <a:xfrm>
              <a:off x="410818" y="566698"/>
              <a:ext cx="5865455" cy="1386127"/>
            </a:xfrm>
            <a:prstGeom prst="round2DiagRect">
              <a:avLst>
                <a:gd name="adj1" fmla="val 27682"/>
                <a:gd name="adj2" fmla="val 0"/>
              </a:avLst>
            </a:prstGeom>
            <a:solidFill>
              <a:schemeClr val="bg1"/>
            </a:solidFill>
            <a:ln w="38100">
              <a:solidFill>
                <a:srgbClr val="1C6A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FD95864-A5AD-41A6-A5BD-727C2F15BF50}"/>
                </a:ext>
              </a:extLst>
            </p:cNvPr>
            <p:cNvSpPr txBox="1"/>
            <p:nvPr/>
          </p:nvSpPr>
          <p:spPr>
            <a:xfrm>
              <a:off x="295545" y="771490"/>
              <a:ext cx="60960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Kể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cặp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ABCD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4F139E2-FB41-4444-8A26-7B098D151951}"/>
              </a:ext>
            </a:extLst>
          </p:cNvPr>
          <p:cNvSpPr txBox="1"/>
          <p:nvPr/>
        </p:nvSpPr>
        <p:spPr>
          <a:xfrm>
            <a:off x="692668" y="3233491"/>
            <a:ext cx="3379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AB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DC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DB7ADC-665E-4FF7-A0B9-3BE92CB3F328}"/>
              </a:ext>
            </a:extLst>
          </p:cNvPr>
          <p:cNvSpPr txBox="1"/>
          <p:nvPr/>
        </p:nvSpPr>
        <p:spPr>
          <a:xfrm>
            <a:off x="682197" y="4087132"/>
            <a:ext cx="3379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AD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BC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EA29C0-3EDB-414C-A36B-2311A0C3BB43}"/>
              </a:ext>
            </a:extLst>
          </p:cNvPr>
          <p:cNvSpPr txBox="1"/>
          <p:nvPr/>
        </p:nvSpPr>
        <p:spPr>
          <a:xfrm>
            <a:off x="705206" y="2110261"/>
            <a:ext cx="33793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cặp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cạnh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đối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diện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: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F3D834A-9CEE-4A72-AF27-1868155F2CF9}"/>
              </a:ext>
            </a:extLst>
          </p:cNvPr>
          <p:cNvCxnSpPr>
            <a:cxnSpLocks/>
          </p:cNvCxnSpPr>
          <p:nvPr/>
        </p:nvCxnSpPr>
        <p:spPr>
          <a:xfrm flipV="1">
            <a:off x="4723131" y="957311"/>
            <a:ext cx="3521122" cy="2191279"/>
          </a:xfrm>
          <a:prstGeom prst="straightConnector1">
            <a:avLst/>
          </a:prstGeom>
          <a:ln w="57150">
            <a:solidFill>
              <a:srgbClr val="1C6A3F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5F97CB6-8563-4710-BC95-3BCB0F1EBD25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8202034" y="3126463"/>
            <a:ext cx="3579149" cy="2236858"/>
          </a:xfrm>
          <a:prstGeom prst="straightConnector1">
            <a:avLst/>
          </a:prstGeom>
          <a:ln w="57150">
            <a:solidFill>
              <a:srgbClr val="1C6A3F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C845D50-9605-4BD3-84AE-E89B313F61C9}"/>
              </a:ext>
            </a:extLst>
          </p:cNvPr>
          <p:cNvCxnSpPr>
            <a:cxnSpLocks/>
          </p:cNvCxnSpPr>
          <p:nvPr/>
        </p:nvCxnSpPr>
        <p:spPr>
          <a:xfrm>
            <a:off x="4738938" y="3133930"/>
            <a:ext cx="3510612" cy="2216811"/>
          </a:xfrm>
          <a:prstGeom prst="straightConnector1">
            <a:avLst/>
          </a:prstGeom>
          <a:ln w="57150">
            <a:solidFill>
              <a:srgbClr val="1C6A3F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898754A-3D0A-43A4-A5A2-BAB3CC87B46C}"/>
              </a:ext>
            </a:extLst>
          </p:cNvPr>
          <p:cNvCxnSpPr>
            <a:cxnSpLocks/>
          </p:cNvCxnSpPr>
          <p:nvPr/>
        </p:nvCxnSpPr>
        <p:spPr>
          <a:xfrm>
            <a:off x="8241558" y="928973"/>
            <a:ext cx="3481599" cy="2165201"/>
          </a:xfrm>
          <a:prstGeom prst="straightConnector1">
            <a:avLst/>
          </a:prstGeom>
          <a:ln w="57150">
            <a:solidFill>
              <a:srgbClr val="1C6A3F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251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8" grpId="0"/>
      <p:bldP spid="9" grpId="0"/>
      <p:bldP spid="10" grpId="0"/>
      <p:bldP spid="7" grpId="0"/>
      <p:bldP spid="13" grpId="0"/>
      <p:bldP spid="14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对角圆角 5">
            <a:extLst>
              <a:ext uri="{FF2B5EF4-FFF2-40B4-BE49-F238E27FC236}">
                <a16:creationId xmlns:a16="http://schemas.microsoft.com/office/drawing/2014/main" id="{6DF41CD9-8268-4A51-8577-28109AE0AF7E}"/>
              </a:ext>
            </a:extLst>
          </p:cNvPr>
          <p:cNvSpPr/>
          <p:nvPr/>
        </p:nvSpPr>
        <p:spPr>
          <a:xfrm>
            <a:off x="378408" y="469543"/>
            <a:ext cx="5717592" cy="1210885"/>
          </a:xfrm>
          <a:prstGeom prst="round2DiagRect">
            <a:avLst>
              <a:gd name="adj1" fmla="val 27682"/>
              <a:gd name="adj2" fmla="val 0"/>
            </a:avLst>
          </a:prstGeom>
          <a:solidFill>
            <a:schemeClr val="bg1"/>
          </a:solidFill>
          <a:ln w="38100">
            <a:solidFill>
              <a:srgbClr val="1C6A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+mn-cs"/>
            </a:endParaRPr>
          </a:p>
        </p:txBody>
      </p:sp>
      <p:sp>
        <p:nvSpPr>
          <p:cNvPr id="2" name="Rectangle 8">
            <a:extLst>
              <a:ext uri="{FF2B5EF4-FFF2-40B4-BE49-F238E27FC236}">
                <a16:creationId xmlns:a16="http://schemas.microsoft.com/office/drawing/2014/main" id="{6EAB2375-294C-4EFE-91FC-B43793363052}"/>
              </a:ext>
            </a:extLst>
          </p:cNvPr>
          <p:cNvSpPr/>
          <p:nvPr/>
        </p:nvSpPr>
        <p:spPr>
          <a:xfrm rot="2701801">
            <a:off x="5988559" y="805020"/>
            <a:ext cx="4673672" cy="4507083"/>
          </a:xfrm>
          <a:custGeom>
            <a:avLst/>
            <a:gdLst>
              <a:gd name="connsiteX0" fmla="*/ 0 w 3060000"/>
              <a:gd name="connsiteY0" fmla="*/ 0 h 3060000"/>
              <a:gd name="connsiteX1" fmla="*/ 3060000 w 3060000"/>
              <a:gd name="connsiteY1" fmla="*/ 0 h 3060000"/>
              <a:gd name="connsiteX2" fmla="*/ 3060000 w 3060000"/>
              <a:gd name="connsiteY2" fmla="*/ 3060000 h 3060000"/>
              <a:gd name="connsiteX3" fmla="*/ 0 w 3060000"/>
              <a:gd name="connsiteY3" fmla="*/ 3060000 h 3060000"/>
              <a:gd name="connsiteX4" fmla="*/ 0 w 3060000"/>
              <a:gd name="connsiteY4" fmla="*/ 0 h 3060000"/>
              <a:gd name="connsiteX0" fmla="*/ 0 w 3987204"/>
              <a:gd name="connsiteY0" fmla="*/ 946928 h 4006928"/>
              <a:gd name="connsiteX1" fmla="*/ 3987204 w 3987204"/>
              <a:gd name="connsiteY1" fmla="*/ 0 h 4006928"/>
              <a:gd name="connsiteX2" fmla="*/ 3060000 w 3987204"/>
              <a:gd name="connsiteY2" fmla="*/ 4006928 h 4006928"/>
              <a:gd name="connsiteX3" fmla="*/ 0 w 3987204"/>
              <a:gd name="connsiteY3" fmla="*/ 4006928 h 4006928"/>
              <a:gd name="connsiteX4" fmla="*/ 0 w 3987204"/>
              <a:gd name="connsiteY4" fmla="*/ 946928 h 4006928"/>
              <a:gd name="connsiteX0" fmla="*/ 917848 w 4905052"/>
              <a:gd name="connsiteY0" fmla="*/ 946928 h 4925738"/>
              <a:gd name="connsiteX1" fmla="*/ 4905052 w 4905052"/>
              <a:gd name="connsiteY1" fmla="*/ 0 h 4925738"/>
              <a:gd name="connsiteX2" fmla="*/ 3977848 w 4905052"/>
              <a:gd name="connsiteY2" fmla="*/ 4006928 h 4925738"/>
              <a:gd name="connsiteX3" fmla="*/ 0 w 4905052"/>
              <a:gd name="connsiteY3" fmla="*/ 4925738 h 4925738"/>
              <a:gd name="connsiteX4" fmla="*/ 917848 w 4905052"/>
              <a:gd name="connsiteY4" fmla="*/ 946928 h 4925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05052" h="4925738">
                <a:moveTo>
                  <a:pt x="917848" y="946928"/>
                </a:moveTo>
                <a:lnTo>
                  <a:pt x="4905052" y="0"/>
                </a:lnTo>
                <a:lnTo>
                  <a:pt x="3977848" y="4006928"/>
                </a:lnTo>
                <a:lnTo>
                  <a:pt x="0" y="4925738"/>
                </a:lnTo>
                <a:lnTo>
                  <a:pt x="917848" y="946928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9737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45DDC0-59E0-4AC0-973B-85927C48B0CD}"/>
              </a:ext>
            </a:extLst>
          </p:cNvPr>
          <p:cNvSpPr txBox="1"/>
          <p:nvPr/>
        </p:nvSpPr>
        <p:spPr>
          <a:xfrm>
            <a:off x="8043742" y="415299"/>
            <a:ext cx="546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C90D4A-B13D-4C9C-8082-5400B43574D4}"/>
              </a:ext>
            </a:extLst>
          </p:cNvPr>
          <p:cNvSpPr txBox="1"/>
          <p:nvPr/>
        </p:nvSpPr>
        <p:spPr>
          <a:xfrm>
            <a:off x="4899502" y="2187125"/>
            <a:ext cx="56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8FE828-21DD-4720-8B8C-EDEFAE47C0F2}"/>
              </a:ext>
            </a:extLst>
          </p:cNvPr>
          <p:cNvSpPr txBox="1"/>
          <p:nvPr/>
        </p:nvSpPr>
        <p:spPr>
          <a:xfrm>
            <a:off x="11361058" y="2533442"/>
            <a:ext cx="56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77E25C-8239-4147-814F-7509DA3A93C0}"/>
              </a:ext>
            </a:extLst>
          </p:cNvPr>
          <p:cNvSpPr txBox="1"/>
          <p:nvPr/>
        </p:nvSpPr>
        <p:spPr>
          <a:xfrm>
            <a:off x="8099400" y="5156431"/>
            <a:ext cx="560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8A01D8-7BDB-4DFA-9539-8AF002693005}"/>
              </a:ext>
            </a:extLst>
          </p:cNvPr>
          <p:cNvSpPr txBox="1"/>
          <p:nvPr/>
        </p:nvSpPr>
        <p:spPr>
          <a:xfrm>
            <a:off x="7076335" y="5860310"/>
            <a:ext cx="4412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ABCD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978E7D-98D6-4434-966C-DA4497AAD614}"/>
              </a:ext>
            </a:extLst>
          </p:cNvPr>
          <p:cNvSpPr txBox="1"/>
          <p:nvPr/>
        </p:nvSpPr>
        <p:spPr>
          <a:xfrm>
            <a:off x="443064" y="534087"/>
            <a:ext cx="54487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cặp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song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ABCD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59155E-F0E4-41FA-9886-8ECAE9825695}"/>
              </a:ext>
            </a:extLst>
          </p:cNvPr>
          <p:cNvSpPr txBox="1"/>
          <p:nvPr/>
        </p:nvSpPr>
        <p:spPr>
          <a:xfrm>
            <a:off x="150183" y="4332350"/>
            <a:ext cx="5982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C6A3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AB song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C6A3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C6A3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DC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1C6A3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701024-0B44-4FF4-93BF-8B6176C7CF75}"/>
              </a:ext>
            </a:extLst>
          </p:cNvPr>
          <p:cNvSpPr txBox="1"/>
          <p:nvPr/>
        </p:nvSpPr>
        <p:spPr>
          <a:xfrm>
            <a:off x="-125127" y="5189772"/>
            <a:ext cx="6491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C6A3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AD song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C6A3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song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C6A3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BC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1C6A3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EE62BE-1D57-4C9E-B4A6-F2A3FE07C71E}"/>
              </a:ext>
            </a:extLst>
          </p:cNvPr>
          <p:cNvGrpSpPr/>
          <p:nvPr/>
        </p:nvGrpSpPr>
        <p:grpSpPr>
          <a:xfrm>
            <a:off x="4317505" y="355397"/>
            <a:ext cx="5111314" cy="3095772"/>
            <a:chOff x="4317505" y="355397"/>
            <a:chExt cx="5111314" cy="30957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5A3AF34-D54B-47D2-947A-EF14DC0526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17505" y="2681675"/>
              <a:ext cx="1286988" cy="769494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94698BD-297F-48E4-85BE-40D4B9239D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84365" y="355397"/>
              <a:ext cx="1944454" cy="1162595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5B6B30A-F8FC-473C-AFD6-40DB3408A87E}"/>
              </a:ext>
            </a:extLst>
          </p:cNvPr>
          <p:cNvGrpSpPr/>
          <p:nvPr/>
        </p:nvGrpSpPr>
        <p:grpSpPr>
          <a:xfrm>
            <a:off x="6679995" y="2771900"/>
            <a:ext cx="5512005" cy="3305082"/>
            <a:chOff x="6679995" y="2771900"/>
            <a:chExt cx="5512005" cy="3305082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3C3E4EF-6580-4452-AC11-4D6E5593EA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79995" y="4914387"/>
              <a:ext cx="1944454" cy="1162595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1A8C842-9771-4F21-B311-8EF3F6EC1C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844686" y="2771900"/>
              <a:ext cx="1347314" cy="796283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E93D331-E277-43FC-A3E3-C84C061C6B07}"/>
              </a:ext>
            </a:extLst>
          </p:cNvPr>
          <p:cNvGrpSpPr/>
          <p:nvPr/>
        </p:nvGrpSpPr>
        <p:grpSpPr>
          <a:xfrm>
            <a:off x="7227088" y="351359"/>
            <a:ext cx="4964912" cy="3171514"/>
            <a:chOff x="7227088" y="351359"/>
            <a:chExt cx="4964912" cy="3171514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C63DF60-09FD-4A83-8710-0F7EFE8525B0}"/>
                </a:ext>
              </a:extLst>
            </p:cNvPr>
            <p:cNvCxnSpPr>
              <a:cxnSpLocks/>
            </p:cNvCxnSpPr>
            <p:nvPr/>
          </p:nvCxnSpPr>
          <p:spPr>
            <a:xfrm>
              <a:off x="7227088" y="351359"/>
              <a:ext cx="1835994" cy="1191623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16AE466-6BCE-425F-8B66-A4900B836D82}"/>
                </a:ext>
              </a:extLst>
            </p:cNvPr>
            <p:cNvCxnSpPr>
              <a:cxnSpLocks/>
            </p:cNvCxnSpPr>
            <p:nvPr/>
          </p:nvCxnSpPr>
          <p:spPr>
            <a:xfrm>
              <a:off x="10761842" y="2594652"/>
              <a:ext cx="1430158" cy="928221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C542786-54AB-4138-9C4B-5765DC3A424E}"/>
              </a:ext>
            </a:extLst>
          </p:cNvPr>
          <p:cNvGrpSpPr/>
          <p:nvPr/>
        </p:nvGrpSpPr>
        <p:grpSpPr>
          <a:xfrm>
            <a:off x="4317505" y="2518928"/>
            <a:ext cx="4854166" cy="3108530"/>
            <a:chOff x="4317505" y="2518928"/>
            <a:chExt cx="4854166" cy="3108530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99C3B94-0E80-49A3-8E46-24EB28589EC4}"/>
                </a:ext>
              </a:extLst>
            </p:cNvPr>
            <p:cNvCxnSpPr>
              <a:cxnSpLocks/>
            </p:cNvCxnSpPr>
            <p:nvPr/>
          </p:nvCxnSpPr>
          <p:spPr>
            <a:xfrm>
              <a:off x="4317505" y="2518928"/>
              <a:ext cx="1574341" cy="998025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E8D3708-02A2-47A1-8575-A085A61D8EF7}"/>
                </a:ext>
              </a:extLst>
            </p:cNvPr>
            <p:cNvCxnSpPr>
              <a:cxnSpLocks/>
            </p:cNvCxnSpPr>
            <p:nvPr/>
          </p:nvCxnSpPr>
          <p:spPr>
            <a:xfrm>
              <a:off x="7741513" y="4699237"/>
              <a:ext cx="1430158" cy="928221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BA4F6B5-B73B-4776-9AC3-6AF57A03D216}"/>
              </a:ext>
            </a:extLst>
          </p:cNvPr>
          <p:cNvSpPr txBox="1"/>
          <p:nvPr/>
        </p:nvSpPr>
        <p:spPr>
          <a:xfrm>
            <a:off x="123991" y="3353151"/>
            <a:ext cx="54487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cặp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song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ABCD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8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 animBg="1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689EA936-1B9F-4642-BC44-A5ED212C438C}"/>
              </a:ext>
            </a:extLst>
          </p:cNvPr>
          <p:cNvGrpSpPr/>
          <p:nvPr/>
        </p:nvGrpSpPr>
        <p:grpSpPr>
          <a:xfrm>
            <a:off x="5569016" y="211895"/>
            <a:ext cx="6467273" cy="4850762"/>
            <a:chOff x="5569016" y="211895"/>
            <a:chExt cx="6467273" cy="4850762"/>
          </a:xfrm>
        </p:grpSpPr>
        <p:sp>
          <p:nvSpPr>
            <p:cNvPr id="2" name="Rectangle 8">
              <a:extLst>
                <a:ext uri="{FF2B5EF4-FFF2-40B4-BE49-F238E27FC236}">
                  <a16:creationId xmlns:a16="http://schemas.microsoft.com/office/drawing/2014/main" id="{03EC594C-A5CC-4B0A-9019-6D6E06F51128}"/>
                </a:ext>
              </a:extLst>
            </p:cNvPr>
            <p:cNvSpPr/>
            <p:nvPr/>
          </p:nvSpPr>
          <p:spPr>
            <a:xfrm rot="2701801">
              <a:off x="6923919" y="479120"/>
              <a:ext cx="3757467" cy="3804042"/>
            </a:xfrm>
            <a:custGeom>
              <a:avLst/>
              <a:gdLst>
                <a:gd name="connsiteX0" fmla="*/ 0 w 3060000"/>
                <a:gd name="connsiteY0" fmla="*/ 0 h 3060000"/>
                <a:gd name="connsiteX1" fmla="*/ 3060000 w 3060000"/>
                <a:gd name="connsiteY1" fmla="*/ 0 h 3060000"/>
                <a:gd name="connsiteX2" fmla="*/ 3060000 w 3060000"/>
                <a:gd name="connsiteY2" fmla="*/ 3060000 h 3060000"/>
                <a:gd name="connsiteX3" fmla="*/ 0 w 3060000"/>
                <a:gd name="connsiteY3" fmla="*/ 3060000 h 3060000"/>
                <a:gd name="connsiteX4" fmla="*/ 0 w 3060000"/>
                <a:gd name="connsiteY4" fmla="*/ 0 h 3060000"/>
                <a:gd name="connsiteX0" fmla="*/ 0 w 3987204"/>
                <a:gd name="connsiteY0" fmla="*/ 946928 h 4006928"/>
                <a:gd name="connsiteX1" fmla="*/ 3987204 w 3987204"/>
                <a:gd name="connsiteY1" fmla="*/ 0 h 4006928"/>
                <a:gd name="connsiteX2" fmla="*/ 3060000 w 3987204"/>
                <a:gd name="connsiteY2" fmla="*/ 4006928 h 4006928"/>
                <a:gd name="connsiteX3" fmla="*/ 0 w 3987204"/>
                <a:gd name="connsiteY3" fmla="*/ 4006928 h 4006928"/>
                <a:gd name="connsiteX4" fmla="*/ 0 w 3987204"/>
                <a:gd name="connsiteY4" fmla="*/ 946928 h 4006928"/>
                <a:gd name="connsiteX0" fmla="*/ 917848 w 4905052"/>
                <a:gd name="connsiteY0" fmla="*/ 946928 h 4925738"/>
                <a:gd name="connsiteX1" fmla="*/ 4905052 w 4905052"/>
                <a:gd name="connsiteY1" fmla="*/ 0 h 4925738"/>
                <a:gd name="connsiteX2" fmla="*/ 3977848 w 4905052"/>
                <a:gd name="connsiteY2" fmla="*/ 4006928 h 4925738"/>
                <a:gd name="connsiteX3" fmla="*/ 0 w 4905052"/>
                <a:gd name="connsiteY3" fmla="*/ 4925738 h 4925738"/>
                <a:gd name="connsiteX4" fmla="*/ 917848 w 4905052"/>
                <a:gd name="connsiteY4" fmla="*/ 946928 h 4925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5052" h="4925738">
                  <a:moveTo>
                    <a:pt x="917848" y="946928"/>
                  </a:moveTo>
                  <a:lnTo>
                    <a:pt x="4905052" y="0"/>
                  </a:lnTo>
                  <a:lnTo>
                    <a:pt x="3977848" y="4006928"/>
                  </a:lnTo>
                  <a:lnTo>
                    <a:pt x="0" y="4925738"/>
                  </a:lnTo>
                  <a:lnTo>
                    <a:pt x="917848" y="946928"/>
                  </a:ln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9737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0C7BDC1-58B0-4F95-8D54-C45E8FF0A8F2}"/>
                </a:ext>
              </a:extLst>
            </p:cNvPr>
            <p:cNvSpPr txBox="1"/>
            <p:nvPr/>
          </p:nvSpPr>
          <p:spPr>
            <a:xfrm>
              <a:off x="8587585" y="211895"/>
              <a:ext cx="5469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B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F19F27B-15A2-4D20-BC3F-6C6D113DD53A}"/>
                </a:ext>
              </a:extLst>
            </p:cNvPr>
            <p:cNvSpPr txBox="1"/>
            <p:nvPr/>
          </p:nvSpPr>
          <p:spPr>
            <a:xfrm>
              <a:off x="5569016" y="2088753"/>
              <a:ext cx="5602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A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D5A8C20-F2EA-401F-BDF0-AD2FCDEB80D6}"/>
                </a:ext>
              </a:extLst>
            </p:cNvPr>
            <p:cNvSpPr txBox="1"/>
            <p:nvPr/>
          </p:nvSpPr>
          <p:spPr>
            <a:xfrm>
              <a:off x="11476058" y="2073687"/>
              <a:ext cx="5602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D71590-CD3C-470F-AE38-18A5CF89429C}"/>
                </a:ext>
              </a:extLst>
            </p:cNvPr>
            <p:cNvSpPr txBox="1"/>
            <p:nvPr/>
          </p:nvSpPr>
          <p:spPr>
            <a:xfrm>
              <a:off x="8796025" y="4030470"/>
              <a:ext cx="5602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028AAC0-0329-43C4-8841-701B67A0ADCF}"/>
                </a:ext>
              </a:extLst>
            </p:cNvPr>
            <p:cNvSpPr txBox="1"/>
            <p:nvPr/>
          </p:nvSpPr>
          <p:spPr>
            <a:xfrm>
              <a:off x="7322783" y="4539437"/>
              <a:ext cx="2959735" cy="523220"/>
            </a:xfrm>
            <a:prstGeom prst="rect">
              <a:avLst/>
            </a:prstGeom>
            <a:solidFill>
              <a:srgbClr val="F4305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ABCD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9EF31D0-7039-4916-A38A-CA2B0A80479A}"/>
              </a:ext>
            </a:extLst>
          </p:cNvPr>
          <p:cNvSpPr txBox="1"/>
          <p:nvPr/>
        </p:nvSpPr>
        <p:spPr>
          <a:xfrm>
            <a:off x="495813" y="485499"/>
            <a:ext cx="3903538" cy="584775"/>
          </a:xfrm>
          <a:prstGeom prst="rect">
            <a:avLst/>
          </a:prstGeom>
          <a:solidFill>
            <a:srgbClr val="54AED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ABCD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có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8539A9-A131-4FE6-97ED-BE4B981EE344}"/>
              </a:ext>
            </a:extLst>
          </p:cNvPr>
          <p:cNvSpPr txBox="1"/>
          <p:nvPr/>
        </p:nvSpPr>
        <p:spPr>
          <a:xfrm>
            <a:off x="573131" y="1746184"/>
            <a:ext cx="4055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AB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DC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C10BF2-094D-4376-8851-2D17DADC97F5}"/>
              </a:ext>
            </a:extLst>
          </p:cNvPr>
          <p:cNvSpPr txBox="1"/>
          <p:nvPr/>
        </p:nvSpPr>
        <p:spPr>
          <a:xfrm>
            <a:off x="677713" y="3002159"/>
            <a:ext cx="2050372" cy="584775"/>
          </a:xfrm>
          <a:prstGeom prst="rect">
            <a:avLst/>
          </a:prstGeom>
          <a:solidFill>
            <a:srgbClr val="DEEBF7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AD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BC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578965-3C51-4646-B14F-9A4CBA47434E}"/>
              </a:ext>
            </a:extLst>
          </p:cNvPr>
          <p:cNvSpPr txBox="1"/>
          <p:nvPr/>
        </p:nvSpPr>
        <p:spPr>
          <a:xfrm>
            <a:off x="468130" y="2275838"/>
            <a:ext cx="4055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AB song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DC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5C9610-4EA8-4BA1-ABA9-1330E869F238}"/>
              </a:ext>
            </a:extLst>
          </p:cNvPr>
          <p:cNvSpPr txBox="1"/>
          <p:nvPr/>
        </p:nvSpPr>
        <p:spPr>
          <a:xfrm>
            <a:off x="677713" y="1216530"/>
            <a:ext cx="2155929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AB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CD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6BC36D-AF69-49AB-902A-E149AEBE582E}"/>
              </a:ext>
            </a:extLst>
          </p:cNvPr>
          <p:cNvSpPr txBox="1"/>
          <p:nvPr/>
        </p:nvSpPr>
        <p:spPr>
          <a:xfrm>
            <a:off x="527177" y="3557960"/>
            <a:ext cx="4055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AD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BC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E4932A-772F-4B76-97A3-E14C0CAD5D94}"/>
              </a:ext>
            </a:extLst>
          </p:cNvPr>
          <p:cNvSpPr txBox="1"/>
          <p:nvPr/>
        </p:nvSpPr>
        <p:spPr>
          <a:xfrm>
            <a:off x="573131" y="4100280"/>
            <a:ext cx="3748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AD song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BC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3402ED7-F9D9-4DA3-B16E-172811C8DD90}"/>
              </a:ext>
            </a:extLst>
          </p:cNvPr>
          <p:cNvGrpSpPr/>
          <p:nvPr/>
        </p:nvGrpSpPr>
        <p:grpSpPr>
          <a:xfrm>
            <a:off x="841513" y="5399683"/>
            <a:ext cx="10508974" cy="779136"/>
            <a:chOff x="841513" y="5399683"/>
            <a:chExt cx="10508974" cy="77913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767B07E-7999-4C6F-8D84-ADD202DC0D85}"/>
                </a:ext>
              </a:extLst>
            </p:cNvPr>
            <p:cNvSpPr txBox="1"/>
            <p:nvPr/>
          </p:nvSpPr>
          <p:spPr>
            <a:xfrm>
              <a:off x="841513" y="5428711"/>
              <a:ext cx="105089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hai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cặp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đối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song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song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5164F02-2794-4D05-A3C8-9C8EF8DC4C06}"/>
                </a:ext>
              </a:extLst>
            </p:cNvPr>
            <p:cNvSpPr/>
            <p:nvPr/>
          </p:nvSpPr>
          <p:spPr>
            <a:xfrm>
              <a:off x="972457" y="5399683"/>
              <a:ext cx="10203543" cy="779136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4305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724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E43CA27-BA41-4B03-8DD9-33713C374FE8}"/>
              </a:ext>
            </a:extLst>
          </p:cNvPr>
          <p:cNvGrpSpPr/>
          <p:nvPr/>
        </p:nvGrpSpPr>
        <p:grpSpPr>
          <a:xfrm>
            <a:off x="4912491" y="228543"/>
            <a:ext cx="7144572" cy="5376937"/>
            <a:chOff x="4912491" y="228543"/>
            <a:chExt cx="7144572" cy="5376937"/>
          </a:xfrm>
        </p:grpSpPr>
        <p:sp>
          <p:nvSpPr>
            <p:cNvPr id="2" name="Rectangle 8">
              <a:extLst>
                <a:ext uri="{FF2B5EF4-FFF2-40B4-BE49-F238E27FC236}">
                  <a16:creationId xmlns:a16="http://schemas.microsoft.com/office/drawing/2014/main" id="{6EAB2375-294C-4EFE-91FC-B43793363052}"/>
                </a:ext>
              </a:extLst>
            </p:cNvPr>
            <p:cNvSpPr/>
            <p:nvPr/>
          </p:nvSpPr>
          <p:spPr>
            <a:xfrm rot="2701801">
              <a:off x="6287751" y="468686"/>
              <a:ext cx="4395567" cy="4436054"/>
            </a:xfrm>
            <a:custGeom>
              <a:avLst/>
              <a:gdLst>
                <a:gd name="connsiteX0" fmla="*/ 0 w 3060000"/>
                <a:gd name="connsiteY0" fmla="*/ 0 h 3060000"/>
                <a:gd name="connsiteX1" fmla="*/ 3060000 w 3060000"/>
                <a:gd name="connsiteY1" fmla="*/ 0 h 3060000"/>
                <a:gd name="connsiteX2" fmla="*/ 3060000 w 3060000"/>
                <a:gd name="connsiteY2" fmla="*/ 3060000 h 3060000"/>
                <a:gd name="connsiteX3" fmla="*/ 0 w 3060000"/>
                <a:gd name="connsiteY3" fmla="*/ 3060000 h 3060000"/>
                <a:gd name="connsiteX4" fmla="*/ 0 w 3060000"/>
                <a:gd name="connsiteY4" fmla="*/ 0 h 3060000"/>
                <a:gd name="connsiteX0" fmla="*/ 0 w 3987204"/>
                <a:gd name="connsiteY0" fmla="*/ 946928 h 4006928"/>
                <a:gd name="connsiteX1" fmla="*/ 3987204 w 3987204"/>
                <a:gd name="connsiteY1" fmla="*/ 0 h 4006928"/>
                <a:gd name="connsiteX2" fmla="*/ 3060000 w 3987204"/>
                <a:gd name="connsiteY2" fmla="*/ 4006928 h 4006928"/>
                <a:gd name="connsiteX3" fmla="*/ 0 w 3987204"/>
                <a:gd name="connsiteY3" fmla="*/ 4006928 h 4006928"/>
                <a:gd name="connsiteX4" fmla="*/ 0 w 3987204"/>
                <a:gd name="connsiteY4" fmla="*/ 946928 h 4006928"/>
                <a:gd name="connsiteX0" fmla="*/ 917848 w 4905052"/>
                <a:gd name="connsiteY0" fmla="*/ 946928 h 4925738"/>
                <a:gd name="connsiteX1" fmla="*/ 4905052 w 4905052"/>
                <a:gd name="connsiteY1" fmla="*/ 0 h 4925738"/>
                <a:gd name="connsiteX2" fmla="*/ 3977848 w 4905052"/>
                <a:gd name="connsiteY2" fmla="*/ 4006928 h 4925738"/>
                <a:gd name="connsiteX3" fmla="*/ 0 w 4905052"/>
                <a:gd name="connsiteY3" fmla="*/ 4925738 h 4925738"/>
                <a:gd name="connsiteX4" fmla="*/ 917848 w 4905052"/>
                <a:gd name="connsiteY4" fmla="*/ 946928 h 4925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5052" h="4925738">
                  <a:moveTo>
                    <a:pt x="917848" y="946928"/>
                  </a:moveTo>
                  <a:lnTo>
                    <a:pt x="4905052" y="0"/>
                  </a:lnTo>
                  <a:lnTo>
                    <a:pt x="3977848" y="4006928"/>
                  </a:lnTo>
                  <a:lnTo>
                    <a:pt x="0" y="4925738"/>
                  </a:lnTo>
                  <a:lnTo>
                    <a:pt x="917848" y="946928"/>
                  </a:ln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9737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545DDC0-59E0-4AC0-973B-85927C48B0CD}"/>
                </a:ext>
              </a:extLst>
            </p:cNvPr>
            <p:cNvSpPr txBox="1"/>
            <p:nvPr/>
          </p:nvSpPr>
          <p:spPr>
            <a:xfrm>
              <a:off x="8212044" y="228543"/>
              <a:ext cx="5469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B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7C90D4A-B13D-4C9C-8082-5400B43574D4}"/>
                </a:ext>
              </a:extLst>
            </p:cNvPr>
            <p:cNvSpPr txBox="1"/>
            <p:nvPr/>
          </p:nvSpPr>
          <p:spPr>
            <a:xfrm>
              <a:off x="4912491" y="2374910"/>
              <a:ext cx="5602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A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C8FE828-21DD-4720-8B8C-EDEFAE47C0F2}"/>
                </a:ext>
              </a:extLst>
            </p:cNvPr>
            <p:cNvSpPr txBox="1"/>
            <p:nvPr/>
          </p:nvSpPr>
          <p:spPr>
            <a:xfrm>
              <a:off x="11496832" y="2667297"/>
              <a:ext cx="5602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877E25C-8239-4147-814F-7509DA3A93C0}"/>
                </a:ext>
              </a:extLst>
            </p:cNvPr>
            <p:cNvSpPr txBox="1"/>
            <p:nvPr/>
          </p:nvSpPr>
          <p:spPr>
            <a:xfrm>
              <a:off x="8478907" y="4570317"/>
              <a:ext cx="5602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B8A01D8-7BDB-4DFA-9539-8AF002693005}"/>
                </a:ext>
              </a:extLst>
            </p:cNvPr>
            <p:cNvSpPr txBox="1"/>
            <p:nvPr/>
          </p:nvSpPr>
          <p:spPr>
            <a:xfrm>
              <a:off x="6400330" y="4959149"/>
              <a:ext cx="44129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ABCD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A978E7D-98D6-4434-966C-DA4497AAD614}"/>
              </a:ext>
            </a:extLst>
          </p:cNvPr>
          <p:cNvSpPr txBox="1"/>
          <p:nvPr/>
        </p:nvSpPr>
        <p:spPr>
          <a:xfrm>
            <a:off x="467232" y="481379"/>
            <a:ext cx="6527903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dài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thoi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xét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59155E-F0E4-41FA-9886-8ECAE9825695}"/>
              </a:ext>
            </a:extLst>
          </p:cNvPr>
          <p:cNvSpPr txBox="1"/>
          <p:nvPr/>
        </p:nvSpPr>
        <p:spPr>
          <a:xfrm>
            <a:off x="1426179" y="1600689"/>
            <a:ext cx="912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AB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701024-0B44-4FF4-93BF-8B6176C7CF75}"/>
              </a:ext>
            </a:extLst>
          </p:cNvPr>
          <p:cNvSpPr txBox="1"/>
          <p:nvPr/>
        </p:nvSpPr>
        <p:spPr>
          <a:xfrm>
            <a:off x="2075493" y="1558597"/>
            <a:ext cx="1637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BC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989669E-4F30-448F-9A16-CB48EA5DE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97043">
            <a:off x="5914020" y="-1335846"/>
            <a:ext cx="4462659" cy="58831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2C3319A-0AA4-4CB2-BE44-0DD21271FB95}"/>
              </a:ext>
            </a:extLst>
          </p:cNvPr>
          <p:cNvSpPr txBox="1"/>
          <p:nvPr/>
        </p:nvSpPr>
        <p:spPr>
          <a:xfrm>
            <a:off x="3274770" y="1558597"/>
            <a:ext cx="1637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CD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38D257-06BA-47F0-95DA-DAF8EA7340EF}"/>
              </a:ext>
            </a:extLst>
          </p:cNvPr>
          <p:cNvSpPr txBox="1"/>
          <p:nvPr/>
        </p:nvSpPr>
        <p:spPr>
          <a:xfrm>
            <a:off x="4424986" y="1583529"/>
            <a:ext cx="1637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DA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472FE1E-2BAE-4E8C-9142-D347FAD149BE}"/>
              </a:ext>
            </a:extLst>
          </p:cNvPr>
          <p:cNvGrpSpPr/>
          <p:nvPr/>
        </p:nvGrpSpPr>
        <p:grpSpPr>
          <a:xfrm>
            <a:off x="811404" y="3429000"/>
            <a:ext cx="5251303" cy="1369634"/>
            <a:chOff x="811404" y="3429000"/>
            <a:chExt cx="5251303" cy="136963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CDC6429-BBFA-49D4-A6B9-B39CF0852EDF}"/>
                </a:ext>
              </a:extLst>
            </p:cNvPr>
            <p:cNvSpPr txBox="1"/>
            <p:nvPr/>
          </p:nvSpPr>
          <p:spPr>
            <a:xfrm>
              <a:off x="848600" y="3539976"/>
              <a:ext cx="521410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bốn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nhau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AE792F9-943C-4E71-9AC5-C230023ACF92}"/>
                </a:ext>
              </a:extLst>
            </p:cNvPr>
            <p:cNvSpPr/>
            <p:nvPr/>
          </p:nvSpPr>
          <p:spPr>
            <a:xfrm>
              <a:off x="811404" y="3429000"/>
              <a:ext cx="5214107" cy="1369634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3719713-83EF-460C-8076-DA6534FC8F08}"/>
              </a:ext>
            </a:extLst>
          </p:cNvPr>
          <p:cNvSpPr txBox="1"/>
          <p:nvPr/>
        </p:nvSpPr>
        <p:spPr>
          <a:xfrm rot="19656453">
            <a:off x="6552853" y="1685819"/>
            <a:ext cx="1292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11 cm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E735F1-5E41-42CA-92C3-085D42C78D24}"/>
              </a:ext>
            </a:extLst>
          </p:cNvPr>
          <p:cNvSpPr txBox="1"/>
          <p:nvPr/>
        </p:nvSpPr>
        <p:spPr>
          <a:xfrm rot="1923670">
            <a:off x="8909861" y="1491899"/>
            <a:ext cx="1292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11 cm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53BFDF6-9CFB-4481-9412-524A2A113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684935" y="-1340886"/>
            <a:ext cx="4462659" cy="58831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076915B-0124-42D3-8FE6-BFBA12677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384794">
            <a:off x="6638257" y="807333"/>
            <a:ext cx="4462659" cy="58831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8DA8801-80B2-4288-A4C1-938BE3AF0391}"/>
              </a:ext>
            </a:extLst>
          </p:cNvPr>
          <p:cNvSpPr txBox="1"/>
          <p:nvPr/>
        </p:nvSpPr>
        <p:spPr>
          <a:xfrm rot="1923670">
            <a:off x="6379395" y="3130834"/>
            <a:ext cx="1292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11 cm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FBF901-6495-4669-B294-A11F0FA350C2}"/>
              </a:ext>
            </a:extLst>
          </p:cNvPr>
          <p:cNvSpPr txBox="1"/>
          <p:nvPr/>
        </p:nvSpPr>
        <p:spPr>
          <a:xfrm rot="19698248">
            <a:off x="9006369" y="3256416"/>
            <a:ext cx="1292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11 cm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DD011F1-52D6-4F22-B954-A5B35BB58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100377" y="-272695"/>
            <a:ext cx="4462659" cy="5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43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2" grpId="0"/>
      <p:bldP spid="14" grpId="0"/>
      <p:bldP spid="17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3">
            <a:extLst>
              <a:ext uri="{FF2B5EF4-FFF2-40B4-BE49-F238E27FC236}">
                <a16:creationId xmlns:a16="http://schemas.microsoft.com/office/drawing/2014/main" id="{0BF88DE7-1E52-47D6-AA7A-4839772A8D8A}"/>
              </a:ext>
            </a:extLst>
          </p:cNvPr>
          <p:cNvSpPr txBox="1"/>
          <p:nvPr/>
        </p:nvSpPr>
        <p:spPr>
          <a:xfrm>
            <a:off x="952508" y="506308"/>
            <a:ext cx="3416657" cy="1019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 w="19050">
                  <a:solidFill>
                    <a:srgbClr val="00642E"/>
                  </a:solidFill>
                  <a:prstDash val="solid"/>
                </a:ln>
                <a:gradFill>
                  <a:gsLst>
                    <a:gs pos="54000">
                      <a:srgbClr val="85B18C"/>
                    </a:gs>
                    <a:gs pos="100000">
                      <a:srgbClr val="007234"/>
                    </a:gs>
                    <a:gs pos="2000">
                      <a:srgbClr val="00642E"/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rgbClr val="00642E"/>
                  </a:outerShdw>
                </a:effectLst>
                <a:uLnTx/>
                <a:uFillTx/>
                <a:latin typeface="UTM Guanine" panose="02040603050506020204" pitchFamily="18" charset="0"/>
                <a:ea typeface="等线" panose="02010600030101010101" pitchFamily="2" charset="-122"/>
                <a:cs typeface="+mn-ea"/>
                <a:sym typeface="+mn-lt"/>
              </a:rPr>
              <a:t>Ghi</a:t>
            </a:r>
            <a:r>
              <a:rPr kumimoji="0" lang="en-US" altLang="zh-CN" sz="6000" b="1" i="0" u="none" strike="noStrike" kern="1200" cap="none" spc="0" normalizeH="0" baseline="0" noProof="0" dirty="0">
                <a:ln w="19050">
                  <a:solidFill>
                    <a:srgbClr val="00642E"/>
                  </a:solidFill>
                  <a:prstDash val="solid"/>
                </a:ln>
                <a:gradFill>
                  <a:gsLst>
                    <a:gs pos="54000">
                      <a:srgbClr val="85B18C"/>
                    </a:gs>
                    <a:gs pos="100000">
                      <a:srgbClr val="007234"/>
                    </a:gs>
                    <a:gs pos="2000">
                      <a:srgbClr val="00642E"/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rgbClr val="00642E"/>
                  </a:outerShdw>
                </a:effectLst>
                <a:uLnTx/>
                <a:uFillTx/>
                <a:latin typeface="UTM Guanine" panose="02040603050506020204" pitchFamily="18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19050">
                  <a:solidFill>
                    <a:srgbClr val="00642E"/>
                  </a:solidFill>
                  <a:prstDash val="solid"/>
                </a:ln>
                <a:gradFill>
                  <a:gsLst>
                    <a:gs pos="54000">
                      <a:srgbClr val="85B18C"/>
                    </a:gs>
                    <a:gs pos="100000">
                      <a:srgbClr val="007234"/>
                    </a:gs>
                    <a:gs pos="2000">
                      <a:srgbClr val="00642E"/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rgbClr val="00642E"/>
                  </a:outerShdw>
                </a:effectLst>
                <a:uLnTx/>
                <a:uFillTx/>
                <a:latin typeface="UTM Guanine" panose="02040603050506020204" pitchFamily="18" charset="0"/>
                <a:ea typeface="等线" panose="02010600030101010101" pitchFamily="2" charset="-122"/>
                <a:cs typeface="+mn-ea"/>
                <a:sym typeface="+mn-lt"/>
              </a:rPr>
              <a:t>nhớ</a:t>
            </a:r>
            <a:endParaRPr kumimoji="0" lang="en-US" altLang="zh-CN" sz="6000" b="1" i="0" u="none" strike="noStrike" kern="1200" cap="none" spc="0" normalizeH="0" baseline="0" noProof="0" dirty="0">
              <a:ln w="19050">
                <a:solidFill>
                  <a:srgbClr val="00642E"/>
                </a:solidFill>
                <a:prstDash val="solid"/>
              </a:ln>
              <a:gradFill>
                <a:gsLst>
                  <a:gs pos="54000">
                    <a:srgbClr val="85B18C"/>
                  </a:gs>
                  <a:gs pos="100000">
                    <a:srgbClr val="007234"/>
                  </a:gs>
                  <a:gs pos="2000">
                    <a:srgbClr val="00642E"/>
                  </a:gs>
                </a:gsLst>
                <a:lin ang="5400000" scaled="1"/>
              </a:gradFill>
              <a:effectLst>
                <a:outerShdw dist="38100" dir="2640000" algn="bl" rotWithShape="0">
                  <a:srgbClr val="00642E"/>
                </a:outerShdw>
              </a:effectLst>
              <a:uLnTx/>
              <a:uFillTx/>
              <a:latin typeface="UTM Guanine" panose="02040603050506020204" pitchFamily="18" charset="0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A724A8-BBB5-4CE0-B3C8-7FBE7F4B9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93" y="1615565"/>
            <a:ext cx="5016669" cy="3643356"/>
          </a:xfrm>
          <a:prstGeom prst="rect">
            <a:avLst/>
          </a:prstGeom>
        </p:spPr>
      </p:pic>
      <p:pic>
        <p:nvPicPr>
          <p:cNvPr id="6" name="图片 2" descr="千库网_爱心植物花束母亲节装饰_元素编号12023398">
            <a:extLst>
              <a:ext uri="{FF2B5EF4-FFF2-40B4-BE49-F238E27FC236}">
                <a16:creationId xmlns:a16="http://schemas.microsoft.com/office/drawing/2014/main" id="{BC4C51E4-0135-4935-BAF0-2E1E4A21D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4209" y="4440844"/>
            <a:ext cx="2352314" cy="23523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2C85C8F-4445-4A25-875E-2A6E32FF429A}"/>
              </a:ext>
            </a:extLst>
          </p:cNvPr>
          <p:cNvGrpSpPr/>
          <p:nvPr/>
        </p:nvGrpSpPr>
        <p:grpSpPr>
          <a:xfrm>
            <a:off x="5773784" y="1526074"/>
            <a:ext cx="5721529" cy="2914770"/>
            <a:chOff x="5773784" y="1526074"/>
            <a:chExt cx="5721529" cy="29147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B84651E-060D-4A42-AE6E-4DB9EF856D52}"/>
                </a:ext>
              </a:extLst>
            </p:cNvPr>
            <p:cNvSpPr txBox="1"/>
            <p:nvPr/>
          </p:nvSpPr>
          <p:spPr>
            <a:xfrm>
              <a:off x="5773784" y="1615565"/>
              <a:ext cx="572152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thoi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hai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cặp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cạnh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đối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diện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song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song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bốn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cạnh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bằng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.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33057E7-295D-4D62-B22E-5B978AB5B7A6}"/>
                </a:ext>
              </a:extLst>
            </p:cNvPr>
            <p:cNvSpPr/>
            <p:nvPr/>
          </p:nvSpPr>
          <p:spPr>
            <a:xfrm>
              <a:off x="5773784" y="1526074"/>
              <a:ext cx="5721529" cy="2914770"/>
            </a:xfrm>
            <a:prstGeom prst="roundRect">
              <a:avLst>
                <a:gd name="adj" fmla="val 33335"/>
              </a:avLst>
            </a:prstGeom>
            <a:noFill/>
            <a:ln w="38100">
              <a:solidFill>
                <a:srgbClr val="00652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935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千库网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阿里巴巴普惠体 Medium"/>
        <a:ea typeface="阿里巴巴普惠体 Medium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53F9"/>
      </a:accent1>
      <a:accent2>
        <a:srgbClr val="5091FA"/>
      </a:accent2>
      <a:accent3>
        <a:srgbClr val="646464"/>
      </a:accent3>
      <a:accent4>
        <a:srgbClr val="828282"/>
      </a:accent4>
      <a:accent5>
        <a:srgbClr val="A5A5A5"/>
      </a:accent5>
      <a:accent6>
        <a:srgbClr val="C9C9C9"/>
      </a:accent6>
      <a:hlink>
        <a:srgbClr val="4472C4"/>
      </a:hlink>
      <a:folHlink>
        <a:srgbClr val="BFBFBF"/>
      </a:folHlink>
    </a:clrScheme>
    <a:fontScheme name="自定义 1">
      <a:majorFont>
        <a:latin typeface="思源黑体 CN Regular"/>
        <a:ea typeface="思源黑体 CN Bold"/>
        <a:cs typeface=""/>
      </a:majorFont>
      <a:minorFont>
        <a:latin typeface="思源黑体 CN Regular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343</Words>
  <Application>Microsoft Office PowerPoint</Application>
  <PresentationFormat>Màn hình rộng</PresentationFormat>
  <Paragraphs>77</Paragraphs>
  <Slides>13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13</vt:i4>
      </vt:variant>
    </vt:vector>
  </HeadingPairs>
  <TitlesOfParts>
    <vt:vector size="26" baseType="lpstr">
      <vt:lpstr>微软雅黑</vt:lpstr>
      <vt:lpstr>#9Slide07 HoneyCream</vt:lpstr>
      <vt:lpstr>Arial</vt:lpstr>
      <vt:lpstr>Calibri</vt:lpstr>
      <vt:lpstr>Times New Roman</vt:lpstr>
      <vt:lpstr>UTM Futura Extra</vt:lpstr>
      <vt:lpstr>UTM Guanine</vt:lpstr>
      <vt:lpstr>思源黑体 CN</vt:lpstr>
      <vt:lpstr>思源黑体 CN Bold</vt:lpstr>
      <vt:lpstr>思源黑体 CN Normal</vt:lpstr>
      <vt:lpstr>思源黑体 CN Regular</vt:lpstr>
      <vt:lpstr>千库网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Dung Âu</cp:lastModifiedBy>
  <cp:revision>8</cp:revision>
  <dcterms:created xsi:type="dcterms:W3CDTF">2023-10-16T04:55:14Z</dcterms:created>
  <dcterms:modified xsi:type="dcterms:W3CDTF">2025-12-25T10:48:47Z</dcterms:modified>
</cp:coreProperties>
</file>