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77" r:id="rId2"/>
  </p:sldMasterIdLst>
  <p:notesMasterIdLst>
    <p:notesMasterId r:id="rId16"/>
  </p:notesMasterIdLst>
  <p:sldIdLst>
    <p:sldId id="437" r:id="rId3"/>
    <p:sldId id="279" r:id="rId4"/>
    <p:sldId id="261" r:id="rId5"/>
    <p:sldId id="303" r:id="rId6"/>
    <p:sldId id="288" r:id="rId7"/>
    <p:sldId id="289" r:id="rId8"/>
    <p:sldId id="290" r:id="rId9"/>
    <p:sldId id="291" r:id="rId10"/>
    <p:sldId id="292" r:id="rId11"/>
    <p:sldId id="262" r:id="rId12"/>
    <p:sldId id="263" r:id="rId13"/>
    <p:sldId id="304" r:id="rId14"/>
    <p:sldId id="305" r:id="rId15"/>
  </p:sldIdLst>
  <p:sldSz cx="12192000" cy="6858000"/>
  <p:notesSz cx="6858000" cy="9144000"/>
  <p:embeddedFontLst>
    <p:embeddedFont>
      <p:font typeface="#9Slide07 HoneyCream" pitchFamily="2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3C41"/>
    <a:srgbClr val="952B81"/>
    <a:srgbClr val="F2785B"/>
    <a:srgbClr val="F5D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47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E8024-6B89-4154-9218-F858EE517CC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015D-BF3B-413C-A6CD-CC4D9065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803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928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262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3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30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02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40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4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803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91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73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9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7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5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4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5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1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7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8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9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7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5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7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0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8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1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4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4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1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3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2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B199B-0AC4-4C7C-A0F9-CE5F1976B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A590E3-EA33-445B-833A-CE05FFB8B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DE320-F4E0-4275-8330-DBFD3433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0D7A7-86CE-4BBD-A8FD-BCFA6F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7F3FAB-CE11-4192-8BAA-E2A09D12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65865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200E2-0CBE-4AEF-951C-CB2FADFD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28E96-1601-4D0B-8BB1-B9ABA3CD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15BEA-CC5F-4558-904F-DE96431B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9F226-FFF3-41CC-BDEA-CC9F3896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F6A2FB-4991-4BC2-9551-587195D5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49656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4376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2C429-77CD-4CA7-B792-BA914FC1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FF9CC-5E0A-46BA-AEC0-E229A600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C2703F-737A-4B37-8B4E-50108987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111D34-E945-4756-AD7F-22E73C7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4FFA2A-ABCB-43B5-80B6-2AA87CE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6AE415-25A5-445B-963B-E24993E6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17090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5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CFFD6-F26E-45A0-B658-4858C978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4DE01-1EBA-4A2F-A99F-5C383299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C700FE-95A0-4CC7-AFA4-B7F1759E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2490CE-C526-4B62-AB97-BDE9DF09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543E69-DA03-4A5A-B281-734BA07A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2E7F58-82F6-4465-8095-DBAE50A8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80AEC4-8140-4BC7-8AB6-97E32E5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AB299-A6A9-4F30-81C2-3DEB651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49219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69817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A848CE-FF0C-482E-9A8E-9A29309D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F32BAD-2D21-4B37-A171-518E5A1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B698CF-DEF2-4343-82BA-CD09546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68671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EB4A-0C14-4418-B8AB-4247185F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ACAC0-5A19-49A7-9B83-0CF41579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F5CDE3-D72A-4393-8AD6-7F6AF2D8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D0F9A-B9B1-4D71-A50A-E5F5AFFF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F6ABCD-AFD4-4509-AC3B-F3D8A1AD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050E3F-7657-461E-A14E-36864ADE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27162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7BE21-9438-4ACD-A74E-EDEDA726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B51099-5EEA-4A5D-BD30-C0427FA73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28F75-76BB-4240-AE28-D507FC2CB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FA160-EFA2-46E7-B40B-6579694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C1EF44-FEAE-4375-8B1F-6032247D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7B3723-590E-426F-8A7D-374E736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8771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41B4C-FA4A-481A-862F-6621F3EC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1CCA5-60B9-4F1A-A6FA-EA63CDBB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B6C0C-2A4E-4ADD-A731-AD309E0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11878A-111D-468C-B634-46C8A363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83A19-A37B-4F92-AA32-3255CFD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86723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0BD831-F214-47D2-B326-17713C91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BFD754-FC6C-48B0-9633-03533B6C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89ADC-A323-4DAE-8080-BC45D1CB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DA0525-3079-48C1-A823-DBBF7DE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FBB0C-EAA3-410C-90C5-F73FF178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897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8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8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97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76" r:id="rId2"/>
    <p:sldLayoutId id="2147483769" r:id="rId3"/>
    <p:sldLayoutId id="2147483761" r:id="rId4"/>
    <p:sldLayoutId id="2147483759" r:id="rId5"/>
    <p:sldLayoutId id="2147483758" r:id="rId6"/>
    <p:sldLayoutId id="2147483757" r:id="rId7"/>
    <p:sldLayoutId id="2147483677" r:id="rId8"/>
    <p:sldLayoutId id="2147483676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768" r:id="rId16"/>
    <p:sldLayoutId id="2147483767" r:id="rId17"/>
    <p:sldLayoutId id="2147483766" r:id="rId18"/>
    <p:sldLayoutId id="2147483765" r:id="rId19"/>
    <p:sldLayoutId id="2147483764" r:id="rId20"/>
    <p:sldLayoutId id="2147483763" r:id="rId21"/>
    <p:sldLayoutId id="2147483762" r:id="rId22"/>
    <p:sldLayoutId id="2147483760" r:id="rId23"/>
    <p:sldLayoutId id="2147483726" r:id="rId24"/>
    <p:sldLayoutId id="2147483725" r:id="rId25"/>
    <p:sldLayoutId id="2147483724" r:id="rId26"/>
    <p:sldLayoutId id="2147483709" r:id="rId27"/>
    <p:sldLayoutId id="2147483678" r:id="rId28"/>
    <p:sldLayoutId id="2147483668" r:id="rId29"/>
    <p:sldLayoutId id="2147483669" r:id="rId30"/>
    <p:sldLayoutId id="2147483670" r:id="rId31"/>
    <p:sldLayoutId id="2147483671" r:id="rId32"/>
    <p:sldLayoutId id="2147483672" r:id="rId33"/>
    <p:sldLayoutId id="2147483673" r:id="rId34"/>
    <p:sldLayoutId id="2147483674" r:id="rId3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527DBA-DF9D-4717-A5D2-531CB0EF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3321B4-7E5C-45EB-AB37-4E7CEB51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DE458-05C9-46FF-A366-9EB64576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397AA-48FE-4B2A-B2B6-C0063BFD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F9B16-5096-47ED-9315-C8C5E0D54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005753" y="-88219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427777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9923" y="527532"/>
            <a:ext cx="3059723" cy="109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8423" y="704011"/>
            <a:ext cx="8938846" cy="729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486" y="1813885"/>
            <a:ext cx="6659028" cy="392503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549404" y="5967491"/>
            <a:ext cx="637386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2956816" y="2276669"/>
            <a:ext cx="3161912" cy="13783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5973166">
            <a:off x="7511053" y="2672887"/>
            <a:ext cx="2400934" cy="15692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997756">
            <a:off x="5209188" y="3959955"/>
            <a:ext cx="3124512" cy="14719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7" y="96558"/>
            <a:ext cx="2956816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 animBg="1"/>
      <p:bldP spid="5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892323" y="563654"/>
            <a:ext cx="841095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358" y="2343360"/>
            <a:ext cx="8978865" cy="3263769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>
            <a:off x="3233253" y="2881055"/>
            <a:ext cx="5615353" cy="1899138"/>
          </a:xfrm>
          <a:custGeom>
            <a:avLst/>
            <a:gdLst>
              <a:gd name="connsiteX0" fmla="*/ 0 w 3774830"/>
              <a:gd name="connsiteY0" fmla="*/ 1875692 h 1875692"/>
              <a:gd name="connsiteX1" fmla="*/ 468923 w 3774830"/>
              <a:gd name="connsiteY1" fmla="*/ 0 h 1875692"/>
              <a:gd name="connsiteX2" fmla="*/ 3774830 w 3774830"/>
              <a:gd name="connsiteY2" fmla="*/ 0 h 1875692"/>
              <a:gd name="connsiteX3" fmla="*/ 3305907 w 3774830"/>
              <a:gd name="connsiteY3" fmla="*/ 1875692 h 1875692"/>
              <a:gd name="connsiteX4" fmla="*/ 0 w 3774830"/>
              <a:gd name="connsiteY4" fmla="*/ 1875692 h 1875692"/>
              <a:gd name="connsiteX0" fmla="*/ 11724 w 3786554"/>
              <a:gd name="connsiteY0" fmla="*/ 1887415 h 1887415"/>
              <a:gd name="connsiteX1" fmla="*/ 0 w 3786554"/>
              <a:gd name="connsiteY1" fmla="*/ 0 h 1887415"/>
              <a:gd name="connsiteX2" fmla="*/ 3786554 w 3786554"/>
              <a:gd name="connsiteY2" fmla="*/ 11723 h 1887415"/>
              <a:gd name="connsiteX3" fmla="*/ 3317631 w 3786554"/>
              <a:gd name="connsiteY3" fmla="*/ 1887415 h 1887415"/>
              <a:gd name="connsiteX4" fmla="*/ 11724 w 3786554"/>
              <a:gd name="connsiteY4" fmla="*/ 1887415 h 1887415"/>
              <a:gd name="connsiteX0" fmla="*/ 0 w 5615353"/>
              <a:gd name="connsiteY0" fmla="*/ 1899138 h 1899138"/>
              <a:gd name="connsiteX1" fmla="*/ 1828799 w 5615353"/>
              <a:gd name="connsiteY1" fmla="*/ 0 h 1899138"/>
              <a:gd name="connsiteX2" fmla="*/ 5615353 w 5615353"/>
              <a:gd name="connsiteY2" fmla="*/ 11723 h 1899138"/>
              <a:gd name="connsiteX3" fmla="*/ 5146430 w 5615353"/>
              <a:gd name="connsiteY3" fmla="*/ 1887415 h 1899138"/>
              <a:gd name="connsiteX4" fmla="*/ 0 w 5615353"/>
              <a:gd name="connsiteY4" fmla="*/ 1899138 h 1899138"/>
              <a:gd name="connsiteX0" fmla="*/ 0 w 5615353"/>
              <a:gd name="connsiteY0" fmla="*/ 1899138 h 1899138"/>
              <a:gd name="connsiteX1" fmla="*/ 1828799 w 5615353"/>
              <a:gd name="connsiteY1" fmla="*/ 0 h 1899138"/>
              <a:gd name="connsiteX2" fmla="*/ 5615353 w 5615353"/>
              <a:gd name="connsiteY2" fmla="*/ 11723 h 1899138"/>
              <a:gd name="connsiteX3" fmla="*/ 5580184 w 5615353"/>
              <a:gd name="connsiteY3" fmla="*/ 1887415 h 1899138"/>
              <a:gd name="connsiteX4" fmla="*/ 0 w 5615353"/>
              <a:gd name="connsiteY4" fmla="*/ 1899138 h 189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5353" h="1899138">
                <a:moveTo>
                  <a:pt x="0" y="1899138"/>
                </a:moveTo>
                <a:lnTo>
                  <a:pt x="1828799" y="0"/>
                </a:lnTo>
                <a:lnTo>
                  <a:pt x="5615353" y="11723"/>
                </a:lnTo>
                <a:lnTo>
                  <a:pt x="5580184" y="1887415"/>
                </a:lnTo>
                <a:lnTo>
                  <a:pt x="0" y="1899138"/>
                </a:lnTo>
                <a:close/>
              </a:path>
            </a:pathLst>
          </a:cu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35816" y="3975244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63" y="5361864"/>
            <a:ext cx="896190" cy="7925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33" y="5317888"/>
            <a:ext cx="853514" cy="79864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97" y="5330439"/>
            <a:ext cx="853514" cy="798645"/>
          </a:xfrm>
          <a:prstGeom prst="rect">
            <a:avLst/>
          </a:prstGeom>
        </p:spPr>
      </p:pic>
      <p:sp>
        <p:nvSpPr>
          <p:cNvPr id="112" name="Oval 111"/>
          <p:cNvSpPr/>
          <p:nvPr/>
        </p:nvSpPr>
        <p:spPr>
          <a:xfrm>
            <a:off x="4681052" y="3807041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/>
          <p:cNvSpPr/>
          <p:nvPr/>
        </p:nvSpPr>
        <p:spPr>
          <a:xfrm>
            <a:off x="3186361" y="2881055"/>
            <a:ext cx="5676285" cy="1910861"/>
          </a:xfrm>
          <a:custGeom>
            <a:avLst/>
            <a:gdLst>
              <a:gd name="connsiteX0" fmla="*/ 0 w 2171085"/>
              <a:gd name="connsiteY0" fmla="*/ 1899138 h 1899138"/>
              <a:gd name="connsiteX1" fmla="*/ 474785 w 2171085"/>
              <a:gd name="connsiteY1" fmla="*/ 0 h 1899138"/>
              <a:gd name="connsiteX2" fmla="*/ 2171085 w 2171085"/>
              <a:gd name="connsiteY2" fmla="*/ 0 h 1899138"/>
              <a:gd name="connsiteX3" fmla="*/ 1696301 w 2171085"/>
              <a:gd name="connsiteY3" fmla="*/ 1899138 h 1899138"/>
              <a:gd name="connsiteX4" fmla="*/ 0 w 2171085"/>
              <a:gd name="connsiteY4" fmla="*/ 1899138 h 1899138"/>
              <a:gd name="connsiteX0" fmla="*/ 0 w 5629393"/>
              <a:gd name="connsiteY0" fmla="*/ 1899138 h 1899138"/>
              <a:gd name="connsiteX1" fmla="*/ 474785 w 5629393"/>
              <a:gd name="connsiteY1" fmla="*/ 0 h 1899138"/>
              <a:gd name="connsiteX2" fmla="*/ 5629393 w 5629393"/>
              <a:gd name="connsiteY2" fmla="*/ 0 h 1899138"/>
              <a:gd name="connsiteX3" fmla="*/ 1696301 w 5629393"/>
              <a:gd name="connsiteY3" fmla="*/ 1899138 h 1899138"/>
              <a:gd name="connsiteX4" fmla="*/ 0 w 5629393"/>
              <a:gd name="connsiteY4" fmla="*/ 1899138 h 1899138"/>
              <a:gd name="connsiteX0" fmla="*/ 0 w 5629393"/>
              <a:gd name="connsiteY0" fmla="*/ 1899138 h 1899138"/>
              <a:gd name="connsiteX1" fmla="*/ 1858108 w 5629393"/>
              <a:gd name="connsiteY1" fmla="*/ 0 h 1899138"/>
              <a:gd name="connsiteX2" fmla="*/ 5629393 w 5629393"/>
              <a:gd name="connsiteY2" fmla="*/ 0 h 1899138"/>
              <a:gd name="connsiteX3" fmla="*/ 1696301 w 5629393"/>
              <a:gd name="connsiteY3" fmla="*/ 1899138 h 1899138"/>
              <a:gd name="connsiteX4" fmla="*/ 0 w 5629393"/>
              <a:gd name="connsiteY4" fmla="*/ 1899138 h 1899138"/>
              <a:gd name="connsiteX0" fmla="*/ 0 w 5676285"/>
              <a:gd name="connsiteY0" fmla="*/ 1910861 h 1910861"/>
              <a:gd name="connsiteX1" fmla="*/ 1905000 w 5676285"/>
              <a:gd name="connsiteY1" fmla="*/ 0 h 1910861"/>
              <a:gd name="connsiteX2" fmla="*/ 5676285 w 5676285"/>
              <a:gd name="connsiteY2" fmla="*/ 0 h 1910861"/>
              <a:gd name="connsiteX3" fmla="*/ 1743193 w 5676285"/>
              <a:gd name="connsiteY3" fmla="*/ 1899138 h 1910861"/>
              <a:gd name="connsiteX4" fmla="*/ 0 w 5676285"/>
              <a:gd name="connsiteY4" fmla="*/ 1910861 h 191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285" h="1910861">
                <a:moveTo>
                  <a:pt x="0" y="1910861"/>
                </a:moveTo>
                <a:lnTo>
                  <a:pt x="1905000" y="0"/>
                </a:lnTo>
                <a:lnTo>
                  <a:pt x="5676285" y="0"/>
                </a:lnTo>
                <a:lnTo>
                  <a:pt x="1743193" y="1899138"/>
                </a:lnTo>
                <a:lnTo>
                  <a:pt x="0" y="191086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370380" y="3887059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/>
          <p:cNvSpPr/>
          <p:nvPr/>
        </p:nvSpPr>
        <p:spPr>
          <a:xfrm>
            <a:off x="3235569" y="2881056"/>
            <a:ext cx="5580185" cy="1925406"/>
          </a:xfrm>
          <a:custGeom>
            <a:avLst/>
            <a:gdLst>
              <a:gd name="connsiteX0" fmla="*/ 0 w 3727939"/>
              <a:gd name="connsiteY0" fmla="*/ 694483 h 694483"/>
              <a:gd name="connsiteX1" fmla="*/ 173621 w 3727939"/>
              <a:gd name="connsiteY1" fmla="*/ 0 h 694483"/>
              <a:gd name="connsiteX2" fmla="*/ 3727939 w 3727939"/>
              <a:gd name="connsiteY2" fmla="*/ 0 h 694483"/>
              <a:gd name="connsiteX3" fmla="*/ 3554318 w 3727939"/>
              <a:gd name="connsiteY3" fmla="*/ 694483 h 694483"/>
              <a:gd name="connsiteX4" fmla="*/ 0 w 3727939"/>
              <a:gd name="connsiteY4" fmla="*/ 694483 h 694483"/>
              <a:gd name="connsiteX0" fmla="*/ 0 w 3727939"/>
              <a:gd name="connsiteY0" fmla="*/ 694483 h 694483"/>
              <a:gd name="connsiteX1" fmla="*/ 9497 w 3727939"/>
              <a:gd name="connsiteY1" fmla="*/ 11723 h 694483"/>
              <a:gd name="connsiteX2" fmla="*/ 3727939 w 3727939"/>
              <a:gd name="connsiteY2" fmla="*/ 0 h 694483"/>
              <a:gd name="connsiteX3" fmla="*/ 3554318 w 3727939"/>
              <a:gd name="connsiteY3" fmla="*/ 694483 h 694483"/>
              <a:gd name="connsiteX4" fmla="*/ 0 w 3727939"/>
              <a:gd name="connsiteY4" fmla="*/ 694483 h 694483"/>
              <a:gd name="connsiteX0" fmla="*/ 0 w 5580185"/>
              <a:gd name="connsiteY0" fmla="*/ 1925406 h 1925406"/>
              <a:gd name="connsiteX1" fmla="*/ 1861743 w 5580185"/>
              <a:gd name="connsiteY1" fmla="*/ 11723 h 1925406"/>
              <a:gd name="connsiteX2" fmla="*/ 5580185 w 5580185"/>
              <a:gd name="connsiteY2" fmla="*/ 0 h 1925406"/>
              <a:gd name="connsiteX3" fmla="*/ 5406564 w 5580185"/>
              <a:gd name="connsiteY3" fmla="*/ 694483 h 1925406"/>
              <a:gd name="connsiteX4" fmla="*/ 0 w 5580185"/>
              <a:gd name="connsiteY4" fmla="*/ 1925406 h 1925406"/>
              <a:gd name="connsiteX0" fmla="*/ 0 w 5580185"/>
              <a:gd name="connsiteY0" fmla="*/ 1925406 h 1925406"/>
              <a:gd name="connsiteX1" fmla="*/ 1861743 w 5580185"/>
              <a:gd name="connsiteY1" fmla="*/ 11723 h 1925406"/>
              <a:gd name="connsiteX2" fmla="*/ 5580185 w 5580185"/>
              <a:gd name="connsiteY2" fmla="*/ 0 h 1925406"/>
              <a:gd name="connsiteX3" fmla="*/ 3753610 w 5580185"/>
              <a:gd name="connsiteY3" fmla="*/ 1890237 h 1925406"/>
              <a:gd name="connsiteX4" fmla="*/ 0 w 5580185"/>
              <a:gd name="connsiteY4" fmla="*/ 1925406 h 192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185" h="1925406">
                <a:moveTo>
                  <a:pt x="0" y="1925406"/>
                </a:moveTo>
                <a:lnTo>
                  <a:pt x="1861743" y="11723"/>
                </a:lnTo>
                <a:lnTo>
                  <a:pt x="5580185" y="0"/>
                </a:lnTo>
                <a:lnTo>
                  <a:pt x="3753610" y="1890237"/>
                </a:lnTo>
                <a:lnTo>
                  <a:pt x="0" y="1925406"/>
                </a:ln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97801" y="470998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2211742" y="5763494"/>
            <a:ext cx="69813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i="1"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37" y="637405"/>
            <a:ext cx="2286198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11" grpId="1" animBg="1"/>
      <p:bldP spid="16" grpId="0" animBg="1"/>
      <p:bldP spid="16" grpId="1" animBg="1"/>
      <p:bldP spid="112" grpId="0" animBg="1"/>
      <p:bldP spid="112" grpId="1" animBg="1"/>
      <p:bldP spid="22" grpId="0" animBg="1"/>
      <p:bldP spid="22" grpId="1" animBg="1"/>
      <p:bldP spid="113" grpId="0" animBg="1"/>
      <p:bldP spid="23" grpId="0" animBg="1"/>
      <p:bldP spid="24" grpId="0"/>
      <p:bldP spid="1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704178" y="678932"/>
            <a:ext cx="8991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ABCD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CDEG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dm.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5" y="526214"/>
            <a:ext cx="2286198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8196" y="1710888"/>
            <a:ext cx="10046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460" r="11043"/>
          <a:stretch/>
        </p:blipFill>
        <p:spPr>
          <a:xfrm>
            <a:off x="6948823" y="2992787"/>
            <a:ext cx="4746955" cy="2796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3859" y="2894559"/>
            <a:ext cx="618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8836" y="3891966"/>
            <a:ext cx="6549987" cy="2431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 = 3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HBH ABCD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 = DC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HBH CDEG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DC = EG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0"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AB = DC = EG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6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704178" y="526214"/>
            <a:ext cx="8991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ABCD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CDEG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dm.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5" y="526214"/>
            <a:ext cx="2286198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9908" y="1531585"/>
            <a:ext cx="10046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460" r="11043"/>
          <a:stretch/>
        </p:blipFill>
        <p:spPr>
          <a:xfrm>
            <a:off x="6948823" y="2773331"/>
            <a:ext cx="4746955" cy="2796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714" y="2773331"/>
            <a:ext cx="6763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sp>
        <p:nvSpPr>
          <p:cNvPr id="9" name="Rectangle 8"/>
          <p:cNvSpPr/>
          <p:nvPr/>
        </p:nvSpPr>
        <p:spPr>
          <a:xfrm>
            <a:off x="567401" y="3795094"/>
            <a:ext cx="644410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</a:p>
          <a:p>
            <a:pPr lvl="0"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</p:spTree>
    <p:extLst>
      <p:ext uri="{BB962C8B-B14F-4D97-AF65-F5344CB8AC3E}">
        <p14:creationId xmlns:p14="http://schemas.microsoft.com/office/powerpoint/2010/main" val="15742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Vector Illustration Of Mathematics Triangle Ruler And Triangle, Plot,  Diagram Transparent Png – Pngset.co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9" y="5109211"/>
            <a:ext cx="849306" cy="1445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-179838"/>
            <a:ext cx="1797460" cy="17974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89" y="15875"/>
            <a:ext cx="11748535" cy="49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1131361"/>
            <a:ext cx="7907968" cy="46963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48200" y="3857625"/>
            <a:ext cx="781050" cy="61912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8977312" y="1641319"/>
            <a:ext cx="2009775" cy="1811864"/>
          </a:xfrm>
          <a:prstGeom prst="parallelogram">
            <a:avLst/>
          </a:prstGeom>
          <a:solidFill>
            <a:srgbClr val="C0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0692" y="3782720"/>
            <a:ext cx="4394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endParaRPr lang="en-US" sz="32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54108" y="5954468"/>
            <a:ext cx="8435323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44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4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7" grpId="0" animBg="1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C   </a:t>
                </a: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56808" y="4813395"/>
            <a:ext cx="997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CD là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3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BC là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1109" y="4387612"/>
            <a:ext cx="10733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có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67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C   </a:t>
                </a: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167527" y="4916815"/>
            <a:ext cx="997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AB song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  <a:endParaRPr lang="en-US" sz="3600" noProof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AD song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297" y="4358925"/>
            <a:ext cx="11708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38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C   </a:t>
                </a: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52760" y="4943700"/>
            <a:ext cx="9970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 = DC</a:t>
            </a:r>
            <a:endParaRPr lang="en-US" sz="4000" noProof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825" y="4281077"/>
            <a:ext cx="11513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43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651419" y="1441311"/>
            <a:ext cx="79895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vi-VN" sz="3200" dirty="0"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CD là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AD </a:t>
            </a:r>
            <a:r>
              <a:rPr lang="vi-VN" sz="3200" dirty="0">
                <a:cs typeface="Arial" panose="020B0604020202020204" pitchFamily="34" charset="0"/>
              </a:rPr>
              <a:t>và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BC là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AB song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AD song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BC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 = DC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AD = BC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84442" y="104707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91467" y="3082568"/>
            <a:ext cx="3827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3394" y="837432"/>
            <a:ext cx="5177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91467" y="4762860"/>
            <a:ext cx="9476258" cy="12801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6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14301" y="577924"/>
            <a:ext cx="7772400" cy="92037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̣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khác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giữa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bình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hành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̀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chư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̃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nhật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2409647" y="1774780"/>
            <a:ext cx="2757055" cy="1524000"/>
          </a:xfrm>
          <a:prstGeom prst="parallelogram">
            <a:avLst>
              <a:gd name="adj" fmla="val 35385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1810415"/>
            <a:ext cx="2583873" cy="1537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3169780"/>
            <a:ext cx="152400" cy="1662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7A18BE5-98B2-4E45-A962-D934996833A3}"/>
              </a:ext>
            </a:extLst>
          </p:cNvPr>
          <p:cNvSpPr txBox="1">
            <a:spLocks/>
          </p:cNvSpPr>
          <p:nvPr/>
        </p:nvSpPr>
        <p:spPr>
          <a:xfrm>
            <a:off x="993150" y="3458830"/>
            <a:ext cx="103782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4106D76-57A6-45D8-93AF-0337FA2E99A0}"/>
              </a:ext>
            </a:extLst>
          </p:cNvPr>
          <p:cNvSpPr txBox="1">
            <a:spLocks/>
          </p:cNvSpPr>
          <p:nvPr/>
        </p:nvSpPr>
        <p:spPr>
          <a:xfrm>
            <a:off x="1068753" y="4462430"/>
            <a:ext cx="8330224" cy="1829196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495A7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F8929B10-2A92-49F6-87EA-F56FA311F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30" y="4399866"/>
            <a:ext cx="2617770" cy="26177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319588">
            <a:off x="9996854" y="4462430"/>
            <a:ext cx="1230923" cy="29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617" y="954185"/>
            <a:ext cx="7071973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1048851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3F9"/>
      </a:accent1>
      <a:accent2>
        <a:srgbClr val="5091FA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1">
      <a:majorFont>
        <a:latin typeface="思源黑体 CN Regular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489</Words>
  <Application>Microsoft Office PowerPoint</Application>
  <PresentationFormat>Màn hình rộng</PresentationFormat>
  <Paragraphs>91</Paragraphs>
  <Slides>13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24" baseType="lpstr">
      <vt:lpstr>Calibri</vt:lpstr>
      <vt:lpstr>Arial</vt:lpstr>
      <vt:lpstr>Wingdings</vt:lpstr>
      <vt:lpstr>字魂107号-萌趣欢乐体</vt:lpstr>
      <vt:lpstr>思源黑体 CN Regular</vt:lpstr>
      <vt:lpstr>思源黑体 CN</vt:lpstr>
      <vt:lpstr>Cambria</vt:lpstr>
      <vt:lpstr>Times New Roman</vt:lpstr>
      <vt:lpstr>#9Slide07 HoneyCream</vt:lpstr>
      <vt:lpstr>Office 主题​​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Dung Âu</cp:lastModifiedBy>
  <cp:revision>32</cp:revision>
  <dcterms:created xsi:type="dcterms:W3CDTF">2021-12-28T11:29:10Z</dcterms:created>
  <dcterms:modified xsi:type="dcterms:W3CDTF">2025-12-25T10:38:22Z</dcterms:modified>
</cp:coreProperties>
</file>