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7" r:id="rId4"/>
  </p:sldMasterIdLst>
  <p:notesMasterIdLst>
    <p:notesMasterId r:id="rId19"/>
  </p:notesMasterIdLst>
  <p:sldIdLst>
    <p:sldId id="437" r:id="rId5"/>
    <p:sldId id="256" r:id="rId6"/>
    <p:sldId id="526" r:id="rId7"/>
    <p:sldId id="508" r:id="rId8"/>
    <p:sldId id="509" r:id="rId9"/>
    <p:sldId id="535" r:id="rId10"/>
    <p:sldId id="506" r:id="rId11"/>
    <p:sldId id="536" r:id="rId12"/>
    <p:sldId id="537" r:id="rId13"/>
    <p:sldId id="538" r:id="rId14"/>
    <p:sldId id="539" r:id="rId15"/>
    <p:sldId id="540" r:id="rId16"/>
    <p:sldId id="541" r:id="rId17"/>
    <p:sldId id="52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AAE"/>
    <a:srgbClr val="8F3389"/>
    <a:srgbClr val="94E4FD"/>
    <a:srgbClr val="FFFF00"/>
    <a:srgbClr val="F15422"/>
    <a:srgbClr val="45B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49" d="100"/>
          <a:sy n="49" d="100"/>
        </p:scale>
        <p:origin x="33" y="6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hạt ngọc trai có đánh số để đến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4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2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59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90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00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5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9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6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6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71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35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0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76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06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9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07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52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8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60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8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7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950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93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82746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77749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7175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5745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2262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  <p:transition spd="slow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35942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27445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07888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3502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80940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73439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0D0045-0BD1-4676-812C-13BD97F7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610AA-EC62-4CB1-A9AB-1D7A536D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6F3BE-678C-4DB0-A8B5-9341DF20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BD3-B187-4136-853B-C29146C354BD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FE047-9FD4-4E46-A54D-B47184B2B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F0ABD-27D3-432D-9C75-71E05C50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2CF9EF54-DFD3-41AD-B058-6D0FC0E7350B}"/>
              </a:ext>
            </a:extLst>
          </p:cNvPr>
          <p:cNvSpPr/>
          <p:nvPr userDrawn="1"/>
        </p:nvSpPr>
        <p:spPr>
          <a:xfrm rot="5400000">
            <a:off x="-339593" y="3468831"/>
            <a:ext cx="1106393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Hồng Linh</a:t>
            </a:r>
            <a:endParaRPr kumimoji="0" lang="zh-CN" altLang="en-US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28">
            <a:extLst>
              <a:ext uri="{FF2B5EF4-FFF2-40B4-BE49-F238E27FC236}">
                <a16:creationId xmlns:a16="http://schemas.microsoft.com/office/drawing/2014/main" id="{CA7D9C78-67DD-4FE1-8558-7BB034BF7E1D}"/>
              </a:ext>
            </a:extLst>
          </p:cNvPr>
          <p:cNvSpPr/>
          <p:nvPr userDrawn="1"/>
        </p:nvSpPr>
        <p:spPr>
          <a:xfrm rot="5400000">
            <a:off x="-846574" y="3450902"/>
            <a:ext cx="1098378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Hiền</a:t>
            </a:r>
            <a:endParaRPr kumimoji="0" lang="zh-CN" altLang="en-US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bg1"/>
              </a:solidFill>
              <a:effectLst/>
              <a:uLnTx/>
              <a:uFillTx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3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35111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41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53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41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5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26" Type="http://schemas.openxmlformats.org/officeDocument/2006/relationships/image" Target="../media/image76.png"/><Relationship Id="rId21" Type="http://schemas.openxmlformats.org/officeDocument/2006/relationships/image" Target="../media/image72.png"/><Relationship Id="rId34" Type="http://schemas.microsoft.com/office/2007/relationships/hdphoto" Target="../media/hdphoto6.wdp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microsoft.com/office/2007/relationships/hdphoto" Target="../media/hdphoto7.wdp"/><Relationship Id="rId25" Type="http://schemas.openxmlformats.org/officeDocument/2006/relationships/image" Target="../media/image75.png"/><Relationship Id="rId33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29" Type="http://schemas.openxmlformats.org/officeDocument/2006/relationships/image" Target="../media/image4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4.png"/><Relationship Id="rId32" Type="http://schemas.microsoft.com/office/2007/relationships/hdphoto" Target="../media/hdphoto5.wdp"/><Relationship Id="rId37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image" Target="../media/image67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55.png"/><Relationship Id="rId10" Type="http://schemas.openxmlformats.org/officeDocument/2006/relationships/image" Target="../media/image63.png"/><Relationship Id="rId19" Type="http://schemas.openxmlformats.org/officeDocument/2006/relationships/image" Target="../media/image70.png"/><Relationship Id="rId31" Type="http://schemas.openxmlformats.org/officeDocument/2006/relationships/image" Target="../media/image79.png"/><Relationship Id="rId4" Type="http://schemas.openxmlformats.org/officeDocument/2006/relationships/audio" Target="../media/audio2.wav"/><Relationship Id="rId9" Type="http://schemas.openxmlformats.org/officeDocument/2006/relationships/image" Target="../media/image62.png"/><Relationship Id="rId14" Type="http://schemas.openxmlformats.org/officeDocument/2006/relationships/image" Target="../media/image37.png"/><Relationship Id="rId22" Type="http://schemas.microsoft.com/office/2007/relationships/hdphoto" Target="../media/hdphoto8.wdp"/><Relationship Id="rId27" Type="http://schemas.openxmlformats.org/officeDocument/2006/relationships/image" Target="../media/image77.png"/><Relationship Id="rId30" Type="http://schemas.openxmlformats.org/officeDocument/2006/relationships/slide" Target="slide8.xml"/><Relationship Id="rId35" Type="http://schemas.openxmlformats.org/officeDocument/2006/relationships/image" Target="../media/image54.png"/><Relationship Id="rId8" Type="http://schemas.openxmlformats.org/officeDocument/2006/relationships/image" Target="../media/image61.png"/><Relationship Id="rId3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12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audio" Target="../media/audio1.wav"/><Relationship Id="rId15" Type="http://schemas.openxmlformats.org/officeDocument/2006/relationships/image" Target="../media/image55.png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png"/><Relationship Id="rId18" Type="http://schemas.openxmlformats.org/officeDocument/2006/relationships/slide" Target="slide11.xml"/><Relationship Id="rId3" Type="http://schemas.openxmlformats.org/officeDocument/2006/relationships/image" Target="../media/image36.png"/><Relationship Id="rId21" Type="http://schemas.openxmlformats.org/officeDocument/2006/relationships/image" Target="../media/image46.png"/><Relationship Id="rId7" Type="http://schemas.openxmlformats.org/officeDocument/2006/relationships/image" Target="../media/image39.png"/><Relationship Id="rId12" Type="http://schemas.openxmlformats.org/officeDocument/2006/relationships/slide" Target="slide9.xml"/><Relationship Id="rId17" Type="http://schemas.openxmlformats.org/officeDocument/2006/relationships/image" Target="../media/image44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slide" Target="slide12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image" Target="../media/image41.gif"/><Relationship Id="rId24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10" Type="http://schemas.microsoft.com/office/2007/relationships/hdphoto" Target="../media/hdphoto3.wdp"/><Relationship Id="rId19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slide" Target="slide10.xml"/><Relationship Id="rId2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slide" Target="slide8.xml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4838A0F-326D-49A3-A34E-79BBD30AE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376976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276836" y="4626963"/>
            <a:ext cx="3897859" cy="987362"/>
          </a:xfrm>
          <a:custGeom>
            <a:avLst/>
            <a:gdLst>
              <a:gd name="connsiteX0" fmla="*/ 0 w 3897859"/>
              <a:gd name="connsiteY0" fmla="*/ 0 h 987362"/>
              <a:gd name="connsiteX1" fmla="*/ 478880 w 3897859"/>
              <a:gd name="connsiteY1" fmla="*/ 0 h 987362"/>
              <a:gd name="connsiteX2" fmla="*/ 1113674 w 3897859"/>
              <a:gd name="connsiteY2" fmla="*/ 0 h 987362"/>
              <a:gd name="connsiteX3" fmla="*/ 1748468 w 3897859"/>
              <a:gd name="connsiteY3" fmla="*/ 0 h 987362"/>
              <a:gd name="connsiteX4" fmla="*/ 2266327 w 3897859"/>
              <a:gd name="connsiteY4" fmla="*/ 0 h 987362"/>
              <a:gd name="connsiteX5" fmla="*/ 2823164 w 3897859"/>
              <a:gd name="connsiteY5" fmla="*/ 0 h 987362"/>
              <a:gd name="connsiteX6" fmla="*/ 3380001 w 3897859"/>
              <a:gd name="connsiteY6" fmla="*/ 0 h 987362"/>
              <a:gd name="connsiteX7" fmla="*/ 3897859 w 3897859"/>
              <a:gd name="connsiteY7" fmla="*/ 0 h 987362"/>
              <a:gd name="connsiteX8" fmla="*/ 3897859 w 3897859"/>
              <a:gd name="connsiteY8" fmla="*/ 464060 h 987362"/>
              <a:gd name="connsiteX9" fmla="*/ 3897859 w 3897859"/>
              <a:gd name="connsiteY9" fmla="*/ 987362 h 987362"/>
              <a:gd name="connsiteX10" fmla="*/ 3418979 w 3897859"/>
              <a:gd name="connsiteY10" fmla="*/ 987362 h 987362"/>
              <a:gd name="connsiteX11" fmla="*/ 2901121 w 3897859"/>
              <a:gd name="connsiteY11" fmla="*/ 987362 h 987362"/>
              <a:gd name="connsiteX12" fmla="*/ 2305305 w 3897859"/>
              <a:gd name="connsiteY12" fmla="*/ 987362 h 987362"/>
              <a:gd name="connsiteX13" fmla="*/ 1709490 w 3897859"/>
              <a:gd name="connsiteY13" fmla="*/ 987362 h 987362"/>
              <a:gd name="connsiteX14" fmla="*/ 1269588 w 3897859"/>
              <a:gd name="connsiteY14" fmla="*/ 987362 h 987362"/>
              <a:gd name="connsiteX15" fmla="*/ 634794 w 3897859"/>
              <a:gd name="connsiteY15" fmla="*/ 987362 h 987362"/>
              <a:gd name="connsiteX16" fmla="*/ 0 w 3897859"/>
              <a:gd name="connsiteY16" fmla="*/ 987362 h 987362"/>
              <a:gd name="connsiteX17" fmla="*/ 0 w 3897859"/>
              <a:gd name="connsiteY17" fmla="*/ 503555 h 987362"/>
              <a:gd name="connsiteX18" fmla="*/ 0 w 3897859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7859" h="987362" fill="none" extrusionOk="0">
                <a:moveTo>
                  <a:pt x="0" y="0"/>
                </a:moveTo>
                <a:cubicBezTo>
                  <a:pt x="187572" y="-33532"/>
                  <a:pt x="331031" y="15409"/>
                  <a:pt x="478880" y="0"/>
                </a:cubicBezTo>
                <a:cubicBezTo>
                  <a:pt x="626729" y="-15409"/>
                  <a:pt x="924014" y="32211"/>
                  <a:pt x="1113674" y="0"/>
                </a:cubicBezTo>
                <a:cubicBezTo>
                  <a:pt x="1303334" y="-32211"/>
                  <a:pt x="1585900" y="64920"/>
                  <a:pt x="1748468" y="0"/>
                </a:cubicBezTo>
                <a:cubicBezTo>
                  <a:pt x="1911036" y="-64920"/>
                  <a:pt x="2109941" y="1568"/>
                  <a:pt x="2266327" y="0"/>
                </a:cubicBezTo>
                <a:cubicBezTo>
                  <a:pt x="2422713" y="-1568"/>
                  <a:pt x="2680808" y="53952"/>
                  <a:pt x="2823164" y="0"/>
                </a:cubicBezTo>
                <a:cubicBezTo>
                  <a:pt x="2965520" y="-53952"/>
                  <a:pt x="3170628" y="7207"/>
                  <a:pt x="3380001" y="0"/>
                </a:cubicBezTo>
                <a:cubicBezTo>
                  <a:pt x="3589374" y="-7207"/>
                  <a:pt x="3740140" y="18358"/>
                  <a:pt x="3897859" y="0"/>
                </a:cubicBezTo>
                <a:cubicBezTo>
                  <a:pt x="3943836" y="110475"/>
                  <a:pt x="3881864" y="260262"/>
                  <a:pt x="3897859" y="464060"/>
                </a:cubicBezTo>
                <a:cubicBezTo>
                  <a:pt x="3913854" y="667858"/>
                  <a:pt x="3883915" y="754818"/>
                  <a:pt x="3897859" y="987362"/>
                </a:cubicBezTo>
                <a:cubicBezTo>
                  <a:pt x="3662041" y="1030892"/>
                  <a:pt x="3546617" y="986993"/>
                  <a:pt x="3418979" y="987362"/>
                </a:cubicBezTo>
                <a:cubicBezTo>
                  <a:pt x="3291341" y="987731"/>
                  <a:pt x="3040709" y="956311"/>
                  <a:pt x="2901121" y="987362"/>
                </a:cubicBezTo>
                <a:cubicBezTo>
                  <a:pt x="2761533" y="1018413"/>
                  <a:pt x="2478241" y="927916"/>
                  <a:pt x="2305305" y="987362"/>
                </a:cubicBezTo>
                <a:cubicBezTo>
                  <a:pt x="2132369" y="1046808"/>
                  <a:pt x="1890646" y="970493"/>
                  <a:pt x="1709490" y="987362"/>
                </a:cubicBezTo>
                <a:cubicBezTo>
                  <a:pt x="1528334" y="1004231"/>
                  <a:pt x="1403615" y="959600"/>
                  <a:pt x="1269588" y="987362"/>
                </a:cubicBezTo>
                <a:cubicBezTo>
                  <a:pt x="1135561" y="1015124"/>
                  <a:pt x="827253" y="930055"/>
                  <a:pt x="634794" y="987362"/>
                </a:cubicBezTo>
                <a:cubicBezTo>
                  <a:pt x="442335" y="1044669"/>
                  <a:pt x="229097" y="952767"/>
                  <a:pt x="0" y="987362"/>
                </a:cubicBezTo>
                <a:cubicBezTo>
                  <a:pt x="-7946" y="811034"/>
                  <a:pt x="10045" y="695679"/>
                  <a:pt x="0" y="503555"/>
                </a:cubicBezTo>
                <a:cubicBezTo>
                  <a:pt x="-10045" y="311431"/>
                  <a:pt x="25282" y="148076"/>
                  <a:pt x="0" y="0"/>
                </a:cubicBezTo>
                <a:close/>
              </a:path>
              <a:path w="3897859" h="987362" stroke="0" extrusionOk="0">
                <a:moveTo>
                  <a:pt x="0" y="0"/>
                </a:moveTo>
                <a:cubicBezTo>
                  <a:pt x="165088" y="-59718"/>
                  <a:pt x="278908" y="1669"/>
                  <a:pt x="517858" y="0"/>
                </a:cubicBezTo>
                <a:cubicBezTo>
                  <a:pt x="756808" y="-1669"/>
                  <a:pt x="912674" y="48716"/>
                  <a:pt x="1152653" y="0"/>
                </a:cubicBezTo>
                <a:cubicBezTo>
                  <a:pt x="1392632" y="-48716"/>
                  <a:pt x="1544063" y="2830"/>
                  <a:pt x="1709490" y="0"/>
                </a:cubicBezTo>
                <a:cubicBezTo>
                  <a:pt x="1874917" y="-2830"/>
                  <a:pt x="2002280" y="6081"/>
                  <a:pt x="2149391" y="0"/>
                </a:cubicBezTo>
                <a:cubicBezTo>
                  <a:pt x="2296502" y="-6081"/>
                  <a:pt x="2408979" y="50970"/>
                  <a:pt x="2589292" y="0"/>
                </a:cubicBezTo>
                <a:cubicBezTo>
                  <a:pt x="2769605" y="-50970"/>
                  <a:pt x="2888385" y="21934"/>
                  <a:pt x="3107150" y="0"/>
                </a:cubicBezTo>
                <a:cubicBezTo>
                  <a:pt x="3325915" y="-21934"/>
                  <a:pt x="3707734" y="48914"/>
                  <a:pt x="3897859" y="0"/>
                </a:cubicBezTo>
                <a:cubicBezTo>
                  <a:pt x="3934784" y="205928"/>
                  <a:pt x="3889636" y="352318"/>
                  <a:pt x="3897859" y="473934"/>
                </a:cubicBezTo>
                <a:cubicBezTo>
                  <a:pt x="3906082" y="595550"/>
                  <a:pt x="3849361" y="860432"/>
                  <a:pt x="3897859" y="987362"/>
                </a:cubicBezTo>
                <a:cubicBezTo>
                  <a:pt x="3761114" y="1022752"/>
                  <a:pt x="3594024" y="937835"/>
                  <a:pt x="3457958" y="987362"/>
                </a:cubicBezTo>
                <a:cubicBezTo>
                  <a:pt x="3321892" y="1036889"/>
                  <a:pt x="2959883" y="925257"/>
                  <a:pt x="2823164" y="987362"/>
                </a:cubicBezTo>
                <a:cubicBezTo>
                  <a:pt x="2686445" y="1049467"/>
                  <a:pt x="2516107" y="983126"/>
                  <a:pt x="2344284" y="987362"/>
                </a:cubicBezTo>
                <a:cubicBezTo>
                  <a:pt x="2172461" y="991598"/>
                  <a:pt x="1991865" y="918876"/>
                  <a:pt x="1748468" y="987362"/>
                </a:cubicBezTo>
                <a:cubicBezTo>
                  <a:pt x="1505071" y="1055848"/>
                  <a:pt x="1443921" y="986210"/>
                  <a:pt x="1230610" y="987362"/>
                </a:cubicBezTo>
                <a:cubicBezTo>
                  <a:pt x="1017299" y="988514"/>
                  <a:pt x="869464" y="938059"/>
                  <a:pt x="634794" y="987362"/>
                </a:cubicBezTo>
                <a:cubicBezTo>
                  <a:pt x="400124" y="1036665"/>
                  <a:pt x="213148" y="960273"/>
                  <a:pt x="0" y="987362"/>
                </a:cubicBezTo>
                <a:cubicBezTo>
                  <a:pt x="-18480" y="808299"/>
                  <a:pt x="44447" y="725353"/>
                  <a:pt x="0" y="523302"/>
                </a:cubicBezTo>
                <a:cubicBezTo>
                  <a:pt x="-44447" y="321251"/>
                  <a:pt x="27508" y="216333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899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124627" y="3171982"/>
            <a:ext cx="3897858" cy="987362"/>
          </a:xfrm>
          <a:custGeom>
            <a:avLst/>
            <a:gdLst>
              <a:gd name="connsiteX0" fmla="*/ 0 w 3897858"/>
              <a:gd name="connsiteY0" fmla="*/ 0 h 987362"/>
              <a:gd name="connsiteX1" fmla="*/ 478880 w 3897858"/>
              <a:gd name="connsiteY1" fmla="*/ 0 h 987362"/>
              <a:gd name="connsiteX2" fmla="*/ 1074695 w 3897858"/>
              <a:gd name="connsiteY2" fmla="*/ 0 h 987362"/>
              <a:gd name="connsiteX3" fmla="*/ 1631532 w 3897858"/>
              <a:gd name="connsiteY3" fmla="*/ 0 h 987362"/>
              <a:gd name="connsiteX4" fmla="*/ 2071433 w 3897858"/>
              <a:gd name="connsiteY4" fmla="*/ 0 h 987362"/>
              <a:gd name="connsiteX5" fmla="*/ 2550313 w 3897858"/>
              <a:gd name="connsiteY5" fmla="*/ 0 h 987362"/>
              <a:gd name="connsiteX6" fmla="*/ 3185107 w 3897858"/>
              <a:gd name="connsiteY6" fmla="*/ 0 h 987362"/>
              <a:gd name="connsiteX7" fmla="*/ 3897858 w 3897858"/>
              <a:gd name="connsiteY7" fmla="*/ 0 h 987362"/>
              <a:gd name="connsiteX8" fmla="*/ 3897858 w 3897858"/>
              <a:gd name="connsiteY8" fmla="*/ 493681 h 987362"/>
              <a:gd name="connsiteX9" fmla="*/ 3897858 w 3897858"/>
              <a:gd name="connsiteY9" fmla="*/ 987362 h 987362"/>
              <a:gd name="connsiteX10" fmla="*/ 3341021 w 3897858"/>
              <a:gd name="connsiteY10" fmla="*/ 987362 h 987362"/>
              <a:gd name="connsiteX11" fmla="*/ 2745206 w 3897858"/>
              <a:gd name="connsiteY11" fmla="*/ 987362 h 987362"/>
              <a:gd name="connsiteX12" fmla="*/ 2110412 w 3897858"/>
              <a:gd name="connsiteY12" fmla="*/ 987362 h 987362"/>
              <a:gd name="connsiteX13" fmla="*/ 1475618 w 3897858"/>
              <a:gd name="connsiteY13" fmla="*/ 987362 h 987362"/>
              <a:gd name="connsiteX14" fmla="*/ 957759 w 3897858"/>
              <a:gd name="connsiteY14" fmla="*/ 987362 h 987362"/>
              <a:gd name="connsiteX15" fmla="*/ 478880 w 3897858"/>
              <a:gd name="connsiteY15" fmla="*/ 987362 h 987362"/>
              <a:gd name="connsiteX16" fmla="*/ 0 w 3897858"/>
              <a:gd name="connsiteY16" fmla="*/ 987362 h 987362"/>
              <a:gd name="connsiteX17" fmla="*/ 0 w 3897858"/>
              <a:gd name="connsiteY17" fmla="*/ 503555 h 987362"/>
              <a:gd name="connsiteX18" fmla="*/ 0 w 3897858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7858" h="987362" fill="none" extrusionOk="0">
                <a:moveTo>
                  <a:pt x="0" y="0"/>
                </a:moveTo>
                <a:cubicBezTo>
                  <a:pt x="210066" y="-3860"/>
                  <a:pt x="275764" y="37052"/>
                  <a:pt x="478880" y="0"/>
                </a:cubicBezTo>
                <a:cubicBezTo>
                  <a:pt x="681996" y="-37052"/>
                  <a:pt x="808982" y="25292"/>
                  <a:pt x="1074695" y="0"/>
                </a:cubicBezTo>
                <a:cubicBezTo>
                  <a:pt x="1340408" y="-25292"/>
                  <a:pt x="1402893" y="49480"/>
                  <a:pt x="1631532" y="0"/>
                </a:cubicBezTo>
                <a:cubicBezTo>
                  <a:pt x="1860171" y="-49480"/>
                  <a:pt x="1867001" y="19088"/>
                  <a:pt x="2071433" y="0"/>
                </a:cubicBezTo>
                <a:cubicBezTo>
                  <a:pt x="2275865" y="-19088"/>
                  <a:pt x="2361452" y="38535"/>
                  <a:pt x="2550313" y="0"/>
                </a:cubicBezTo>
                <a:cubicBezTo>
                  <a:pt x="2739174" y="-38535"/>
                  <a:pt x="2891076" y="22511"/>
                  <a:pt x="3185107" y="0"/>
                </a:cubicBezTo>
                <a:cubicBezTo>
                  <a:pt x="3479138" y="-22511"/>
                  <a:pt x="3659256" y="78798"/>
                  <a:pt x="3897858" y="0"/>
                </a:cubicBezTo>
                <a:cubicBezTo>
                  <a:pt x="3922910" y="149555"/>
                  <a:pt x="3851988" y="306457"/>
                  <a:pt x="3897858" y="493681"/>
                </a:cubicBezTo>
                <a:cubicBezTo>
                  <a:pt x="3943728" y="680905"/>
                  <a:pt x="3849793" y="855428"/>
                  <a:pt x="3897858" y="987362"/>
                </a:cubicBezTo>
                <a:cubicBezTo>
                  <a:pt x="3669286" y="1014157"/>
                  <a:pt x="3612254" y="952282"/>
                  <a:pt x="3341021" y="987362"/>
                </a:cubicBezTo>
                <a:cubicBezTo>
                  <a:pt x="3069788" y="1022442"/>
                  <a:pt x="2902686" y="964008"/>
                  <a:pt x="2745206" y="987362"/>
                </a:cubicBezTo>
                <a:cubicBezTo>
                  <a:pt x="2587726" y="1010716"/>
                  <a:pt x="2344405" y="984962"/>
                  <a:pt x="2110412" y="987362"/>
                </a:cubicBezTo>
                <a:cubicBezTo>
                  <a:pt x="1876419" y="989762"/>
                  <a:pt x="1750477" y="964504"/>
                  <a:pt x="1475618" y="987362"/>
                </a:cubicBezTo>
                <a:cubicBezTo>
                  <a:pt x="1200759" y="1010220"/>
                  <a:pt x="1174792" y="928160"/>
                  <a:pt x="957759" y="987362"/>
                </a:cubicBezTo>
                <a:cubicBezTo>
                  <a:pt x="740726" y="1046564"/>
                  <a:pt x="575768" y="931558"/>
                  <a:pt x="478880" y="987362"/>
                </a:cubicBezTo>
                <a:cubicBezTo>
                  <a:pt x="381992" y="1043166"/>
                  <a:pt x="147300" y="939976"/>
                  <a:pt x="0" y="987362"/>
                </a:cubicBezTo>
                <a:cubicBezTo>
                  <a:pt x="-54613" y="757415"/>
                  <a:pt x="26029" y="661445"/>
                  <a:pt x="0" y="503555"/>
                </a:cubicBezTo>
                <a:cubicBezTo>
                  <a:pt x="-26029" y="345665"/>
                  <a:pt x="12500" y="250487"/>
                  <a:pt x="0" y="0"/>
                </a:cubicBezTo>
                <a:close/>
              </a:path>
              <a:path w="3897858" h="987362" stroke="0" extrusionOk="0">
                <a:moveTo>
                  <a:pt x="0" y="0"/>
                </a:moveTo>
                <a:cubicBezTo>
                  <a:pt x="204382" y="-1155"/>
                  <a:pt x="300802" y="16886"/>
                  <a:pt x="556837" y="0"/>
                </a:cubicBezTo>
                <a:cubicBezTo>
                  <a:pt x="812872" y="-16886"/>
                  <a:pt x="905161" y="4329"/>
                  <a:pt x="1035717" y="0"/>
                </a:cubicBezTo>
                <a:cubicBezTo>
                  <a:pt x="1166273" y="-4329"/>
                  <a:pt x="1273065" y="6744"/>
                  <a:pt x="1475618" y="0"/>
                </a:cubicBezTo>
                <a:cubicBezTo>
                  <a:pt x="1678171" y="-6744"/>
                  <a:pt x="1837605" y="31267"/>
                  <a:pt x="1993476" y="0"/>
                </a:cubicBezTo>
                <a:cubicBezTo>
                  <a:pt x="2149347" y="-31267"/>
                  <a:pt x="2310677" y="61448"/>
                  <a:pt x="2511334" y="0"/>
                </a:cubicBezTo>
                <a:cubicBezTo>
                  <a:pt x="2711991" y="-61448"/>
                  <a:pt x="2915925" y="9339"/>
                  <a:pt x="3107150" y="0"/>
                </a:cubicBezTo>
                <a:cubicBezTo>
                  <a:pt x="3298375" y="-9339"/>
                  <a:pt x="3684358" y="26034"/>
                  <a:pt x="3897858" y="0"/>
                </a:cubicBezTo>
                <a:cubicBezTo>
                  <a:pt x="3915607" y="112905"/>
                  <a:pt x="3849011" y="331111"/>
                  <a:pt x="3897858" y="493681"/>
                </a:cubicBezTo>
                <a:cubicBezTo>
                  <a:pt x="3946705" y="656251"/>
                  <a:pt x="3864243" y="746893"/>
                  <a:pt x="3897858" y="987362"/>
                </a:cubicBezTo>
                <a:cubicBezTo>
                  <a:pt x="3787304" y="1044410"/>
                  <a:pt x="3561041" y="975260"/>
                  <a:pt x="3418978" y="987362"/>
                </a:cubicBezTo>
                <a:cubicBezTo>
                  <a:pt x="3276915" y="999464"/>
                  <a:pt x="3075371" y="945095"/>
                  <a:pt x="2784184" y="987362"/>
                </a:cubicBezTo>
                <a:cubicBezTo>
                  <a:pt x="2492997" y="1029629"/>
                  <a:pt x="2517488" y="944972"/>
                  <a:pt x="2344283" y="987362"/>
                </a:cubicBezTo>
                <a:cubicBezTo>
                  <a:pt x="2171078" y="1029752"/>
                  <a:pt x="2021518" y="926496"/>
                  <a:pt x="1826425" y="987362"/>
                </a:cubicBezTo>
                <a:cubicBezTo>
                  <a:pt x="1631332" y="1048228"/>
                  <a:pt x="1534215" y="927328"/>
                  <a:pt x="1269588" y="987362"/>
                </a:cubicBezTo>
                <a:cubicBezTo>
                  <a:pt x="1004961" y="1047396"/>
                  <a:pt x="767692" y="934711"/>
                  <a:pt x="634794" y="987362"/>
                </a:cubicBezTo>
                <a:cubicBezTo>
                  <a:pt x="501896" y="1040013"/>
                  <a:pt x="286819" y="958591"/>
                  <a:pt x="0" y="987362"/>
                </a:cubicBezTo>
                <a:cubicBezTo>
                  <a:pt x="-7279" y="780880"/>
                  <a:pt x="26674" y="749231"/>
                  <a:pt x="0" y="523302"/>
                </a:cubicBezTo>
                <a:cubicBezTo>
                  <a:pt x="-26674" y="297373"/>
                  <a:pt x="15522" y="15355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555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39" y="3227764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1293563" y="3127049"/>
            <a:ext cx="3877130" cy="1098093"/>
          </a:xfrm>
          <a:custGeom>
            <a:avLst/>
            <a:gdLst>
              <a:gd name="connsiteX0" fmla="*/ 0 w 3877130"/>
              <a:gd name="connsiteY0" fmla="*/ 0 h 1098093"/>
              <a:gd name="connsiteX1" fmla="*/ 476333 w 3877130"/>
              <a:gd name="connsiteY1" fmla="*/ 0 h 1098093"/>
              <a:gd name="connsiteX2" fmla="*/ 1068980 w 3877130"/>
              <a:gd name="connsiteY2" fmla="*/ 0 h 1098093"/>
              <a:gd name="connsiteX3" fmla="*/ 1584085 w 3877130"/>
              <a:gd name="connsiteY3" fmla="*/ 0 h 1098093"/>
              <a:gd name="connsiteX4" fmla="*/ 2215503 w 3877130"/>
              <a:gd name="connsiteY4" fmla="*/ 0 h 1098093"/>
              <a:gd name="connsiteX5" fmla="*/ 2769379 w 3877130"/>
              <a:gd name="connsiteY5" fmla="*/ 0 h 1098093"/>
              <a:gd name="connsiteX6" fmla="*/ 3245712 w 3877130"/>
              <a:gd name="connsiteY6" fmla="*/ 0 h 1098093"/>
              <a:gd name="connsiteX7" fmla="*/ 3877130 w 3877130"/>
              <a:gd name="connsiteY7" fmla="*/ 0 h 1098093"/>
              <a:gd name="connsiteX8" fmla="*/ 3877130 w 3877130"/>
              <a:gd name="connsiteY8" fmla="*/ 549047 h 1098093"/>
              <a:gd name="connsiteX9" fmla="*/ 3877130 w 3877130"/>
              <a:gd name="connsiteY9" fmla="*/ 1098093 h 1098093"/>
              <a:gd name="connsiteX10" fmla="*/ 3245712 w 3877130"/>
              <a:gd name="connsiteY10" fmla="*/ 1098093 h 1098093"/>
              <a:gd name="connsiteX11" fmla="*/ 2653065 w 3877130"/>
              <a:gd name="connsiteY11" fmla="*/ 1098093 h 1098093"/>
              <a:gd name="connsiteX12" fmla="*/ 2060418 w 3877130"/>
              <a:gd name="connsiteY12" fmla="*/ 1098093 h 1098093"/>
              <a:gd name="connsiteX13" fmla="*/ 1584085 w 3877130"/>
              <a:gd name="connsiteY13" fmla="*/ 1098093 h 1098093"/>
              <a:gd name="connsiteX14" fmla="*/ 1068980 w 3877130"/>
              <a:gd name="connsiteY14" fmla="*/ 1098093 h 1098093"/>
              <a:gd name="connsiteX15" fmla="*/ 631418 w 3877130"/>
              <a:gd name="connsiteY15" fmla="*/ 1098093 h 1098093"/>
              <a:gd name="connsiteX16" fmla="*/ 0 w 3877130"/>
              <a:gd name="connsiteY16" fmla="*/ 1098093 h 1098093"/>
              <a:gd name="connsiteX17" fmla="*/ 0 w 3877130"/>
              <a:gd name="connsiteY17" fmla="*/ 527085 h 1098093"/>
              <a:gd name="connsiteX18" fmla="*/ 0 w 3877130"/>
              <a:gd name="connsiteY18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77130" h="1098093" fill="none" extrusionOk="0">
                <a:moveTo>
                  <a:pt x="0" y="0"/>
                </a:moveTo>
                <a:cubicBezTo>
                  <a:pt x="123116" y="-8801"/>
                  <a:pt x="248029" y="28485"/>
                  <a:pt x="476333" y="0"/>
                </a:cubicBezTo>
                <a:cubicBezTo>
                  <a:pt x="704637" y="-28485"/>
                  <a:pt x="834695" y="39838"/>
                  <a:pt x="1068980" y="0"/>
                </a:cubicBezTo>
                <a:cubicBezTo>
                  <a:pt x="1303265" y="-39838"/>
                  <a:pt x="1358868" y="33341"/>
                  <a:pt x="1584085" y="0"/>
                </a:cubicBezTo>
                <a:cubicBezTo>
                  <a:pt x="1809302" y="-33341"/>
                  <a:pt x="1996728" y="15025"/>
                  <a:pt x="2215503" y="0"/>
                </a:cubicBezTo>
                <a:cubicBezTo>
                  <a:pt x="2434278" y="-15025"/>
                  <a:pt x="2518375" y="36788"/>
                  <a:pt x="2769379" y="0"/>
                </a:cubicBezTo>
                <a:cubicBezTo>
                  <a:pt x="3020383" y="-36788"/>
                  <a:pt x="3106068" y="53556"/>
                  <a:pt x="3245712" y="0"/>
                </a:cubicBezTo>
                <a:cubicBezTo>
                  <a:pt x="3385356" y="-53556"/>
                  <a:pt x="3671550" y="28245"/>
                  <a:pt x="3877130" y="0"/>
                </a:cubicBezTo>
                <a:cubicBezTo>
                  <a:pt x="3937169" y="149413"/>
                  <a:pt x="3854235" y="283729"/>
                  <a:pt x="3877130" y="549047"/>
                </a:cubicBezTo>
                <a:cubicBezTo>
                  <a:pt x="3900025" y="814365"/>
                  <a:pt x="3850404" y="850768"/>
                  <a:pt x="3877130" y="1098093"/>
                </a:cubicBezTo>
                <a:cubicBezTo>
                  <a:pt x="3621144" y="1165295"/>
                  <a:pt x="3407957" y="1051855"/>
                  <a:pt x="3245712" y="1098093"/>
                </a:cubicBezTo>
                <a:cubicBezTo>
                  <a:pt x="3083467" y="1144331"/>
                  <a:pt x="2877092" y="1028861"/>
                  <a:pt x="2653065" y="1098093"/>
                </a:cubicBezTo>
                <a:cubicBezTo>
                  <a:pt x="2429038" y="1167325"/>
                  <a:pt x="2280412" y="1079425"/>
                  <a:pt x="2060418" y="1098093"/>
                </a:cubicBezTo>
                <a:cubicBezTo>
                  <a:pt x="1840424" y="1116761"/>
                  <a:pt x="1818679" y="1050316"/>
                  <a:pt x="1584085" y="1098093"/>
                </a:cubicBezTo>
                <a:cubicBezTo>
                  <a:pt x="1349491" y="1145870"/>
                  <a:pt x="1269663" y="1082085"/>
                  <a:pt x="1068980" y="1098093"/>
                </a:cubicBezTo>
                <a:cubicBezTo>
                  <a:pt x="868298" y="1114101"/>
                  <a:pt x="845510" y="1048946"/>
                  <a:pt x="631418" y="1098093"/>
                </a:cubicBezTo>
                <a:cubicBezTo>
                  <a:pt x="417326" y="1147240"/>
                  <a:pt x="196524" y="1081402"/>
                  <a:pt x="0" y="1098093"/>
                </a:cubicBezTo>
                <a:cubicBezTo>
                  <a:pt x="-15493" y="979077"/>
                  <a:pt x="1787" y="681819"/>
                  <a:pt x="0" y="527085"/>
                </a:cubicBezTo>
                <a:cubicBezTo>
                  <a:pt x="-1787" y="372351"/>
                  <a:pt x="51921" y="218084"/>
                  <a:pt x="0" y="0"/>
                </a:cubicBezTo>
                <a:close/>
              </a:path>
              <a:path w="3877130" h="1098093" stroke="0" extrusionOk="0">
                <a:moveTo>
                  <a:pt x="0" y="0"/>
                </a:moveTo>
                <a:cubicBezTo>
                  <a:pt x="140807" y="-25398"/>
                  <a:pt x="450027" y="37468"/>
                  <a:pt x="592647" y="0"/>
                </a:cubicBezTo>
                <a:cubicBezTo>
                  <a:pt x="735267" y="-37468"/>
                  <a:pt x="944928" y="59475"/>
                  <a:pt x="1146523" y="0"/>
                </a:cubicBezTo>
                <a:cubicBezTo>
                  <a:pt x="1348118" y="-59475"/>
                  <a:pt x="1421739" y="15685"/>
                  <a:pt x="1584085" y="0"/>
                </a:cubicBezTo>
                <a:cubicBezTo>
                  <a:pt x="1746431" y="-15685"/>
                  <a:pt x="1915483" y="57091"/>
                  <a:pt x="2176732" y="0"/>
                </a:cubicBezTo>
                <a:cubicBezTo>
                  <a:pt x="2437981" y="-57091"/>
                  <a:pt x="2485238" y="30539"/>
                  <a:pt x="2730607" y="0"/>
                </a:cubicBezTo>
                <a:cubicBezTo>
                  <a:pt x="2975977" y="-30539"/>
                  <a:pt x="3017571" y="40619"/>
                  <a:pt x="3245712" y="0"/>
                </a:cubicBezTo>
                <a:cubicBezTo>
                  <a:pt x="3473854" y="-40619"/>
                  <a:pt x="3743282" y="7649"/>
                  <a:pt x="3877130" y="0"/>
                </a:cubicBezTo>
                <a:cubicBezTo>
                  <a:pt x="3928774" y="252630"/>
                  <a:pt x="3839187" y="396683"/>
                  <a:pt x="3877130" y="538066"/>
                </a:cubicBezTo>
                <a:cubicBezTo>
                  <a:pt x="3915073" y="679449"/>
                  <a:pt x="3873553" y="918560"/>
                  <a:pt x="3877130" y="1098093"/>
                </a:cubicBezTo>
                <a:cubicBezTo>
                  <a:pt x="3620380" y="1156512"/>
                  <a:pt x="3507586" y="1055281"/>
                  <a:pt x="3245712" y="1098093"/>
                </a:cubicBezTo>
                <a:cubicBezTo>
                  <a:pt x="2983838" y="1140905"/>
                  <a:pt x="2868733" y="1038657"/>
                  <a:pt x="2730607" y="1098093"/>
                </a:cubicBezTo>
                <a:cubicBezTo>
                  <a:pt x="2592481" y="1157529"/>
                  <a:pt x="2422202" y="1071000"/>
                  <a:pt x="2254274" y="1098093"/>
                </a:cubicBezTo>
                <a:cubicBezTo>
                  <a:pt x="2086346" y="1125186"/>
                  <a:pt x="1904167" y="1039559"/>
                  <a:pt x="1700398" y="1098093"/>
                </a:cubicBezTo>
                <a:cubicBezTo>
                  <a:pt x="1496629" y="1156627"/>
                  <a:pt x="1315872" y="1095261"/>
                  <a:pt x="1107751" y="1098093"/>
                </a:cubicBezTo>
                <a:cubicBezTo>
                  <a:pt x="899630" y="1100925"/>
                  <a:pt x="766923" y="1058987"/>
                  <a:pt x="631418" y="1098093"/>
                </a:cubicBezTo>
                <a:cubicBezTo>
                  <a:pt x="495913" y="1137199"/>
                  <a:pt x="267203" y="1083148"/>
                  <a:pt x="0" y="1098093"/>
                </a:cubicBezTo>
                <a:cubicBezTo>
                  <a:pt x="-45235" y="874894"/>
                  <a:pt x="50006" y="804419"/>
                  <a:pt x="0" y="549047"/>
                </a:cubicBezTo>
                <a:cubicBezTo>
                  <a:pt x="-50006" y="293675"/>
                  <a:pt x="14991" y="222057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900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10" y="473146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317973" y="39609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2" y="3263593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625467" y="1178254"/>
            <a:ext cx="7483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tất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cả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bao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nhiêu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3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chữ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?</a:t>
            </a:r>
            <a:endParaRPr lang="en-US" sz="3600" b="1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220538" y="4616577"/>
            <a:ext cx="3897858" cy="987362"/>
          </a:xfrm>
          <a:custGeom>
            <a:avLst/>
            <a:gdLst>
              <a:gd name="connsiteX0" fmla="*/ 0 w 3897858"/>
              <a:gd name="connsiteY0" fmla="*/ 0 h 987362"/>
              <a:gd name="connsiteX1" fmla="*/ 478880 w 3897858"/>
              <a:gd name="connsiteY1" fmla="*/ 0 h 987362"/>
              <a:gd name="connsiteX2" fmla="*/ 1074695 w 3897858"/>
              <a:gd name="connsiteY2" fmla="*/ 0 h 987362"/>
              <a:gd name="connsiteX3" fmla="*/ 1631532 w 3897858"/>
              <a:gd name="connsiteY3" fmla="*/ 0 h 987362"/>
              <a:gd name="connsiteX4" fmla="*/ 2071433 w 3897858"/>
              <a:gd name="connsiteY4" fmla="*/ 0 h 987362"/>
              <a:gd name="connsiteX5" fmla="*/ 2550313 w 3897858"/>
              <a:gd name="connsiteY5" fmla="*/ 0 h 987362"/>
              <a:gd name="connsiteX6" fmla="*/ 3185107 w 3897858"/>
              <a:gd name="connsiteY6" fmla="*/ 0 h 987362"/>
              <a:gd name="connsiteX7" fmla="*/ 3897858 w 3897858"/>
              <a:gd name="connsiteY7" fmla="*/ 0 h 987362"/>
              <a:gd name="connsiteX8" fmla="*/ 3897858 w 3897858"/>
              <a:gd name="connsiteY8" fmla="*/ 493681 h 987362"/>
              <a:gd name="connsiteX9" fmla="*/ 3897858 w 3897858"/>
              <a:gd name="connsiteY9" fmla="*/ 987362 h 987362"/>
              <a:gd name="connsiteX10" fmla="*/ 3341021 w 3897858"/>
              <a:gd name="connsiteY10" fmla="*/ 987362 h 987362"/>
              <a:gd name="connsiteX11" fmla="*/ 2745206 w 3897858"/>
              <a:gd name="connsiteY11" fmla="*/ 987362 h 987362"/>
              <a:gd name="connsiteX12" fmla="*/ 2110412 w 3897858"/>
              <a:gd name="connsiteY12" fmla="*/ 987362 h 987362"/>
              <a:gd name="connsiteX13" fmla="*/ 1475618 w 3897858"/>
              <a:gd name="connsiteY13" fmla="*/ 987362 h 987362"/>
              <a:gd name="connsiteX14" fmla="*/ 957759 w 3897858"/>
              <a:gd name="connsiteY14" fmla="*/ 987362 h 987362"/>
              <a:gd name="connsiteX15" fmla="*/ 478880 w 3897858"/>
              <a:gd name="connsiteY15" fmla="*/ 987362 h 987362"/>
              <a:gd name="connsiteX16" fmla="*/ 0 w 3897858"/>
              <a:gd name="connsiteY16" fmla="*/ 987362 h 987362"/>
              <a:gd name="connsiteX17" fmla="*/ 0 w 3897858"/>
              <a:gd name="connsiteY17" fmla="*/ 503555 h 987362"/>
              <a:gd name="connsiteX18" fmla="*/ 0 w 3897858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7858" h="987362" fill="none" extrusionOk="0">
                <a:moveTo>
                  <a:pt x="0" y="0"/>
                </a:moveTo>
                <a:cubicBezTo>
                  <a:pt x="210066" y="-3860"/>
                  <a:pt x="275764" y="37052"/>
                  <a:pt x="478880" y="0"/>
                </a:cubicBezTo>
                <a:cubicBezTo>
                  <a:pt x="681996" y="-37052"/>
                  <a:pt x="808982" y="25292"/>
                  <a:pt x="1074695" y="0"/>
                </a:cubicBezTo>
                <a:cubicBezTo>
                  <a:pt x="1340408" y="-25292"/>
                  <a:pt x="1402893" y="49480"/>
                  <a:pt x="1631532" y="0"/>
                </a:cubicBezTo>
                <a:cubicBezTo>
                  <a:pt x="1860171" y="-49480"/>
                  <a:pt x="1867001" y="19088"/>
                  <a:pt x="2071433" y="0"/>
                </a:cubicBezTo>
                <a:cubicBezTo>
                  <a:pt x="2275865" y="-19088"/>
                  <a:pt x="2361452" y="38535"/>
                  <a:pt x="2550313" y="0"/>
                </a:cubicBezTo>
                <a:cubicBezTo>
                  <a:pt x="2739174" y="-38535"/>
                  <a:pt x="2891076" y="22511"/>
                  <a:pt x="3185107" y="0"/>
                </a:cubicBezTo>
                <a:cubicBezTo>
                  <a:pt x="3479138" y="-22511"/>
                  <a:pt x="3659256" y="78798"/>
                  <a:pt x="3897858" y="0"/>
                </a:cubicBezTo>
                <a:cubicBezTo>
                  <a:pt x="3922910" y="149555"/>
                  <a:pt x="3851988" y="306457"/>
                  <a:pt x="3897858" y="493681"/>
                </a:cubicBezTo>
                <a:cubicBezTo>
                  <a:pt x="3943728" y="680905"/>
                  <a:pt x="3849793" y="855428"/>
                  <a:pt x="3897858" y="987362"/>
                </a:cubicBezTo>
                <a:cubicBezTo>
                  <a:pt x="3669286" y="1014157"/>
                  <a:pt x="3612254" y="952282"/>
                  <a:pt x="3341021" y="987362"/>
                </a:cubicBezTo>
                <a:cubicBezTo>
                  <a:pt x="3069788" y="1022442"/>
                  <a:pt x="2902686" y="964008"/>
                  <a:pt x="2745206" y="987362"/>
                </a:cubicBezTo>
                <a:cubicBezTo>
                  <a:pt x="2587726" y="1010716"/>
                  <a:pt x="2344405" y="984962"/>
                  <a:pt x="2110412" y="987362"/>
                </a:cubicBezTo>
                <a:cubicBezTo>
                  <a:pt x="1876419" y="989762"/>
                  <a:pt x="1750477" y="964504"/>
                  <a:pt x="1475618" y="987362"/>
                </a:cubicBezTo>
                <a:cubicBezTo>
                  <a:pt x="1200759" y="1010220"/>
                  <a:pt x="1174792" y="928160"/>
                  <a:pt x="957759" y="987362"/>
                </a:cubicBezTo>
                <a:cubicBezTo>
                  <a:pt x="740726" y="1046564"/>
                  <a:pt x="575768" y="931558"/>
                  <a:pt x="478880" y="987362"/>
                </a:cubicBezTo>
                <a:cubicBezTo>
                  <a:pt x="381992" y="1043166"/>
                  <a:pt x="147300" y="939976"/>
                  <a:pt x="0" y="987362"/>
                </a:cubicBezTo>
                <a:cubicBezTo>
                  <a:pt x="-54613" y="757415"/>
                  <a:pt x="26029" y="661445"/>
                  <a:pt x="0" y="503555"/>
                </a:cubicBezTo>
                <a:cubicBezTo>
                  <a:pt x="-26029" y="345665"/>
                  <a:pt x="12500" y="250487"/>
                  <a:pt x="0" y="0"/>
                </a:cubicBezTo>
                <a:close/>
              </a:path>
              <a:path w="3897858" h="987362" stroke="0" extrusionOk="0">
                <a:moveTo>
                  <a:pt x="0" y="0"/>
                </a:moveTo>
                <a:cubicBezTo>
                  <a:pt x="204382" y="-1155"/>
                  <a:pt x="300802" y="16886"/>
                  <a:pt x="556837" y="0"/>
                </a:cubicBezTo>
                <a:cubicBezTo>
                  <a:pt x="812872" y="-16886"/>
                  <a:pt x="905161" y="4329"/>
                  <a:pt x="1035717" y="0"/>
                </a:cubicBezTo>
                <a:cubicBezTo>
                  <a:pt x="1166273" y="-4329"/>
                  <a:pt x="1273065" y="6744"/>
                  <a:pt x="1475618" y="0"/>
                </a:cubicBezTo>
                <a:cubicBezTo>
                  <a:pt x="1678171" y="-6744"/>
                  <a:pt x="1837605" y="31267"/>
                  <a:pt x="1993476" y="0"/>
                </a:cubicBezTo>
                <a:cubicBezTo>
                  <a:pt x="2149347" y="-31267"/>
                  <a:pt x="2310677" y="61448"/>
                  <a:pt x="2511334" y="0"/>
                </a:cubicBezTo>
                <a:cubicBezTo>
                  <a:pt x="2711991" y="-61448"/>
                  <a:pt x="2915925" y="9339"/>
                  <a:pt x="3107150" y="0"/>
                </a:cubicBezTo>
                <a:cubicBezTo>
                  <a:pt x="3298375" y="-9339"/>
                  <a:pt x="3684358" y="26034"/>
                  <a:pt x="3897858" y="0"/>
                </a:cubicBezTo>
                <a:cubicBezTo>
                  <a:pt x="3915607" y="112905"/>
                  <a:pt x="3849011" y="331111"/>
                  <a:pt x="3897858" y="493681"/>
                </a:cubicBezTo>
                <a:cubicBezTo>
                  <a:pt x="3946705" y="656251"/>
                  <a:pt x="3864243" y="746893"/>
                  <a:pt x="3897858" y="987362"/>
                </a:cubicBezTo>
                <a:cubicBezTo>
                  <a:pt x="3787304" y="1044410"/>
                  <a:pt x="3561041" y="975260"/>
                  <a:pt x="3418978" y="987362"/>
                </a:cubicBezTo>
                <a:cubicBezTo>
                  <a:pt x="3276915" y="999464"/>
                  <a:pt x="3075371" y="945095"/>
                  <a:pt x="2784184" y="987362"/>
                </a:cubicBezTo>
                <a:cubicBezTo>
                  <a:pt x="2492997" y="1029629"/>
                  <a:pt x="2517488" y="944972"/>
                  <a:pt x="2344283" y="987362"/>
                </a:cubicBezTo>
                <a:cubicBezTo>
                  <a:pt x="2171078" y="1029752"/>
                  <a:pt x="2021518" y="926496"/>
                  <a:pt x="1826425" y="987362"/>
                </a:cubicBezTo>
                <a:cubicBezTo>
                  <a:pt x="1631332" y="1048228"/>
                  <a:pt x="1534215" y="927328"/>
                  <a:pt x="1269588" y="987362"/>
                </a:cubicBezTo>
                <a:cubicBezTo>
                  <a:pt x="1004961" y="1047396"/>
                  <a:pt x="767692" y="934711"/>
                  <a:pt x="634794" y="987362"/>
                </a:cubicBezTo>
                <a:cubicBezTo>
                  <a:pt x="501896" y="1040013"/>
                  <a:pt x="286819" y="958591"/>
                  <a:pt x="0" y="987362"/>
                </a:cubicBezTo>
                <a:cubicBezTo>
                  <a:pt x="-7279" y="780880"/>
                  <a:pt x="26674" y="749231"/>
                  <a:pt x="0" y="523302"/>
                </a:cubicBezTo>
                <a:cubicBezTo>
                  <a:pt x="-26674" y="297373"/>
                  <a:pt x="15522" y="153558"/>
                  <a:pt x="0" y="0"/>
                </a:cubicBezTo>
                <a:close/>
              </a:path>
            </a:pathLst>
          </a:custGeom>
          <a:solidFill>
            <a:schemeClr val="bg2">
              <a:lumMod val="25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. 450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50" y="4672359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8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DA8DBA-F045-4E78-8E32-0B34EA79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7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9" y="4479627"/>
            <a:ext cx="2378373" cy="23783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05111" y="4577689"/>
            <a:ext cx="3823983" cy="987362"/>
          </a:xfrm>
          <a:custGeom>
            <a:avLst/>
            <a:gdLst>
              <a:gd name="connsiteX0" fmla="*/ 0 w 3823983"/>
              <a:gd name="connsiteY0" fmla="*/ 0 h 987362"/>
              <a:gd name="connsiteX1" fmla="*/ 469804 w 3823983"/>
              <a:gd name="connsiteY1" fmla="*/ 0 h 987362"/>
              <a:gd name="connsiteX2" fmla="*/ 1092567 w 3823983"/>
              <a:gd name="connsiteY2" fmla="*/ 0 h 987362"/>
              <a:gd name="connsiteX3" fmla="*/ 1715330 w 3823983"/>
              <a:gd name="connsiteY3" fmla="*/ 0 h 987362"/>
              <a:gd name="connsiteX4" fmla="*/ 2223373 w 3823983"/>
              <a:gd name="connsiteY4" fmla="*/ 0 h 987362"/>
              <a:gd name="connsiteX5" fmla="*/ 2769656 w 3823983"/>
              <a:gd name="connsiteY5" fmla="*/ 0 h 987362"/>
              <a:gd name="connsiteX6" fmla="*/ 3315940 w 3823983"/>
              <a:gd name="connsiteY6" fmla="*/ 0 h 987362"/>
              <a:gd name="connsiteX7" fmla="*/ 3823983 w 3823983"/>
              <a:gd name="connsiteY7" fmla="*/ 0 h 987362"/>
              <a:gd name="connsiteX8" fmla="*/ 3823983 w 3823983"/>
              <a:gd name="connsiteY8" fmla="*/ 464060 h 987362"/>
              <a:gd name="connsiteX9" fmla="*/ 3823983 w 3823983"/>
              <a:gd name="connsiteY9" fmla="*/ 987362 h 987362"/>
              <a:gd name="connsiteX10" fmla="*/ 3354179 w 3823983"/>
              <a:gd name="connsiteY10" fmla="*/ 987362 h 987362"/>
              <a:gd name="connsiteX11" fmla="*/ 2846136 w 3823983"/>
              <a:gd name="connsiteY11" fmla="*/ 987362 h 987362"/>
              <a:gd name="connsiteX12" fmla="*/ 2261613 w 3823983"/>
              <a:gd name="connsiteY12" fmla="*/ 987362 h 987362"/>
              <a:gd name="connsiteX13" fmla="*/ 1677090 w 3823983"/>
              <a:gd name="connsiteY13" fmla="*/ 987362 h 987362"/>
              <a:gd name="connsiteX14" fmla="*/ 1245526 w 3823983"/>
              <a:gd name="connsiteY14" fmla="*/ 987362 h 987362"/>
              <a:gd name="connsiteX15" fmla="*/ 622763 w 3823983"/>
              <a:gd name="connsiteY15" fmla="*/ 987362 h 987362"/>
              <a:gd name="connsiteX16" fmla="*/ 0 w 3823983"/>
              <a:gd name="connsiteY16" fmla="*/ 987362 h 987362"/>
              <a:gd name="connsiteX17" fmla="*/ 0 w 3823983"/>
              <a:gd name="connsiteY17" fmla="*/ 503555 h 987362"/>
              <a:gd name="connsiteX18" fmla="*/ 0 w 3823983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23983" h="987362" fill="none" extrusionOk="0">
                <a:moveTo>
                  <a:pt x="0" y="0"/>
                </a:moveTo>
                <a:cubicBezTo>
                  <a:pt x="182660" y="-6747"/>
                  <a:pt x="313634" y="29292"/>
                  <a:pt x="469804" y="0"/>
                </a:cubicBezTo>
                <a:cubicBezTo>
                  <a:pt x="625974" y="-29292"/>
                  <a:pt x="916347" y="26212"/>
                  <a:pt x="1092567" y="0"/>
                </a:cubicBezTo>
                <a:cubicBezTo>
                  <a:pt x="1268787" y="-26212"/>
                  <a:pt x="1425732" y="33379"/>
                  <a:pt x="1715330" y="0"/>
                </a:cubicBezTo>
                <a:cubicBezTo>
                  <a:pt x="2004928" y="-33379"/>
                  <a:pt x="2085546" y="6231"/>
                  <a:pt x="2223373" y="0"/>
                </a:cubicBezTo>
                <a:cubicBezTo>
                  <a:pt x="2361200" y="-6231"/>
                  <a:pt x="2609234" y="28261"/>
                  <a:pt x="2769656" y="0"/>
                </a:cubicBezTo>
                <a:cubicBezTo>
                  <a:pt x="2930078" y="-28261"/>
                  <a:pt x="3104274" y="18274"/>
                  <a:pt x="3315940" y="0"/>
                </a:cubicBezTo>
                <a:cubicBezTo>
                  <a:pt x="3527606" y="-18274"/>
                  <a:pt x="3712542" y="35641"/>
                  <a:pt x="3823983" y="0"/>
                </a:cubicBezTo>
                <a:cubicBezTo>
                  <a:pt x="3869960" y="110475"/>
                  <a:pt x="3807988" y="260262"/>
                  <a:pt x="3823983" y="464060"/>
                </a:cubicBezTo>
                <a:cubicBezTo>
                  <a:pt x="3839978" y="667858"/>
                  <a:pt x="3810039" y="754818"/>
                  <a:pt x="3823983" y="987362"/>
                </a:cubicBezTo>
                <a:cubicBezTo>
                  <a:pt x="3636753" y="1017480"/>
                  <a:pt x="3500787" y="946208"/>
                  <a:pt x="3354179" y="987362"/>
                </a:cubicBezTo>
                <a:cubicBezTo>
                  <a:pt x="3207571" y="1028516"/>
                  <a:pt x="2964753" y="938418"/>
                  <a:pt x="2846136" y="987362"/>
                </a:cubicBezTo>
                <a:cubicBezTo>
                  <a:pt x="2727519" y="1036306"/>
                  <a:pt x="2531392" y="941848"/>
                  <a:pt x="2261613" y="987362"/>
                </a:cubicBezTo>
                <a:cubicBezTo>
                  <a:pt x="1991834" y="1032876"/>
                  <a:pt x="1888966" y="979846"/>
                  <a:pt x="1677090" y="987362"/>
                </a:cubicBezTo>
                <a:cubicBezTo>
                  <a:pt x="1465214" y="994878"/>
                  <a:pt x="1390827" y="942506"/>
                  <a:pt x="1245526" y="987362"/>
                </a:cubicBezTo>
                <a:cubicBezTo>
                  <a:pt x="1100225" y="1032218"/>
                  <a:pt x="783152" y="936453"/>
                  <a:pt x="622763" y="987362"/>
                </a:cubicBezTo>
                <a:cubicBezTo>
                  <a:pt x="462374" y="1038271"/>
                  <a:pt x="228484" y="974457"/>
                  <a:pt x="0" y="987362"/>
                </a:cubicBezTo>
                <a:cubicBezTo>
                  <a:pt x="-7946" y="811034"/>
                  <a:pt x="10045" y="695679"/>
                  <a:pt x="0" y="503555"/>
                </a:cubicBezTo>
                <a:cubicBezTo>
                  <a:pt x="-10045" y="311431"/>
                  <a:pt x="25282" y="148076"/>
                  <a:pt x="0" y="0"/>
                </a:cubicBezTo>
                <a:close/>
              </a:path>
              <a:path w="3823983" h="987362" stroke="0" extrusionOk="0">
                <a:moveTo>
                  <a:pt x="0" y="0"/>
                </a:moveTo>
                <a:cubicBezTo>
                  <a:pt x="123985" y="-53661"/>
                  <a:pt x="361536" y="31682"/>
                  <a:pt x="508043" y="0"/>
                </a:cubicBezTo>
                <a:cubicBezTo>
                  <a:pt x="654550" y="-31682"/>
                  <a:pt x="891150" y="52803"/>
                  <a:pt x="1130806" y="0"/>
                </a:cubicBezTo>
                <a:cubicBezTo>
                  <a:pt x="1370462" y="-52803"/>
                  <a:pt x="1475812" y="59367"/>
                  <a:pt x="1677090" y="0"/>
                </a:cubicBezTo>
                <a:cubicBezTo>
                  <a:pt x="1878368" y="-59367"/>
                  <a:pt x="1926907" y="32797"/>
                  <a:pt x="2108653" y="0"/>
                </a:cubicBezTo>
                <a:cubicBezTo>
                  <a:pt x="2290399" y="-32797"/>
                  <a:pt x="2409425" y="51486"/>
                  <a:pt x="2540217" y="0"/>
                </a:cubicBezTo>
                <a:cubicBezTo>
                  <a:pt x="2671009" y="-51486"/>
                  <a:pt x="2910426" y="16273"/>
                  <a:pt x="3048261" y="0"/>
                </a:cubicBezTo>
                <a:cubicBezTo>
                  <a:pt x="3186096" y="-16273"/>
                  <a:pt x="3521131" y="34657"/>
                  <a:pt x="3823983" y="0"/>
                </a:cubicBezTo>
                <a:cubicBezTo>
                  <a:pt x="3860908" y="205928"/>
                  <a:pt x="3815760" y="352318"/>
                  <a:pt x="3823983" y="473934"/>
                </a:cubicBezTo>
                <a:cubicBezTo>
                  <a:pt x="3832206" y="595550"/>
                  <a:pt x="3775485" y="860432"/>
                  <a:pt x="3823983" y="987362"/>
                </a:cubicBezTo>
                <a:cubicBezTo>
                  <a:pt x="3726575" y="995950"/>
                  <a:pt x="3598609" y="956812"/>
                  <a:pt x="3392419" y="987362"/>
                </a:cubicBezTo>
                <a:cubicBezTo>
                  <a:pt x="3186229" y="1017912"/>
                  <a:pt x="2897148" y="929825"/>
                  <a:pt x="2769656" y="987362"/>
                </a:cubicBezTo>
                <a:cubicBezTo>
                  <a:pt x="2642164" y="1044899"/>
                  <a:pt x="2518902" y="983503"/>
                  <a:pt x="2299853" y="987362"/>
                </a:cubicBezTo>
                <a:cubicBezTo>
                  <a:pt x="2080804" y="991221"/>
                  <a:pt x="1987579" y="937181"/>
                  <a:pt x="1715330" y="987362"/>
                </a:cubicBezTo>
                <a:cubicBezTo>
                  <a:pt x="1443081" y="1037543"/>
                  <a:pt x="1385359" y="950366"/>
                  <a:pt x="1207286" y="987362"/>
                </a:cubicBezTo>
                <a:cubicBezTo>
                  <a:pt x="1029213" y="1024358"/>
                  <a:pt x="872285" y="949315"/>
                  <a:pt x="622763" y="987362"/>
                </a:cubicBezTo>
                <a:cubicBezTo>
                  <a:pt x="373241" y="1025409"/>
                  <a:pt x="220012" y="926707"/>
                  <a:pt x="0" y="987362"/>
                </a:cubicBezTo>
                <a:cubicBezTo>
                  <a:pt x="-18480" y="808299"/>
                  <a:pt x="44447" y="725353"/>
                  <a:pt x="0" y="523302"/>
                </a:cubicBezTo>
                <a:cubicBezTo>
                  <a:pt x="-44447" y="321251"/>
                  <a:pt x="27508" y="216333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134 695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372237" y="3152901"/>
            <a:ext cx="3900690" cy="987362"/>
          </a:xfrm>
          <a:custGeom>
            <a:avLst/>
            <a:gdLst>
              <a:gd name="connsiteX0" fmla="*/ 0 w 3900690"/>
              <a:gd name="connsiteY0" fmla="*/ 0 h 987362"/>
              <a:gd name="connsiteX1" fmla="*/ 479228 w 3900690"/>
              <a:gd name="connsiteY1" fmla="*/ 0 h 987362"/>
              <a:gd name="connsiteX2" fmla="*/ 1075476 w 3900690"/>
              <a:gd name="connsiteY2" fmla="*/ 0 h 987362"/>
              <a:gd name="connsiteX3" fmla="*/ 1632717 w 3900690"/>
              <a:gd name="connsiteY3" fmla="*/ 0 h 987362"/>
              <a:gd name="connsiteX4" fmla="*/ 2072938 w 3900690"/>
              <a:gd name="connsiteY4" fmla="*/ 0 h 987362"/>
              <a:gd name="connsiteX5" fmla="*/ 2552166 w 3900690"/>
              <a:gd name="connsiteY5" fmla="*/ 0 h 987362"/>
              <a:gd name="connsiteX6" fmla="*/ 3187421 w 3900690"/>
              <a:gd name="connsiteY6" fmla="*/ 0 h 987362"/>
              <a:gd name="connsiteX7" fmla="*/ 3900690 w 3900690"/>
              <a:gd name="connsiteY7" fmla="*/ 0 h 987362"/>
              <a:gd name="connsiteX8" fmla="*/ 3900690 w 3900690"/>
              <a:gd name="connsiteY8" fmla="*/ 493681 h 987362"/>
              <a:gd name="connsiteX9" fmla="*/ 3900690 w 3900690"/>
              <a:gd name="connsiteY9" fmla="*/ 987362 h 987362"/>
              <a:gd name="connsiteX10" fmla="*/ 3343449 w 3900690"/>
              <a:gd name="connsiteY10" fmla="*/ 987362 h 987362"/>
              <a:gd name="connsiteX11" fmla="*/ 2747200 w 3900690"/>
              <a:gd name="connsiteY11" fmla="*/ 987362 h 987362"/>
              <a:gd name="connsiteX12" fmla="*/ 2111945 w 3900690"/>
              <a:gd name="connsiteY12" fmla="*/ 987362 h 987362"/>
              <a:gd name="connsiteX13" fmla="*/ 1476690 w 3900690"/>
              <a:gd name="connsiteY13" fmla="*/ 987362 h 987362"/>
              <a:gd name="connsiteX14" fmla="*/ 958455 w 3900690"/>
              <a:gd name="connsiteY14" fmla="*/ 987362 h 987362"/>
              <a:gd name="connsiteX15" fmla="*/ 479228 w 3900690"/>
              <a:gd name="connsiteY15" fmla="*/ 987362 h 987362"/>
              <a:gd name="connsiteX16" fmla="*/ 0 w 3900690"/>
              <a:gd name="connsiteY16" fmla="*/ 987362 h 987362"/>
              <a:gd name="connsiteX17" fmla="*/ 0 w 3900690"/>
              <a:gd name="connsiteY17" fmla="*/ 503555 h 987362"/>
              <a:gd name="connsiteX18" fmla="*/ 0 w 3900690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00690" h="987362" fill="none" extrusionOk="0">
                <a:moveTo>
                  <a:pt x="0" y="0"/>
                </a:moveTo>
                <a:cubicBezTo>
                  <a:pt x="220211" y="-17891"/>
                  <a:pt x="276378" y="25288"/>
                  <a:pt x="479228" y="0"/>
                </a:cubicBezTo>
                <a:cubicBezTo>
                  <a:pt x="682078" y="-25288"/>
                  <a:pt x="881672" y="46193"/>
                  <a:pt x="1075476" y="0"/>
                </a:cubicBezTo>
                <a:cubicBezTo>
                  <a:pt x="1269280" y="-46193"/>
                  <a:pt x="1467208" y="32306"/>
                  <a:pt x="1632717" y="0"/>
                </a:cubicBezTo>
                <a:cubicBezTo>
                  <a:pt x="1798226" y="-32306"/>
                  <a:pt x="1966112" y="36902"/>
                  <a:pt x="2072938" y="0"/>
                </a:cubicBezTo>
                <a:cubicBezTo>
                  <a:pt x="2179764" y="-36902"/>
                  <a:pt x="2332607" y="26396"/>
                  <a:pt x="2552166" y="0"/>
                </a:cubicBezTo>
                <a:cubicBezTo>
                  <a:pt x="2771725" y="-26396"/>
                  <a:pt x="3001311" y="28428"/>
                  <a:pt x="3187421" y="0"/>
                </a:cubicBezTo>
                <a:cubicBezTo>
                  <a:pt x="3373532" y="-28428"/>
                  <a:pt x="3748334" y="9969"/>
                  <a:pt x="3900690" y="0"/>
                </a:cubicBezTo>
                <a:cubicBezTo>
                  <a:pt x="3925742" y="149555"/>
                  <a:pt x="3854820" y="306457"/>
                  <a:pt x="3900690" y="493681"/>
                </a:cubicBezTo>
                <a:cubicBezTo>
                  <a:pt x="3946560" y="680905"/>
                  <a:pt x="3852625" y="855428"/>
                  <a:pt x="3900690" y="987362"/>
                </a:cubicBezTo>
                <a:cubicBezTo>
                  <a:pt x="3666204" y="1021981"/>
                  <a:pt x="3492820" y="938097"/>
                  <a:pt x="3343449" y="987362"/>
                </a:cubicBezTo>
                <a:cubicBezTo>
                  <a:pt x="3194078" y="1036627"/>
                  <a:pt x="2908400" y="981167"/>
                  <a:pt x="2747200" y="987362"/>
                </a:cubicBezTo>
                <a:cubicBezTo>
                  <a:pt x="2586000" y="993557"/>
                  <a:pt x="2266093" y="928875"/>
                  <a:pt x="2111945" y="987362"/>
                </a:cubicBezTo>
                <a:cubicBezTo>
                  <a:pt x="1957798" y="1045849"/>
                  <a:pt x="1759525" y="949799"/>
                  <a:pt x="1476690" y="987362"/>
                </a:cubicBezTo>
                <a:cubicBezTo>
                  <a:pt x="1193856" y="1024925"/>
                  <a:pt x="1089499" y="936340"/>
                  <a:pt x="958455" y="987362"/>
                </a:cubicBezTo>
                <a:cubicBezTo>
                  <a:pt x="827412" y="1038384"/>
                  <a:pt x="682665" y="981161"/>
                  <a:pt x="479228" y="987362"/>
                </a:cubicBezTo>
                <a:cubicBezTo>
                  <a:pt x="275791" y="993563"/>
                  <a:pt x="233298" y="986260"/>
                  <a:pt x="0" y="987362"/>
                </a:cubicBezTo>
                <a:cubicBezTo>
                  <a:pt x="-54613" y="757415"/>
                  <a:pt x="26029" y="661445"/>
                  <a:pt x="0" y="503555"/>
                </a:cubicBezTo>
                <a:cubicBezTo>
                  <a:pt x="-26029" y="345665"/>
                  <a:pt x="12500" y="250487"/>
                  <a:pt x="0" y="0"/>
                </a:cubicBezTo>
                <a:close/>
              </a:path>
              <a:path w="3900690" h="987362" stroke="0" extrusionOk="0">
                <a:moveTo>
                  <a:pt x="0" y="0"/>
                </a:moveTo>
                <a:cubicBezTo>
                  <a:pt x="113044" y="-49501"/>
                  <a:pt x="415962" y="13921"/>
                  <a:pt x="557241" y="0"/>
                </a:cubicBezTo>
                <a:cubicBezTo>
                  <a:pt x="698520" y="-13921"/>
                  <a:pt x="888722" y="40264"/>
                  <a:pt x="1036469" y="0"/>
                </a:cubicBezTo>
                <a:cubicBezTo>
                  <a:pt x="1184216" y="-40264"/>
                  <a:pt x="1365658" y="19756"/>
                  <a:pt x="1476690" y="0"/>
                </a:cubicBezTo>
                <a:cubicBezTo>
                  <a:pt x="1587722" y="-19756"/>
                  <a:pt x="1799749" y="10278"/>
                  <a:pt x="1994924" y="0"/>
                </a:cubicBezTo>
                <a:cubicBezTo>
                  <a:pt x="2190099" y="-10278"/>
                  <a:pt x="2292738" y="29471"/>
                  <a:pt x="2513159" y="0"/>
                </a:cubicBezTo>
                <a:cubicBezTo>
                  <a:pt x="2733581" y="-29471"/>
                  <a:pt x="2984759" y="15564"/>
                  <a:pt x="3109407" y="0"/>
                </a:cubicBezTo>
                <a:cubicBezTo>
                  <a:pt x="3234055" y="-15564"/>
                  <a:pt x="3727897" y="64007"/>
                  <a:pt x="3900690" y="0"/>
                </a:cubicBezTo>
                <a:cubicBezTo>
                  <a:pt x="3918439" y="112905"/>
                  <a:pt x="3851843" y="331111"/>
                  <a:pt x="3900690" y="493681"/>
                </a:cubicBezTo>
                <a:cubicBezTo>
                  <a:pt x="3949537" y="656251"/>
                  <a:pt x="3867075" y="746893"/>
                  <a:pt x="3900690" y="987362"/>
                </a:cubicBezTo>
                <a:cubicBezTo>
                  <a:pt x="3772389" y="1017405"/>
                  <a:pt x="3584493" y="966793"/>
                  <a:pt x="3421462" y="987362"/>
                </a:cubicBezTo>
                <a:cubicBezTo>
                  <a:pt x="3258431" y="1007931"/>
                  <a:pt x="2942504" y="971717"/>
                  <a:pt x="2786207" y="987362"/>
                </a:cubicBezTo>
                <a:cubicBezTo>
                  <a:pt x="2629910" y="1003007"/>
                  <a:pt x="2503876" y="984108"/>
                  <a:pt x="2345986" y="987362"/>
                </a:cubicBezTo>
                <a:cubicBezTo>
                  <a:pt x="2188096" y="990616"/>
                  <a:pt x="2086545" y="956580"/>
                  <a:pt x="1827752" y="987362"/>
                </a:cubicBezTo>
                <a:cubicBezTo>
                  <a:pt x="1568959" y="1018144"/>
                  <a:pt x="1526321" y="930670"/>
                  <a:pt x="1270510" y="987362"/>
                </a:cubicBezTo>
                <a:cubicBezTo>
                  <a:pt x="1014699" y="1044054"/>
                  <a:pt x="808905" y="915074"/>
                  <a:pt x="635255" y="987362"/>
                </a:cubicBezTo>
                <a:cubicBezTo>
                  <a:pt x="461606" y="1059650"/>
                  <a:pt x="280411" y="919768"/>
                  <a:pt x="0" y="987362"/>
                </a:cubicBezTo>
                <a:cubicBezTo>
                  <a:pt x="-7279" y="780880"/>
                  <a:pt x="26674" y="749231"/>
                  <a:pt x="0" y="523302"/>
                </a:cubicBezTo>
                <a:cubicBezTo>
                  <a:pt x="-26674" y="297373"/>
                  <a:pt x="15522" y="15355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134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696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05111" y="3107064"/>
            <a:ext cx="3803647" cy="1098093"/>
          </a:xfrm>
          <a:custGeom>
            <a:avLst/>
            <a:gdLst>
              <a:gd name="connsiteX0" fmla="*/ 0 w 3803647"/>
              <a:gd name="connsiteY0" fmla="*/ 0 h 1098093"/>
              <a:gd name="connsiteX1" fmla="*/ 467305 w 3803647"/>
              <a:gd name="connsiteY1" fmla="*/ 0 h 1098093"/>
              <a:gd name="connsiteX2" fmla="*/ 1048720 w 3803647"/>
              <a:gd name="connsiteY2" fmla="*/ 0 h 1098093"/>
              <a:gd name="connsiteX3" fmla="*/ 1554061 w 3803647"/>
              <a:gd name="connsiteY3" fmla="*/ 0 h 1098093"/>
              <a:gd name="connsiteX4" fmla="*/ 2173513 w 3803647"/>
              <a:gd name="connsiteY4" fmla="*/ 0 h 1098093"/>
              <a:gd name="connsiteX5" fmla="*/ 2716891 w 3803647"/>
              <a:gd name="connsiteY5" fmla="*/ 0 h 1098093"/>
              <a:gd name="connsiteX6" fmla="*/ 3184196 w 3803647"/>
              <a:gd name="connsiteY6" fmla="*/ 0 h 1098093"/>
              <a:gd name="connsiteX7" fmla="*/ 3803647 w 3803647"/>
              <a:gd name="connsiteY7" fmla="*/ 0 h 1098093"/>
              <a:gd name="connsiteX8" fmla="*/ 3803647 w 3803647"/>
              <a:gd name="connsiteY8" fmla="*/ 549047 h 1098093"/>
              <a:gd name="connsiteX9" fmla="*/ 3803647 w 3803647"/>
              <a:gd name="connsiteY9" fmla="*/ 1098093 h 1098093"/>
              <a:gd name="connsiteX10" fmla="*/ 3184196 w 3803647"/>
              <a:gd name="connsiteY10" fmla="*/ 1098093 h 1098093"/>
              <a:gd name="connsiteX11" fmla="*/ 2602781 w 3803647"/>
              <a:gd name="connsiteY11" fmla="*/ 1098093 h 1098093"/>
              <a:gd name="connsiteX12" fmla="*/ 2021367 w 3803647"/>
              <a:gd name="connsiteY12" fmla="*/ 1098093 h 1098093"/>
              <a:gd name="connsiteX13" fmla="*/ 1554061 w 3803647"/>
              <a:gd name="connsiteY13" fmla="*/ 1098093 h 1098093"/>
              <a:gd name="connsiteX14" fmla="*/ 1048720 w 3803647"/>
              <a:gd name="connsiteY14" fmla="*/ 1098093 h 1098093"/>
              <a:gd name="connsiteX15" fmla="*/ 619451 w 3803647"/>
              <a:gd name="connsiteY15" fmla="*/ 1098093 h 1098093"/>
              <a:gd name="connsiteX16" fmla="*/ 0 w 3803647"/>
              <a:gd name="connsiteY16" fmla="*/ 1098093 h 1098093"/>
              <a:gd name="connsiteX17" fmla="*/ 0 w 3803647"/>
              <a:gd name="connsiteY17" fmla="*/ 527085 h 1098093"/>
              <a:gd name="connsiteX18" fmla="*/ 0 w 3803647"/>
              <a:gd name="connsiteY18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3647" h="1098093" fill="none" extrusionOk="0">
                <a:moveTo>
                  <a:pt x="0" y="0"/>
                </a:moveTo>
                <a:cubicBezTo>
                  <a:pt x="106459" y="-5825"/>
                  <a:pt x="334481" y="29976"/>
                  <a:pt x="467305" y="0"/>
                </a:cubicBezTo>
                <a:cubicBezTo>
                  <a:pt x="600130" y="-29976"/>
                  <a:pt x="862652" y="27007"/>
                  <a:pt x="1048720" y="0"/>
                </a:cubicBezTo>
                <a:cubicBezTo>
                  <a:pt x="1234788" y="-27007"/>
                  <a:pt x="1390534" y="51387"/>
                  <a:pt x="1554061" y="0"/>
                </a:cubicBezTo>
                <a:cubicBezTo>
                  <a:pt x="1717588" y="-51387"/>
                  <a:pt x="1970997" y="32301"/>
                  <a:pt x="2173513" y="0"/>
                </a:cubicBezTo>
                <a:cubicBezTo>
                  <a:pt x="2376029" y="-32301"/>
                  <a:pt x="2520240" y="29731"/>
                  <a:pt x="2716891" y="0"/>
                </a:cubicBezTo>
                <a:cubicBezTo>
                  <a:pt x="2913542" y="-29731"/>
                  <a:pt x="2976160" y="41354"/>
                  <a:pt x="3184196" y="0"/>
                </a:cubicBezTo>
                <a:cubicBezTo>
                  <a:pt x="3392232" y="-41354"/>
                  <a:pt x="3628403" y="61075"/>
                  <a:pt x="3803647" y="0"/>
                </a:cubicBezTo>
                <a:cubicBezTo>
                  <a:pt x="3863686" y="149413"/>
                  <a:pt x="3780752" y="283729"/>
                  <a:pt x="3803647" y="549047"/>
                </a:cubicBezTo>
                <a:cubicBezTo>
                  <a:pt x="3826542" y="814365"/>
                  <a:pt x="3776921" y="850768"/>
                  <a:pt x="3803647" y="1098093"/>
                </a:cubicBezTo>
                <a:cubicBezTo>
                  <a:pt x="3597342" y="1100017"/>
                  <a:pt x="3395970" y="1085248"/>
                  <a:pt x="3184196" y="1098093"/>
                </a:cubicBezTo>
                <a:cubicBezTo>
                  <a:pt x="2972422" y="1110938"/>
                  <a:pt x="2720465" y="1048036"/>
                  <a:pt x="2602781" y="1098093"/>
                </a:cubicBezTo>
                <a:cubicBezTo>
                  <a:pt x="2485098" y="1148150"/>
                  <a:pt x="2179766" y="1052360"/>
                  <a:pt x="2021367" y="1098093"/>
                </a:cubicBezTo>
                <a:cubicBezTo>
                  <a:pt x="1862968" y="1143826"/>
                  <a:pt x="1784680" y="1093295"/>
                  <a:pt x="1554061" y="1098093"/>
                </a:cubicBezTo>
                <a:cubicBezTo>
                  <a:pt x="1323442" y="1102891"/>
                  <a:pt x="1233577" y="1045210"/>
                  <a:pt x="1048720" y="1098093"/>
                </a:cubicBezTo>
                <a:cubicBezTo>
                  <a:pt x="863863" y="1150976"/>
                  <a:pt x="817541" y="1067673"/>
                  <a:pt x="619451" y="1098093"/>
                </a:cubicBezTo>
                <a:cubicBezTo>
                  <a:pt x="421361" y="1128513"/>
                  <a:pt x="141568" y="1049077"/>
                  <a:pt x="0" y="1098093"/>
                </a:cubicBezTo>
                <a:cubicBezTo>
                  <a:pt x="-15493" y="979077"/>
                  <a:pt x="1787" y="681819"/>
                  <a:pt x="0" y="527085"/>
                </a:cubicBezTo>
                <a:cubicBezTo>
                  <a:pt x="-1787" y="372351"/>
                  <a:pt x="51921" y="218084"/>
                  <a:pt x="0" y="0"/>
                </a:cubicBezTo>
                <a:close/>
              </a:path>
              <a:path w="3803647" h="1098093" stroke="0" extrusionOk="0">
                <a:moveTo>
                  <a:pt x="0" y="0"/>
                </a:moveTo>
                <a:cubicBezTo>
                  <a:pt x="255458" y="-61072"/>
                  <a:pt x="394936" y="12959"/>
                  <a:pt x="581415" y="0"/>
                </a:cubicBezTo>
                <a:cubicBezTo>
                  <a:pt x="767894" y="-12959"/>
                  <a:pt x="910123" y="50601"/>
                  <a:pt x="1124793" y="0"/>
                </a:cubicBezTo>
                <a:cubicBezTo>
                  <a:pt x="1339463" y="-50601"/>
                  <a:pt x="1459264" y="27159"/>
                  <a:pt x="1554061" y="0"/>
                </a:cubicBezTo>
                <a:cubicBezTo>
                  <a:pt x="1648858" y="-27159"/>
                  <a:pt x="1999453" y="62428"/>
                  <a:pt x="2135476" y="0"/>
                </a:cubicBezTo>
                <a:cubicBezTo>
                  <a:pt x="2271499" y="-62428"/>
                  <a:pt x="2442798" y="16334"/>
                  <a:pt x="2678854" y="0"/>
                </a:cubicBezTo>
                <a:cubicBezTo>
                  <a:pt x="2914910" y="-16334"/>
                  <a:pt x="2960205" y="58703"/>
                  <a:pt x="3184196" y="0"/>
                </a:cubicBezTo>
                <a:cubicBezTo>
                  <a:pt x="3408187" y="-58703"/>
                  <a:pt x="3552908" y="66380"/>
                  <a:pt x="3803647" y="0"/>
                </a:cubicBezTo>
                <a:cubicBezTo>
                  <a:pt x="3855291" y="252630"/>
                  <a:pt x="3765704" y="396683"/>
                  <a:pt x="3803647" y="538066"/>
                </a:cubicBezTo>
                <a:cubicBezTo>
                  <a:pt x="3841590" y="679449"/>
                  <a:pt x="3800070" y="918560"/>
                  <a:pt x="3803647" y="1098093"/>
                </a:cubicBezTo>
                <a:cubicBezTo>
                  <a:pt x="3517648" y="1134063"/>
                  <a:pt x="3373252" y="1071816"/>
                  <a:pt x="3184196" y="1098093"/>
                </a:cubicBezTo>
                <a:cubicBezTo>
                  <a:pt x="2995140" y="1124370"/>
                  <a:pt x="2843449" y="1071698"/>
                  <a:pt x="2678854" y="1098093"/>
                </a:cubicBezTo>
                <a:cubicBezTo>
                  <a:pt x="2514259" y="1124488"/>
                  <a:pt x="2390110" y="1058817"/>
                  <a:pt x="2211549" y="1098093"/>
                </a:cubicBezTo>
                <a:cubicBezTo>
                  <a:pt x="2032988" y="1137369"/>
                  <a:pt x="1834284" y="1088131"/>
                  <a:pt x="1668171" y="1098093"/>
                </a:cubicBezTo>
                <a:cubicBezTo>
                  <a:pt x="1502058" y="1108055"/>
                  <a:pt x="1314320" y="1086059"/>
                  <a:pt x="1086756" y="1098093"/>
                </a:cubicBezTo>
                <a:cubicBezTo>
                  <a:pt x="859192" y="1110127"/>
                  <a:pt x="806979" y="1080498"/>
                  <a:pt x="619451" y="1098093"/>
                </a:cubicBezTo>
                <a:cubicBezTo>
                  <a:pt x="431924" y="1115688"/>
                  <a:pt x="232975" y="1055143"/>
                  <a:pt x="0" y="1098093"/>
                </a:cubicBezTo>
                <a:cubicBezTo>
                  <a:pt x="-45235" y="874894"/>
                  <a:pt x="50006" y="804419"/>
                  <a:pt x="0" y="549047"/>
                </a:cubicBezTo>
                <a:cubicBezTo>
                  <a:pt x="-50006" y="293675"/>
                  <a:pt x="14991" y="222057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134 694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05" y="470367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222206" y="469593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557" y="322427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44" y="324617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877254" y="1257425"/>
            <a:ext cx="67281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err="1">
                <a:solidFill>
                  <a:srgbClr val="333333"/>
                </a:solidFill>
                <a:latin typeface="Roboto" panose="02000000000000000000" pitchFamily="2" charset="0"/>
              </a:rPr>
              <a:t>Số</a:t>
            </a:r>
            <a:r>
              <a:rPr lang="fr-FR" sz="44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Roboto" panose="02000000000000000000" pitchFamily="2" charset="0"/>
              </a:rPr>
              <a:t>liền</a:t>
            </a:r>
            <a:r>
              <a:rPr lang="fr-FR" sz="44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Roboto" panose="02000000000000000000" pitchFamily="2" charset="0"/>
              </a:rPr>
              <a:t>sau</a:t>
            </a:r>
            <a:r>
              <a:rPr lang="fr-FR" sz="44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Roboto" panose="02000000000000000000" pitchFamily="2" charset="0"/>
              </a:rPr>
              <a:t>của</a:t>
            </a:r>
            <a:r>
              <a:rPr lang="fr-FR" sz="4400" dirty="0">
                <a:solidFill>
                  <a:srgbClr val="333333"/>
                </a:solidFill>
                <a:latin typeface="Roboto" panose="02000000000000000000" pitchFamily="2" charset="0"/>
              </a:rPr>
              <a:t> 134 695 là</a:t>
            </a:r>
            <a:endParaRPr lang="en-US" sz="4400" dirty="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449071" y="4555069"/>
            <a:ext cx="3823983" cy="987362"/>
          </a:xfrm>
          <a:custGeom>
            <a:avLst/>
            <a:gdLst>
              <a:gd name="connsiteX0" fmla="*/ 0 w 3823983"/>
              <a:gd name="connsiteY0" fmla="*/ 0 h 987362"/>
              <a:gd name="connsiteX1" fmla="*/ 469804 w 3823983"/>
              <a:gd name="connsiteY1" fmla="*/ 0 h 987362"/>
              <a:gd name="connsiteX2" fmla="*/ 1092567 w 3823983"/>
              <a:gd name="connsiteY2" fmla="*/ 0 h 987362"/>
              <a:gd name="connsiteX3" fmla="*/ 1715330 w 3823983"/>
              <a:gd name="connsiteY3" fmla="*/ 0 h 987362"/>
              <a:gd name="connsiteX4" fmla="*/ 2223373 w 3823983"/>
              <a:gd name="connsiteY4" fmla="*/ 0 h 987362"/>
              <a:gd name="connsiteX5" fmla="*/ 2769656 w 3823983"/>
              <a:gd name="connsiteY5" fmla="*/ 0 h 987362"/>
              <a:gd name="connsiteX6" fmla="*/ 3315940 w 3823983"/>
              <a:gd name="connsiteY6" fmla="*/ 0 h 987362"/>
              <a:gd name="connsiteX7" fmla="*/ 3823983 w 3823983"/>
              <a:gd name="connsiteY7" fmla="*/ 0 h 987362"/>
              <a:gd name="connsiteX8" fmla="*/ 3823983 w 3823983"/>
              <a:gd name="connsiteY8" fmla="*/ 464060 h 987362"/>
              <a:gd name="connsiteX9" fmla="*/ 3823983 w 3823983"/>
              <a:gd name="connsiteY9" fmla="*/ 987362 h 987362"/>
              <a:gd name="connsiteX10" fmla="*/ 3354179 w 3823983"/>
              <a:gd name="connsiteY10" fmla="*/ 987362 h 987362"/>
              <a:gd name="connsiteX11" fmla="*/ 2846136 w 3823983"/>
              <a:gd name="connsiteY11" fmla="*/ 987362 h 987362"/>
              <a:gd name="connsiteX12" fmla="*/ 2261613 w 3823983"/>
              <a:gd name="connsiteY12" fmla="*/ 987362 h 987362"/>
              <a:gd name="connsiteX13" fmla="*/ 1677090 w 3823983"/>
              <a:gd name="connsiteY13" fmla="*/ 987362 h 987362"/>
              <a:gd name="connsiteX14" fmla="*/ 1245526 w 3823983"/>
              <a:gd name="connsiteY14" fmla="*/ 987362 h 987362"/>
              <a:gd name="connsiteX15" fmla="*/ 622763 w 3823983"/>
              <a:gd name="connsiteY15" fmla="*/ 987362 h 987362"/>
              <a:gd name="connsiteX16" fmla="*/ 0 w 3823983"/>
              <a:gd name="connsiteY16" fmla="*/ 987362 h 987362"/>
              <a:gd name="connsiteX17" fmla="*/ 0 w 3823983"/>
              <a:gd name="connsiteY17" fmla="*/ 503555 h 987362"/>
              <a:gd name="connsiteX18" fmla="*/ 0 w 3823983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23983" h="987362" fill="none" extrusionOk="0">
                <a:moveTo>
                  <a:pt x="0" y="0"/>
                </a:moveTo>
                <a:cubicBezTo>
                  <a:pt x="182660" y="-6747"/>
                  <a:pt x="313634" y="29292"/>
                  <a:pt x="469804" y="0"/>
                </a:cubicBezTo>
                <a:cubicBezTo>
                  <a:pt x="625974" y="-29292"/>
                  <a:pt x="916347" y="26212"/>
                  <a:pt x="1092567" y="0"/>
                </a:cubicBezTo>
                <a:cubicBezTo>
                  <a:pt x="1268787" y="-26212"/>
                  <a:pt x="1425732" y="33379"/>
                  <a:pt x="1715330" y="0"/>
                </a:cubicBezTo>
                <a:cubicBezTo>
                  <a:pt x="2004928" y="-33379"/>
                  <a:pt x="2085546" y="6231"/>
                  <a:pt x="2223373" y="0"/>
                </a:cubicBezTo>
                <a:cubicBezTo>
                  <a:pt x="2361200" y="-6231"/>
                  <a:pt x="2609234" y="28261"/>
                  <a:pt x="2769656" y="0"/>
                </a:cubicBezTo>
                <a:cubicBezTo>
                  <a:pt x="2930078" y="-28261"/>
                  <a:pt x="3104274" y="18274"/>
                  <a:pt x="3315940" y="0"/>
                </a:cubicBezTo>
                <a:cubicBezTo>
                  <a:pt x="3527606" y="-18274"/>
                  <a:pt x="3712542" y="35641"/>
                  <a:pt x="3823983" y="0"/>
                </a:cubicBezTo>
                <a:cubicBezTo>
                  <a:pt x="3869960" y="110475"/>
                  <a:pt x="3807988" y="260262"/>
                  <a:pt x="3823983" y="464060"/>
                </a:cubicBezTo>
                <a:cubicBezTo>
                  <a:pt x="3839978" y="667858"/>
                  <a:pt x="3810039" y="754818"/>
                  <a:pt x="3823983" y="987362"/>
                </a:cubicBezTo>
                <a:cubicBezTo>
                  <a:pt x="3636753" y="1017480"/>
                  <a:pt x="3500787" y="946208"/>
                  <a:pt x="3354179" y="987362"/>
                </a:cubicBezTo>
                <a:cubicBezTo>
                  <a:pt x="3207571" y="1028516"/>
                  <a:pt x="2964753" y="938418"/>
                  <a:pt x="2846136" y="987362"/>
                </a:cubicBezTo>
                <a:cubicBezTo>
                  <a:pt x="2727519" y="1036306"/>
                  <a:pt x="2531392" y="941848"/>
                  <a:pt x="2261613" y="987362"/>
                </a:cubicBezTo>
                <a:cubicBezTo>
                  <a:pt x="1991834" y="1032876"/>
                  <a:pt x="1888966" y="979846"/>
                  <a:pt x="1677090" y="987362"/>
                </a:cubicBezTo>
                <a:cubicBezTo>
                  <a:pt x="1465214" y="994878"/>
                  <a:pt x="1390827" y="942506"/>
                  <a:pt x="1245526" y="987362"/>
                </a:cubicBezTo>
                <a:cubicBezTo>
                  <a:pt x="1100225" y="1032218"/>
                  <a:pt x="783152" y="936453"/>
                  <a:pt x="622763" y="987362"/>
                </a:cubicBezTo>
                <a:cubicBezTo>
                  <a:pt x="462374" y="1038271"/>
                  <a:pt x="228484" y="974457"/>
                  <a:pt x="0" y="987362"/>
                </a:cubicBezTo>
                <a:cubicBezTo>
                  <a:pt x="-7946" y="811034"/>
                  <a:pt x="10045" y="695679"/>
                  <a:pt x="0" y="503555"/>
                </a:cubicBezTo>
                <a:cubicBezTo>
                  <a:pt x="-10045" y="311431"/>
                  <a:pt x="25282" y="148076"/>
                  <a:pt x="0" y="0"/>
                </a:cubicBezTo>
                <a:close/>
              </a:path>
              <a:path w="3823983" h="987362" stroke="0" extrusionOk="0">
                <a:moveTo>
                  <a:pt x="0" y="0"/>
                </a:moveTo>
                <a:cubicBezTo>
                  <a:pt x="123985" y="-53661"/>
                  <a:pt x="361536" y="31682"/>
                  <a:pt x="508043" y="0"/>
                </a:cubicBezTo>
                <a:cubicBezTo>
                  <a:pt x="654550" y="-31682"/>
                  <a:pt x="891150" y="52803"/>
                  <a:pt x="1130806" y="0"/>
                </a:cubicBezTo>
                <a:cubicBezTo>
                  <a:pt x="1370462" y="-52803"/>
                  <a:pt x="1475812" y="59367"/>
                  <a:pt x="1677090" y="0"/>
                </a:cubicBezTo>
                <a:cubicBezTo>
                  <a:pt x="1878368" y="-59367"/>
                  <a:pt x="1926907" y="32797"/>
                  <a:pt x="2108653" y="0"/>
                </a:cubicBezTo>
                <a:cubicBezTo>
                  <a:pt x="2290399" y="-32797"/>
                  <a:pt x="2409425" y="51486"/>
                  <a:pt x="2540217" y="0"/>
                </a:cubicBezTo>
                <a:cubicBezTo>
                  <a:pt x="2671009" y="-51486"/>
                  <a:pt x="2910426" y="16273"/>
                  <a:pt x="3048261" y="0"/>
                </a:cubicBezTo>
                <a:cubicBezTo>
                  <a:pt x="3186096" y="-16273"/>
                  <a:pt x="3521131" y="34657"/>
                  <a:pt x="3823983" y="0"/>
                </a:cubicBezTo>
                <a:cubicBezTo>
                  <a:pt x="3860908" y="205928"/>
                  <a:pt x="3815760" y="352318"/>
                  <a:pt x="3823983" y="473934"/>
                </a:cubicBezTo>
                <a:cubicBezTo>
                  <a:pt x="3832206" y="595550"/>
                  <a:pt x="3775485" y="860432"/>
                  <a:pt x="3823983" y="987362"/>
                </a:cubicBezTo>
                <a:cubicBezTo>
                  <a:pt x="3726575" y="995950"/>
                  <a:pt x="3598609" y="956812"/>
                  <a:pt x="3392419" y="987362"/>
                </a:cubicBezTo>
                <a:cubicBezTo>
                  <a:pt x="3186229" y="1017912"/>
                  <a:pt x="2897148" y="929825"/>
                  <a:pt x="2769656" y="987362"/>
                </a:cubicBezTo>
                <a:cubicBezTo>
                  <a:pt x="2642164" y="1044899"/>
                  <a:pt x="2518902" y="983503"/>
                  <a:pt x="2299853" y="987362"/>
                </a:cubicBezTo>
                <a:cubicBezTo>
                  <a:pt x="2080804" y="991221"/>
                  <a:pt x="1987579" y="937181"/>
                  <a:pt x="1715330" y="987362"/>
                </a:cubicBezTo>
                <a:cubicBezTo>
                  <a:pt x="1443081" y="1037543"/>
                  <a:pt x="1385359" y="950366"/>
                  <a:pt x="1207286" y="987362"/>
                </a:cubicBezTo>
                <a:cubicBezTo>
                  <a:pt x="1029213" y="1024358"/>
                  <a:pt x="872285" y="949315"/>
                  <a:pt x="622763" y="987362"/>
                </a:cubicBezTo>
                <a:cubicBezTo>
                  <a:pt x="373241" y="1025409"/>
                  <a:pt x="220012" y="926707"/>
                  <a:pt x="0" y="987362"/>
                </a:cubicBezTo>
                <a:cubicBezTo>
                  <a:pt x="-18480" y="808299"/>
                  <a:pt x="44447" y="725353"/>
                  <a:pt x="0" y="523302"/>
                </a:cubicBezTo>
                <a:cubicBezTo>
                  <a:pt x="-44447" y="321251"/>
                  <a:pt x="27508" y="216333"/>
                  <a:pt x="0" y="0"/>
                </a:cubicBezTo>
                <a:close/>
              </a:path>
            </a:pathLst>
          </a:custGeom>
          <a:solidFill>
            <a:srgbClr val="00B05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134 706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65" y="468105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4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2198E-83F3-4D62-BBBB-E7911D2C19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3" r="12626"/>
          <a:stretch/>
        </p:blipFill>
        <p:spPr>
          <a:xfrm>
            <a:off x="-31086" y="-250878"/>
            <a:ext cx="12223086" cy="73761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2274511" y="5553311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5147156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1" y="5828962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1" y="6551487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498" y="6442555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4" y="6405079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6" y="6469526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6496147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814" y="6496146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1099" y="6679541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1" y="6542310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0" y="6604610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3" y="6617816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987112" y="6331616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782317" y="5049066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59" y="6386306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820097" y="5040898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6" y="880914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642854" y="562094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6339549" y="5373608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626751" y="5306367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6350784" y="4861174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893845" y="4984504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590540" y="473716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877742" y="466992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601775" y="4224735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496781" y="396343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968728" y="4176656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436089" y="3827645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066" y="3050173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151433" y="4645151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2281299" y="5172279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02" y="5723577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" y="4864077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399218" y="380523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2282157" y="3197364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711269" y="5544489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7315558" y="5270661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4243615" y="6050033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4011836" y="4337261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21" y="3908206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1" y="6237075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699" y="3272617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628" y="3892459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58" y="3616729"/>
            <a:ext cx="354649" cy="33263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34C287C-5E1D-451B-9C34-FE7CAA3EEDAC}"/>
              </a:ext>
            </a:extLst>
          </p:cNvPr>
          <p:cNvSpPr txBox="1"/>
          <p:nvPr/>
        </p:nvSpPr>
        <p:spPr>
          <a:xfrm>
            <a:off x="5275524" y="604618"/>
            <a:ext cx="323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2D8D0DC8-6F62-4297-A4C8-D0CC3F7B1F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509B406-E71F-4090-A48F-4A55F873A8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F336BE6-C053-431A-B894-C76CEDC3734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72334E0-004A-4F43-8125-27263BB322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58B779-CC27-415E-8756-F78300CAF9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36" name="Picture 135">
            <a:hlinkClick r:id="rId30" action="ppaction://hlinksldjump"/>
            <a:extLst>
              <a:ext uri="{FF2B5EF4-FFF2-40B4-BE49-F238E27FC236}">
                <a16:creationId xmlns:a16="http://schemas.microsoft.com/office/drawing/2014/main" id="{58D98C72-ECA6-4E81-AB3F-2B7096ACD7A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91" b="94000" l="2242" r="957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" y="2542082"/>
            <a:ext cx="2225686" cy="22256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9F5EC9D-A8A0-4A63-B92E-3DD473C45EC8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75C4E3D-EA16-48FF-913D-2F91C3A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7EFC769-1610-49D9-B10D-21EFDE518AB2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852CC1-3BE1-49A8-9C91-4F85208C0EB5}"/>
              </a:ext>
            </a:extLst>
          </p:cNvPr>
          <p:cNvSpPr/>
          <p:nvPr/>
        </p:nvSpPr>
        <p:spPr>
          <a:xfrm>
            <a:off x="979924" y="4629656"/>
            <a:ext cx="3958311" cy="987362"/>
          </a:xfrm>
          <a:custGeom>
            <a:avLst/>
            <a:gdLst>
              <a:gd name="connsiteX0" fmla="*/ 0 w 3958311"/>
              <a:gd name="connsiteY0" fmla="*/ 0 h 987362"/>
              <a:gd name="connsiteX1" fmla="*/ 486307 w 3958311"/>
              <a:gd name="connsiteY1" fmla="*/ 0 h 987362"/>
              <a:gd name="connsiteX2" fmla="*/ 1130946 w 3958311"/>
              <a:gd name="connsiteY2" fmla="*/ 0 h 987362"/>
              <a:gd name="connsiteX3" fmla="*/ 1775585 w 3958311"/>
              <a:gd name="connsiteY3" fmla="*/ 0 h 987362"/>
              <a:gd name="connsiteX4" fmla="*/ 2301475 w 3958311"/>
              <a:gd name="connsiteY4" fmla="*/ 0 h 987362"/>
              <a:gd name="connsiteX5" fmla="*/ 2866948 w 3958311"/>
              <a:gd name="connsiteY5" fmla="*/ 0 h 987362"/>
              <a:gd name="connsiteX6" fmla="*/ 3432421 w 3958311"/>
              <a:gd name="connsiteY6" fmla="*/ 0 h 987362"/>
              <a:gd name="connsiteX7" fmla="*/ 3958311 w 3958311"/>
              <a:gd name="connsiteY7" fmla="*/ 0 h 987362"/>
              <a:gd name="connsiteX8" fmla="*/ 3958311 w 3958311"/>
              <a:gd name="connsiteY8" fmla="*/ 464060 h 987362"/>
              <a:gd name="connsiteX9" fmla="*/ 3958311 w 3958311"/>
              <a:gd name="connsiteY9" fmla="*/ 987362 h 987362"/>
              <a:gd name="connsiteX10" fmla="*/ 3472004 w 3958311"/>
              <a:gd name="connsiteY10" fmla="*/ 987362 h 987362"/>
              <a:gd name="connsiteX11" fmla="*/ 2946114 w 3958311"/>
              <a:gd name="connsiteY11" fmla="*/ 987362 h 987362"/>
              <a:gd name="connsiteX12" fmla="*/ 2341058 w 3958311"/>
              <a:gd name="connsiteY12" fmla="*/ 987362 h 987362"/>
              <a:gd name="connsiteX13" fmla="*/ 1736002 w 3958311"/>
              <a:gd name="connsiteY13" fmla="*/ 987362 h 987362"/>
              <a:gd name="connsiteX14" fmla="*/ 1289278 w 3958311"/>
              <a:gd name="connsiteY14" fmla="*/ 987362 h 987362"/>
              <a:gd name="connsiteX15" fmla="*/ 644639 w 3958311"/>
              <a:gd name="connsiteY15" fmla="*/ 987362 h 987362"/>
              <a:gd name="connsiteX16" fmla="*/ 0 w 3958311"/>
              <a:gd name="connsiteY16" fmla="*/ 987362 h 987362"/>
              <a:gd name="connsiteX17" fmla="*/ 0 w 3958311"/>
              <a:gd name="connsiteY17" fmla="*/ 503555 h 987362"/>
              <a:gd name="connsiteX18" fmla="*/ 0 w 3958311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58311" h="987362" fill="none" extrusionOk="0">
                <a:moveTo>
                  <a:pt x="0" y="0"/>
                </a:moveTo>
                <a:cubicBezTo>
                  <a:pt x="167804" y="-16832"/>
                  <a:pt x="288932" y="10332"/>
                  <a:pt x="486307" y="0"/>
                </a:cubicBezTo>
                <a:cubicBezTo>
                  <a:pt x="683682" y="-10332"/>
                  <a:pt x="861353" y="70401"/>
                  <a:pt x="1130946" y="0"/>
                </a:cubicBezTo>
                <a:cubicBezTo>
                  <a:pt x="1400539" y="-70401"/>
                  <a:pt x="1594675" y="38540"/>
                  <a:pt x="1775585" y="0"/>
                </a:cubicBezTo>
                <a:cubicBezTo>
                  <a:pt x="1956495" y="-38540"/>
                  <a:pt x="2143128" y="8916"/>
                  <a:pt x="2301475" y="0"/>
                </a:cubicBezTo>
                <a:cubicBezTo>
                  <a:pt x="2459822" y="-8916"/>
                  <a:pt x="2735660" y="55398"/>
                  <a:pt x="2866948" y="0"/>
                </a:cubicBezTo>
                <a:cubicBezTo>
                  <a:pt x="2998236" y="-55398"/>
                  <a:pt x="3202724" y="41166"/>
                  <a:pt x="3432421" y="0"/>
                </a:cubicBezTo>
                <a:cubicBezTo>
                  <a:pt x="3662118" y="-41166"/>
                  <a:pt x="3764099" y="16525"/>
                  <a:pt x="3958311" y="0"/>
                </a:cubicBezTo>
                <a:cubicBezTo>
                  <a:pt x="4004288" y="110475"/>
                  <a:pt x="3942316" y="260262"/>
                  <a:pt x="3958311" y="464060"/>
                </a:cubicBezTo>
                <a:cubicBezTo>
                  <a:pt x="3974306" y="667858"/>
                  <a:pt x="3944367" y="754818"/>
                  <a:pt x="3958311" y="987362"/>
                </a:cubicBezTo>
                <a:cubicBezTo>
                  <a:pt x="3741945" y="1015939"/>
                  <a:pt x="3599060" y="966033"/>
                  <a:pt x="3472004" y="987362"/>
                </a:cubicBezTo>
                <a:cubicBezTo>
                  <a:pt x="3344948" y="1008691"/>
                  <a:pt x="3171977" y="981445"/>
                  <a:pt x="2946114" y="987362"/>
                </a:cubicBezTo>
                <a:cubicBezTo>
                  <a:pt x="2720251" y="993279"/>
                  <a:pt x="2488759" y="974897"/>
                  <a:pt x="2341058" y="987362"/>
                </a:cubicBezTo>
                <a:cubicBezTo>
                  <a:pt x="2193357" y="999827"/>
                  <a:pt x="2014329" y="965880"/>
                  <a:pt x="1736002" y="987362"/>
                </a:cubicBezTo>
                <a:cubicBezTo>
                  <a:pt x="1457675" y="1008844"/>
                  <a:pt x="1465326" y="941690"/>
                  <a:pt x="1289278" y="987362"/>
                </a:cubicBezTo>
                <a:cubicBezTo>
                  <a:pt x="1113230" y="1033034"/>
                  <a:pt x="838209" y="982284"/>
                  <a:pt x="644639" y="987362"/>
                </a:cubicBezTo>
                <a:cubicBezTo>
                  <a:pt x="451069" y="992440"/>
                  <a:pt x="132802" y="910617"/>
                  <a:pt x="0" y="987362"/>
                </a:cubicBezTo>
                <a:cubicBezTo>
                  <a:pt x="-7946" y="811034"/>
                  <a:pt x="10045" y="695679"/>
                  <a:pt x="0" y="503555"/>
                </a:cubicBezTo>
                <a:cubicBezTo>
                  <a:pt x="-10045" y="311431"/>
                  <a:pt x="25282" y="148076"/>
                  <a:pt x="0" y="0"/>
                </a:cubicBezTo>
                <a:close/>
              </a:path>
              <a:path w="3958311" h="987362" stroke="0" extrusionOk="0">
                <a:moveTo>
                  <a:pt x="0" y="0"/>
                </a:moveTo>
                <a:cubicBezTo>
                  <a:pt x="186738" y="-8832"/>
                  <a:pt x="318353" y="37897"/>
                  <a:pt x="525890" y="0"/>
                </a:cubicBezTo>
                <a:cubicBezTo>
                  <a:pt x="733427" y="-37897"/>
                  <a:pt x="940602" y="61575"/>
                  <a:pt x="1170529" y="0"/>
                </a:cubicBezTo>
                <a:cubicBezTo>
                  <a:pt x="1400456" y="-61575"/>
                  <a:pt x="1562626" y="54989"/>
                  <a:pt x="1736002" y="0"/>
                </a:cubicBezTo>
                <a:cubicBezTo>
                  <a:pt x="1909378" y="-54989"/>
                  <a:pt x="2017255" y="41221"/>
                  <a:pt x="2182726" y="0"/>
                </a:cubicBezTo>
                <a:cubicBezTo>
                  <a:pt x="2348197" y="-41221"/>
                  <a:pt x="2518817" y="14396"/>
                  <a:pt x="2629449" y="0"/>
                </a:cubicBezTo>
                <a:cubicBezTo>
                  <a:pt x="2740081" y="-14396"/>
                  <a:pt x="2892515" y="30040"/>
                  <a:pt x="3155339" y="0"/>
                </a:cubicBezTo>
                <a:cubicBezTo>
                  <a:pt x="3418163" y="-30040"/>
                  <a:pt x="3589785" y="54218"/>
                  <a:pt x="3958311" y="0"/>
                </a:cubicBezTo>
                <a:cubicBezTo>
                  <a:pt x="3995236" y="205928"/>
                  <a:pt x="3950088" y="352318"/>
                  <a:pt x="3958311" y="473934"/>
                </a:cubicBezTo>
                <a:cubicBezTo>
                  <a:pt x="3966534" y="595550"/>
                  <a:pt x="3909813" y="860432"/>
                  <a:pt x="3958311" y="987362"/>
                </a:cubicBezTo>
                <a:cubicBezTo>
                  <a:pt x="3741656" y="995897"/>
                  <a:pt x="3604947" y="970618"/>
                  <a:pt x="3511587" y="987362"/>
                </a:cubicBezTo>
                <a:cubicBezTo>
                  <a:pt x="3418227" y="1004106"/>
                  <a:pt x="3181806" y="971606"/>
                  <a:pt x="2866948" y="987362"/>
                </a:cubicBezTo>
                <a:cubicBezTo>
                  <a:pt x="2552090" y="1003118"/>
                  <a:pt x="2539803" y="932794"/>
                  <a:pt x="2380641" y="987362"/>
                </a:cubicBezTo>
                <a:cubicBezTo>
                  <a:pt x="2221479" y="1041930"/>
                  <a:pt x="2006618" y="983973"/>
                  <a:pt x="1775585" y="987362"/>
                </a:cubicBezTo>
                <a:cubicBezTo>
                  <a:pt x="1544552" y="990751"/>
                  <a:pt x="1476120" y="953589"/>
                  <a:pt x="1249695" y="987362"/>
                </a:cubicBezTo>
                <a:cubicBezTo>
                  <a:pt x="1023270" y="1021135"/>
                  <a:pt x="774350" y="927143"/>
                  <a:pt x="644639" y="987362"/>
                </a:cubicBezTo>
                <a:cubicBezTo>
                  <a:pt x="514928" y="1047581"/>
                  <a:pt x="157467" y="956181"/>
                  <a:pt x="0" y="987362"/>
                </a:cubicBezTo>
                <a:cubicBezTo>
                  <a:pt x="-18480" y="808299"/>
                  <a:pt x="44447" y="725353"/>
                  <a:pt x="0" y="523302"/>
                </a:cubicBezTo>
                <a:cubicBezTo>
                  <a:pt x="-44447" y="321251"/>
                  <a:pt x="27508" y="216333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129 752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05112" y="3237625"/>
            <a:ext cx="3958310" cy="987362"/>
          </a:xfrm>
          <a:custGeom>
            <a:avLst/>
            <a:gdLst>
              <a:gd name="connsiteX0" fmla="*/ 0 w 3958310"/>
              <a:gd name="connsiteY0" fmla="*/ 0 h 987362"/>
              <a:gd name="connsiteX1" fmla="*/ 486307 w 3958310"/>
              <a:gd name="connsiteY1" fmla="*/ 0 h 987362"/>
              <a:gd name="connsiteX2" fmla="*/ 1091363 w 3958310"/>
              <a:gd name="connsiteY2" fmla="*/ 0 h 987362"/>
              <a:gd name="connsiteX3" fmla="*/ 1656835 w 3958310"/>
              <a:gd name="connsiteY3" fmla="*/ 0 h 987362"/>
              <a:gd name="connsiteX4" fmla="*/ 2103559 w 3958310"/>
              <a:gd name="connsiteY4" fmla="*/ 0 h 987362"/>
              <a:gd name="connsiteX5" fmla="*/ 2589866 w 3958310"/>
              <a:gd name="connsiteY5" fmla="*/ 0 h 987362"/>
              <a:gd name="connsiteX6" fmla="*/ 3234505 w 3958310"/>
              <a:gd name="connsiteY6" fmla="*/ 0 h 987362"/>
              <a:gd name="connsiteX7" fmla="*/ 3958310 w 3958310"/>
              <a:gd name="connsiteY7" fmla="*/ 0 h 987362"/>
              <a:gd name="connsiteX8" fmla="*/ 3958310 w 3958310"/>
              <a:gd name="connsiteY8" fmla="*/ 493681 h 987362"/>
              <a:gd name="connsiteX9" fmla="*/ 3958310 w 3958310"/>
              <a:gd name="connsiteY9" fmla="*/ 987362 h 987362"/>
              <a:gd name="connsiteX10" fmla="*/ 3392837 w 3958310"/>
              <a:gd name="connsiteY10" fmla="*/ 987362 h 987362"/>
              <a:gd name="connsiteX11" fmla="*/ 2787781 w 3958310"/>
              <a:gd name="connsiteY11" fmla="*/ 987362 h 987362"/>
              <a:gd name="connsiteX12" fmla="*/ 2143142 w 3958310"/>
              <a:gd name="connsiteY12" fmla="*/ 987362 h 987362"/>
              <a:gd name="connsiteX13" fmla="*/ 1498503 w 3958310"/>
              <a:gd name="connsiteY13" fmla="*/ 987362 h 987362"/>
              <a:gd name="connsiteX14" fmla="*/ 972613 w 3958310"/>
              <a:gd name="connsiteY14" fmla="*/ 987362 h 987362"/>
              <a:gd name="connsiteX15" fmla="*/ 486307 w 3958310"/>
              <a:gd name="connsiteY15" fmla="*/ 987362 h 987362"/>
              <a:gd name="connsiteX16" fmla="*/ 0 w 3958310"/>
              <a:gd name="connsiteY16" fmla="*/ 987362 h 987362"/>
              <a:gd name="connsiteX17" fmla="*/ 0 w 3958310"/>
              <a:gd name="connsiteY17" fmla="*/ 503555 h 987362"/>
              <a:gd name="connsiteX18" fmla="*/ 0 w 3958310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58310" h="987362" fill="none" extrusionOk="0">
                <a:moveTo>
                  <a:pt x="0" y="0"/>
                </a:moveTo>
                <a:cubicBezTo>
                  <a:pt x="111970" y="-11532"/>
                  <a:pt x="379992" y="12054"/>
                  <a:pt x="486307" y="0"/>
                </a:cubicBezTo>
                <a:cubicBezTo>
                  <a:pt x="592622" y="-12054"/>
                  <a:pt x="851681" y="72177"/>
                  <a:pt x="1091363" y="0"/>
                </a:cubicBezTo>
                <a:cubicBezTo>
                  <a:pt x="1331045" y="-72177"/>
                  <a:pt x="1505001" y="63730"/>
                  <a:pt x="1656835" y="0"/>
                </a:cubicBezTo>
                <a:cubicBezTo>
                  <a:pt x="1808669" y="-63730"/>
                  <a:pt x="1966929" y="17508"/>
                  <a:pt x="2103559" y="0"/>
                </a:cubicBezTo>
                <a:cubicBezTo>
                  <a:pt x="2240189" y="-17508"/>
                  <a:pt x="2402278" y="5517"/>
                  <a:pt x="2589866" y="0"/>
                </a:cubicBezTo>
                <a:cubicBezTo>
                  <a:pt x="2777454" y="-5517"/>
                  <a:pt x="3100516" y="47212"/>
                  <a:pt x="3234505" y="0"/>
                </a:cubicBezTo>
                <a:cubicBezTo>
                  <a:pt x="3368494" y="-47212"/>
                  <a:pt x="3740771" y="63778"/>
                  <a:pt x="3958310" y="0"/>
                </a:cubicBezTo>
                <a:cubicBezTo>
                  <a:pt x="3983362" y="149555"/>
                  <a:pt x="3912440" y="306457"/>
                  <a:pt x="3958310" y="493681"/>
                </a:cubicBezTo>
                <a:cubicBezTo>
                  <a:pt x="4004180" y="680905"/>
                  <a:pt x="3910245" y="855428"/>
                  <a:pt x="3958310" y="987362"/>
                </a:cubicBezTo>
                <a:cubicBezTo>
                  <a:pt x="3746775" y="1054514"/>
                  <a:pt x="3577576" y="921610"/>
                  <a:pt x="3392837" y="987362"/>
                </a:cubicBezTo>
                <a:cubicBezTo>
                  <a:pt x="3208098" y="1053114"/>
                  <a:pt x="2983652" y="946230"/>
                  <a:pt x="2787781" y="987362"/>
                </a:cubicBezTo>
                <a:cubicBezTo>
                  <a:pt x="2591910" y="1028494"/>
                  <a:pt x="2438544" y="946552"/>
                  <a:pt x="2143142" y="987362"/>
                </a:cubicBezTo>
                <a:cubicBezTo>
                  <a:pt x="1847740" y="1028172"/>
                  <a:pt x="1767641" y="979731"/>
                  <a:pt x="1498503" y="987362"/>
                </a:cubicBezTo>
                <a:cubicBezTo>
                  <a:pt x="1229365" y="994993"/>
                  <a:pt x="1217537" y="974322"/>
                  <a:pt x="972613" y="987362"/>
                </a:cubicBezTo>
                <a:cubicBezTo>
                  <a:pt x="727689" y="1000402"/>
                  <a:pt x="718973" y="967218"/>
                  <a:pt x="486307" y="987362"/>
                </a:cubicBezTo>
                <a:cubicBezTo>
                  <a:pt x="253641" y="1007506"/>
                  <a:pt x="172791" y="930292"/>
                  <a:pt x="0" y="987362"/>
                </a:cubicBezTo>
                <a:cubicBezTo>
                  <a:pt x="-54613" y="757415"/>
                  <a:pt x="26029" y="661445"/>
                  <a:pt x="0" y="503555"/>
                </a:cubicBezTo>
                <a:cubicBezTo>
                  <a:pt x="-26029" y="345665"/>
                  <a:pt x="12500" y="250487"/>
                  <a:pt x="0" y="0"/>
                </a:cubicBezTo>
                <a:close/>
              </a:path>
              <a:path w="3958310" h="987362" stroke="0" extrusionOk="0">
                <a:moveTo>
                  <a:pt x="0" y="0"/>
                </a:moveTo>
                <a:cubicBezTo>
                  <a:pt x="258638" y="-48783"/>
                  <a:pt x="435733" y="62751"/>
                  <a:pt x="565473" y="0"/>
                </a:cubicBezTo>
                <a:cubicBezTo>
                  <a:pt x="695213" y="-62751"/>
                  <a:pt x="846116" y="39857"/>
                  <a:pt x="1051780" y="0"/>
                </a:cubicBezTo>
                <a:cubicBezTo>
                  <a:pt x="1257444" y="-39857"/>
                  <a:pt x="1359474" y="53400"/>
                  <a:pt x="1498503" y="0"/>
                </a:cubicBezTo>
                <a:cubicBezTo>
                  <a:pt x="1637532" y="-53400"/>
                  <a:pt x="1831520" y="57148"/>
                  <a:pt x="2024393" y="0"/>
                </a:cubicBezTo>
                <a:cubicBezTo>
                  <a:pt x="2217266" y="-57148"/>
                  <a:pt x="2404247" y="15417"/>
                  <a:pt x="2550283" y="0"/>
                </a:cubicBezTo>
                <a:cubicBezTo>
                  <a:pt x="2696319" y="-15417"/>
                  <a:pt x="2892354" y="1779"/>
                  <a:pt x="3155339" y="0"/>
                </a:cubicBezTo>
                <a:cubicBezTo>
                  <a:pt x="3418324" y="-1779"/>
                  <a:pt x="3605621" y="17265"/>
                  <a:pt x="3958310" y="0"/>
                </a:cubicBezTo>
                <a:cubicBezTo>
                  <a:pt x="3976059" y="112905"/>
                  <a:pt x="3909463" y="331111"/>
                  <a:pt x="3958310" y="493681"/>
                </a:cubicBezTo>
                <a:cubicBezTo>
                  <a:pt x="4007157" y="656251"/>
                  <a:pt x="3924695" y="746893"/>
                  <a:pt x="3958310" y="987362"/>
                </a:cubicBezTo>
                <a:cubicBezTo>
                  <a:pt x="3820138" y="1007951"/>
                  <a:pt x="3706043" y="966041"/>
                  <a:pt x="3472003" y="987362"/>
                </a:cubicBezTo>
                <a:cubicBezTo>
                  <a:pt x="3237963" y="1008683"/>
                  <a:pt x="3049517" y="945858"/>
                  <a:pt x="2827364" y="987362"/>
                </a:cubicBezTo>
                <a:cubicBezTo>
                  <a:pt x="2605211" y="1028866"/>
                  <a:pt x="2502172" y="978374"/>
                  <a:pt x="2380641" y="987362"/>
                </a:cubicBezTo>
                <a:cubicBezTo>
                  <a:pt x="2259110" y="996350"/>
                  <a:pt x="1968946" y="963667"/>
                  <a:pt x="1854751" y="987362"/>
                </a:cubicBezTo>
                <a:cubicBezTo>
                  <a:pt x="1740556" y="1011057"/>
                  <a:pt x="1555515" y="966207"/>
                  <a:pt x="1289278" y="987362"/>
                </a:cubicBezTo>
                <a:cubicBezTo>
                  <a:pt x="1023041" y="1008517"/>
                  <a:pt x="952351" y="912534"/>
                  <a:pt x="644639" y="987362"/>
                </a:cubicBezTo>
                <a:cubicBezTo>
                  <a:pt x="336927" y="1062190"/>
                  <a:pt x="184679" y="933305"/>
                  <a:pt x="0" y="987362"/>
                </a:cubicBezTo>
                <a:cubicBezTo>
                  <a:pt x="-7279" y="780880"/>
                  <a:pt x="26674" y="749231"/>
                  <a:pt x="0" y="523302"/>
                </a:cubicBezTo>
                <a:cubicBezTo>
                  <a:pt x="-26674" y="297373"/>
                  <a:pt x="15522" y="15355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149 753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289" y="342583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5037892-3F67-49CC-B3CD-BBAF4D4160F8}"/>
              </a:ext>
            </a:extLst>
          </p:cNvPr>
          <p:cNvSpPr/>
          <p:nvPr/>
        </p:nvSpPr>
        <p:spPr>
          <a:xfrm>
            <a:off x="996651" y="3129742"/>
            <a:ext cx="3937260" cy="1098093"/>
          </a:xfrm>
          <a:custGeom>
            <a:avLst/>
            <a:gdLst>
              <a:gd name="connsiteX0" fmla="*/ 0 w 3937260"/>
              <a:gd name="connsiteY0" fmla="*/ 0 h 1098093"/>
              <a:gd name="connsiteX1" fmla="*/ 483721 w 3937260"/>
              <a:gd name="connsiteY1" fmla="*/ 0 h 1098093"/>
              <a:gd name="connsiteX2" fmla="*/ 1085559 w 3937260"/>
              <a:gd name="connsiteY2" fmla="*/ 0 h 1098093"/>
              <a:gd name="connsiteX3" fmla="*/ 1608652 w 3937260"/>
              <a:gd name="connsiteY3" fmla="*/ 0 h 1098093"/>
              <a:gd name="connsiteX4" fmla="*/ 2249863 w 3937260"/>
              <a:gd name="connsiteY4" fmla="*/ 0 h 1098093"/>
              <a:gd name="connsiteX5" fmla="*/ 2812329 w 3937260"/>
              <a:gd name="connsiteY5" fmla="*/ 0 h 1098093"/>
              <a:gd name="connsiteX6" fmla="*/ 3296049 w 3937260"/>
              <a:gd name="connsiteY6" fmla="*/ 0 h 1098093"/>
              <a:gd name="connsiteX7" fmla="*/ 3937260 w 3937260"/>
              <a:gd name="connsiteY7" fmla="*/ 0 h 1098093"/>
              <a:gd name="connsiteX8" fmla="*/ 3937260 w 3937260"/>
              <a:gd name="connsiteY8" fmla="*/ 549047 h 1098093"/>
              <a:gd name="connsiteX9" fmla="*/ 3937260 w 3937260"/>
              <a:gd name="connsiteY9" fmla="*/ 1098093 h 1098093"/>
              <a:gd name="connsiteX10" fmla="*/ 3296049 w 3937260"/>
              <a:gd name="connsiteY10" fmla="*/ 1098093 h 1098093"/>
              <a:gd name="connsiteX11" fmla="*/ 2694211 w 3937260"/>
              <a:gd name="connsiteY11" fmla="*/ 1098093 h 1098093"/>
              <a:gd name="connsiteX12" fmla="*/ 2092372 w 3937260"/>
              <a:gd name="connsiteY12" fmla="*/ 1098093 h 1098093"/>
              <a:gd name="connsiteX13" fmla="*/ 1608652 w 3937260"/>
              <a:gd name="connsiteY13" fmla="*/ 1098093 h 1098093"/>
              <a:gd name="connsiteX14" fmla="*/ 1085559 w 3937260"/>
              <a:gd name="connsiteY14" fmla="*/ 1098093 h 1098093"/>
              <a:gd name="connsiteX15" fmla="*/ 641211 w 3937260"/>
              <a:gd name="connsiteY15" fmla="*/ 1098093 h 1098093"/>
              <a:gd name="connsiteX16" fmla="*/ 0 w 3937260"/>
              <a:gd name="connsiteY16" fmla="*/ 1098093 h 1098093"/>
              <a:gd name="connsiteX17" fmla="*/ 0 w 3937260"/>
              <a:gd name="connsiteY17" fmla="*/ 527085 h 1098093"/>
              <a:gd name="connsiteX18" fmla="*/ 0 w 3937260"/>
              <a:gd name="connsiteY18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37260" h="1098093" fill="none" extrusionOk="0">
                <a:moveTo>
                  <a:pt x="0" y="0"/>
                </a:moveTo>
                <a:cubicBezTo>
                  <a:pt x="124778" y="-43053"/>
                  <a:pt x="335426" y="10323"/>
                  <a:pt x="483721" y="0"/>
                </a:cubicBezTo>
                <a:cubicBezTo>
                  <a:pt x="632016" y="-10323"/>
                  <a:pt x="818750" y="63707"/>
                  <a:pt x="1085559" y="0"/>
                </a:cubicBezTo>
                <a:cubicBezTo>
                  <a:pt x="1352368" y="-63707"/>
                  <a:pt x="1400540" y="2118"/>
                  <a:pt x="1608652" y="0"/>
                </a:cubicBezTo>
                <a:cubicBezTo>
                  <a:pt x="1816764" y="-2118"/>
                  <a:pt x="1968160" y="42414"/>
                  <a:pt x="2249863" y="0"/>
                </a:cubicBezTo>
                <a:cubicBezTo>
                  <a:pt x="2531566" y="-42414"/>
                  <a:pt x="2558321" y="48985"/>
                  <a:pt x="2812329" y="0"/>
                </a:cubicBezTo>
                <a:cubicBezTo>
                  <a:pt x="3066337" y="-48985"/>
                  <a:pt x="3074965" y="413"/>
                  <a:pt x="3296049" y="0"/>
                </a:cubicBezTo>
                <a:cubicBezTo>
                  <a:pt x="3517133" y="-413"/>
                  <a:pt x="3774373" y="51890"/>
                  <a:pt x="3937260" y="0"/>
                </a:cubicBezTo>
                <a:cubicBezTo>
                  <a:pt x="3997299" y="149413"/>
                  <a:pt x="3914365" y="283729"/>
                  <a:pt x="3937260" y="549047"/>
                </a:cubicBezTo>
                <a:cubicBezTo>
                  <a:pt x="3960155" y="814365"/>
                  <a:pt x="3910534" y="850768"/>
                  <a:pt x="3937260" y="1098093"/>
                </a:cubicBezTo>
                <a:cubicBezTo>
                  <a:pt x="3735538" y="1122278"/>
                  <a:pt x="3491017" y="1082303"/>
                  <a:pt x="3296049" y="1098093"/>
                </a:cubicBezTo>
                <a:cubicBezTo>
                  <a:pt x="3101081" y="1113883"/>
                  <a:pt x="2861141" y="1045186"/>
                  <a:pt x="2694211" y="1098093"/>
                </a:cubicBezTo>
                <a:cubicBezTo>
                  <a:pt x="2527281" y="1151000"/>
                  <a:pt x="2339020" y="1038579"/>
                  <a:pt x="2092372" y="1098093"/>
                </a:cubicBezTo>
                <a:cubicBezTo>
                  <a:pt x="1845724" y="1157607"/>
                  <a:pt x="1825359" y="1097394"/>
                  <a:pt x="1608652" y="1098093"/>
                </a:cubicBezTo>
                <a:cubicBezTo>
                  <a:pt x="1391945" y="1098792"/>
                  <a:pt x="1312982" y="1049726"/>
                  <a:pt x="1085559" y="1098093"/>
                </a:cubicBezTo>
                <a:cubicBezTo>
                  <a:pt x="858136" y="1146460"/>
                  <a:pt x="746064" y="1095062"/>
                  <a:pt x="641211" y="1098093"/>
                </a:cubicBezTo>
                <a:cubicBezTo>
                  <a:pt x="536358" y="1101124"/>
                  <a:pt x="252971" y="1080787"/>
                  <a:pt x="0" y="1098093"/>
                </a:cubicBezTo>
                <a:cubicBezTo>
                  <a:pt x="-15493" y="979077"/>
                  <a:pt x="1787" y="681819"/>
                  <a:pt x="0" y="527085"/>
                </a:cubicBezTo>
                <a:cubicBezTo>
                  <a:pt x="-1787" y="372351"/>
                  <a:pt x="51921" y="218084"/>
                  <a:pt x="0" y="0"/>
                </a:cubicBezTo>
                <a:close/>
              </a:path>
              <a:path w="3937260" h="1098093" stroke="0" extrusionOk="0">
                <a:moveTo>
                  <a:pt x="0" y="0"/>
                </a:moveTo>
                <a:cubicBezTo>
                  <a:pt x="241645" y="-69358"/>
                  <a:pt x="471961" y="57704"/>
                  <a:pt x="601838" y="0"/>
                </a:cubicBezTo>
                <a:cubicBezTo>
                  <a:pt x="731715" y="-57704"/>
                  <a:pt x="1040762" y="4370"/>
                  <a:pt x="1164304" y="0"/>
                </a:cubicBezTo>
                <a:cubicBezTo>
                  <a:pt x="1287846" y="-4370"/>
                  <a:pt x="1467209" y="52867"/>
                  <a:pt x="1608652" y="0"/>
                </a:cubicBezTo>
                <a:cubicBezTo>
                  <a:pt x="1750095" y="-52867"/>
                  <a:pt x="1988686" y="36852"/>
                  <a:pt x="2210490" y="0"/>
                </a:cubicBezTo>
                <a:cubicBezTo>
                  <a:pt x="2432294" y="-36852"/>
                  <a:pt x="2493905" y="14745"/>
                  <a:pt x="2772956" y="0"/>
                </a:cubicBezTo>
                <a:cubicBezTo>
                  <a:pt x="3052007" y="-14745"/>
                  <a:pt x="3044630" y="42684"/>
                  <a:pt x="3296049" y="0"/>
                </a:cubicBezTo>
                <a:cubicBezTo>
                  <a:pt x="3547468" y="-42684"/>
                  <a:pt x="3772937" y="38761"/>
                  <a:pt x="3937260" y="0"/>
                </a:cubicBezTo>
                <a:cubicBezTo>
                  <a:pt x="3988904" y="252630"/>
                  <a:pt x="3899317" y="396683"/>
                  <a:pt x="3937260" y="538066"/>
                </a:cubicBezTo>
                <a:cubicBezTo>
                  <a:pt x="3975203" y="679449"/>
                  <a:pt x="3933683" y="918560"/>
                  <a:pt x="3937260" y="1098093"/>
                </a:cubicBezTo>
                <a:cubicBezTo>
                  <a:pt x="3807328" y="1158131"/>
                  <a:pt x="3451906" y="1081816"/>
                  <a:pt x="3296049" y="1098093"/>
                </a:cubicBezTo>
                <a:cubicBezTo>
                  <a:pt x="3140192" y="1114370"/>
                  <a:pt x="2923693" y="1081644"/>
                  <a:pt x="2772956" y="1098093"/>
                </a:cubicBezTo>
                <a:cubicBezTo>
                  <a:pt x="2622219" y="1114542"/>
                  <a:pt x="2400960" y="1080653"/>
                  <a:pt x="2289235" y="1098093"/>
                </a:cubicBezTo>
                <a:cubicBezTo>
                  <a:pt x="2177510" y="1115533"/>
                  <a:pt x="1896439" y="1079384"/>
                  <a:pt x="1726770" y="1098093"/>
                </a:cubicBezTo>
                <a:cubicBezTo>
                  <a:pt x="1557101" y="1116802"/>
                  <a:pt x="1306473" y="1053044"/>
                  <a:pt x="1124931" y="1098093"/>
                </a:cubicBezTo>
                <a:cubicBezTo>
                  <a:pt x="943389" y="1143142"/>
                  <a:pt x="789983" y="1052449"/>
                  <a:pt x="641211" y="1098093"/>
                </a:cubicBezTo>
                <a:cubicBezTo>
                  <a:pt x="492439" y="1143737"/>
                  <a:pt x="273720" y="1085367"/>
                  <a:pt x="0" y="1098093"/>
                </a:cubicBezTo>
                <a:cubicBezTo>
                  <a:pt x="-45235" y="874894"/>
                  <a:pt x="50006" y="804419"/>
                  <a:pt x="0" y="549047"/>
                </a:cubicBezTo>
                <a:cubicBezTo>
                  <a:pt x="-50006" y="293675"/>
                  <a:pt x="14991" y="222057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119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753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57C4A997-0494-4AF7-81EB-8B79AA22C6D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15" y="476958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5D89EC8B-CEED-4A31-8C1B-7A221E752557}"/>
              </a:ext>
            </a:extLst>
          </p:cNvPr>
          <p:cNvSpPr/>
          <p:nvPr/>
        </p:nvSpPr>
        <p:spPr>
          <a:xfrm>
            <a:off x="2195452" y="408931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D98C4C9-E4C8-44FE-AC65-77AC89E02BE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01" y="3241922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68335" y="1189442"/>
            <a:ext cx="5963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333333"/>
                </a:solidFill>
                <a:latin typeface="Roboto" panose="02000000000000000000" pitchFamily="2" charset="0"/>
              </a:rPr>
              <a:t>Tính</a:t>
            </a:r>
            <a:r>
              <a:rPr lang="en-US" sz="5400" b="1" dirty="0">
                <a:solidFill>
                  <a:srgbClr val="333333"/>
                </a:solidFill>
                <a:latin typeface="Roboto" panose="02000000000000000000" pitchFamily="2" charset="0"/>
              </a:rPr>
              <a:t>:     598765 : 5</a:t>
            </a:r>
            <a:endParaRPr lang="en-US" sz="5400" b="1" dirty="0"/>
          </a:p>
        </p:txBody>
      </p:sp>
      <p:sp>
        <p:nvSpPr>
          <p:cNvPr id="95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54166" y="4589498"/>
            <a:ext cx="3958310" cy="987362"/>
          </a:xfrm>
          <a:custGeom>
            <a:avLst/>
            <a:gdLst>
              <a:gd name="connsiteX0" fmla="*/ 0 w 3958310"/>
              <a:gd name="connsiteY0" fmla="*/ 0 h 987362"/>
              <a:gd name="connsiteX1" fmla="*/ 486307 w 3958310"/>
              <a:gd name="connsiteY1" fmla="*/ 0 h 987362"/>
              <a:gd name="connsiteX2" fmla="*/ 1091363 w 3958310"/>
              <a:gd name="connsiteY2" fmla="*/ 0 h 987362"/>
              <a:gd name="connsiteX3" fmla="*/ 1656835 w 3958310"/>
              <a:gd name="connsiteY3" fmla="*/ 0 h 987362"/>
              <a:gd name="connsiteX4" fmla="*/ 2103559 w 3958310"/>
              <a:gd name="connsiteY4" fmla="*/ 0 h 987362"/>
              <a:gd name="connsiteX5" fmla="*/ 2589866 w 3958310"/>
              <a:gd name="connsiteY5" fmla="*/ 0 h 987362"/>
              <a:gd name="connsiteX6" fmla="*/ 3234505 w 3958310"/>
              <a:gd name="connsiteY6" fmla="*/ 0 h 987362"/>
              <a:gd name="connsiteX7" fmla="*/ 3958310 w 3958310"/>
              <a:gd name="connsiteY7" fmla="*/ 0 h 987362"/>
              <a:gd name="connsiteX8" fmla="*/ 3958310 w 3958310"/>
              <a:gd name="connsiteY8" fmla="*/ 493681 h 987362"/>
              <a:gd name="connsiteX9" fmla="*/ 3958310 w 3958310"/>
              <a:gd name="connsiteY9" fmla="*/ 987362 h 987362"/>
              <a:gd name="connsiteX10" fmla="*/ 3392837 w 3958310"/>
              <a:gd name="connsiteY10" fmla="*/ 987362 h 987362"/>
              <a:gd name="connsiteX11" fmla="*/ 2787781 w 3958310"/>
              <a:gd name="connsiteY11" fmla="*/ 987362 h 987362"/>
              <a:gd name="connsiteX12" fmla="*/ 2143142 w 3958310"/>
              <a:gd name="connsiteY12" fmla="*/ 987362 h 987362"/>
              <a:gd name="connsiteX13" fmla="*/ 1498503 w 3958310"/>
              <a:gd name="connsiteY13" fmla="*/ 987362 h 987362"/>
              <a:gd name="connsiteX14" fmla="*/ 972613 w 3958310"/>
              <a:gd name="connsiteY14" fmla="*/ 987362 h 987362"/>
              <a:gd name="connsiteX15" fmla="*/ 486307 w 3958310"/>
              <a:gd name="connsiteY15" fmla="*/ 987362 h 987362"/>
              <a:gd name="connsiteX16" fmla="*/ 0 w 3958310"/>
              <a:gd name="connsiteY16" fmla="*/ 987362 h 987362"/>
              <a:gd name="connsiteX17" fmla="*/ 0 w 3958310"/>
              <a:gd name="connsiteY17" fmla="*/ 503555 h 987362"/>
              <a:gd name="connsiteX18" fmla="*/ 0 w 3958310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58310" h="987362" fill="none" extrusionOk="0">
                <a:moveTo>
                  <a:pt x="0" y="0"/>
                </a:moveTo>
                <a:cubicBezTo>
                  <a:pt x="111970" y="-11532"/>
                  <a:pt x="379992" y="12054"/>
                  <a:pt x="486307" y="0"/>
                </a:cubicBezTo>
                <a:cubicBezTo>
                  <a:pt x="592622" y="-12054"/>
                  <a:pt x="851681" y="72177"/>
                  <a:pt x="1091363" y="0"/>
                </a:cubicBezTo>
                <a:cubicBezTo>
                  <a:pt x="1331045" y="-72177"/>
                  <a:pt x="1505001" y="63730"/>
                  <a:pt x="1656835" y="0"/>
                </a:cubicBezTo>
                <a:cubicBezTo>
                  <a:pt x="1808669" y="-63730"/>
                  <a:pt x="1966929" y="17508"/>
                  <a:pt x="2103559" y="0"/>
                </a:cubicBezTo>
                <a:cubicBezTo>
                  <a:pt x="2240189" y="-17508"/>
                  <a:pt x="2402278" y="5517"/>
                  <a:pt x="2589866" y="0"/>
                </a:cubicBezTo>
                <a:cubicBezTo>
                  <a:pt x="2777454" y="-5517"/>
                  <a:pt x="3100516" y="47212"/>
                  <a:pt x="3234505" y="0"/>
                </a:cubicBezTo>
                <a:cubicBezTo>
                  <a:pt x="3368494" y="-47212"/>
                  <a:pt x="3740771" y="63778"/>
                  <a:pt x="3958310" y="0"/>
                </a:cubicBezTo>
                <a:cubicBezTo>
                  <a:pt x="3983362" y="149555"/>
                  <a:pt x="3912440" y="306457"/>
                  <a:pt x="3958310" y="493681"/>
                </a:cubicBezTo>
                <a:cubicBezTo>
                  <a:pt x="4004180" y="680905"/>
                  <a:pt x="3910245" y="855428"/>
                  <a:pt x="3958310" y="987362"/>
                </a:cubicBezTo>
                <a:cubicBezTo>
                  <a:pt x="3746775" y="1054514"/>
                  <a:pt x="3577576" y="921610"/>
                  <a:pt x="3392837" y="987362"/>
                </a:cubicBezTo>
                <a:cubicBezTo>
                  <a:pt x="3208098" y="1053114"/>
                  <a:pt x="2983652" y="946230"/>
                  <a:pt x="2787781" y="987362"/>
                </a:cubicBezTo>
                <a:cubicBezTo>
                  <a:pt x="2591910" y="1028494"/>
                  <a:pt x="2438544" y="946552"/>
                  <a:pt x="2143142" y="987362"/>
                </a:cubicBezTo>
                <a:cubicBezTo>
                  <a:pt x="1847740" y="1028172"/>
                  <a:pt x="1767641" y="979731"/>
                  <a:pt x="1498503" y="987362"/>
                </a:cubicBezTo>
                <a:cubicBezTo>
                  <a:pt x="1229365" y="994993"/>
                  <a:pt x="1217537" y="974322"/>
                  <a:pt x="972613" y="987362"/>
                </a:cubicBezTo>
                <a:cubicBezTo>
                  <a:pt x="727689" y="1000402"/>
                  <a:pt x="718973" y="967218"/>
                  <a:pt x="486307" y="987362"/>
                </a:cubicBezTo>
                <a:cubicBezTo>
                  <a:pt x="253641" y="1007506"/>
                  <a:pt x="172791" y="930292"/>
                  <a:pt x="0" y="987362"/>
                </a:cubicBezTo>
                <a:cubicBezTo>
                  <a:pt x="-54613" y="757415"/>
                  <a:pt x="26029" y="661445"/>
                  <a:pt x="0" y="503555"/>
                </a:cubicBezTo>
                <a:cubicBezTo>
                  <a:pt x="-26029" y="345665"/>
                  <a:pt x="12500" y="250487"/>
                  <a:pt x="0" y="0"/>
                </a:cubicBezTo>
                <a:close/>
              </a:path>
              <a:path w="3958310" h="987362" stroke="0" extrusionOk="0">
                <a:moveTo>
                  <a:pt x="0" y="0"/>
                </a:moveTo>
                <a:cubicBezTo>
                  <a:pt x="258638" y="-48783"/>
                  <a:pt x="435733" y="62751"/>
                  <a:pt x="565473" y="0"/>
                </a:cubicBezTo>
                <a:cubicBezTo>
                  <a:pt x="695213" y="-62751"/>
                  <a:pt x="846116" y="39857"/>
                  <a:pt x="1051780" y="0"/>
                </a:cubicBezTo>
                <a:cubicBezTo>
                  <a:pt x="1257444" y="-39857"/>
                  <a:pt x="1359474" y="53400"/>
                  <a:pt x="1498503" y="0"/>
                </a:cubicBezTo>
                <a:cubicBezTo>
                  <a:pt x="1637532" y="-53400"/>
                  <a:pt x="1831520" y="57148"/>
                  <a:pt x="2024393" y="0"/>
                </a:cubicBezTo>
                <a:cubicBezTo>
                  <a:pt x="2217266" y="-57148"/>
                  <a:pt x="2404247" y="15417"/>
                  <a:pt x="2550283" y="0"/>
                </a:cubicBezTo>
                <a:cubicBezTo>
                  <a:pt x="2696319" y="-15417"/>
                  <a:pt x="2892354" y="1779"/>
                  <a:pt x="3155339" y="0"/>
                </a:cubicBezTo>
                <a:cubicBezTo>
                  <a:pt x="3418324" y="-1779"/>
                  <a:pt x="3605621" y="17265"/>
                  <a:pt x="3958310" y="0"/>
                </a:cubicBezTo>
                <a:cubicBezTo>
                  <a:pt x="3976059" y="112905"/>
                  <a:pt x="3909463" y="331111"/>
                  <a:pt x="3958310" y="493681"/>
                </a:cubicBezTo>
                <a:cubicBezTo>
                  <a:pt x="4007157" y="656251"/>
                  <a:pt x="3924695" y="746893"/>
                  <a:pt x="3958310" y="987362"/>
                </a:cubicBezTo>
                <a:cubicBezTo>
                  <a:pt x="3820138" y="1007951"/>
                  <a:pt x="3706043" y="966041"/>
                  <a:pt x="3472003" y="987362"/>
                </a:cubicBezTo>
                <a:cubicBezTo>
                  <a:pt x="3237963" y="1008683"/>
                  <a:pt x="3049517" y="945858"/>
                  <a:pt x="2827364" y="987362"/>
                </a:cubicBezTo>
                <a:cubicBezTo>
                  <a:pt x="2605211" y="1028866"/>
                  <a:pt x="2502172" y="978374"/>
                  <a:pt x="2380641" y="987362"/>
                </a:cubicBezTo>
                <a:cubicBezTo>
                  <a:pt x="2259110" y="996350"/>
                  <a:pt x="1968946" y="963667"/>
                  <a:pt x="1854751" y="987362"/>
                </a:cubicBezTo>
                <a:cubicBezTo>
                  <a:pt x="1740556" y="1011057"/>
                  <a:pt x="1555515" y="966207"/>
                  <a:pt x="1289278" y="987362"/>
                </a:cubicBezTo>
                <a:cubicBezTo>
                  <a:pt x="1023041" y="1008517"/>
                  <a:pt x="952351" y="912534"/>
                  <a:pt x="644639" y="987362"/>
                </a:cubicBezTo>
                <a:cubicBezTo>
                  <a:pt x="336927" y="1062190"/>
                  <a:pt x="184679" y="933305"/>
                  <a:pt x="0" y="987362"/>
                </a:cubicBezTo>
                <a:cubicBezTo>
                  <a:pt x="-7279" y="780880"/>
                  <a:pt x="26674" y="749231"/>
                  <a:pt x="0" y="523302"/>
                </a:cubicBezTo>
                <a:cubicBezTo>
                  <a:pt x="-26674" y="297373"/>
                  <a:pt x="15522" y="15355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179 853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43" y="477770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2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9" grpId="0" animBg="1"/>
      <p:bldP spid="143" grpId="0" animBg="1"/>
      <p:bldP spid="1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E686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672251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69895" y="4532446"/>
            <a:ext cx="4059784" cy="987362"/>
          </a:xfrm>
          <a:custGeom>
            <a:avLst/>
            <a:gdLst>
              <a:gd name="connsiteX0" fmla="*/ 0 w 4059784"/>
              <a:gd name="connsiteY0" fmla="*/ 0 h 987362"/>
              <a:gd name="connsiteX1" fmla="*/ 498773 w 4059784"/>
              <a:gd name="connsiteY1" fmla="*/ 0 h 987362"/>
              <a:gd name="connsiteX2" fmla="*/ 1159938 w 4059784"/>
              <a:gd name="connsiteY2" fmla="*/ 0 h 987362"/>
              <a:gd name="connsiteX3" fmla="*/ 1821103 w 4059784"/>
              <a:gd name="connsiteY3" fmla="*/ 0 h 987362"/>
              <a:gd name="connsiteX4" fmla="*/ 2360474 w 4059784"/>
              <a:gd name="connsiteY4" fmla="*/ 0 h 987362"/>
              <a:gd name="connsiteX5" fmla="*/ 2940444 w 4059784"/>
              <a:gd name="connsiteY5" fmla="*/ 0 h 987362"/>
              <a:gd name="connsiteX6" fmla="*/ 3520413 w 4059784"/>
              <a:gd name="connsiteY6" fmla="*/ 0 h 987362"/>
              <a:gd name="connsiteX7" fmla="*/ 4059784 w 4059784"/>
              <a:gd name="connsiteY7" fmla="*/ 0 h 987362"/>
              <a:gd name="connsiteX8" fmla="*/ 4059784 w 4059784"/>
              <a:gd name="connsiteY8" fmla="*/ 464060 h 987362"/>
              <a:gd name="connsiteX9" fmla="*/ 4059784 w 4059784"/>
              <a:gd name="connsiteY9" fmla="*/ 987362 h 987362"/>
              <a:gd name="connsiteX10" fmla="*/ 3561011 w 4059784"/>
              <a:gd name="connsiteY10" fmla="*/ 987362 h 987362"/>
              <a:gd name="connsiteX11" fmla="*/ 3021639 w 4059784"/>
              <a:gd name="connsiteY11" fmla="*/ 987362 h 987362"/>
              <a:gd name="connsiteX12" fmla="*/ 2401072 w 4059784"/>
              <a:gd name="connsiteY12" fmla="*/ 987362 h 987362"/>
              <a:gd name="connsiteX13" fmla="*/ 1780505 w 4059784"/>
              <a:gd name="connsiteY13" fmla="*/ 987362 h 987362"/>
              <a:gd name="connsiteX14" fmla="*/ 1322330 w 4059784"/>
              <a:gd name="connsiteY14" fmla="*/ 987362 h 987362"/>
              <a:gd name="connsiteX15" fmla="*/ 661165 w 4059784"/>
              <a:gd name="connsiteY15" fmla="*/ 987362 h 987362"/>
              <a:gd name="connsiteX16" fmla="*/ 0 w 4059784"/>
              <a:gd name="connsiteY16" fmla="*/ 987362 h 987362"/>
              <a:gd name="connsiteX17" fmla="*/ 0 w 4059784"/>
              <a:gd name="connsiteY17" fmla="*/ 503555 h 987362"/>
              <a:gd name="connsiteX18" fmla="*/ 0 w 4059784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59784" h="987362" fill="none" extrusionOk="0">
                <a:moveTo>
                  <a:pt x="0" y="0"/>
                </a:moveTo>
                <a:cubicBezTo>
                  <a:pt x="212350" y="-36330"/>
                  <a:pt x="392766" y="336"/>
                  <a:pt x="498773" y="0"/>
                </a:cubicBezTo>
                <a:cubicBezTo>
                  <a:pt x="604780" y="-336"/>
                  <a:pt x="878836" y="32988"/>
                  <a:pt x="1159938" y="0"/>
                </a:cubicBezTo>
                <a:cubicBezTo>
                  <a:pt x="1441040" y="-32988"/>
                  <a:pt x="1596875" y="51125"/>
                  <a:pt x="1821103" y="0"/>
                </a:cubicBezTo>
                <a:cubicBezTo>
                  <a:pt x="2045331" y="-51125"/>
                  <a:pt x="2229727" y="60943"/>
                  <a:pt x="2360474" y="0"/>
                </a:cubicBezTo>
                <a:cubicBezTo>
                  <a:pt x="2491221" y="-60943"/>
                  <a:pt x="2662783" y="59317"/>
                  <a:pt x="2940444" y="0"/>
                </a:cubicBezTo>
                <a:cubicBezTo>
                  <a:pt x="3218105" y="-59317"/>
                  <a:pt x="3387103" y="25830"/>
                  <a:pt x="3520413" y="0"/>
                </a:cubicBezTo>
                <a:cubicBezTo>
                  <a:pt x="3653723" y="-25830"/>
                  <a:pt x="3892807" y="6346"/>
                  <a:pt x="4059784" y="0"/>
                </a:cubicBezTo>
                <a:cubicBezTo>
                  <a:pt x="4105761" y="110475"/>
                  <a:pt x="4043789" y="260262"/>
                  <a:pt x="4059784" y="464060"/>
                </a:cubicBezTo>
                <a:cubicBezTo>
                  <a:pt x="4075779" y="667858"/>
                  <a:pt x="4045840" y="754818"/>
                  <a:pt x="4059784" y="987362"/>
                </a:cubicBezTo>
                <a:cubicBezTo>
                  <a:pt x="3862518" y="998841"/>
                  <a:pt x="3763477" y="935720"/>
                  <a:pt x="3561011" y="987362"/>
                </a:cubicBezTo>
                <a:cubicBezTo>
                  <a:pt x="3358545" y="1039004"/>
                  <a:pt x="3279021" y="984157"/>
                  <a:pt x="3021639" y="987362"/>
                </a:cubicBezTo>
                <a:cubicBezTo>
                  <a:pt x="2764257" y="990567"/>
                  <a:pt x="2700235" y="978664"/>
                  <a:pt x="2401072" y="987362"/>
                </a:cubicBezTo>
                <a:cubicBezTo>
                  <a:pt x="2101909" y="996060"/>
                  <a:pt x="2034369" y="919642"/>
                  <a:pt x="1780505" y="987362"/>
                </a:cubicBezTo>
                <a:cubicBezTo>
                  <a:pt x="1526641" y="1055082"/>
                  <a:pt x="1416400" y="972407"/>
                  <a:pt x="1322330" y="987362"/>
                </a:cubicBezTo>
                <a:cubicBezTo>
                  <a:pt x="1228261" y="1002317"/>
                  <a:pt x="832117" y="959223"/>
                  <a:pt x="661165" y="987362"/>
                </a:cubicBezTo>
                <a:cubicBezTo>
                  <a:pt x="490213" y="1015501"/>
                  <a:pt x="187024" y="963730"/>
                  <a:pt x="0" y="987362"/>
                </a:cubicBezTo>
                <a:cubicBezTo>
                  <a:pt x="-7946" y="811034"/>
                  <a:pt x="10045" y="695679"/>
                  <a:pt x="0" y="503555"/>
                </a:cubicBezTo>
                <a:cubicBezTo>
                  <a:pt x="-10045" y="311431"/>
                  <a:pt x="25282" y="148076"/>
                  <a:pt x="0" y="0"/>
                </a:cubicBezTo>
                <a:close/>
              </a:path>
              <a:path w="4059784" h="987362" stroke="0" extrusionOk="0">
                <a:moveTo>
                  <a:pt x="0" y="0"/>
                </a:moveTo>
                <a:cubicBezTo>
                  <a:pt x="253884" y="-45867"/>
                  <a:pt x="393695" y="37201"/>
                  <a:pt x="539371" y="0"/>
                </a:cubicBezTo>
                <a:cubicBezTo>
                  <a:pt x="685047" y="-37201"/>
                  <a:pt x="945989" y="18390"/>
                  <a:pt x="1200536" y="0"/>
                </a:cubicBezTo>
                <a:cubicBezTo>
                  <a:pt x="1455084" y="-18390"/>
                  <a:pt x="1506048" y="6486"/>
                  <a:pt x="1780505" y="0"/>
                </a:cubicBezTo>
                <a:cubicBezTo>
                  <a:pt x="2054962" y="-6486"/>
                  <a:pt x="2023123" y="35115"/>
                  <a:pt x="2238681" y="0"/>
                </a:cubicBezTo>
                <a:cubicBezTo>
                  <a:pt x="2454239" y="-35115"/>
                  <a:pt x="2536276" y="30659"/>
                  <a:pt x="2696857" y="0"/>
                </a:cubicBezTo>
                <a:cubicBezTo>
                  <a:pt x="2857438" y="-30659"/>
                  <a:pt x="3029136" y="4458"/>
                  <a:pt x="3236228" y="0"/>
                </a:cubicBezTo>
                <a:cubicBezTo>
                  <a:pt x="3443320" y="-4458"/>
                  <a:pt x="3786989" y="61603"/>
                  <a:pt x="4059784" y="0"/>
                </a:cubicBezTo>
                <a:cubicBezTo>
                  <a:pt x="4096709" y="205928"/>
                  <a:pt x="4051561" y="352318"/>
                  <a:pt x="4059784" y="473934"/>
                </a:cubicBezTo>
                <a:cubicBezTo>
                  <a:pt x="4068007" y="595550"/>
                  <a:pt x="4011286" y="860432"/>
                  <a:pt x="4059784" y="987362"/>
                </a:cubicBezTo>
                <a:cubicBezTo>
                  <a:pt x="3919449" y="1013095"/>
                  <a:pt x="3741780" y="985934"/>
                  <a:pt x="3601608" y="987362"/>
                </a:cubicBezTo>
                <a:cubicBezTo>
                  <a:pt x="3461436" y="988790"/>
                  <a:pt x="3111766" y="961544"/>
                  <a:pt x="2940444" y="987362"/>
                </a:cubicBezTo>
                <a:cubicBezTo>
                  <a:pt x="2769122" y="1013180"/>
                  <a:pt x="2546204" y="943108"/>
                  <a:pt x="2441670" y="987362"/>
                </a:cubicBezTo>
                <a:cubicBezTo>
                  <a:pt x="2337136" y="1031616"/>
                  <a:pt x="2035767" y="979245"/>
                  <a:pt x="1821103" y="987362"/>
                </a:cubicBezTo>
                <a:cubicBezTo>
                  <a:pt x="1606439" y="995479"/>
                  <a:pt x="1410661" y="987072"/>
                  <a:pt x="1281732" y="987362"/>
                </a:cubicBezTo>
                <a:cubicBezTo>
                  <a:pt x="1152803" y="987652"/>
                  <a:pt x="961927" y="920800"/>
                  <a:pt x="661165" y="987362"/>
                </a:cubicBezTo>
                <a:cubicBezTo>
                  <a:pt x="360403" y="1053924"/>
                  <a:pt x="299680" y="975076"/>
                  <a:pt x="0" y="987362"/>
                </a:cubicBezTo>
                <a:cubicBezTo>
                  <a:pt x="-18480" y="808299"/>
                  <a:pt x="44447" y="725353"/>
                  <a:pt x="0" y="523302"/>
                </a:cubicBezTo>
                <a:cubicBezTo>
                  <a:pt x="-44447" y="321251"/>
                  <a:pt x="27508" y="216333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nhiên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62097" y="3228165"/>
            <a:ext cx="4464139" cy="987362"/>
          </a:xfrm>
          <a:custGeom>
            <a:avLst/>
            <a:gdLst>
              <a:gd name="connsiteX0" fmla="*/ 0 w 4464139"/>
              <a:gd name="connsiteY0" fmla="*/ 0 h 987362"/>
              <a:gd name="connsiteX1" fmla="*/ 558017 w 4464139"/>
              <a:gd name="connsiteY1" fmla="*/ 0 h 987362"/>
              <a:gd name="connsiteX2" fmla="*/ 982111 w 4464139"/>
              <a:gd name="connsiteY2" fmla="*/ 0 h 987362"/>
              <a:gd name="connsiteX3" fmla="*/ 1450845 w 4464139"/>
              <a:gd name="connsiteY3" fmla="*/ 0 h 987362"/>
              <a:gd name="connsiteX4" fmla="*/ 2098145 w 4464139"/>
              <a:gd name="connsiteY4" fmla="*/ 0 h 987362"/>
              <a:gd name="connsiteX5" fmla="*/ 2611521 w 4464139"/>
              <a:gd name="connsiteY5" fmla="*/ 0 h 987362"/>
              <a:gd name="connsiteX6" fmla="*/ 3169539 w 4464139"/>
              <a:gd name="connsiteY6" fmla="*/ 0 h 987362"/>
              <a:gd name="connsiteX7" fmla="*/ 3593632 w 4464139"/>
              <a:gd name="connsiteY7" fmla="*/ 0 h 987362"/>
              <a:gd name="connsiteX8" fmla="*/ 4464139 w 4464139"/>
              <a:gd name="connsiteY8" fmla="*/ 0 h 987362"/>
              <a:gd name="connsiteX9" fmla="*/ 4464139 w 4464139"/>
              <a:gd name="connsiteY9" fmla="*/ 473934 h 987362"/>
              <a:gd name="connsiteX10" fmla="*/ 4464139 w 4464139"/>
              <a:gd name="connsiteY10" fmla="*/ 987362 h 987362"/>
              <a:gd name="connsiteX11" fmla="*/ 3861480 w 4464139"/>
              <a:gd name="connsiteY11" fmla="*/ 987362 h 987362"/>
              <a:gd name="connsiteX12" fmla="*/ 3348104 w 4464139"/>
              <a:gd name="connsiteY12" fmla="*/ 987362 h 987362"/>
              <a:gd name="connsiteX13" fmla="*/ 2879370 w 4464139"/>
              <a:gd name="connsiteY13" fmla="*/ 987362 h 987362"/>
              <a:gd name="connsiteX14" fmla="*/ 2321352 w 4464139"/>
              <a:gd name="connsiteY14" fmla="*/ 987362 h 987362"/>
              <a:gd name="connsiteX15" fmla="*/ 1807976 w 4464139"/>
              <a:gd name="connsiteY15" fmla="*/ 987362 h 987362"/>
              <a:gd name="connsiteX16" fmla="*/ 1383883 w 4464139"/>
              <a:gd name="connsiteY16" fmla="*/ 987362 h 987362"/>
              <a:gd name="connsiteX17" fmla="*/ 915148 w 4464139"/>
              <a:gd name="connsiteY17" fmla="*/ 987362 h 987362"/>
              <a:gd name="connsiteX18" fmla="*/ 0 w 4464139"/>
              <a:gd name="connsiteY18" fmla="*/ 987362 h 987362"/>
              <a:gd name="connsiteX19" fmla="*/ 0 w 4464139"/>
              <a:gd name="connsiteY19" fmla="*/ 523302 h 987362"/>
              <a:gd name="connsiteX20" fmla="*/ 0 w 4464139"/>
              <a:gd name="connsiteY20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64139" h="987362" fill="none" extrusionOk="0">
                <a:moveTo>
                  <a:pt x="0" y="0"/>
                </a:moveTo>
                <a:cubicBezTo>
                  <a:pt x="136758" y="-9098"/>
                  <a:pt x="290475" y="10318"/>
                  <a:pt x="558017" y="0"/>
                </a:cubicBezTo>
                <a:cubicBezTo>
                  <a:pt x="825559" y="-10318"/>
                  <a:pt x="860973" y="42598"/>
                  <a:pt x="982111" y="0"/>
                </a:cubicBezTo>
                <a:cubicBezTo>
                  <a:pt x="1103249" y="-42598"/>
                  <a:pt x="1302896" y="3461"/>
                  <a:pt x="1450845" y="0"/>
                </a:cubicBezTo>
                <a:cubicBezTo>
                  <a:pt x="1598794" y="-3461"/>
                  <a:pt x="1965257" y="77203"/>
                  <a:pt x="2098145" y="0"/>
                </a:cubicBezTo>
                <a:cubicBezTo>
                  <a:pt x="2231033" y="-77203"/>
                  <a:pt x="2423650" y="9049"/>
                  <a:pt x="2611521" y="0"/>
                </a:cubicBezTo>
                <a:cubicBezTo>
                  <a:pt x="2799392" y="-9049"/>
                  <a:pt x="2935205" y="18698"/>
                  <a:pt x="3169539" y="0"/>
                </a:cubicBezTo>
                <a:cubicBezTo>
                  <a:pt x="3403873" y="-18698"/>
                  <a:pt x="3467053" y="25157"/>
                  <a:pt x="3593632" y="0"/>
                </a:cubicBezTo>
                <a:cubicBezTo>
                  <a:pt x="3720211" y="-25157"/>
                  <a:pt x="4200293" y="24414"/>
                  <a:pt x="4464139" y="0"/>
                </a:cubicBezTo>
                <a:cubicBezTo>
                  <a:pt x="4492054" y="111070"/>
                  <a:pt x="4439158" y="358644"/>
                  <a:pt x="4464139" y="473934"/>
                </a:cubicBezTo>
                <a:cubicBezTo>
                  <a:pt x="4489120" y="589224"/>
                  <a:pt x="4439516" y="812952"/>
                  <a:pt x="4464139" y="987362"/>
                </a:cubicBezTo>
                <a:cubicBezTo>
                  <a:pt x="4213104" y="1009550"/>
                  <a:pt x="4130991" y="950513"/>
                  <a:pt x="3861480" y="987362"/>
                </a:cubicBezTo>
                <a:cubicBezTo>
                  <a:pt x="3591969" y="1024211"/>
                  <a:pt x="3572780" y="971428"/>
                  <a:pt x="3348104" y="987362"/>
                </a:cubicBezTo>
                <a:cubicBezTo>
                  <a:pt x="3123428" y="1003296"/>
                  <a:pt x="2984341" y="957517"/>
                  <a:pt x="2879370" y="987362"/>
                </a:cubicBezTo>
                <a:cubicBezTo>
                  <a:pt x="2774399" y="1017207"/>
                  <a:pt x="2553090" y="930052"/>
                  <a:pt x="2321352" y="987362"/>
                </a:cubicBezTo>
                <a:cubicBezTo>
                  <a:pt x="2089614" y="1044672"/>
                  <a:pt x="2040708" y="934651"/>
                  <a:pt x="1807976" y="987362"/>
                </a:cubicBezTo>
                <a:cubicBezTo>
                  <a:pt x="1575244" y="1040073"/>
                  <a:pt x="1593510" y="938964"/>
                  <a:pt x="1383883" y="987362"/>
                </a:cubicBezTo>
                <a:cubicBezTo>
                  <a:pt x="1174256" y="1035760"/>
                  <a:pt x="1107093" y="944881"/>
                  <a:pt x="915148" y="987362"/>
                </a:cubicBezTo>
                <a:cubicBezTo>
                  <a:pt x="723204" y="1029843"/>
                  <a:pt x="386006" y="966349"/>
                  <a:pt x="0" y="987362"/>
                </a:cubicBezTo>
                <a:cubicBezTo>
                  <a:pt x="-42742" y="817916"/>
                  <a:pt x="43742" y="703344"/>
                  <a:pt x="0" y="523302"/>
                </a:cubicBezTo>
                <a:cubicBezTo>
                  <a:pt x="-43742" y="343260"/>
                  <a:pt x="56062" y="115997"/>
                  <a:pt x="0" y="0"/>
                </a:cubicBezTo>
                <a:close/>
              </a:path>
              <a:path w="4464139" h="987362" stroke="0" extrusionOk="0">
                <a:moveTo>
                  <a:pt x="0" y="0"/>
                </a:moveTo>
                <a:cubicBezTo>
                  <a:pt x="188520" y="-64404"/>
                  <a:pt x="288279" y="41683"/>
                  <a:pt x="558017" y="0"/>
                </a:cubicBezTo>
                <a:cubicBezTo>
                  <a:pt x="827755" y="-41683"/>
                  <a:pt x="834873" y="50208"/>
                  <a:pt x="1026752" y="0"/>
                </a:cubicBezTo>
                <a:cubicBezTo>
                  <a:pt x="1218631" y="-50208"/>
                  <a:pt x="1280215" y="27122"/>
                  <a:pt x="1450845" y="0"/>
                </a:cubicBezTo>
                <a:cubicBezTo>
                  <a:pt x="1621475" y="-27122"/>
                  <a:pt x="1752312" y="11484"/>
                  <a:pt x="1964221" y="0"/>
                </a:cubicBezTo>
                <a:cubicBezTo>
                  <a:pt x="2176130" y="-11484"/>
                  <a:pt x="2358417" y="11267"/>
                  <a:pt x="2477597" y="0"/>
                </a:cubicBezTo>
                <a:cubicBezTo>
                  <a:pt x="2596777" y="-11267"/>
                  <a:pt x="2904343" y="50512"/>
                  <a:pt x="3080256" y="0"/>
                </a:cubicBezTo>
                <a:cubicBezTo>
                  <a:pt x="3256169" y="-50512"/>
                  <a:pt x="3408383" y="21046"/>
                  <a:pt x="3638273" y="0"/>
                </a:cubicBezTo>
                <a:cubicBezTo>
                  <a:pt x="3868163" y="-21046"/>
                  <a:pt x="4102033" y="70348"/>
                  <a:pt x="4464139" y="0"/>
                </a:cubicBezTo>
                <a:cubicBezTo>
                  <a:pt x="4494649" y="148910"/>
                  <a:pt x="4448039" y="306971"/>
                  <a:pt x="4464139" y="513428"/>
                </a:cubicBezTo>
                <a:cubicBezTo>
                  <a:pt x="4480239" y="719885"/>
                  <a:pt x="4458208" y="773876"/>
                  <a:pt x="4464139" y="987362"/>
                </a:cubicBezTo>
                <a:cubicBezTo>
                  <a:pt x="4342618" y="1037678"/>
                  <a:pt x="4216222" y="985143"/>
                  <a:pt x="4040046" y="987362"/>
                </a:cubicBezTo>
                <a:cubicBezTo>
                  <a:pt x="3863870" y="989581"/>
                  <a:pt x="3824139" y="948035"/>
                  <a:pt x="3615953" y="987362"/>
                </a:cubicBezTo>
                <a:cubicBezTo>
                  <a:pt x="3407767" y="1026689"/>
                  <a:pt x="3221980" y="982861"/>
                  <a:pt x="3102577" y="987362"/>
                </a:cubicBezTo>
                <a:cubicBezTo>
                  <a:pt x="2983174" y="991863"/>
                  <a:pt x="2818289" y="969198"/>
                  <a:pt x="2544559" y="987362"/>
                </a:cubicBezTo>
                <a:cubicBezTo>
                  <a:pt x="2270829" y="1005526"/>
                  <a:pt x="2088716" y="935584"/>
                  <a:pt x="1897259" y="987362"/>
                </a:cubicBezTo>
                <a:cubicBezTo>
                  <a:pt x="1705802" y="1039140"/>
                  <a:pt x="1456795" y="962653"/>
                  <a:pt x="1339242" y="987362"/>
                </a:cubicBezTo>
                <a:cubicBezTo>
                  <a:pt x="1221689" y="1012071"/>
                  <a:pt x="1039575" y="973067"/>
                  <a:pt x="915148" y="987362"/>
                </a:cubicBezTo>
                <a:cubicBezTo>
                  <a:pt x="790721" y="1001657"/>
                  <a:pt x="346225" y="978409"/>
                  <a:pt x="0" y="987362"/>
                </a:cubicBezTo>
                <a:cubicBezTo>
                  <a:pt x="-12265" y="868493"/>
                  <a:pt x="36811" y="667671"/>
                  <a:pt x="0" y="523302"/>
                </a:cubicBezTo>
                <a:cubicBezTo>
                  <a:pt x="-36811" y="378933"/>
                  <a:pt x="26452" y="258880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chẵn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64" y="463015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71" y="328475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644839" y="3215823"/>
            <a:ext cx="4038194" cy="1098093"/>
          </a:xfrm>
          <a:custGeom>
            <a:avLst/>
            <a:gdLst>
              <a:gd name="connsiteX0" fmla="*/ 0 w 4038194"/>
              <a:gd name="connsiteY0" fmla="*/ 0 h 1098093"/>
              <a:gd name="connsiteX1" fmla="*/ 496121 w 4038194"/>
              <a:gd name="connsiteY1" fmla="*/ 0 h 1098093"/>
              <a:gd name="connsiteX2" fmla="*/ 1113388 w 4038194"/>
              <a:gd name="connsiteY2" fmla="*/ 0 h 1098093"/>
              <a:gd name="connsiteX3" fmla="*/ 1649891 w 4038194"/>
              <a:gd name="connsiteY3" fmla="*/ 0 h 1098093"/>
              <a:gd name="connsiteX4" fmla="*/ 2307539 w 4038194"/>
              <a:gd name="connsiteY4" fmla="*/ 0 h 1098093"/>
              <a:gd name="connsiteX5" fmla="*/ 2884424 w 4038194"/>
              <a:gd name="connsiteY5" fmla="*/ 0 h 1098093"/>
              <a:gd name="connsiteX6" fmla="*/ 3380545 w 4038194"/>
              <a:gd name="connsiteY6" fmla="*/ 0 h 1098093"/>
              <a:gd name="connsiteX7" fmla="*/ 4038194 w 4038194"/>
              <a:gd name="connsiteY7" fmla="*/ 0 h 1098093"/>
              <a:gd name="connsiteX8" fmla="*/ 4038194 w 4038194"/>
              <a:gd name="connsiteY8" fmla="*/ 549047 h 1098093"/>
              <a:gd name="connsiteX9" fmla="*/ 4038194 w 4038194"/>
              <a:gd name="connsiteY9" fmla="*/ 1098093 h 1098093"/>
              <a:gd name="connsiteX10" fmla="*/ 3380545 w 4038194"/>
              <a:gd name="connsiteY10" fmla="*/ 1098093 h 1098093"/>
              <a:gd name="connsiteX11" fmla="*/ 2763278 w 4038194"/>
              <a:gd name="connsiteY11" fmla="*/ 1098093 h 1098093"/>
              <a:gd name="connsiteX12" fmla="*/ 2146012 w 4038194"/>
              <a:gd name="connsiteY12" fmla="*/ 1098093 h 1098093"/>
              <a:gd name="connsiteX13" fmla="*/ 1649891 w 4038194"/>
              <a:gd name="connsiteY13" fmla="*/ 1098093 h 1098093"/>
              <a:gd name="connsiteX14" fmla="*/ 1113388 w 4038194"/>
              <a:gd name="connsiteY14" fmla="*/ 1098093 h 1098093"/>
              <a:gd name="connsiteX15" fmla="*/ 657649 w 4038194"/>
              <a:gd name="connsiteY15" fmla="*/ 1098093 h 1098093"/>
              <a:gd name="connsiteX16" fmla="*/ 0 w 4038194"/>
              <a:gd name="connsiteY16" fmla="*/ 1098093 h 1098093"/>
              <a:gd name="connsiteX17" fmla="*/ 0 w 4038194"/>
              <a:gd name="connsiteY17" fmla="*/ 527085 h 1098093"/>
              <a:gd name="connsiteX18" fmla="*/ 0 w 4038194"/>
              <a:gd name="connsiteY18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38194" h="1098093" fill="none" extrusionOk="0">
                <a:moveTo>
                  <a:pt x="0" y="0"/>
                </a:moveTo>
                <a:cubicBezTo>
                  <a:pt x="125060" y="-13368"/>
                  <a:pt x="326840" y="15245"/>
                  <a:pt x="496121" y="0"/>
                </a:cubicBezTo>
                <a:cubicBezTo>
                  <a:pt x="665402" y="-15245"/>
                  <a:pt x="977571" y="62046"/>
                  <a:pt x="1113388" y="0"/>
                </a:cubicBezTo>
                <a:cubicBezTo>
                  <a:pt x="1249205" y="-62046"/>
                  <a:pt x="1476668" y="51151"/>
                  <a:pt x="1649891" y="0"/>
                </a:cubicBezTo>
                <a:cubicBezTo>
                  <a:pt x="1823114" y="-51151"/>
                  <a:pt x="1988866" y="30430"/>
                  <a:pt x="2307539" y="0"/>
                </a:cubicBezTo>
                <a:cubicBezTo>
                  <a:pt x="2626212" y="-30430"/>
                  <a:pt x="2701760" y="7639"/>
                  <a:pt x="2884424" y="0"/>
                </a:cubicBezTo>
                <a:cubicBezTo>
                  <a:pt x="3067089" y="-7639"/>
                  <a:pt x="3211261" y="33205"/>
                  <a:pt x="3380545" y="0"/>
                </a:cubicBezTo>
                <a:cubicBezTo>
                  <a:pt x="3549829" y="-33205"/>
                  <a:pt x="3759391" y="35264"/>
                  <a:pt x="4038194" y="0"/>
                </a:cubicBezTo>
                <a:cubicBezTo>
                  <a:pt x="4098233" y="149413"/>
                  <a:pt x="4015299" y="283729"/>
                  <a:pt x="4038194" y="549047"/>
                </a:cubicBezTo>
                <a:cubicBezTo>
                  <a:pt x="4061089" y="814365"/>
                  <a:pt x="4011468" y="850768"/>
                  <a:pt x="4038194" y="1098093"/>
                </a:cubicBezTo>
                <a:cubicBezTo>
                  <a:pt x="3852142" y="1146844"/>
                  <a:pt x="3627608" y="1091370"/>
                  <a:pt x="3380545" y="1098093"/>
                </a:cubicBezTo>
                <a:cubicBezTo>
                  <a:pt x="3133482" y="1104816"/>
                  <a:pt x="2982422" y="1052453"/>
                  <a:pt x="2763278" y="1098093"/>
                </a:cubicBezTo>
                <a:cubicBezTo>
                  <a:pt x="2544134" y="1143733"/>
                  <a:pt x="2317800" y="1032845"/>
                  <a:pt x="2146012" y="1098093"/>
                </a:cubicBezTo>
                <a:cubicBezTo>
                  <a:pt x="1974224" y="1163341"/>
                  <a:pt x="1795459" y="1064950"/>
                  <a:pt x="1649891" y="1098093"/>
                </a:cubicBezTo>
                <a:cubicBezTo>
                  <a:pt x="1504323" y="1131236"/>
                  <a:pt x="1353691" y="1095072"/>
                  <a:pt x="1113388" y="1098093"/>
                </a:cubicBezTo>
                <a:cubicBezTo>
                  <a:pt x="873085" y="1101114"/>
                  <a:pt x="771725" y="1081770"/>
                  <a:pt x="657649" y="1098093"/>
                </a:cubicBezTo>
                <a:cubicBezTo>
                  <a:pt x="543573" y="1114416"/>
                  <a:pt x="322616" y="1088968"/>
                  <a:pt x="0" y="1098093"/>
                </a:cubicBezTo>
                <a:cubicBezTo>
                  <a:pt x="-15493" y="979077"/>
                  <a:pt x="1787" y="681819"/>
                  <a:pt x="0" y="527085"/>
                </a:cubicBezTo>
                <a:cubicBezTo>
                  <a:pt x="-1787" y="372351"/>
                  <a:pt x="51921" y="218084"/>
                  <a:pt x="0" y="0"/>
                </a:cubicBezTo>
                <a:close/>
              </a:path>
              <a:path w="4038194" h="1098093" stroke="0" extrusionOk="0">
                <a:moveTo>
                  <a:pt x="0" y="0"/>
                </a:moveTo>
                <a:cubicBezTo>
                  <a:pt x="178152" y="-68325"/>
                  <a:pt x="396110" y="2740"/>
                  <a:pt x="617267" y="0"/>
                </a:cubicBezTo>
                <a:cubicBezTo>
                  <a:pt x="838424" y="-2740"/>
                  <a:pt x="1000350" y="18767"/>
                  <a:pt x="1194152" y="0"/>
                </a:cubicBezTo>
                <a:cubicBezTo>
                  <a:pt x="1387955" y="-18767"/>
                  <a:pt x="1469034" y="47746"/>
                  <a:pt x="1649891" y="0"/>
                </a:cubicBezTo>
                <a:cubicBezTo>
                  <a:pt x="1830748" y="-47746"/>
                  <a:pt x="1969543" y="58279"/>
                  <a:pt x="2267157" y="0"/>
                </a:cubicBezTo>
                <a:cubicBezTo>
                  <a:pt x="2564771" y="-58279"/>
                  <a:pt x="2683238" y="32501"/>
                  <a:pt x="2844042" y="0"/>
                </a:cubicBezTo>
                <a:cubicBezTo>
                  <a:pt x="3004847" y="-32501"/>
                  <a:pt x="3212327" y="18028"/>
                  <a:pt x="3380545" y="0"/>
                </a:cubicBezTo>
                <a:cubicBezTo>
                  <a:pt x="3548763" y="-18028"/>
                  <a:pt x="3733431" y="44991"/>
                  <a:pt x="4038194" y="0"/>
                </a:cubicBezTo>
                <a:cubicBezTo>
                  <a:pt x="4089838" y="252630"/>
                  <a:pt x="4000251" y="396683"/>
                  <a:pt x="4038194" y="538066"/>
                </a:cubicBezTo>
                <a:cubicBezTo>
                  <a:pt x="4076137" y="679449"/>
                  <a:pt x="4034617" y="918560"/>
                  <a:pt x="4038194" y="1098093"/>
                </a:cubicBezTo>
                <a:cubicBezTo>
                  <a:pt x="3719759" y="1141652"/>
                  <a:pt x="3678739" y="1039937"/>
                  <a:pt x="3380545" y="1098093"/>
                </a:cubicBezTo>
                <a:cubicBezTo>
                  <a:pt x="3082351" y="1156249"/>
                  <a:pt x="2997507" y="1089828"/>
                  <a:pt x="2844042" y="1098093"/>
                </a:cubicBezTo>
                <a:cubicBezTo>
                  <a:pt x="2690577" y="1106358"/>
                  <a:pt x="2561788" y="1084318"/>
                  <a:pt x="2347921" y="1098093"/>
                </a:cubicBezTo>
                <a:cubicBezTo>
                  <a:pt x="2134054" y="1111868"/>
                  <a:pt x="1893379" y="1086734"/>
                  <a:pt x="1771037" y="1098093"/>
                </a:cubicBezTo>
                <a:cubicBezTo>
                  <a:pt x="1648695" y="1109452"/>
                  <a:pt x="1441812" y="1032919"/>
                  <a:pt x="1153770" y="1098093"/>
                </a:cubicBezTo>
                <a:cubicBezTo>
                  <a:pt x="865728" y="1163267"/>
                  <a:pt x="873139" y="1066831"/>
                  <a:pt x="657649" y="1098093"/>
                </a:cubicBezTo>
                <a:cubicBezTo>
                  <a:pt x="442159" y="1129355"/>
                  <a:pt x="141725" y="1074295"/>
                  <a:pt x="0" y="1098093"/>
                </a:cubicBezTo>
                <a:cubicBezTo>
                  <a:pt x="-45235" y="874894"/>
                  <a:pt x="50006" y="804419"/>
                  <a:pt x="0" y="549047"/>
                </a:cubicBezTo>
                <a:cubicBezTo>
                  <a:pt x="-50006" y="293675"/>
                  <a:pt x="14991" y="222057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38" y="3343094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99023" y="39161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5085" y="1094604"/>
            <a:ext cx="75809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>
                <a:solidFill>
                  <a:srgbClr val="333333"/>
                </a:solidFill>
                <a:latin typeface="Roboto" panose="02000000000000000000" pitchFamily="2" charset="0"/>
              </a:rPr>
              <a:t>Các số 0; 2; 4; 6; 8; 10; ... 20;... 30; ... </a:t>
            </a:r>
            <a:endParaRPr lang="en-US" sz="3600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Roboto" panose="02000000000000000000" pitchFamily="2" charset="0"/>
              </a:rPr>
              <a:t>được gọi là:</a:t>
            </a:r>
            <a:endParaRPr lang="en-US" sz="3600" dirty="0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81188" y="4572430"/>
            <a:ext cx="4464139" cy="987362"/>
          </a:xfrm>
          <a:custGeom>
            <a:avLst/>
            <a:gdLst>
              <a:gd name="connsiteX0" fmla="*/ 0 w 4464139"/>
              <a:gd name="connsiteY0" fmla="*/ 0 h 987362"/>
              <a:gd name="connsiteX1" fmla="*/ 558017 w 4464139"/>
              <a:gd name="connsiteY1" fmla="*/ 0 h 987362"/>
              <a:gd name="connsiteX2" fmla="*/ 982111 w 4464139"/>
              <a:gd name="connsiteY2" fmla="*/ 0 h 987362"/>
              <a:gd name="connsiteX3" fmla="*/ 1450845 w 4464139"/>
              <a:gd name="connsiteY3" fmla="*/ 0 h 987362"/>
              <a:gd name="connsiteX4" fmla="*/ 2098145 w 4464139"/>
              <a:gd name="connsiteY4" fmla="*/ 0 h 987362"/>
              <a:gd name="connsiteX5" fmla="*/ 2611521 w 4464139"/>
              <a:gd name="connsiteY5" fmla="*/ 0 h 987362"/>
              <a:gd name="connsiteX6" fmla="*/ 3169539 w 4464139"/>
              <a:gd name="connsiteY6" fmla="*/ 0 h 987362"/>
              <a:gd name="connsiteX7" fmla="*/ 3593632 w 4464139"/>
              <a:gd name="connsiteY7" fmla="*/ 0 h 987362"/>
              <a:gd name="connsiteX8" fmla="*/ 4464139 w 4464139"/>
              <a:gd name="connsiteY8" fmla="*/ 0 h 987362"/>
              <a:gd name="connsiteX9" fmla="*/ 4464139 w 4464139"/>
              <a:gd name="connsiteY9" fmla="*/ 473934 h 987362"/>
              <a:gd name="connsiteX10" fmla="*/ 4464139 w 4464139"/>
              <a:gd name="connsiteY10" fmla="*/ 987362 h 987362"/>
              <a:gd name="connsiteX11" fmla="*/ 3861480 w 4464139"/>
              <a:gd name="connsiteY11" fmla="*/ 987362 h 987362"/>
              <a:gd name="connsiteX12" fmla="*/ 3348104 w 4464139"/>
              <a:gd name="connsiteY12" fmla="*/ 987362 h 987362"/>
              <a:gd name="connsiteX13" fmla="*/ 2879370 w 4464139"/>
              <a:gd name="connsiteY13" fmla="*/ 987362 h 987362"/>
              <a:gd name="connsiteX14" fmla="*/ 2321352 w 4464139"/>
              <a:gd name="connsiteY14" fmla="*/ 987362 h 987362"/>
              <a:gd name="connsiteX15" fmla="*/ 1807976 w 4464139"/>
              <a:gd name="connsiteY15" fmla="*/ 987362 h 987362"/>
              <a:gd name="connsiteX16" fmla="*/ 1383883 w 4464139"/>
              <a:gd name="connsiteY16" fmla="*/ 987362 h 987362"/>
              <a:gd name="connsiteX17" fmla="*/ 915148 w 4464139"/>
              <a:gd name="connsiteY17" fmla="*/ 987362 h 987362"/>
              <a:gd name="connsiteX18" fmla="*/ 0 w 4464139"/>
              <a:gd name="connsiteY18" fmla="*/ 987362 h 987362"/>
              <a:gd name="connsiteX19" fmla="*/ 0 w 4464139"/>
              <a:gd name="connsiteY19" fmla="*/ 523302 h 987362"/>
              <a:gd name="connsiteX20" fmla="*/ 0 w 4464139"/>
              <a:gd name="connsiteY20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64139" h="987362" fill="none" extrusionOk="0">
                <a:moveTo>
                  <a:pt x="0" y="0"/>
                </a:moveTo>
                <a:cubicBezTo>
                  <a:pt x="136758" y="-9098"/>
                  <a:pt x="290475" y="10318"/>
                  <a:pt x="558017" y="0"/>
                </a:cubicBezTo>
                <a:cubicBezTo>
                  <a:pt x="825559" y="-10318"/>
                  <a:pt x="860973" y="42598"/>
                  <a:pt x="982111" y="0"/>
                </a:cubicBezTo>
                <a:cubicBezTo>
                  <a:pt x="1103249" y="-42598"/>
                  <a:pt x="1302896" y="3461"/>
                  <a:pt x="1450845" y="0"/>
                </a:cubicBezTo>
                <a:cubicBezTo>
                  <a:pt x="1598794" y="-3461"/>
                  <a:pt x="1965257" y="77203"/>
                  <a:pt x="2098145" y="0"/>
                </a:cubicBezTo>
                <a:cubicBezTo>
                  <a:pt x="2231033" y="-77203"/>
                  <a:pt x="2423650" y="9049"/>
                  <a:pt x="2611521" y="0"/>
                </a:cubicBezTo>
                <a:cubicBezTo>
                  <a:pt x="2799392" y="-9049"/>
                  <a:pt x="2935205" y="18698"/>
                  <a:pt x="3169539" y="0"/>
                </a:cubicBezTo>
                <a:cubicBezTo>
                  <a:pt x="3403873" y="-18698"/>
                  <a:pt x="3467053" y="25157"/>
                  <a:pt x="3593632" y="0"/>
                </a:cubicBezTo>
                <a:cubicBezTo>
                  <a:pt x="3720211" y="-25157"/>
                  <a:pt x="4200293" y="24414"/>
                  <a:pt x="4464139" y="0"/>
                </a:cubicBezTo>
                <a:cubicBezTo>
                  <a:pt x="4492054" y="111070"/>
                  <a:pt x="4439158" y="358644"/>
                  <a:pt x="4464139" y="473934"/>
                </a:cubicBezTo>
                <a:cubicBezTo>
                  <a:pt x="4489120" y="589224"/>
                  <a:pt x="4439516" y="812952"/>
                  <a:pt x="4464139" y="987362"/>
                </a:cubicBezTo>
                <a:cubicBezTo>
                  <a:pt x="4213104" y="1009550"/>
                  <a:pt x="4130991" y="950513"/>
                  <a:pt x="3861480" y="987362"/>
                </a:cubicBezTo>
                <a:cubicBezTo>
                  <a:pt x="3591969" y="1024211"/>
                  <a:pt x="3572780" y="971428"/>
                  <a:pt x="3348104" y="987362"/>
                </a:cubicBezTo>
                <a:cubicBezTo>
                  <a:pt x="3123428" y="1003296"/>
                  <a:pt x="2984341" y="957517"/>
                  <a:pt x="2879370" y="987362"/>
                </a:cubicBezTo>
                <a:cubicBezTo>
                  <a:pt x="2774399" y="1017207"/>
                  <a:pt x="2553090" y="930052"/>
                  <a:pt x="2321352" y="987362"/>
                </a:cubicBezTo>
                <a:cubicBezTo>
                  <a:pt x="2089614" y="1044672"/>
                  <a:pt x="2040708" y="934651"/>
                  <a:pt x="1807976" y="987362"/>
                </a:cubicBezTo>
                <a:cubicBezTo>
                  <a:pt x="1575244" y="1040073"/>
                  <a:pt x="1593510" y="938964"/>
                  <a:pt x="1383883" y="987362"/>
                </a:cubicBezTo>
                <a:cubicBezTo>
                  <a:pt x="1174256" y="1035760"/>
                  <a:pt x="1107093" y="944881"/>
                  <a:pt x="915148" y="987362"/>
                </a:cubicBezTo>
                <a:cubicBezTo>
                  <a:pt x="723204" y="1029843"/>
                  <a:pt x="386006" y="966349"/>
                  <a:pt x="0" y="987362"/>
                </a:cubicBezTo>
                <a:cubicBezTo>
                  <a:pt x="-42742" y="817916"/>
                  <a:pt x="43742" y="703344"/>
                  <a:pt x="0" y="523302"/>
                </a:cubicBezTo>
                <a:cubicBezTo>
                  <a:pt x="-43742" y="343260"/>
                  <a:pt x="56062" y="115997"/>
                  <a:pt x="0" y="0"/>
                </a:cubicBezTo>
                <a:close/>
              </a:path>
              <a:path w="4464139" h="987362" stroke="0" extrusionOk="0">
                <a:moveTo>
                  <a:pt x="0" y="0"/>
                </a:moveTo>
                <a:cubicBezTo>
                  <a:pt x="188520" y="-64404"/>
                  <a:pt x="288279" y="41683"/>
                  <a:pt x="558017" y="0"/>
                </a:cubicBezTo>
                <a:cubicBezTo>
                  <a:pt x="827755" y="-41683"/>
                  <a:pt x="834873" y="50208"/>
                  <a:pt x="1026752" y="0"/>
                </a:cubicBezTo>
                <a:cubicBezTo>
                  <a:pt x="1218631" y="-50208"/>
                  <a:pt x="1280215" y="27122"/>
                  <a:pt x="1450845" y="0"/>
                </a:cubicBezTo>
                <a:cubicBezTo>
                  <a:pt x="1621475" y="-27122"/>
                  <a:pt x="1752312" y="11484"/>
                  <a:pt x="1964221" y="0"/>
                </a:cubicBezTo>
                <a:cubicBezTo>
                  <a:pt x="2176130" y="-11484"/>
                  <a:pt x="2358417" y="11267"/>
                  <a:pt x="2477597" y="0"/>
                </a:cubicBezTo>
                <a:cubicBezTo>
                  <a:pt x="2596777" y="-11267"/>
                  <a:pt x="2904343" y="50512"/>
                  <a:pt x="3080256" y="0"/>
                </a:cubicBezTo>
                <a:cubicBezTo>
                  <a:pt x="3256169" y="-50512"/>
                  <a:pt x="3408383" y="21046"/>
                  <a:pt x="3638273" y="0"/>
                </a:cubicBezTo>
                <a:cubicBezTo>
                  <a:pt x="3868163" y="-21046"/>
                  <a:pt x="4102033" y="70348"/>
                  <a:pt x="4464139" y="0"/>
                </a:cubicBezTo>
                <a:cubicBezTo>
                  <a:pt x="4494649" y="148910"/>
                  <a:pt x="4448039" y="306971"/>
                  <a:pt x="4464139" y="513428"/>
                </a:cubicBezTo>
                <a:cubicBezTo>
                  <a:pt x="4480239" y="719885"/>
                  <a:pt x="4458208" y="773876"/>
                  <a:pt x="4464139" y="987362"/>
                </a:cubicBezTo>
                <a:cubicBezTo>
                  <a:pt x="4342618" y="1037678"/>
                  <a:pt x="4216222" y="985143"/>
                  <a:pt x="4040046" y="987362"/>
                </a:cubicBezTo>
                <a:cubicBezTo>
                  <a:pt x="3863870" y="989581"/>
                  <a:pt x="3824139" y="948035"/>
                  <a:pt x="3615953" y="987362"/>
                </a:cubicBezTo>
                <a:cubicBezTo>
                  <a:pt x="3407767" y="1026689"/>
                  <a:pt x="3221980" y="982861"/>
                  <a:pt x="3102577" y="987362"/>
                </a:cubicBezTo>
                <a:cubicBezTo>
                  <a:pt x="2983174" y="991863"/>
                  <a:pt x="2818289" y="969198"/>
                  <a:pt x="2544559" y="987362"/>
                </a:cubicBezTo>
                <a:cubicBezTo>
                  <a:pt x="2270829" y="1005526"/>
                  <a:pt x="2088716" y="935584"/>
                  <a:pt x="1897259" y="987362"/>
                </a:cubicBezTo>
                <a:cubicBezTo>
                  <a:pt x="1705802" y="1039140"/>
                  <a:pt x="1456795" y="962653"/>
                  <a:pt x="1339242" y="987362"/>
                </a:cubicBezTo>
                <a:cubicBezTo>
                  <a:pt x="1221689" y="1012071"/>
                  <a:pt x="1039575" y="973067"/>
                  <a:pt x="915148" y="987362"/>
                </a:cubicBezTo>
                <a:cubicBezTo>
                  <a:pt x="790721" y="1001657"/>
                  <a:pt x="346225" y="978409"/>
                  <a:pt x="0" y="987362"/>
                </a:cubicBezTo>
                <a:cubicBezTo>
                  <a:pt x="-12265" y="868493"/>
                  <a:pt x="36811" y="667671"/>
                  <a:pt x="0" y="523302"/>
                </a:cubicBezTo>
                <a:cubicBezTo>
                  <a:pt x="-36811" y="378933"/>
                  <a:pt x="26452" y="258880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lẻ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62" y="4629022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2013421"/>
            <a:ext cx="847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1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8" y="116622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487" y="116621"/>
            <a:ext cx="9894666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" y="16204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379306" y="452272"/>
            <a:ext cx="947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triệu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40904" y="2151255"/>
            <a:ext cx="1427348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4 519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9666" y="2151255"/>
            <a:ext cx="240942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8F3389"/>
                </a:solidFill>
                <a:latin typeface="Berlin Sans FB" panose="020E0602020502020306" pitchFamily="34" charset="0"/>
              </a:rPr>
              <a:t>100 000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81257" y="3280054"/>
            <a:ext cx="343903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113 806 715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699" y="4355433"/>
            <a:ext cx="5061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0787" y="4355432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23" y="337286"/>
            <a:ext cx="4785775" cy="13900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3951" y="3280054"/>
            <a:ext cx="341914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07AAE"/>
                </a:solidFill>
                <a:latin typeface="Berlin Sans FB" panose="020E0602020502020306" pitchFamily="34" charset="0"/>
              </a:rPr>
              <a:t>99 405 207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20507" y="2164578"/>
            <a:ext cx="2027654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15422"/>
                </a:solidFill>
                <a:latin typeface="Berlin Sans FB" panose="020E0602020502020306" pitchFamily="34" charset="0"/>
              </a:rPr>
              <a:t>45 000</a:t>
            </a: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4599 0.4224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41536 0.2460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3" grpId="0"/>
      <p:bldP spid="5" grpId="0"/>
      <p:bldP spid="23" grpId="0" animBg="1"/>
      <p:bldP spid="23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489554" y="485824"/>
            <a:ext cx="9093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2017, 2018, 2019, 2020).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53" y="112786"/>
            <a:ext cx="2186901" cy="11602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79195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2016 - 2017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79195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2017 - 2018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37650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2018 - 2019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37649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2019 - 2020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856369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8 041 842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56369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8 741 545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14824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7 801 560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814823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8 541 451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0" name="Straight Connector 49"/>
          <p:cNvCxnSpPr>
            <a:stCxn id="5" idx="3"/>
            <a:endCxn id="47" idx="1"/>
          </p:cNvCxnSpPr>
          <p:nvPr/>
        </p:nvCxnSpPr>
        <p:spPr>
          <a:xfrm>
            <a:off x="5350664" y="3176520"/>
            <a:ext cx="1464160" cy="195125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972273" y="1819958"/>
            <a:ext cx="10417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7 801 560 &lt; 8 041 842 &lt; 8 541 451 &lt; 8 741 545.</a:t>
            </a:r>
          </a:p>
          <a:p>
            <a:pPr algn="just"/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Connector 51"/>
          <p:cNvCxnSpPr>
            <a:endCxn id="45" idx="1"/>
          </p:cNvCxnSpPr>
          <p:nvPr/>
        </p:nvCxnSpPr>
        <p:spPr>
          <a:xfrm flipV="1">
            <a:off x="5350661" y="3176520"/>
            <a:ext cx="1505708" cy="94002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48" idx="1"/>
          </p:cNvCxnSpPr>
          <p:nvPr/>
        </p:nvCxnSpPr>
        <p:spPr>
          <a:xfrm>
            <a:off x="5309117" y="5166086"/>
            <a:ext cx="1505706" cy="9373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6" idx="1"/>
          </p:cNvCxnSpPr>
          <p:nvPr/>
        </p:nvCxnSpPr>
        <p:spPr>
          <a:xfrm flipV="1">
            <a:off x="5302685" y="4152147"/>
            <a:ext cx="1553684" cy="19192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948570" y="546062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mỗi viên đá ghi các số 0, 2, 4 vào một ô có dấu "?" để được kết quả đúng.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4" y="1912142"/>
            <a:ext cx="8393322" cy="33599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96" y="0"/>
            <a:ext cx="5078408" cy="1426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77003">
            <a:off x="6140901" y="435615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 rot="1077003">
            <a:off x="6658312" y="35026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 rot="1077003">
            <a:off x="3345226" y="2704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574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1153" y="492000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705" y="1801290"/>
            <a:ext cx="9699755" cy="3094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465" y="5110684"/>
            <a:ext cx="9946233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9" y="-56800"/>
            <a:ext cx="5078408" cy="1426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283" y="5279054"/>
            <a:ext cx="6778138" cy="646331"/>
          </a:xfrm>
          <a:prstGeom prst="rect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9716" y="5092903"/>
            <a:ext cx="1067551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(999 – 100) : 1 + 1 = 900 (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900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endParaRPr lang="en-US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61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  <p:bldP spid="7" grpId="0" animBg="1"/>
      <p:bldP spid="7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284" y="3532534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64168" y="3002531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sp>
        <p:nvSpPr>
          <p:cNvPr id="25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2045131" y="3012362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F07AA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grpSp>
        <p:nvGrpSpPr>
          <p:cNvPr id="22" name="组合 2">
            <a:extLst>
              <a:ext uri="{FF2B5EF4-FFF2-40B4-BE49-F238E27FC236}">
                <a16:creationId xmlns:a16="http://schemas.microsoft.com/office/drawing/2014/main" id="{EEF84B00-7987-407C-A71D-0FB052232ADB}"/>
              </a:ext>
            </a:extLst>
          </p:cNvPr>
          <p:cNvGrpSpPr/>
          <p:nvPr/>
        </p:nvGrpSpPr>
        <p:grpSpPr>
          <a:xfrm>
            <a:off x="3964056" y="2189946"/>
            <a:ext cx="4204438" cy="951470"/>
            <a:chOff x="3971269" y="2421346"/>
            <a:chExt cx="4204438" cy="951470"/>
          </a:xfrm>
        </p:grpSpPr>
        <p:pic>
          <p:nvPicPr>
            <p:cNvPr id="30" name="图片 13">
              <a:extLst>
                <a:ext uri="{FF2B5EF4-FFF2-40B4-BE49-F238E27FC236}">
                  <a16:creationId xmlns:a16="http://schemas.microsoft.com/office/drawing/2014/main" id="{83264643-CAA1-4520-81F3-D6FD5F83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78" t="13495" r="14493" b="73452"/>
            <a:stretch>
              <a:fillRect/>
            </a:stretch>
          </p:blipFill>
          <p:spPr>
            <a:xfrm>
              <a:off x="4870269" y="2483130"/>
              <a:ext cx="778476" cy="827902"/>
            </a:xfrm>
            <a:custGeom>
              <a:avLst/>
              <a:gdLst>
                <a:gd name="connsiteX0" fmla="*/ 0 w 778476"/>
                <a:gd name="connsiteY0" fmla="*/ 0 h 827902"/>
                <a:gd name="connsiteX1" fmla="*/ 778476 w 778476"/>
                <a:gd name="connsiteY1" fmla="*/ 0 h 827902"/>
                <a:gd name="connsiteX2" fmla="*/ 778476 w 778476"/>
                <a:gd name="connsiteY2" fmla="*/ 827902 h 827902"/>
                <a:gd name="connsiteX3" fmla="*/ 0 w 778476"/>
                <a:gd name="connsiteY3" fmla="*/ 827902 h 827902"/>
                <a:gd name="connsiteX4" fmla="*/ 0 w 778476"/>
                <a:gd name="connsiteY4" fmla="*/ 0 h 8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476" h="827902">
                  <a:moveTo>
                    <a:pt x="0" y="0"/>
                  </a:moveTo>
                  <a:lnTo>
                    <a:pt x="778476" y="0"/>
                  </a:lnTo>
                  <a:lnTo>
                    <a:pt x="778476" y="827902"/>
                  </a:lnTo>
                  <a:lnTo>
                    <a:pt x="0" y="82790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9AFF4B40-576F-41AA-8AB0-607CC8C1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7483729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C520DC96-AE92-470A-B9EF-E714FC9D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81522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图片 18">
              <a:extLst>
                <a:ext uri="{FF2B5EF4-FFF2-40B4-BE49-F238E27FC236}">
                  <a16:creationId xmlns:a16="http://schemas.microsoft.com/office/drawing/2014/main" id="{27441405-284A-4B94-A946-F01931E9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7" t="50027" r="77570" b="34971"/>
            <a:stretch>
              <a:fillRect/>
            </a:stretch>
          </p:blipFill>
          <p:spPr>
            <a:xfrm>
              <a:off x="5758973" y="2421346"/>
              <a:ext cx="812321" cy="951470"/>
            </a:xfrm>
            <a:custGeom>
              <a:avLst/>
              <a:gdLst>
                <a:gd name="connsiteX0" fmla="*/ 0 w 812321"/>
                <a:gd name="connsiteY0" fmla="*/ 0 h 951470"/>
                <a:gd name="connsiteX1" fmla="*/ 812321 w 812321"/>
                <a:gd name="connsiteY1" fmla="*/ 0 h 951470"/>
                <a:gd name="connsiteX2" fmla="*/ 812321 w 812321"/>
                <a:gd name="connsiteY2" fmla="*/ 951470 h 951470"/>
                <a:gd name="connsiteX3" fmla="*/ 0 w 812321"/>
                <a:gd name="connsiteY3" fmla="*/ 951470 h 951470"/>
                <a:gd name="connsiteX4" fmla="*/ 0 w 812321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1" h="951470">
                  <a:moveTo>
                    <a:pt x="0" y="0"/>
                  </a:moveTo>
                  <a:lnTo>
                    <a:pt x="812321" y="0"/>
                  </a:lnTo>
                  <a:lnTo>
                    <a:pt x="812321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图片 21">
              <a:extLst>
                <a:ext uri="{FF2B5EF4-FFF2-40B4-BE49-F238E27FC236}">
                  <a16:creationId xmlns:a16="http://schemas.microsoft.com/office/drawing/2014/main" id="{D925A020-C4A8-4DD2-818B-C38B07E0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3971269" y="2421346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682865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AE57B-98E7-4CAD-9E6C-B2E62359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  <a:extLst>
              <a:ext uri="{FF2B5EF4-FFF2-40B4-BE49-F238E27FC236}">
                <a16:creationId xmlns:a16="http://schemas.microsoft.com/office/drawing/2014/main" id="{DAA00C1B-7298-4E76-BCA3-0C66173964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2389" y="4590361"/>
            <a:ext cx="2108511" cy="21151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CDFDC23-3E7E-410F-AEA0-8B4C21545159}"/>
              </a:ext>
            </a:extLst>
          </p:cNvPr>
          <p:cNvGrpSpPr/>
          <p:nvPr/>
        </p:nvGrpSpPr>
        <p:grpSpPr>
          <a:xfrm>
            <a:off x="1215016" y="538948"/>
            <a:ext cx="10897401" cy="1594655"/>
            <a:chOff x="2652344" y="808297"/>
            <a:chExt cx="8154838" cy="15946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9AEDB6-6961-4FE0-B96C-2BF255F6BD9E}"/>
                </a:ext>
              </a:extLst>
            </p:cNvPr>
            <p:cNvSpPr txBox="1"/>
            <p:nvPr/>
          </p:nvSpPr>
          <p:spPr>
            <a:xfrm>
              <a:off x="2652344" y="808297"/>
              <a:ext cx="81548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460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F055FE-2EF4-451E-BFC9-24AFEF59C502}"/>
                </a:ext>
              </a:extLst>
            </p:cNvPr>
            <p:cNvSpPr txBox="1"/>
            <p:nvPr/>
          </p:nvSpPr>
          <p:spPr>
            <a:xfrm>
              <a:off x="2652344" y="833292"/>
              <a:ext cx="76459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>
                    <a:solidFill>
                      <a:srgbClr val="4472C4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5B9BD5">
                          <a:lumMod val="5000"/>
                          <a:lumOff val="95000"/>
                        </a:srgbClr>
                      </a:gs>
                      <a:gs pos="25000">
                        <a:srgbClr val="E686A1"/>
                      </a:gs>
                      <a:gs pos="46000">
                        <a:srgbClr val="D63A75"/>
                      </a:gs>
                      <a:gs pos="70000">
                        <a:srgbClr val="EB7D3B"/>
                      </a:gs>
                      <a:gs pos="90000">
                        <a:srgbClr val="FFC000"/>
                      </a:gs>
                    </a:gsLst>
                    <a:lin ang="5400000" scaled="1"/>
                  </a:gra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-1" y="-495289"/>
            <a:ext cx="1246822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68145" y="4596656"/>
            <a:ext cx="4142139" cy="987362"/>
          </a:xfrm>
          <a:custGeom>
            <a:avLst/>
            <a:gdLst>
              <a:gd name="connsiteX0" fmla="*/ 0 w 4142139"/>
              <a:gd name="connsiteY0" fmla="*/ 0 h 987362"/>
              <a:gd name="connsiteX1" fmla="*/ 508891 w 4142139"/>
              <a:gd name="connsiteY1" fmla="*/ 0 h 987362"/>
              <a:gd name="connsiteX2" fmla="*/ 1183468 w 4142139"/>
              <a:gd name="connsiteY2" fmla="*/ 0 h 987362"/>
              <a:gd name="connsiteX3" fmla="*/ 1858045 w 4142139"/>
              <a:gd name="connsiteY3" fmla="*/ 0 h 987362"/>
              <a:gd name="connsiteX4" fmla="*/ 2408358 w 4142139"/>
              <a:gd name="connsiteY4" fmla="*/ 0 h 987362"/>
              <a:gd name="connsiteX5" fmla="*/ 3000092 w 4142139"/>
              <a:gd name="connsiteY5" fmla="*/ 0 h 987362"/>
              <a:gd name="connsiteX6" fmla="*/ 3591826 w 4142139"/>
              <a:gd name="connsiteY6" fmla="*/ 0 h 987362"/>
              <a:gd name="connsiteX7" fmla="*/ 4142139 w 4142139"/>
              <a:gd name="connsiteY7" fmla="*/ 0 h 987362"/>
              <a:gd name="connsiteX8" fmla="*/ 4142139 w 4142139"/>
              <a:gd name="connsiteY8" fmla="*/ 464060 h 987362"/>
              <a:gd name="connsiteX9" fmla="*/ 4142139 w 4142139"/>
              <a:gd name="connsiteY9" fmla="*/ 987362 h 987362"/>
              <a:gd name="connsiteX10" fmla="*/ 3633248 w 4142139"/>
              <a:gd name="connsiteY10" fmla="*/ 987362 h 987362"/>
              <a:gd name="connsiteX11" fmla="*/ 3082935 w 4142139"/>
              <a:gd name="connsiteY11" fmla="*/ 987362 h 987362"/>
              <a:gd name="connsiteX12" fmla="*/ 2449779 w 4142139"/>
              <a:gd name="connsiteY12" fmla="*/ 987362 h 987362"/>
              <a:gd name="connsiteX13" fmla="*/ 1816624 w 4142139"/>
              <a:gd name="connsiteY13" fmla="*/ 987362 h 987362"/>
              <a:gd name="connsiteX14" fmla="*/ 1349154 w 4142139"/>
              <a:gd name="connsiteY14" fmla="*/ 987362 h 987362"/>
              <a:gd name="connsiteX15" fmla="*/ 674577 w 4142139"/>
              <a:gd name="connsiteY15" fmla="*/ 987362 h 987362"/>
              <a:gd name="connsiteX16" fmla="*/ 0 w 4142139"/>
              <a:gd name="connsiteY16" fmla="*/ 987362 h 987362"/>
              <a:gd name="connsiteX17" fmla="*/ 0 w 4142139"/>
              <a:gd name="connsiteY17" fmla="*/ 503555 h 987362"/>
              <a:gd name="connsiteX18" fmla="*/ 0 w 4142139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2139" h="987362" fill="none" extrusionOk="0">
                <a:moveTo>
                  <a:pt x="0" y="0"/>
                </a:moveTo>
                <a:cubicBezTo>
                  <a:pt x="113617" y="-29225"/>
                  <a:pt x="265975" y="39843"/>
                  <a:pt x="508891" y="0"/>
                </a:cubicBezTo>
                <a:cubicBezTo>
                  <a:pt x="751807" y="-39843"/>
                  <a:pt x="849168" y="4846"/>
                  <a:pt x="1183468" y="0"/>
                </a:cubicBezTo>
                <a:cubicBezTo>
                  <a:pt x="1517768" y="-4846"/>
                  <a:pt x="1714150" y="57435"/>
                  <a:pt x="1858045" y="0"/>
                </a:cubicBezTo>
                <a:cubicBezTo>
                  <a:pt x="2001940" y="-57435"/>
                  <a:pt x="2149802" y="53297"/>
                  <a:pt x="2408358" y="0"/>
                </a:cubicBezTo>
                <a:cubicBezTo>
                  <a:pt x="2666914" y="-53297"/>
                  <a:pt x="2825901" y="48753"/>
                  <a:pt x="3000092" y="0"/>
                </a:cubicBezTo>
                <a:cubicBezTo>
                  <a:pt x="3174283" y="-48753"/>
                  <a:pt x="3434101" y="55763"/>
                  <a:pt x="3591826" y="0"/>
                </a:cubicBezTo>
                <a:cubicBezTo>
                  <a:pt x="3749551" y="-55763"/>
                  <a:pt x="3931798" y="7095"/>
                  <a:pt x="4142139" y="0"/>
                </a:cubicBezTo>
                <a:cubicBezTo>
                  <a:pt x="4188116" y="110475"/>
                  <a:pt x="4126144" y="260262"/>
                  <a:pt x="4142139" y="464060"/>
                </a:cubicBezTo>
                <a:cubicBezTo>
                  <a:pt x="4158134" y="667858"/>
                  <a:pt x="4128195" y="754818"/>
                  <a:pt x="4142139" y="987362"/>
                </a:cubicBezTo>
                <a:cubicBezTo>
                  <a:pt x="3931404" y="1021986"/>
                  <a:pt x="3756582" y="981578"/>
                  <a:pt x="3633248" y="987362"/>
                </a:cubicBezTo>
                <a:cubicBezTo>
                  <a:pt x="3509914" y="993146"/>
                  <a:pt x="3285067" y="949977"/>
                  <a:pt x="3082935" y="987362"/>
                </a:cubicBezTo>
                <a:cubicBezTo>
                  <a:pt x="2880803" y="1024747"/>
                  <a:pt x="2577558" y="967202"/>
                  <a:pt x="2449779" y="987362"/>
                </a:cubicBezTo>
                <a:cubicBezTo>
                  <a:pt x="2322000" y="1007522"/>
                  <a:pt x="1948962" y="966554"/>
                  <a:pt x="1816624" y="987362"/>
                </a:cubicBezTo>
                <a:cubicBezTo>
                  <a:pt x="1684286" y="1008170"/>
                  <a:pt x="1500945" y="966681"/>
                  <a:pt x="1349154" y="987362"/>
                </a:cubicBezTo>
                <a:cubicBezTo>
                  <a:pt x="1197363" y="1008043"/>
                  <a:pt x="945245" y="962972"/>
                  <a:pt x="674577" y="987362"/>
                </a:cubicBezTo>
                <a:cubicBezTo>
                  <a:pt x="403909" y="1011752"/>
                  <a:pt x="211174" y="966654"/>
                  <a:pt x="0" y="987362"/>
                </a:cubicBezTo>
                <a:cubicBezTo>
                  <a:pt x="-7946" y="811034"/>
                  <a:pt x="10045" y="695679"/>
                  <a:pt x="0" y="503555"/>
                </a:cubicBezTo>
                <a:cubicBezTo>
                  <a:pt x="-10045" y="311431"/>
                  <a:pt x="25282" y="148076"/>
                  <a:pt x="0" y="0"/>
                </a:cubicBezTo>
                <a:close/>
              </a:path>
              <a:path w="4142139" h="987362" stroke="0" extrusionOk="0">
                <a:moveTo>
                  <a:pt x="0" y="0"/>
                </a:moveTo>
                <a:cubicBezTo>
                  <a:pt x="246050" y="-45023"/>
                  <a:pt x="410531" y="21914"/>
                  <a:pt x="550313" y="0"/>
                </a:cubicBezTo>
                <a:cubicBezTo>
                  <a:pt x="690095" y="-21914"/>
                  <a:pt x="981548" y="11510"/>
                  <a:pt x="1224890" y="0"/>
                </a:cubicBezTo>
                <a:cubicBezTo>
                  <a:pt x="1468232" y="-11510"/>
                  <a:pt x="1665300" y="40893"/>
                  <a:pt x="1816624" y="0"/>
                </a:cubicBezTo>
                <a:cubicBezTo>
                  <a:pt x="1967948" y="-40893"/>
                  <a:pt x="2154943" y="55899"/>
                  <a:pt x="2284094" y="0"/>
                </a:cubicBezTo>
                <a:cubicBezTo>
                  <a:pt x="2413245" y="-55899"/>
                  <a:pt x="2542923" y="26385"/>
                  <a:pt x="2751564" y="0"/>
                </a:cubicBezTo>
                <a:cubicBezTo>
                  <a:pt x="2960205" y="-26385"/>
                  <a:pt x="3166652" y="15470"/>
                  <a:pt x="3301877" y="0"/>
                </a:cubicBezTo>
                <a:cubicBezTo>
                  <a:pt x="3437102" y="-15470"/>
                  <a:pt x="3762854" y="70687"/>
                  <a:pt x="4142139" y="0"/>
                </a:cubicBezTo>
                <a:cubicBezTo>
                  <a:pt x="4179064" y="205928"/>
                  <a:pt x="4133916" y="352318"/>
                  <a:pt x="4142139" y="473934"/>
                </a:cubicBezTo>
                <a:cubicBezTo>
                  <a:pt x="4150362" y="595550"/>
                  <a:pt x="4093641" y="860432"/>
                  <a:pt x="4142139" y="987362"/>
                </a:cubicBezTo>
                <a:cubicBezTo>
                  <a:pt x="3929854" y="1034982"/>
                  <a:pt x="3862005" y="980719"/>
                  <a:pt x="3674669" y="987362"/>
                </a:cubicBezTo>
                <a:cubicBezTo>
                  <a:pt x="3487333" y="994005"/>
                  <a:pt x="3153976" y="962462"/>
                  <a:pt x="3000092" y="987362"/>
                </a:cubicBezTo>
                <a:cubicBezTo>
                  <a:pt x="2846208" y="1012262"/>
                  <a:pt x="2613192" y="930135"/>
                  <a:pt x="2491201" y="987362"/>
                </a:cubicBezTo>
                <a:cubicBezTo>
                  <a:pt x="2369210" y="1044589"/>
                  <a:pt x="2106443" y="913820"/>
                  <a:pt x="1858045" y="987362"/>
                </a:cubicBezTo>
                <a:cubicBezTo>
                  <a:pt x="1609647" y="1060904"/>
                  <a:pt x="1533157" y="943962"/>
                  <a:pt x="1307732" y="987362"/>
                </a:cubicBezTo>
                <a:cubicBezTo>
                  <a:pt x="1082307" y="1030762"/>
                  <a:pt x="933122" y="922635"/>
                  <a:pt x="674577" y="987362"/>
                </a:cubicBezTo>
                <a:cubicBezTo>
                  <a:pt x="416032" y="1052089"/>
                  <a:pt x="174671" y="907706"/>
                  <a:pt x="0" y="987362"/>
                </a:cubicBezTo>
                <a:cubicBezTo>
                  <a:pt x="-18480" y="808299"/>
                  <a:pt x="44447" y="725353"/>
                  <a:pt x="0" y="523302"/>
                </a:cubicBezTo>
                <a:cubicBezTo>
                  <a:pt x="-44447" y="321251"/>
                  <a:pt x="27508" y="216333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1 009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768755" y="3187422"/>
            <a:ext cx="4162527" cy="987362"/>
          </a:xfrm>
          <a:custGeom>
            <a:avLst/>
            <a:gdLst>
              <a:gd name="connsiteX0" fmla="*/ 0 w 4162527"/>
              <a:gd name="connsiteY0" fmla="*/ 0 h 987362"/>
              <a:gd name="connsiteX1" fmla="*/ 511396 w 4162527"/>
              <a:gd name="connsiteY1" fmla="*/ 0 h 987362"/>
              <a:gd name="connsiteX2" fmla="*/ 1147668 w 4162527"/>
              <a:gd name="connsiteY2" fmla="*/ 0 h 987362"/>
              <a:gd name="connsiteX3" fmla="*/ 1742315 w 4162527"/>
              <a:gd name="connsiteY3" fmla="*/ 0 h 987362"/>
              <a:gd name="connsiteX4" fmla="*/ 2212086 w 4162527"/>
              <a:gd name="connsiteY4" fmla="*/ 0 h 987362"/>
              <a:gd name="connsiteX5" fmla="*/ 2723482 w 4162527"/>
              <a:gd name="connsiteY5" fmla="*/ 0 h 987362"/>
              <a:gd name="connsiteX6" fmla="*/ 3401379 w 4162527"/>
              <a:gd name="connsiteY6" fmla="*/ 0 h 987362"/>
              <a:gd name="connsiteX7" fmla="*/ 4162527 w 4162527"/>
              <a:gd name="connsiteY7" fmla="*/ 0 h 987362"/>
              <a:gd name="connsiteX8" fmla="*/ 4162527 w 4162527"/>
              <a:gd name="connsiteY8" fmla="*/ 493681 h 987362"/>
              <a:gd name="connsiteX9" fmla="*/ 4162527 w 4162527"/>
              <a:gd name="connsiteY9" fmla="*/ 987362 h 987362"/>
              <a:gd name="connsiteX10" fmla="*/ 3567880 w 4162527"/>
              <a:gd name="connsiteY10" fmla="*/ 987362 h 987362"/>
              <a:gd name="connsiteX11" fmla="*/ 2931608 w 4162527"/>
              <a:gd name="connsiteY11" fmla="*/ 987362 h 987362"/>
              <a:gd name="connsiteX12" fmla="*/ 2253711 w 4162527"/>
              <a:gd name="connsiteY12" fmla="*/ 987362 h 987362"/>
              <a:gd name="connsiteX13" fmla="*/ 1575814 w 4162527"/>
              <a:gd name="connsiteY13" fmla="*/ 987362 h 987362"/>
              <a:gd name="connsiteX14" fmla="*/ 1022792 w 4162527"/>
              <a:gd name="connsiteY14" fmla="*/ 987362 h 987362"/>
              <a:gd name="connsiteX15" fmla="*/ 511396 w 4162527"/>
              <a:gd name="connsiteY15" fmla="*/ 987362 h 987362"/>
              <a:gd name="connsiteX16" fmla="*/ 0 w 4162527"/>
              <a:gd name="connsiteY16" fmla="*/ 987362 h 987362"/>
              <a:gd name="connsiteX17" fmla="*/ 0 w 4162527"/>
              <a:gd name="connsiteY17" fmla="*/ 503555 h 987362"/>
              <a:gd name="connsiteX18" fmla="*/ 0 w 4162527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2527" h="987362" fill="none" extrusionOk="0">
                <a:moveTo>
                  <a:pt x="0" y="0"/>
                </a:moveTo>
                <a:cubicBezTo>
                  <a:pt x="115166" y="-26187"/>
                  <a:pt x="377181" y="34065"/>
                  <a:pt x="511396" y="0"/>
                </a:cubicBezTo>
                <a:cubicBezTo>
                  <a:pt x="645611" y="-34065"/>
                  <a:pt x="1002217" y="76335"/>
                  <a:pt x="1147668" y="0"/>
                </a:cubicBezTo>
                <a:cubicBezTo>
                  <a:pt x="1293119" y="-76335"/>
                  <a:pt x="1603477" y="35393"/>
                  <a:pt x="1742315" y="0"/>
                </a:cubicBezTo>
                <a:cubicBezTo>
                  <a:pt x="1881153" y="-35393"/>
                  <a:pt x="2106791" y="6438"/>
                  <a:pt x="2212086" y="0"/>
                </a:cubicBezTo>
                <a:cubicBezTo>
                  <a:pt x="2317381" y="-6438"/>
                  <a:pt x="2588814" y="431"/>
                  <a:pt x="2723482" y="0"/>
                </a:cubicBezTo>
                <a:cubicBezTo>
                  <a:pt x="2858150" y="-431"/>
                  <a:pt x="3184833" y="61387"/>
                  <a:pt x="3401379" y="0"/>
                </a:cubicBezTo>
                <a:cubicBezTo>
                  <a:pt x="3617925" y="-61387"/>
                  <a:pt x="3945433" y="43456"/>
                  <a:pt x="4162527" y="0"/>
                </a:cubicBezTo>
                <a:cubicBezTo>
                  <a:pt x="4187579" y="149555"/>
                  <a:pt x="4116657" y="306457"/>
                  <a:pt x="4162527" y="493681"/>
                </a:cubicBezTo>
                <a:cubicBezTo>
                  <a:pt x="4208397" y="680905"/>
                  <a:pt x="4114462" y="855428"/>
                  <a:pt x="4162527" y="987362"/>
                </a:cubicBezTo>
                <a:cubicBezTo>
                  <a:pt x="3938033" y="990260"/>
                  <a:pt x="3695427" y="963389"/>
                  <a:pt x="3567880" y="987362"/>
                </a:cubicBezTo>
                <a:cubicBezTo>
                  <a:pt x="3440333" y="1011335"/>
                  <a:pt x="3172108" y="935947"/>
                  <a:pt x="2931608" y="987362"/>
                </a:cubicBezTo>
                <a:cubicBezTo>
                  <a:pt x="2691108" y="1038777"/>
                  <a:pt x="2516962" y="913453"/>
                  <a:pt x="2253711" y="987362"/>
                </a:cubicBezTo>
                <a:cubicBezTo>
                  <a:pt x="1990460" y="1061271"/>
                  <a:pt x="1830668" y="914796"/>
                  <a:pt x="1575814" y="987362"/>
                </a:cubicBezTo>
                <a:cubicBezTo>
                  <a:pt x="1320960" y="1059928"/>
                  <a:pt x="1296472" y="944594"/>
                  <a:pt x="1022792" y="987362"/>
                </a:cubicBezTo>
                <a:cubicBezTo>
                  <a:pt x="749112" y="1030130"/>
                  <a:pt x="619690" y="927640"/>
                  <a:pt x="511396" y="987362"/>
                </a:cubicBezTo>
                <a:cubicBezTo>
                  <a:pt x="403102" y="1047084"/>
                  <a:pt x="147969" y="982521"/>
                  <a:pt x="0" y="987362"/>
                </a:cubicBezTo>
                <a:cubicBezTo>
                  <a:pt x="-54613" y="757415"/>
                  <a:pt x="26029" y="661445"/>
                  <a:pt x="0" y="503555"/>
                </a:cubicBezTo>
                <a:cubicBezTo>
                  <a:pt x="-26029" y="345665"/>
                  <a:pt x="12500" y="250487"/>
                  <a:pt x="0" y="0"/>
                </a:cubicBezTo>
                <a:close/>
              </a:path>
              <a:path w="4162527" h="987362" stroke="0" extrusionOk="0">
                <a:moveTo>
                  <a:pt x="0" y="0"/>
                </a:moveTo>
                <a:cubicBezTo>
                  <a:pt x="284146" y="-6999"/>
                  <a:pt x="424441" y="9799"/>
                  <a:pt x="594647" y="0"/>
                </a:cubicBezTo>
                <a:cubicBezTo>
                  <a:pt x="764853" y="-9799"/>
                  <a:pt x="903395" y="22939"/>
                  <a:pt x="1106043" y="0"/>
                </a:cubicBezTo>
                <a:cubicBezTo>
                  <a:pt x="1308691" y="-22939"/>
                  <a:pt x="1358496" y="37688"/>
                  <a:pt x="1575814" y="0"/>
                </a:cubicBezTo>
                <a:cubicBezTo>
                  <a:pt x="1793132" y="-37688"/>
                  <a:pt x="1873026" y="48504"/>
                  <a:pt x="2128835" y="0"/>
                </a:cubicBezTo>
                <a:cubicBezTo>
                  <a:pt x="2384644" y="-48504"/>
                  <a:pt x="2426481" y="46731"/>
                  <a:pt x="2681857" y="0"/>
                </a:cubicBezTo>
                <a:cubicBezTo>
                  <a:pt x="2937233" y="-46731"/>
                  <a:pt x="3040218" y="63015"/>
                  <a:pt x="3318129" y="0"/>
                </a:cubicBezTo>
                <a:cubicBezTo>
                  <a:pt x="3596040" y="-63015"/>
                  <a:pt x="3822301" y="23918"/>
                  <a:pt x="4162527" y="0"/>
                </a:cubicBezTo>
                <a:cubicBezTo>
                  <a:pt x="4180276" y="112905"/>
                  <a:pt x="4113680" y="331111"/>
                  <a:pt x="4162527" y="493681"/>
                </a:cubicBezTo>
                <a:cubicBezTo>
                  <a:pt x="4211374" y="656251"/>
                  <a:pt x="4128912" y="746893"/>
                  <a:pt x="4162527" y="987362"/>
                </a:cubicBezTo>
                <a:cubicBezTo>
                  <a:pt x="3969804" y="998875"/>
                  <a:pt x="3768577" y="968494"/>
                  <a:pt x="3651131" y="987362"/>
                </a:cubicBezTo>
                <a:cubicBezTo>
                  <a:pt x="3533685" y="1006230"/>
                  <a:pt x="3141446" y="981469"/>
                  <a:pt x="2973234" y="987362"/>
                </a:cubicBezTo>
                <a:cubicBezTo>
                  <a:pt x="2805022" y="993255"/>
                  <a:pt x="2632842" y="951051"/>
                  <a:pt x="2503463" y="987362"/>
                </a:cubicBezTo>
                <a:cubicBezTo>
                  <a:pt x="2374084" y="1023673"/>
                  <a:pt x="2105623" y="959773"/>
                  <a:pt x="1950441" y="987362"/>
                </a:cubicBezTo>
                <a:cubicBezTo>
                  <a:pt x="1795259" y="1014951"/>
                  <a:pt x="1573493" y="977729"/>
                  <a:pt x="1355795" y="987362"/>
                </a:cubicBezTo>
                <a:cubicBezTo>
                  <a:pt x="1138097" y="996995"/>
                  <a:pt x="874018" y="958051"/>
                  <a:pt x="677897" y="987362"/>
                </a:cubicBezTo>
                <a:cubicBezTo>
                  <a:pt x="481776" y="1016673"/>
                  <a:pt x="190013" y="919575"/>
                  <a:pt x="0" y="987362"/>
                </a:cubicBezTo>
                <a:cubicBezTo>
                  <a:pt x="-7279" y="780880"/>
                  <a:pt x="26674" y="749231"/>
                  <a:pt x="0" y="523302"/>
                </a:cubicBezTo>
                <a:cubicBezTo>
                  <a:pt x="-26674" y="297373"/>
                  <a:pt x="15522" y="15355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4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248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5" y="4594945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60" y="324375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42765" y="3132057"/>
            <a:ext cx="4167519" cy="1098093"/>
          </a:xfrm>
          <a:custGeom>
            <a:avLst/>
            <a:gdLst>
              <a:gd name="connsiteX0" fmla="*/ 0 w 4167519"/>
              <a:gd name="connsiteY0" fmla="*/ 0 h 1098093"/>
              <a:gd name="connsiteX1" fmla="*/ 512009 w 4167519"/>
              <a:gd name="connsiteY1" fmla="*/ 0 h 1098093"/>
              <a:gd name="connsiteX2" fmla="*/ 1149045 w 4167519"/>
              <a:gd name="connsiteY2" fmla="*/ 0 h 1098093"/>
              <a:gd name="connsiteX3" fmla="*/ 1702729 w 4167519"/>
              <a:gd name="connsiteY3" fmla="*/ 0 h 1098093"/>
              <a:gd name="connsiteX4" fmla="*/ 2381439 w 4167519"/>
              <a:gd name="connsiteY4" fmla="*/ 0 h 1098093"/>
              <a:gd name="connsiteX5" fmla="*/ 2976799 w 4167519"/>
              <a:gd name="connsiteY5" fmla="*/ 0 h 1098093"/>
              <a:gd name="connsiteX6" fmla="*/ 3488809 w 4167519"/>
              <a:gd name="connsiteY6" fmla="*/ 0 h 1098093"/>
              <a:gd name="connsiteX7" fmla="*/ 4167519 w 4167519"/>
              <a:gd name="connsiteY7" fmla="*/ 0 h 1098093"/>
              <a:gd name="connsiteX8" fmla="*/ 4167519 w 4167519"/>
              <a:gd name="connsiteY8" fmla="*/ 549047 h 1098093"/>
              <a:gd name="connsiteX9" fmla="*/ 4167519 w 4167519"/>
              <a:gd name="connsiteY9" fmla="*/ 1098093 h 1098093"/>
              <a:gd name="connsiteX10" fmla="*/ 3488809 w 4167519"/>
              <a:gd name="connsiteY10" fmla="*/ 1098093 h 1098093"/>
              <a:gd name="connsiteX11" fmla="*/ 2851774 w 4167519"/>
              <a:gd name="connsiteY11" fmla="*/ 1098093 h 1098093"/>
              <a:gd name="connsiteX12" fmla="*/ 2214739 w 4167519"/>
              <a:gd name="connsiteY12" fmla="*/ 1098093 h 1098093"/>
              <a:gd name="connsiteX13" fmla="*/ 1702729 w 4167519"/>
              <a:gd name="connsiteY13" fmla="*/ 1098093 h 1098093"/>
              <a:gd name="connsiteX14" fmla="*/ 1149045 w 4167519"/>
              <a:gd name="connsiteY14" fmla="*/ 1098093 h 1098093"/>
              <a:gd name="connsiteX15" fmla="*/ 678710 w 4167519"/>
              <a:gd name="connsiteY15" fmla="*/ 1098093 h 1098093"/>
              <a:gd name="connsiteX16" fmla="*/ 0 w 4167519"/>
              <a:gd name="connsiteY16" fmla="*/ 1098093 h 1098093"/>
              <a:gd name="connsiteX17" fmla="*/ 0 w 4167519"/>
              <a:gd name="connsiteY17" fmla="*/ 527085 h 1098093"/>
              <a:gd name="connsiteX18" fmla="*/ 0 w 4167519"/>
              <a:gd name="connsiteY18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7519" h="1098093" fill="none" extrusionOk="0">
                <a:moveTo>
                  <a:pt x="0" y="0"/>
                </a:moveTo>
                <a:cubicBezTo>
                  <a:pt x="191432" y="-14592"/>
                  <a:pt x="389393" y="60899"/>
                  <a:pt x="512009" y="0"/>
                </a:cubicBezTo>
                <a:cubicBezTo>
                  <a:pt x="634625" y="-60899"/>
                  <a:pt x="1011763" y="24102"/>
                  <a:pt x="1149045" y="0"/>
                </a:cubicBezTo>
                <a:cubicBezTo>
                  <a:pt x="1286327" y="-24102"/>
                  <a:pt x="1561842" y="17659"/>
                  <a:pt x="1702729" y="0"/>
                </a:cubicBezTo>
                <a:cubicBezTo>
                  <a:pt x="1843616" y="-17659"/>
                  <a:pt x="2171679" y="57921"/>
                  <a:pt x="2381439" y="0"/>
                </a:cubicBezTo>
                <a:cubicBezTo>
                  <a:pt x="2591199" y="-57921"/>
                  <a:pt x="2755383" y="59966"/>
                  <a:pt x="2976799" y="0"/>
                </a:cubicBezTo>
                <a:cubicBezTo>
                  <a:pt x="3198215" y="-59966"/>
                  <a:pt x="3375105" y="45853"/>
                  <a:pt x="3488809" y="0"/>
                </a:cubicBezTo>
                <a:cubicBezTo>
                  <a:pt x="3602513" y="-45853"/>
                  <a:pt x="3901259" y="61263"/>
                  <a:pt x="4167519" y="0"/>
                </a:cubicBezTo>
                <a:cubicBezTo>
                  <a:pt x="4227558" y="149413"/>
                  <a:pt x="4144624" y="283729"/>
                  <a:pt x="4167519" y="549047"/>
                </a:cubicBezTo>
                <a:cubicBezTo>
                  <a:pt x="4190414" y="814365"/>
                  <a:pt x="4140793" y="850768"/>
                  <a:pt x="4167519" y="1098093"/>
                </a:cubicBezTo>
                <a:cubicBezTo>
                  <a:pt x="3899003" y="1134224"/>
                  <a:pt x="3768338" y="1080744"/>
                  <a:pt x="3488809" y="1098093"/>
                </a:cubicBezTo>
                <a:cubicBezTo>
                  <a:pt x="3209280" y="1115442"/>
                  <a:pt x="3016170" y="1032511"/>
                  <a:pt x="2851774" y="1098093"/>
                </a:cubicBezTo>
                <a:cubicBezTo>
                  <a:pt x="2687379" y="1163675"/>
                  <a:pt x="2342534" y="1038460"/>
                  <a:pt x="2214739" y="1098093"/>
                </a:cubicBezTo>
                <a:cubicBezTo>
                  <a:pt x="2086945" y="1157726"/>
                  <a:pt x="1811644" y="1041404"/>
                  <a:pt x="1702729" y="1098093"/>
                </a:cubicBezTo>
                <a:cubicBezTo>
                  <a:pt x="1593814" y="1154782"/>
                  <a:pt x="1398265" y="1078083"/>
                  <a:pt x="1149045" y="1098093"/>
                </a:cubicBezTo>
                <a:cubicBezTo>
                  <a:pt x="899825" y="1118103"/>
                  <a:pt x="867033" y="1067645"/>
                  <a:pt x="678710" y="1098093"/>
                </a:cubicBezTo>
                <a:cubicBezTo>
                  <a:pt x="490388" y="1128541"/>
                  <a:pt x="310488" y="1049542"/>
                  <a:pt x="0" y="1098093"/>
                </a:cubicBezTo>
                <a:cubicBezTo>
                  <a:pt x="-15493" y="979077"/>
                  <a:pt x="1787" y="681819"/>
                  <a:pt x="0" y="527085"/>
                </a:cubicBezTo>
                <a:cubicBezTo>
                  <a:pt x="-1787" y="372351"/>
                  <a:pt x="51921" y="218084"/>
                  <a:pt x="0" y="0"/>
                </a:cubicBezTo>
                <a:close/>
              </a:path>
              <a:path w="4167519" h="1098093" stroke="0" extrusionOk="0">
                <a:moveTo>
                  <a:pt x="0" y="0"/>
                </a:moveTo>
                <a:cubicBezTo>
                  <a:pt x="181225" y="-42240"/>
                  <a:pt x="356427" y="38315"/>
                  <a:pt x="637035" y="0"/>
                </a:cubicBezTo>
                <a:cubicBezTo>
                  <a:pt x="917644" y="-38315"/>
                  <a:pt x="1005621" y="52316"/>
                  <a:pt x="1232395" y="0"/>
                </a:cubicBezTo>
                <a:cubicBezTo>
                  <a:pt x="1459169" y="-52316"/>
                  <a:pt x="1594864" y="41845"/>
                  <a:pt x="1702729" y="0"/>
                </a:cubicBezTo>
                <a:cubicBezTo>
                  <a:pt x="1810594" y="-41845"/>
                  <a:pt x="2134896" y="7139"/>
                  <a:pt x="2339764" y="0"/>
                </a:cubicBezTo>
                <a:cubicBezTo>
                  <a:pt x="2544632" y="-7139"/>
                  <a:pt x="2682331" y="11706"/>
                  <a:pt x="2935124" y="0"/>
                </a:cubicBezTo>
                <a:cubicBezTo>
                  <a:pt x="3187917" y="-11706"/>
                  <a:pt x="3297082" y="38461"/>
                  <a:pt x="3488809" y="0"/>
                </a:cubicBezTo>
                <a:cubicBezTo>
                  <a:pt x="3680537" y="-38461"/>
                  <a:pt x="4021185" y="63263"/>
                  <a:pt x="4167519" y="0"/>
                </a:cubicBezTo>
                <a:cubicBezTo>
                  <a:pt x="4219163" y="252630"/>
                  <a:pt x="4129576" y="396683"/>
                  <a:pt x="4167519" y="538066"/>
                </a:cubicBezTo>
                <a:cubicBezTo>
                  <a:pt x="4205462" y="679449"/>
                  <a:pt x="4163942" y="918560"/>
                  <a:pt x="4167519" y="1098093"/>
                </a:cubicBezTo>
                <a:cubicBezTo>
                  <a:pt x="4018643" y="1131524"/>
                  <a:pt x="3794425" y="1075626"/>
                  <a:pt x="3488809" y="1098093"/>
                </a:cubicBezTo>
                <a:cubicBezTo>
                  <a:pt x="3183193" y="1120560"/>
                  <a:pt x="3071574" y="1040902"/>
                  <a:pt x="2935124" y="1098093"/>
                </a:cubicBezTo>
                <a:cubicBezTo>
                  <a:pt x="2798674" y="1155284"/>
                  <a:pt x="2668017" y="1063056"/>
                  <a:pt x="2423115" y="1098093"/>
                </a:cubicBezTo>
                <a:cubicBezTo>
                  <a:pt x="2178213" y="1133130"/>
                  <a:pt x="2016265" y="1051950"/>
                  <a:pt x="1827755" y="1098093"/>
                </a:cubicBezTo>
                <a:cubicBezTo>
                  <a:pt x="1639245" y="1144236"/>
                  <a:pt x="1383517" y="1074809"/>
                  <a:pt x="1190720" y="1098093"/>
                </a:cubicBezTo>
                <a:cubicBezTo>
                  <a:pt x="997924" y="1121377"/>
                  <a:pt x="901378" y="1046077"/>
                  <a:pt x="678710" y="1098093"/>
                </a:cubicBezTo>
                <a:cubicBezTo>
                  <a:pt x="456042" y="1150109"/>
                  <a:pt x="269904" y="1043885"/>
                  <a:pt x="0" y="1098093"/>
                </a:cubicBezTo>
                <a:cubicBezTo>
                  <a:pt x="-45235" y="874894"/>
                  <a:pt x="50006" y="804419"/>
                  <a:pt x="0" y="549047"/>
                </a:cubicBezTo>
                <a:cubicBezTo>
                  <a:pt x="-50006" y="293675"/>
                  <a:pt x="14991" y="222057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2 444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46" y="324375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788935" y="581032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1919221" y="1252363"/>
            <a:ext cx="8891653" cy="1230908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2 ; 4 ; 6 ; 8 ; ... ; 2016 ; 2018 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811092" y="4643692"/>
            <a:ext cx="4162527" cy="987362"/>
          </a:xfrm>
          <a:custGeom>
            <a:avLst/>
            <a:gdLst>
              <a:gd name="connsiteX0" fmla="*/ 0 w 4162527"/>
              <a:gd name="connsiteY0" fmla="*/ 0 h 987362"/>
              <a:gd name="connsiteX1" fmla="*/ 511396 w 4162527"/>
              <a:gd name="connsiteY1" fmla="*/ 0 h 987362"/>
              <a:gd name="connsiteX2" fmla="*/ 1147668 w 4162527"/>
              <a:gd name="connsiteY2" fmla="*/ 0 h 987362"/>
              <a:gd name="connsiteX3" fmla="*/ 1742315 w 4162527"/>
              <a:gd name="connsiteY3" fmla="*/ 0 h 987362"/>
              <a:gd name="connsiteX4" fmla="*/ 2212086 w 4162527"/>
              <a:gd name="connsiteY4" fmla="*/ 0 h 987362"/>
              <a:gd name="connsiteX5" fmla="*/ 2723482 w 4162527"/>
              <a:gd name="connsiteY5" fmla="*/ 0 h 987362"/>
              <a:gd name="connsiteX6" fmla="*/ 3401379 w 4162527"/>
              <a:gd name="connsiteY6" fmla="*/ 0 h 987362"/>
              <a:gd name="connsiteX7" fmla="*/ 4162527 w 4162527"/>
              <a:gd name="connsiteY7" fmla="*/ 0 h 987362"/>
              <a:gd name="connsiteX8" fmla="*/ 4162527 w 4162527"/>
              <a:gd name="connsiteY8" fmla="*/ 493681 h 987362"/>
              <a:gd name="connsiteX9" fmla="*/ 4162527 w 4162527"/>
              <a:gd name="connsiteY9" fmla="*/ 987362 h 987362"/>
              <a:gd name="connsiteX10" fmla="*/ 3567880 w 4162527"/>
              <a:gd name="connsiteY10" fmla="*/ 987362 h 987362"/>
              <a:gd name="connsiteX11" fmla="*/ 2931608 w 4162527"/>
              <a:gd name="connsiteY11" fmla="*/ 987362 h 987362"/>
              <a:gd name="connsiteX12" fmla="*/ 2253711 w 4162527"/>
              <a:gd name="connsiteY12" fmla="*/ 987362 h 987362"/>
              <a:gd name="connsiteX13" fmla="*/ 1575814 w 4162527"/>
              <a:gd name="connsiteY13" fmla="*/ 987362 h 987362"/>
              <a:gd name="connsiteX14" fmla="*/ 1022792 w 4162527"/>
              <a:gd name="connsiteY14" fmla="*/ 987362 h 987362"/>
              <a:gd name="connsiteX15" fmla="*/ 511396 w 4162527"/>
              <a:gd name="connsiteY15" fmla="*/ 987362 h 987362"/>
              <a:gd name="connsiteX16" fmla="*/ 0 w 4162527"/>
              <a:gd name="connsiteY16" fmla="*/ 987362 h 987362"/>
              <a:gd name="connsiteX17" fmla="*/ 0 w 4162527"/>
              <a:gd name="connsiteY17" fmla="*/ 503555 h 987362"/>
              <a:gd name="connsiteX18" fmla="*/ 0 w 4162527"/>
              <a:gd name="connsiteY1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2527" h="987362" fill="none" extrusionOk="0">
                <a:moveTo>
                  <a:pt x="0" y="0"/>
                </a:moveTo>
                <a:cubicBezTo>
                  <a:pt x="115166" y="-26187"/>
                  <a:pt x="377181" y="34065"/>
                  <a:pt x="511396" y="0"/>
                </a:cubicBezTo>
                <a:cubicBezTo>
                  <a:pt x="645611" y="-34065"/>
                  <a:pt x="1002217" y="76335"/>
                  <a:pt x="1147668" y="0"/>
                </a:cubicBezTo>
                <a:cubicBezTo>
                  <a:pt x="1293119" y="-76335"/>
                  <a:pt x="1603477" y="35393"/>
                  <a:pt x="1742315" y="0"/>
                </a:cubicBezTo>
                <a:cubicBezTo>
                  <a:pt x="1881153" y="-35393"/>
                  <a:pt x="2106791" y="6438"/>
                  <a:pt x="2212086" y="0"/>
                </a:cubicBezTo>
                <a:cubicBezTo>
                  <a:pt x="2317381" y="-6438"/>
                  <a:pt x="2588814" y="431"/>
                  <a:pt x="2723482" y="0"/>
                </a:cubicBezTo>
                <a:cubicBezTo>
                  <a:pt x="2858150" y="-431"/>
                  <a:pt x="3184833" y="61387"/>
                  <a:pt x="3401379" y="0"/>
                </a:cubicBezTo>
                <a:cubicBezTo>
                  <a:pt x="3617925" y="-61387"/>
                  <a:pt x="3945433" y="43456"/>
                  <a:pt x="4162527" y="0"/>
                </a:cubicBezTo>
                <a:cubicBezTo>
                  <a:pt x="4187579" y="149555"/>
                  <a:pt x="4116657" y="306457"/>
                  <a:pt x="4162527" y="493681"/>
                </a:cubicBezTo>
                <a:cubicBezTo>
                  <a:pt x="4208397" y="680905"/>
                  <a:pt x="4114462" y="855428"/>
                  <a:pt x="4162527" y="987362"/>
                </a:cubicBezTo>
                <a:cubicBezTo>
                  <a:pt x="3938033" y="990260"/>
                  <a:pt x="3695427" y="963389"/>
                  <a:pt x="3567880" y="987362"/>
                </a:cubicBezTo>
                <a:cubicBezTo>
                  <a:pt x="3440333" y="1011335"/>
                  <a:pt x="3172108" y="935947"/>
                  <a:pt x="2931608" y="987362"/>
                </a:cubicBezTo>
                <a:cubicBezTo>
                  <a:pt x="2691108" y="1038777"/>
                  <a:pt x="2516962" y="913453"/>
                  <a:pt x="2253711" y="987362"/>
                </a:cubicBezTo>
                <a:cubicBezTo>
                  <a:pt x="1990460" y="1061271"/>
                  <a:pt x="1830668" y="914796"/>
                  <a:pt x="1575814" y="987362"/>
                </a:cubicBezTo>
                <a:cubicBezTo>
                  <a:pt x="1320960" y="1059928"/>
                  <a:pt x="1296472" y="944594"/>
                  <a:pt x="1022792" y="987362"/>
                </a:cubicBezTo>
                <a:cubicBezTo>
                  <a:pt x="749112" y="1030130"/>
                  <a:pt x="619690" y="927640"/>
                  <a:pt x="511396" y="987362"/>
                </a:cubicBezTo>
                <a:cubicBezTo>
                  <a:pt x="403102" y="1047084"/>
                  <a:pt x="147969" y="982521"/>
                  <a:pt x="0" y="987362"/>
                </a:cubicBezTo>
                <a:cubicBezTo>
                  <a:pt x="-54613" y="757415"/>
                  <a:pt x="26029" y="661445"/>
                  <a:pt x="0" y="503555"/>
                </a:cubicBezTo>
                <a:cubicBezTo>
                  <a:pt x="-26029" y="345665"/>
                  <a:pt x="12500" y="250487"/>
                  <a:pt x="0" y="0"/>
                </a:cubicBezTo>
                <a:close/>
              </a:path>
              <a:path w="4162527" h="987362" stroke="0" extrusionOk="0">
                <a:moveTo>
                  <a:pt x="0" y="0"/>
                </a:moveTo>
                <a:cubicBezTo>
                  <a:pt x="284146" y="-6999"/>
                  <a:pt x="424441" y="9799"/>
                  <a:pt x="594647" y="0"/>
                </a:cubicBezTo>
                <a:cubicBezTo>
                  <a:pt x="764853" y="-9799"/>
                  <a:pt x="903395" y="22939"/>
                  <a:pt x="1106043" y="0"/>
                </a:cubicBezTo>
                <a:cubicBezTo>
                  <a:pt x="1308691" y="-22939"/>
                  <a:pt x="1358496" y="37688"/>
                  <a:pt x="1575814" y="0"/>
                </a:cubicBezTo>
                <a:cubicBezTo>
                  <a:pt x="1793132" y="-37688"/>
                  <a:pt x="1873026" y="48504"/>
                  <a:pt x="2128835" y="0"/>
                </a:cubicBezTo>
                <a:cubicBezTo>
                  <a:pt x="2384644" y="-48504"/>
                  <a:pt x="2426481" y="46731"/>
                  <a:pt x="2681857" y="0"/>
                </a:cubicBezTo>
                <a:cubicBezTo>
                  <a:pt x="2937233" y="-46731"/>
                  <a:pt x="3040218" y="63015"/>
                  <a:pt x="3318129" y="0"/>
                </a:cubicBezTo>
                <a:cubicBezTo>
                  <a:pt x="3596040" y="-63015"/>
                  <a:pt x="3822301" y="23918"/>
                  <a:pt x="4162527" y="0"/>
                </a:cubicBezTo>
                <a:cubicBezTo>
                  <a:pt x="4180276" y="112905"/>
                  <a:pt x="4113680" y="331111"/>
                  <a:pt x="4162527" y="493681"/>
                </a:cubicBezTo>
                <a:cubicBezTo>
                  <a:pt x="4211374" y="656251"/>
                  <a:pt x="4128912" y="746893"/>
                  <a:pt x="4162527" y="987362"/>
                </a:cubicBezTo>
                <a:cubicBezTo>
                  <a:pt x="3969804" y="998875"/>
                  <a:pt x="3768577" y="968494"/>
                  <a:pt x="3651131" y="987362"/>
                </a:cubicBezTo>
                <a:cubicBezTo>
                  <a:pt x="3533685" y="1006230"/>
                  <a:pt x="3141446" y="981469"/>
                  <a:pt x="2973234" y="987362"/>
                </a:cubicBezTo>
                <a:cubicBezTo>
                  <a:pt x="2805022" y="993255"/>
                  <a:pt x="2632842" y="951051"/>
                  <a:pt x="2503463" y="987362"/>
                </a:cubicBezTo>
                <a:cubicBezTo>
                  <a:pt x="2374084" y="1023673"/>
                  <a:pt x="2105623" y="959773"/>
                  <a:pt x="1950441" y="987362"/>
                </a:cubicBezTo>
                <a:cubicBezTo>
                  <a:pt x="1795259" y="1014951"/>
                  <a:pt x="1573493" y="977729"/>
                  <a:pt x="1355795" y="987362"/>
                </a:cubicBezTo>
                <a:cubicBezTo>
                  <a:pt x="1138097" y="996995"/>
                  <a:pt x="874018" y="958051"/>
                  <a:pt x="677897" y="987362"/>
                </a:cubicBezTo>
                <a:cubicBezTo>
                  <a:pt x="481776" y="1016673"/>
                  <a:pt x="190013" y="919575"/>
                  <a:pt x="0" y="987362"/>
                </a:cubicBezTo>
                <a:cubicBezTo>
                  <a:pt x="-7279" y="780880"/>
                  <a:pt x="26674" y="749231"/>
                  <a:pt x="0" y="523302"/>
                </a:cubicBezTo>
                <a:cubicBezTo>
                  <a:pt x="-26674" y="297373"/>
                  <a:pt x="15522" y="15355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3 484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97" y="470002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6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520</Words>
  <Application>Microsoft Office PowerPoint</Application>
  <PresentationFormat>Màn hình rộng</PresentationFormat>
  <Paragraphs>72</Paragraphs>
  <Slides>14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14</vt:i4>
      </vt:variant>
    </vt:vector>
  </HeadingPairs>
  <TitlesOfParts>
    <vt:vector size="37" baseType="lpstr">
      <vt:lpstr>等线</vt:lpstr>
      <vt:lpstr>等线 Light</vt:lpstr>
      <vt:lpstr>#9Slide05 SVNSnell Roundhand Sc</vt:lpstr>
      <vt:lpstr>#9Slide07 Altus</vt:lpstr>
      <vt:lpstr>#9Slide07 HoneyCream</vt:lpstr>
      <vt:lpstr>#9Slide07 IcielCrocante</vt:lpstr>
      <vt:lpstr>#9Slide07 IcielStormtrooper</vt:lpstr>
      <vt:lpstr>Arial</vt:lpstr>
      <vt:lpstr>Arial Black</vt:lpstr>
      <vt:lpstr>Berlin Sans FB</vt:lpstr>
      <vt:lpstr>Calibri</vt:lpstr>
      <vt:lpstr>Cambria</vt:lpstr>
      <vt:lpstr>Roboto</vt:lpstr>
      <vt:lpstr>SVN-Newton</vt:lpstr>
      <vt:lpstr>Times New Roman</vt:lpstr>
      <vt:lpstr>UTM Alberta Heavy</vt:lpstr>
      <vt:lpstr>UTM Avo</vt:lpstr>
      <vt:lpstr>思源黑体 CN</vt:lpstr>
      <vt:lpstr>思源黑体 CN Regular</vt:lpstr>
      <vt:lpstr>Office 主题​​</vt:lpstr>
      <vt:lpstr>Office Theme</vt:lpstr>
      <vt:lpstr>1_Office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Dung Âu</cp:lastModifiedBy>
  <cp:revision>146</cp:revision>
  <dcterms:created xsi:type="dcterms:W3CDTF">2020-11-20T11:43:00Z</dcterms:created>
  <dcterms:modified xsi:type="dcterms:W3CDTF">2025-11-01T14:04:15Z</dcterms:modified>
</cp:coreProperties>
</file>