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437" r:id="rId2"/>
    <p:sldId id="256" r:id="rId3"/>
    <p:sldId id="258" r:id="rId4"/>
    <p:sldId id="260" r:id="rId5"/>
    <p:sldId id="269" r:id="rId6"/>
    <p:sldId id="265" r:id="rId7"/>
    <p:sldId id="268" r:id="rId8"/>
    <p:sldId id="264" r:id="rId9"/>
    <p:sldId id="270" r:id="rId10"/>
    <p:sldId id="261" r:id="rId11"/>
    <p:sldId id="262"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57" d="100"/>
          <a:sy n="57" d="100"/>
        </p:scale>
        <p:origin x="345"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4</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svg"/><Relationship Id="rId18" Type="http://schemas.openxmlformats.org/officeDocument/2006/relationships/image" Target="../media/image106.png"/><Relationship Id="rId26" Type="http://schemas.openxmlformats.org/officeDocument/2006/relationships/image" Target="../media/image114.png"/><Relationship Id="rId3" Type="http://schemas.openxmlformats.org/officeDocument/2006/relationships/image" Target="../media/image10.svg"/><Relationship Id="rId21" Type="http://schemas.openxmlformats.org/officeDocument/2006/relationships/image" Target="../media/image109.svg"/><Relationship Id="rId7" Type="http://schemas.openxmlformats.org/officeDocument/2006/relationships/image" Target="../media/image97.svg"/><Relationship Id="rId12" Type="http://schemas.openxmlformats.org/officeDocument/2006/relationships/image" Target="../media/image102.png"/><Relationship Id="rId17" Type="http://schemas.openxmlformats.org/officeDocument/2006/relationships/image" Target="../media/image105.svg"/><Relationship Id="rId25" Type="http://schemas.openxmlformats.org/officeDocument/2006/relationships/image" Target="../media/image113.svg"/><Relationship Id="rId2" Type="http://schemas.openxmlformats.org/officeDocument/2006/relationships/image" Target="../media/image9.png"/><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svg"/><Relationship Id="rId24" Type="http://schemas.openxmlformats.org/officeDocument/2006/relationships/image" Target="../media/image112.png"/><Relationship Id="rId5" Type="http://schemas.openxmlformats.org/officeDocument/2006/relationships/image" Target="../media/image95.svg"/><Relationship Id="rId15" Type="http://schemas.openxmlformats.org/officeDocument/2006/relationships/image" Target="../media/image90.svg"/><Relationship Id="rId23" Type="http://schemas.openxmlformats.org/officeDocument/2006/relationships/image" Target="../media/image111.svg"/><Relationship Id="rId28" Type="http://schemas.openxmlformats.org/officeDocument/2006/relationships/image" Target="../media/image116.png"/><Relationship Id="rId10" Type="http://schemas.openxmlformats.org/officeDocument/2006/relationships/image" Target="../media/image100.png"/><Relationship Id="rId19" Type="http://schemas.openxmlformats.org/officeDocument/2006/relationships/image" Target="../media/image107.svg"/><Relationship Id="rId4" Type="http://schemas.openxmlformats.org/officeDocument/2006/relationships/image" Target="../media/image94.png"/><Relationship Id="rId9" Type="http://schemas.openxmlformats.org/officeDocument/2006/relationships/image" Target="../media/image99.svg"/><Relationship Id="rId14" Type="http://schemas.openxmlformats.org/officeDocument/2006/relationships/image" Target="../media/image89.png"/><Relationship Id="rId22" Type="http://schemas.openxmlformats.org/officeDocument/2006/relationships/image" Target="../media/image110.png"/><Relationship Id="rId27" Type="http://schemas.openxmlformats.org/officeDocument/2006/relationships/image" Target="../media/image115.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9.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gif"/><Relationship Id="rId3" Type="http://schemas.openxmlformats.org/officeDocument/2006/relationships/image" Target="../media/image9.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42.svg"/><Relationship Id="rId2" Type="http://schemas.openxmlformats.org/officeDocument/2006/relationships/notesSlide" Target="../notesSlides/notesSlide1.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10.svg"/><Relationship Id="rId9" Type="http://schemas.openxmlformats.org/officeDocument/2006/relationships/image" Target="../media/image54.png"/><Relationship Id="rId14" Type="http://schemas.openxmlformats.org/officeDocument/2006/relationships/image" Target="../media/image59.pn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0.svg"/><Relationship Id="rId7" Type="http://schemas.openxmlformats.org/officeDocument/2006/relationships/image" Target="../media/image5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svg"/><Relationship Id="rId10" Type="http://schemas.microsoft.com/office/2007/relationships/hdphoto" Target="../media/hdphoto1.wdp"/><Relationship Id="rId4" Type="http://schemas.openxmlformats.org/officeDocument/2006/relationships/image" Target="../media/image54.pn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18" Type="http://schemas.openxmlformats.org/officeDocument/2006/relationships/image" Target="../media/image75.svg"/><Relationship Id="rId3" Type="http://schemas.openxmlformats.org/officeDocument/2006/relationships/image" Target="../media/image10.svg"/><Relationship Id="rId7" Type="http://schemas.openxmlformats.org/officeDocument/2006/relationships/image" Target="../media/image53.sv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9.png"/><Relationship Id="rId16" Type="http://schemas.openxmlformats.org/officeDocument/2006/relationships/image" Target="../media/image73.svg"/><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8.svg"/><Relationship Id="rId5" Type="http://schemas.openxmlformats.org/officeDocument/2006/relationships/image" Target="../media/image64.sv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3.png"/><Relationship Id="rId9" Type="http://schemas.openxmlformats.org/officeDocument/2006/relationships/image" Target="../media/image66.svg"/><Relationship Id="rId14" Type="http://schemas.openxmlformats.org/officeDocument/2006/relationships/image" Target="../media/image71.png"/></Relationships>
</file>

<file path=ppt/slides/_rels/slide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0.svg"/><Relationship Id="rId7" Type="http://schemas.openxmlformats.org/officeDocument/2006/relationships/image" Target="../media/image7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68.sv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22.svg"/><Relationship Id="rId3" Type="http://schemas.openxmlformats.org/officeDocument/2006/relationships/image" Target="../media/image10.svg"/><Relationship Id="rId7" Type="http://schemas.openxmlformats.org/officeDocument/2006/relationships/image" Target="../media/image84.svg"/><Relationship Id="rId12" Type="http://schemas.openxmlformats.org/officeDocument/2006/relationships/image" Target="../media/image21.png"/><Relationship Id="rId17" Type="http://schemas.openxmlformats.org/officeDocument/2006/relationships/image" Target="../media/image90.svg"/><Relationship Id="rId2" Type="http://schemas.openxmlformats.org/officeDocument/2006/relationships/image" Target="../media/image9.png"/><Relationship Id="rId1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20.svg"/><Relationship Id="rId5" Type="http://schemas.openxmlformats.org/officeDocument/2006/relationships/image" Target="../media/image82.svg"/><Relationship Id="rId15" Type="http://schemas.openxmlformats.org/officeDocument/2006/relationships/image" Target="../media/image88.svg"/><Relationship Id="rId10" Type="http://schemas.openxmlformats.org/officeDocument/2006/relationships/image" Target="../media/image19.png"/><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4" Type="http://schemas.openxmlformats.org/officeDocument/2006/relationships/image" Target="../media/image9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4" name="组合 3"/>
          <p:cNvGrpSpPr/>
          <p:nvPr/>
        </p:nvGrpSpPr>
        <p:grpSpPr>
          <a:xfrm>
            <a:off x="1432152" y="1096054"/>
            <a:ext cx="15630525" cy="8220074"/>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a:solidFill>
                  <a:prstClr val="white"/>
                </a:solidFill>
                <a:latin typeface="思源黑体 CN"/>
                <a:ea typeface="思源黑体 CN"/>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dirty="0">
                <a:solidFill>
                  <a:prstClr val="white"/>
                </a:solidFill>
                <a:latin typeface="思源黑体 CN"/>
                <a:ea typeface="思源黑体 CN"/>
              </a:endParaRPr>
            </a:p>
          </p:txBody>
        </p:sp>
      </p:grpSp>
      <p:grpSp>
        <p:nvGrpSpPr>
          <p:cNvPr id="5" name="组合 4"/>
          <p:cNvGrpSpPr/>
          <p:nvPr/>
        </p:nvGrpSpPr>
        <p:grpSpPr>
          <a:xfrm>
            <a:off x="-453803" y="4900716"/>
            <a:ext cx="19402431" cy="7458075"/>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2" y="2"/>
            <a:ext cx="18289586" cy="3100085"/>
          </a:xfrm>
          <a:prstGeom prst="rect">
            <a:avLst/>
          </a:prstGeom>
        </p:spPr>
      </p:pic>
      <p:sp>
        <p:nvSpPr>
          <p:cNvPr id="25" name="TextBox 24"/>
          <p:cNvSpPr txBox="1"/>
          <p:nvPr/>
        </p:nvSpPr>
        <p:spPr>
          <a:xfrm>
            <a:off x="3363039" y="1784129"/>
            <a:ext cx="18317496" cy="1015663"/>
          </a:xfrm>
          <a:prstGeom prst="rect">
            <a:avLst/>
          </a:prstGeom>
          <a:noFill/>
        </p:spPr>
        <p:txBody>
          <a:bodyPr wrap="square" rtlCol="0">
            <a:spAutoFit/>
          </a:bodyPr>
          <a:lstStyle/>
          <a:p>
            <a:pPr defTabSz="2057504">
              <a:defRPr/>
            </a:pPr>
            <a:r>
              <a:rPr lang="en-US" sz="6000" b="1" dirty="0">
                <a:solidFill>
                  <a:srgbClr val="0000FF"/>
                </a:solidFill>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588632" y="4227107"/>
            <a:ext cx="15463683" cy="1754326"/>
          </a:xfrm>
          <a:prstGeom prst="rect">
            <a:avLst/>
          </a:prstGeom>
          <a:noFill/>
        </p:spPr>
        <p:txBody>
          <a:bodyPr wrap="square" rtlCol="0">
            <a:spAutoFit/>
          </a:bodyPr>
          <a:lstStyle/>
          <a:p>
            <a:pPr algn="ctr" defTabSz="2057504">
              <a:defRPr/>
            </a:pPr>
            <a:r>
              <a:rPr lang="en-US" sz="5400" b="1" dirty="0" err="1">
                <a:solidFill>
                  <a:srgbClr val="000000"/>
                </a:solidFill>
                <a:latin typeface="Times New Roman" panose="02020603050405020304" pitchFamily="18" charset="0"/>
                <a:ea typeface="思源黑体 CN"/>
                <a:cs typeface="Times New Roman" panose="02020603050405020304" pitchFamily="18" charset="0"/>
              </a:rPr>
              <a:t>Lớp</a:t>
            </a:r>
            <a:r>
              <a:rPr lang="en-US" sz="5400" b="1" dirty="0">
                <a:solidFill>
                  <a:srgbClr val="000000"/>
                </a:solidFill>
                <a:latin typeface="Times New Roman" panose="02020603050405020304" pitchFamily="18" charset="0"/>
                <a:ea typeface="思源黑体 CN"/>
                <a:cs typeface="Times New Roman" panose="02020603050405020304" pitchFamily="18" charset="0"/>
              </a:rPr>
              <a:t>: 4A5</a:t>
            </a:r>
          </a:p>
          <a:p>
            <a:pPr algn="ctr" defTabSz="2057504">
              <a:defRPr/>
            </a:pPr>
            <a:r>
              <a:rPr lang="en-US" sz="5400" b="1" dirty="0">
                <a:solidFill>
                  <a:srgbClr val="000000"/>
                </a:solidFill>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asvg="http://schemas.microsoft.com/office/drawing/2016/SVG/main" r:embed="rId5"/>
                </a:ext>
              </a:extLst>
            </a:blip>
            <a:stretch>
              <a:fillRect r="-486" b="-6708"/>
            </a:stretch>
          </a:blipFill>
        </p:spPr>
      </p:sp>
      <p:sp>
        <p:nvSpPr>
          <p:cNvPr id="4" name="Freeform 4"/>
          <p:cNvSpPr/>
          <p:nvPr/>
        </p:nvSpPr>
        <p:spPr>
          <a:xfrm>
            <a:off x="4606416" y="3477526"/>
            <a:ext cx="10445861" cy="3750257"/>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asvg="http://schemas.microsoft.com/office/drawing/2016/SVG/main" r:embed="rId7"/>
                </a:ext>
              </a:extLst>
            </a:blip>
            <a:stretch>
              <a:fillRect r="-486" b="-6708"/>
            </a:stretch>
          </a:blipFill>
        </p:spPr>
        <p:txBody>
          <a:bodyPr>
            <a:scene3d>
              <a:camera prst="perspectiveFront"/>
              <a:lightRig rig="threePt" dir="t"/>
            </a:scene3d>
          </a:bodyPr>
          <a:lstStyle/>
          <a:p>
            <a:r>
              <a:rPr lang="en-US"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                      </a:t>
            </a:r>
            <a:r>
              <a:rPr lang="en-US" sz="3600" dirty="0">
                <a:solidFill>
                  <a:srgbClr val="FFC000"/>
                </a:solidFill>
                <a:latin typeface="Arial" panose="020B0604020202020204" pitchFamily="34" charset="0"/>
                <a:cs typeface="Arial" panose="020B0604020202020204" pitchFamily="34" charset="0"/>
              </a:rPr>
              <a:t>NÓI VÀ NGHE </a:t>
            </a:r>
          </a:p>
          <a:p>
            <a:endParaRPr lang="en-US" sz="3600" dirty="0">
              <a:solidFill>
                <a:srgbClr val="FFC000"/>
              </a:solidFill>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             </a:t>
            </a:r>
            <a:r>
              <a:rPr lang="en-US" sz="8800" b="1" dirty="0">
                <a:ln w="22225">
                  <a:solidFill>
                    <a:srgbClr val="FF0000"/>
                  </a:solidFill>
                  <a:prstDash val="solid"/>
                </a:ln>
                <a:solidFill>
                  <a:schemeClr val="accent2">
                    <a:lumMod val="40000"/>
                    <a:lumOff val="60000"/>
                  </a:schemeClr>
                </a:solidFill>
                <a:latin typeface="Arial" panose="020B0604020202020204" pitchFamily="34" charset="0"/>
                <a:cs typeface="Arial" panose="020B0604020202020204" pitchFamily="34" charset="0"/>
              </a:rPr>
              <a:t>TÔI VÀ BẠN</a:t>
            </a:r>
            <a:endParaRPr lang="en-US" sz="8800" dirty="0">
              <a:ln w="22225">
                <a:solidFill>
                  <a:srgbClr val="FF0000"/>
                </a:solidFill>
                <a:prstDash val="solid"/>
              </a:ln>
              <a:latin typeface="Arial" panose="020B0604020202020204" pitchFamily="34" charset="0"/>
              <a:cs typeface="Arial" panose="020B0604020202020204" pitchFamily="34" charset="0"/>
            </a:endParaRPr>
          </a:p>
          <a:p>
            <a:endParaRPr lang="en-US" dirty="0"/>
          </a:p>
        </p:txBody>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835535">
            <a:off x="-464353" y="73514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a:solidFill>
                  <a:srgbClr val="C00000"/>
                </a:solidFill>
                <a:latin typeface="Calibri" panose="020F0502020204030204" pitchFamily="34" charset="0"/>
                <a:cs typeface="Calibri" panose="020F0502020204030204" pitchFamily="34" charset="0"/>
              </a:rPr>
              <a:t>Chân</a:t>
            </a:r>
            <a:r>
              <a:rPr lang="en-US" sz="4400" b="1" i="1" dirty="0">
                <a:solidFill>
                  <a:srgbClr val="C00000"/>
                </a:solidFill>
                <a:latin typeface="Calibri" panose="020F0502020204030204" pitchFamily="34" charset="0"/>
                <a:cs typeface="Calibri" panose="020F0502020204030204" pitchFamily="34" charset="0"/>
              </a:rPr>
              <a:t> dung </a:t>
            </a:r>
            <a:r>
              <a:rPr lang="en-US" sz="4400" b="1" i="1" dirty="0" err="1">
                <a:solidFill>
                  <a:srgbClr val="C00000"/>
                </a:solidFill>
                <a:latin typeface="Calibri" panose="020F0502020204030204" pitchFamily="34" charset="0"/>
                <a:cs typeface="Calibri" panose="020F0502020204030204" pitchFamily="34" charset="0"/>
              </a:rPr>
              <a:t>tự</a:t>
            </a:r>
            <a:r>
              <a:rPr lang="en-US" sz="4400" b="1" i="1" dirty="0">
                <a:solidFill>
                  <a:srgbClr val="C00000"/>
                </a:solidFill>
                <a:latin typeface="Calibri" panose="020F0502020204030204" pitchFamily="34" charset="0"/>
                <a:cs typeface="Calibri" panose="020F0502020204030204" pitchFamily="34" charset="0"/>
              </a:rPr>
              <a:t> </a:t>
            </a:r>
            <a:r>
              <a:rPr lang="en-US" sz="4400" b="1" i="1" dirty="0" err="1">
                <a:solidFill>
                  <a:srgbClr val="C00000"/>
                </a:solidFill>
                <a:latin typeface="Calibri" panose="020F0502020204030204" pitchFamily="34" charset="0"/>
                <a:cs typeface="Calibri" panose="020F0502020204030204" pitchFamily="34" charset="0"/>
              </a:rPr>
              <a:t>họa</a:t>
            </a:r>
            <a:r>
              <a:rPr lang="en-US" sz="4400" b="1" i="1" dirty="0">
                <a:solidFill>
                  <a:srgbClr val="C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là</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bức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chân</a:t>
            </a:r>
            <a:r>
              <a:rPr lang="en-US" sz="4400" dirty="0">
                <a:solidFill>
                  <a:srgbClr val="000000"/>
                </a:solidFill>
                <a:latin typeface="Calibri" panose="020F0502020204030204" pitchFamily="34" charset="0"/>
                <a:cs typeface="Calibri" panose="020F0502020204030204" pitchFamily="34" charset="0"/>
              </a:rPr>
              <a:t> dung </a:t>
            </a:r>
            <a:r>
              <a:rPr lang="en-US" sz="4400" dirty="0" err="1">
                <a:solidFill>
                  <a:srgbClr val="000000"/>
                </a:solidFill>
                <a:latin typeface="Calibri" panose="020F0502020204030204" pitchFamily="34" charset="0"/>
                <a:cs typeface="Calibri" panose="020F0502020204030204" pitchFamily="34" charset="0"/>
              </a:rPr>
              <a:t>chính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bản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thân</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do </a:t>
            </a:r>
            <a:r>
              <a:rPr lang="en-US" sz="4400" dirty="0" err="1">
                <a:solidFill>
                  <a:srgbClr val="000000"/>
                </a:solidFill>
                <a:latin typeface="Calibri" panose="020F0502020204030204" pitchFamily="34" charset="0"/>
                <a:cs typeface="Calibri" panose="020F0502020204030204" pitchFamily="34" charset="0"/>
              </a:rPr>
              <a:t>mình</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tự</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vẽ</a:t>
            </a:r>
            <a:r>
              <a:rPr lang="en-US" sz="4400" dirty="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8"/>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a:solidFill>
                  <a:srgbClr val="000000"/>
                </a:solidFill>
                <a:latin typeface="Calibri" panose="020F0502020204030204" pitchFamily="34" charset="0"/>
                <a:cs typeface="Calibri" panose="020F0502020204030204" pitchFamily="34" charset="0"/>
              </a:rPr>
              <a:t>Mẫu</a:t>
            </a:r>
            <a:r>
              <a:rPr lang="en-US" sz="3600" i="1" u="sng" dirty="0">
                <a:solidFill>
                  <a:srgbClr val="000000"/>
                </a:solidFill>
                <a:latin typeface="Calibri" panose="020F0502020204030204" pitchFamily="34" charset="0"/>
                <a:cs typeface="Calibri" panose="020F0502020204030204" pitchFamily="34" charset="0"/>
              </a:rPr>
              <a:t>: </a:t>
            </a:r>
          </a:p>
          <a:p>
            <a:pPr algn="just"/>
            <a:r>
              <a:rPr lang="vi-VN" sz="36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973</Words>
  <Application>Microsoft Office PowerPoint</Application>
  <PresentationFormat>Tùy chỉnh</PresentationFormat>
  <Paragraphs>29</Paragraphs>
  <Slides>11</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11</vt:i4>
      </vt:variant>
    </vt:vector>
  </HeadingPairs>
  <TitlesOfParts>
    <vt:vector size="17" baseType="lpstr">
      <vt:lpstr>Times New Roman</vt:lpstr>
      <vt:lpstr>Arial</vt:lpstr>
      <vt:lpstr>OpenSans</vt:lpstr>
      <vt:lpstr>Calibri</vt:lpstr>
      <vt:lpstr>思源黑体 CN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Dung Âu</cp:lastModifiedBy>
  <cp:revision>12</cp:revision>
  <dcterms:created xsi:type="dcterms:W3CDTF">2006-08-16T00:00:00Z</dcterms:created>
  <dcterms:modified xsi:type="dcterms:W3CDTF">2025-06-16T03:54:26Z</dcterms:modified>
  <cp:category>MT50</cp:category>
  <dc:identifier>DAFmO2yyXwI</dc:identifier>
  <cp:version>MT50</cp:version>
</cp:coreProperties>
</file>