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6"/>
  </p:notesMasterIdLst>
  <p:sldIdLst>
    <p:sldId id="437" r:id="rId2"/>
    <p:sldId id="265" r:id="rId3"/>
    <p:sldId id="266" r:id="rId4"/>
    <p:sldId id="268" r:id="rId5"/>
    <p:sldId id="269" r:id="rId6"/>
    <p:sldId id="267" r:id="rId7"/>
    <p:sldId id="271" r:id="rId8"/>
    <p:sldId id="281" r:id="rId9"/>
    <p:sldId id="272" r:id="rId10"/>
    <p:sldId id="273" r:id="rId11"/>
    <p:sldId id="275" r:id="rId12"/>
    <p:sldId id="277" r:id="rId13"/>
    <p:sldId id="279" r:id="rId14"/>
    <p:sldId id="280" r:id="rId15"/>
  </p:sldIdLst>
  <p:sldSz cx="12192000" cy="6858000"/>
  <p:notesSz cx="6858000" cy="9144000"/>
  <p:embeddedFontLst>
    <p:embeddedFont>
      <p:font typeface="等线" panose="02010600030101010101" pitchFamily="2" charset="-122"/>
      <p:regular r:id="rId17"/>
      <p:bold r:id="rId18"/>
    </p:embeddedFont>
    <p:embeddedFont>
      <p:font typeface="#9Slide05 SVNMotion Picture" panose="02040603050506020204" pitchFamily="18" charset="0"/>
      <p:regular r:id="rId19"/>
    </p:embeddedFont>
    <p:embeddedFont>
      <p:font typeface="#9Slide07 SVNZiclets" panose="02000603000000000000" pitchFamily="2" charset="0"/>
      <p:regular r:id="rId20"/>
    </p:embeddedFont>
    <p:embeddedFont>
      <p:font typeface="UTM French Vanilla" panose="02040603050506020204" pitchFamily="18" charset="0"/>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311D"/>
    <a:srgbClr val="FAC0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52" autoAdjust="0"/>
    <p:restoredTop sz="94660"/>
  </p:normalViewPr>
  <p:slideViewPr>
    <p:cSldViewPr snapToGrid="0" showGuides="1">
      <p:cViewPr varScale="1">
        <p:scale>
          <a:sx n="49" d="100"/>
          <a:sy n="49" d="100"/>
        </p:scale>
        <p:origin x="42" y="72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3AB4C2-27B0-4B2A-9CF7-55B0BFB8C14F}" type="datetimeFigureOut">
              <a:rPr lang="en-US" smtClean="0"/>
              <a:t>10/7/2025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53168D-30D7-4819-A509-058CA99F24FC}" type="slidenum">
              <a:rPr lang="en-US" smtClean="0"/>
              <a:t>‹#›</a:t>
            </a:fld>
            <a:endParaRPr lang="en-US"/>
          </a:p>
        </p:txBody>
      </p:sp>
    </p:spTree>
    <p:extLst>
      <p:ext uri="{BB962C8B-B14F-4D97-AF65-F5344CB8AC3E}">
        <p14:creationId xmlns:p14="http://schemas.microsoft.com/office/powerpoint/2010/main" val="276089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3348226"/>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658665-6E6F-4568-BCBE-93B0EB782BC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C380476-F40A-4DF0-B977-FA462CADE67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43B9407-01C1-4D03-86F7-6355B6EF668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78C12F-EE13-4C76-8F2F-11D1D61D88E8}"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2025/10/7</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4D566DD3-9C56-49A2-B4E0-F96940EEEDF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B45D4026-4A75-42B7-ACEE-3180CE2680C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B20121-F214-40FA-9FDB-0ED3C6D93ED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37255762"/>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289B029-9DF5-448A-B93D-0ABAD18910F6}"/>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2BE6B6B-0E62-4B39-A9B0-299F890A521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07B106F-412F-4AC1-8926-0D0C76A685F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78C12F-EE13-4C76-8F2F-11D1D61D88E8}"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2025/10/7</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E5B919FC-5A4F-4D53-91D8-CB8D39F481E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16BF3BED-DE32-49D2-9675-9BECA152704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B20121-F214-40FA-9FDB-0ED3C6D93ED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671277416"/>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64F318E-03F3-4D74-A497-F97BAD04576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DAB62F-719B-4951-BF8D-1D6150A64C31}"/>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319EF8A-45CA-4A25-976B-5205C95FF78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78C12F-EE13-4C76-8F2F-11D1D61D88E8}"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2025/10/7</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9010C86E-EF07-4461-ACDD-13B60B371DA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66720AFB-5B25-4660-AE29-1231FDE1432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B20121-F214-40FA-9FDB-0ED3C6D93ED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358105188"/>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AFD79DD-5DD3-4566-80F3-13F7A69DA6A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343C8779-7EAD-427E-BA8B-563D1598CCD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29FC11-E886-42B1-B985-A6AE5BB2448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78C12F-EE13-4C76-8F2F-11D1D61D88E8}"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2025/10/7</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CE6A0340-C70D-4BE2-AADB-689E5E35D2B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8783C2A7-D03F-47C3-B4DB-556292A14D2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B20121-F214-40FA-9FDB-0ED3C6D93ED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45062572"/>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ECDD8B-9405-4441-98F7-5C3BBC99089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D24EA3-247F-46F1-AF30-EB40EA9FF962}"/>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F33FDEA-14A9-4320-9158-7EFC49C1D2DB}"/>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CEBF7FF-B0D8-4283-9477-749E3CEC371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78C12F-EE13-4C76-8F2F-11D1D61D88E8}"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2025/10/7</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53989A2F-7D7A-49ED-A609-5C6BA67AD93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533FA3EB-13A1-4124-8FE3-27441CE0788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B20121-F214-40FA-9FDB-0ED3C6D93ED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0059289"/>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3AC7B5-0263-40E2-9EBF-A687FDEC360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CA2D164-C222-4DED-A1C9-F21B53DE22B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5A1340A-7B6C-4A50-AB42-745FEFD6B796}"/>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604A6FF-31C9-49C6-8FD1-E8ACB04FE32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52ED85D-C19A-484E-A047-0F10C5A111C1}"/>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4251002-FD28-46EC-85E7-5B9EDA70859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78C12F-EE13-4C76-8F2F-11D1D61D88E8}"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2025/10/7</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id="{FF6DEB3C-D1AB-48D0-B707-576DAF320E4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id="{6B2B1426-038B-418F-AC0D-E668F82E012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B20121-F214-40FA-9FDB-0ED3C6D93ED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808418784"/>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827F10-9627-4184-AF0D-D1ECF6BCBC1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0970352-F32A-4EEF-8166-8449F39DD52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78C12F-EE13-4C76-8F2F-11D1D61D88E8}"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2025/10/7</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id="{8E387605-13C2-47C8-85A3-AB7121D2A3D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id="{82959B96-DA21-4B0F-841C-83083CF17E9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B20121-F214-40FA-9FDB-0ED3C6D93ED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996265036"/>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FE82404-4BB6-4D00-9D6F-588386566F3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78C12F-EE13-4C76-8F2F-11D1D61D88E8}"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2025/10/7</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2FF0B54D-C6E8-47C0-B41B-C7EAA94DDCB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E5B43969-F45D-4B25-8C5A-5155697B384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B20121-F214-40FA-9FDB-0ED3C6D93ED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266153263"/>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EEC549-B500-4D3C-B9BB-040DB3A95B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E3A3E9A-F2E2-4F17-9339-2AA290AFE0D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88A85F9-C607-43F3-9AC0-12EA8B330AC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0A2C323-0A6B-4559-A3F6-0F82E12A93C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78C12F-EE13-4C76-8F2F-11D1D61D88E8}"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2025/10/7</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916BEAC3-513C-4FBF-838E-A371DE8CBA5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1FBD15DD-EEC1-48AC-99BF-1028E030619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B20121-F214-40FA-9FDB-0ED3C6D93ED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237758506"/>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2C94D3-80B6-437B-87FE-72065949A13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71D1D8B-7717-4ECC-B62E-455BFE6D33D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C35FD32-2FF1-41FB-B1D5-92474F6CAC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59A294F-8420-464C-9F30-BDDF0C66467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78C12F-EE13-4C76-8F2F-11D1D61D88E8}"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2025/10/7</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DC464237-5C3A-45BE-BC51-69F39410B12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8C36001A-0B26-4680-B19D-AC6D5C2FFBE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B20121-F214-40FA-9FDB-0ED3C6D93ED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824121561"/>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3"/>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rot="16200000">
            <a:off x="2633661" y="-2733780"/>
            <a:ext cx="6858000" cy="12192000"/>
          </a:xfrm>
          <a:prstGeom prst="rect">
            <a:avLst/>
          </a:prstGeom>
        </p:spPr>
      </p:pic>
      <p:sp>
        <p:nvSpPr>
          <p:cNvPr id="3" name="矩形: 圆角 4"/>
          <p:cNvSpPr/>
          <p:nvPr userDrawn="1"/>
        </p:nvSpPr>
        <p:spPr>
          <a:xfrm>
            <a:off x="802428" y="381000"/>
            <a:ext cx="10467975" cy="6186052"/>
          </a:xfrm>
          <a:prstGeom prst="roundRect">
            <a:avLst>
              <a:gd name="adj" fmla="val 10247"/>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8" name="Picture 7">
            <a:extLst>
              <a:ext uri="{FF2B5EF4-FFF2-40B4-BE49-F238E27FC236}">
                <a16:creationId xmlns:a16="http://schemas.microsoft.com/office/drawing/2014/main" id="{2C38DA38-71FB-4CEB-B777-09292390EC4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3087180" y="-14589060"/>
            <a:ext cx="1202436" cy="2044763"/>
          </a:xfrm>
          <a:prstGeom prst="rect">
            <a:avLst/>
          </a:prstGeom>
        </p:spPr>
      </p:pic>
      <p:pic>
        <p:nvPicPr>
          <p:cNvPr id="9" name="Picture 8">
            <a:extLst>
              <a:ext uri="{FF2B5EF4-FFF2-40B4-BE49-F238E27FC236}">
                <a16:creationId xmlns:a16="http://schemas.microsoft.com/office/drawing/2014/main" id="{7B3E06E2-B8CD-4348-A929-48748D52322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7037180" y="-14589060"/>
            <a:ext cx="1202436" cy="2044763"/>
          </a:xfrm>
          <a:prstGeom prst="rect">
            <a:avLst/>
          </a:prstGeom>
        </p:spPr>
      </p:pic>
      <p:pic>
        <p:nvPicPr>
          <p:cNvPr id="10" name="Picture 9">
            <a:extLst>
              <a:ext uri="{FF2B5EF4-FFF2-40B4-BE49-F238E27FC236}">
                <a16:creationId xmlns:a16="http://schemas.microsoft.com/office/drawing/2014/main" id="{D1A0A433-1C81-43D6-86C9-906F9D1CD5C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2474714" y="16047151"/>
            <a:ext cx="1202436" cy="2044763"/>
          </a:xfrm>
          <a:prstGeom prst="rect">
            <a:avLst/>
          </a:prstGeom>
        </p:spPr>
      </p:pic>
      <p:pic>
        <p:nvPicPr>
          <p:cNvPr id="11" name="Picture 10">
            <a:extLst>
              <a:ext uri="{FF2B5EF4-FFF2-40B4-BE49-F238E27FC236}">
                <a16:creationId xmlns:a16="http://schemas.microsoft.com/office/drawing/2014/main" id="{57AB7940-731C-4B6C-8537-33EBAD98DEB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8260469" y="16047151"/>
            <a:ext cx="1202436" cy="2044763"/>
          </a:xfrm>
          <a:prstGeom prst="rect">
            <a:avLst/>
          </a:prstGeom>
        </p:spPr>
      </p:pic>
      <p:pic>
        <p:nvPicPr>
          <p:cNvPr id="14" name="Picture 13">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24481104" y="-10629716"/>
            <a:ext cx="1995142" cy="2618919"/>
          </a:xfrm>
          <a:prstGeom prst="rect">
            <a:avLst/>
          </a:prstGeom>
        </p:spPr>
      </p:pic>
      <p:pic>
        <p:nvPicPr>
          <p:cNvPr id="15" name="Picture 14">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24481104" y="13019500"/>
            <a:ext cx="1995142" cy="2618919"/>
          </a:xfrm>
          <a:prstGeom prst="rect">
            <a:avLst/>
          </a:prstGeom>
        </p:spPr>
      </p:pic>
      <p:pic>
        <p:nvPicPr>
          <p:cNvPr id="16" name="Picture 15">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28861687" y="-10629716"/>
            <a:ext cx="1995142" cy="2618919"/>
          </a:xfrm>
          <a:prstGeom prst="rect">
            <a:avLst/>
          </a:prstGeom>
        </p:spPr>
      </p:pic>
      <p:pic>
        <p:nvPicPr>
          <p:cNvPr id="17" name="Picture 16">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29006413" y="13019500"/>
            <a:ext cx="1995142" cy="2618919"/>
          </a:xfrm>
          <a:prstGeom prst="rect">
            <a:avLst/>
          </a:prstGeom>
        </p:spPr>
      </p:pic>
    </p:spTree>
    <p:extLst>
      <p:ext uri="{BB962C8B-B14F-4D97-AF65-F5344CB8AC3E}">
        <p14:creationId xmlns:p14="http://schemas.microsoft.com/office/powerpoint/2010/main" val="749958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15.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18" Type="http://schemas.openxmlformats.org/officeDocument/2006/relationships/image" Target="../media/image21.png"/><Relationship Id="rId3" Type="http://schemas.microsoft.com/office/2007/relationships/media" Target="../media/media2.mp3"/><Relationship Id="rId7" Type="http://schemas.openxmlformats.org/officeDocument/2006/relationships/image" Target="../media/image15.png"/><Relationship Id="rId12" Type="http://schemas.openxmlformats.org/officeDocument/2006/relationships/image" Target="../media/image25.png"/><Relationship Id="rId17" Type="http://schemas.openxmlformats.org/officeDocument/2006/relationships/image" Target="../media/image29.png"/><Relationship Id="rId2" Type="http://schemas.openxmlformats.org/officeDocument/2006/relationships/audio" Target="../media/media1.mp3"/><Relationship Id="rId16" Type="http://schemas.openxmlformats.org/officeDocument/2006/relationships/image" Target="../media/image28.png"/><Relationship Id="rId1" Type="http://schemas.microsoft.com/office/2007/relationships/media" Target="../media/media1.mp3"/><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slideLayout" Target="../slideLayouts/slideLayout2.xml"/><Relationship Id="rId15" Type="http://schemas.microsoft.com/office/2007/relationships/hdphoto" Target="../media/hdphoto3.wdp"/><Relationship Id="rId10" Type="http://schemas.openxmlformats.org/officeDocument/2006/relationships/image" Target="../media/image23.png"/><Relationship Id="rId19" Type="http://schemas.microsoft.com/office/2007/relationships/hdphoto" Target="../media/hdphoto1.wdp"/><Relationship Id="rId4" Type="http://schemas.openxmlformats.org/officeDocument/2006/relationships/audio" Target="../media/media2.mp3"/><Relationship Id="rId9" Type="http://schemas.microsoft.com/office/2007/relationships/hdphoto" Target="../media/hdphoto2.wdp"/><Relationship Id="rId14" Type="http://schemas.openxmlformats.org/officeDocument/2006/relationships/image" Target="../media/image27.png"/></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15.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15.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15.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组合 3"/>
          <p:cNvGrpSpPr/>
          <p:nvPr/>
        </p:nvGrpSpPr>
        <p:grpSpPr>
          <a:xfrm>
            <a:off x="954768" y="730702"/>
            <a:ext cx="10420350" cy="5480049"/>
            <a:chOff x="781050" y="749301"/>
            <a:chExt cx="10420350" cy="5480049"/>
          </a:xfrm>
        </p:grpSpPr>
        <p:sp>
          <p:nvSpPr>
            <p:cNvPr id="23" name="圆角矩形 22"/>
            <p:cNvSpPr/>
            <p:nvPr/>
          </p:nvSpPr>
          <p:spPr>
            <a:xfrm>
              <a:off x="781050" y="749301"/>
              <a:ext cx="10420350" cy="5480049"/>
            </a:xfrm>
            <a:prstGeom prst="roundRect">
              <a:avLst>
                <a:gd name="adj" fmla="val 50000"/>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zh-CN" altLang="en-US">
                <a:solidFill>
                  <a:prstClr val="white"/>
                </a:solidFill>
                <a:latin typeface="思源黑体 CN"/>
                <a:ea typeface="思源黑体 CN"/>
              </a:endParaRPr>
            </a:p>
          </p:txBody>
        </p:sp>
        <p:sp>
          <p:nvSpPr>
            <p:cNvPr id="26" name="圆角矩形 25"/>
            <p:cNvSpPr/>
            <p:nvPr/>
          </p:nvSpPr>
          <p:spPr>
            <a:xfrm>
              <a:off x="885371" y="851805"/>
              <a:ext cx="10218058" cy="5244196"/>
            </a:xfrm>
            <a:prstGeom prst="roundRect">
              <a:avLst>
                <a:gd name="adj" fmla="val 50000"/>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zh-CN" altLang="en-US" dirty="0">
                <a:solidFill>
                  <a:prstClr val="white"/>
                </a:solidFill>
                <a:latin typeface="思源黑体 CN"/>
                <a:ea typeface="思源黑体 CN"/>
              </a:endParaRPr>
            </a:p>
          </p:txBody>
        </p:sp>
      </p:grpSp>
      <p:grpSp>
        <p:nvGrpSpPr>
          <p:cNvPr id="5" name="组合 4"/>
          <p:cNvGrpSpPr/>
          <p:nvPr/>
        </p:nvGrpSpPr>
        <p:grpSpPr>
          <a:xfrm>
            <a:off x="-302535" y="3267144"/>
            <a:ext cx="12934954" cy="4972050"/>
            <a:chOff x="-371477" y="3244397"/>
            <a:chExt cx="12934954" cy="497205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54301" t="7619" r="16012" b="5381"/>
            <a:stretch/>
          </p:blipFill>
          <p:spPr>
            <a:xfrm>
              <a:off x="8943977" y="3244397"/>
              <a:ext cx="3619500" cy="4972050"/>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34613" t="13619" r="31488" b="26302"/>
            <a:stretch/>
          </p:blipFill>
          <p:spPr>
            <a:xfrm>
              <a:off x="2713263" y="3853542"/>
              <a:ext cx="4132943" cy="3433536"/>
            </a:xfrm>
            <a:prstGeom prst="rect">
              <a:avLst/>
            </a:prstGeom>
          </p:spPr>
        </p:pic>
        <p:pic>
          <p:nvPicPr>
            <p:cNvPr id="8" name="图片 7"/>
            <p:cNvPicPr>
              <a:picLocks noChangeAspect="1"/>
            </p:cNvPicPr>
            <p:nvPr/>
          </p:nvPicPr>
          <p:blipFill rotWithShape="1">
            <a:blip r:embed="rId5">
              <a:extLst>
                <a:ext uri="{28A0092B-C50C-407E-A947-70E740481C1C}">
                  <a14:useLocalDpi xmlns:a14="http://schemas.microsoft.com/office/drawing/2010/main" val="0"/>
                </a:ext>
              </a:extLst>
            </a:blip>
            <a:srcRect l="27381" t="13778" r="42024" b="12064"/>
            <a:stretch/>
          </p:blipFill>
          <p:spPr>
            <a:xfrm>
              <a:off x="-371477" y="3611336"/>
              <a:ext cx="3730171" cy="4238171"/>
            </a:xfrm>
            <a:prstGeom prst="rect">
              <a:avLst/>
            </a:prstGeom>
          </p:spPr>
        </p:pic>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l="52976" t="20222" r="23690" b="27206"/>
            <a:stretch/>
          </p:blipFill>
          <p:spPr>
            <a:xfrm>
              <a:off x="6579053" y="4096202"/>
              <a:ext cx="2844801" cy="3004457"/>
            </a:xfrm>
            <a:prstGeom prst="rect">
              <a:avLst/>
            </a:prstGeom>
          </p:spPr>
        </p:pic>
      </p:grpSp>
      <p:pic>
        <p:nvPicPr>
          <p:cNvPr id="3" name="图片 2"/>
          <p:cNvPicPr>
            <a:picLocks noChangeAspect="1"/>
          </p:cNvPicPr>
          <p:nvPr/>
        </p:nvPicPr>
        <p:blipFill>
          <a:blip r:embed="rId7"/>
          <a:stretch>
            <a:fillRect/>
          </a:stretch>
        </p:blipFill>
        <p:spPr>
          <a:xfrm>
            <a:off x="1" y="1"/>
            <a:ext cx="12193057" cy="2066723"/>
          </a:xfrm>
          <a:prstGeom prst="rect">
            <a:avLst/>
          </a:prstGeom>
        </p:spPr>
      </p:pic>
      <p:sp>
        <p:nvSpPr>
          <p:cNvPr id="25" name="TextBox 24"/>
          <p:cNvSpPr txBox="1"/>
          <p:nvPr/>
        </p:nvSpPr>
        <p:spPr>
          <a:xfrm>
            <a:off x="2242026" y="1189419"/>
            <a:ext cx="12211664" cy="707886"/>
          </a:xfrm>
          <a:prstGeom prst="rect">
            <a:avLst/>
          </a:prstGeom>
          <a:noFill/>
        </p:spPr>
        <p:txBody>
          <a:bodyPr wrap="square" rtlCol="0">
            <a:spAutoFit/>
          </a:bodyPr>
          <a:lstStyle/>
          <a:p>
            <a:pPr defTabSz="1371669">
              <a:defRPr/>
            </a:pPr>
            <a:r>
              <a:rPr lang="en-US" sz="4000" b="1" dirty="0">
                <a:solidFill>
                  <a:srgbClr val="0000FF"/>
                </a:solidFill>
                <a:latin typeface="Times New Roman" panose="02020603050405020304" pitchFamily="18" charset="0"/>
                <a:ea typeface="思源黑体 CN"/>
                <a:cs typeface="Times New Roman" panose="02020603050405020304" pitchFamily="18" charset="0"/>
              </a:rPr>
              <a:t>TRƯỜNG TIỂU HỌC SÀI ĐỒNG</a:t>
            </a:r>
          </a:p>
        </p:txBody>
      </p:sp>
      <p:sp>
        <p:nvSpPr>
          <p:cNvPr id="28" name="TextBox 27"/>
          <p:cNvSpPr txBox="1"/>
          <p:nvPr/>
        </p:nvSpPr>
        <p:spPr>
          <a:xfrm>
            <a:off x="1059088" y="2818071"/>
            <a:ext cx="10309122" cy="1200329"/>
          </a:xfrm>
          <a:prstGeom prst="rect">
            <a:avLst/>
          </a:prstGeom>
          <a:noFill/>
        </p:spPr>
        <p:txBody>
          <a:bodyPr wrap="square" rtlCol="0">
            <a:spAutoFit/>
          </a:bodyPr>
          <a:lstStyle/>
          <a:p>
            <a:pPr algn="ctr" defTabSz="1371669">
              <a:defRPr/>
            </a:pPr>
            <a:r>
              <a:rPr lang="en-US" sz="3600" b="1" dirty="0" err="1">
                <a:solidFill>
                  <a:srgbClr val="000000"/>
                </a:solidFill>
                <a:latin typeface="Times New Roman" panose="02020603050405020304" pitchFamily="18" charset="0"/>
                <a:ea typeface="思源黑体 CN"/>
                <a:cs typeface="Times New Roman" panose="02020603050405020304" pitchFamily="18" charset="0"/>
              </a:rPr>
              <a:t>Lớp</a:t>
            </a:r>
            <a:r>
              <a:rPr lang="en-US" sz="3600" b="1" dirty="0">
                <a:solidFill>
                  <a:srgbClr val="000000"/>
                </a:solidFill>
                <a:latin typeface="Times New Roman" panose="02020603050405020304" pitchFamily="18" charset="0"/>
                <a:ea typeface="思源黑体 CN"/>
                <a:cs typeface="Times New Roman" panose="02020603050405020304" pitchFamily="18" charset="0"/>
              </a:rPr>
              <a:t>: 4A5</a:t>
            </a:r>
          </a:p>
          <a:p>
            <a:pPr algn="ctr" defTabSz="1371669">
              <a:defRPr/>
            </a:pPr>
            <a:r>
              <a:rPr lang="en-US" sz="3600" b="1" dirty="0">
                <a:solidFill>
                  <a:srgbClr val="000000"/>
                </a:solidFill>
                <a:latin typeface="Times New Roman" panose="02020603050405020304" pitchFamily="18" charset="0"/>
                <a:ea typeface="思源黑体 CN"/>
                <a:cs typeface="Times New Roman" panose="02020603050405020304" pitchFamily="18" charset="0"/>
              </a:rPr>
              <a:t>GV: Âu Thị Thanh Dung</a:t>
            </a:r>
          </a:p>
        </p:txBody>
      </p:sp>
    </p:spTree>
    <p:extLst>
      <p:ext uri="{BB962C8B-B14F-4D97-AF65-F5344CB8AC3E}">
        <p14:creationId xmlns:p14="http://schemas.microsoft.com/office/powerpoint/2010/main" val="24039386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advClick="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11511524" cy="1697066"/>
            <a:chOff x="6401628" y="-1319874"/>
            <a:chExt cx="10971837" cy="1471931"/>
          </a:xfrm>
        </p:grpSpPr>
        <p:sp>
          <p:nvSpPr>
            <p:cNvPr id="5" name="任意多边形 4"/>
            <p:cNvSpPr/>
            <p:nvPr/>
          </p:nvSpPr>
          <p:spPr>
            <a:xfrm>
              <a:off x="7325298" y="-1168113"/>
              <a:ext cx="10048167" cy="1278379"/>
            </a:xfrm>
            <a:custGeom>
              <a:avLst/>
              <a:gdLst>
                <a:gd name="connsiteX0" fmla="*/ 0 w 13016"/>
                <a:gd name="connsiteY0" fmla="*/ 1226 h 2877"/>
                <a:gd name="connsiteX1" fmla="*/ 1072 w 13016"/>
                <a:gd name="connsiteY1" fmla="*/ 516 h 2877"/>
                <a:gd name="connsiteX2" fmla="*/ 11626 w 13016"/>
                <a:gd name="connsiteY2" fmla="*/ 0 h 2877"/>
                <a:gd name="connsiteX3" fmla="*/ 13016 w 13016"/>
                <a:gd name="connsiteY3" fmla="*/ 1146 h 2877"/>
                <a:gd name="connsiteX4" fmla="*/ 12700 w 13016"/>
                <a:gd name="connsiteY4" fmla="*/ 2694 h 2877"/>
                <a:gd name="connsiteX5" fmla="*/ 10035 w 13016"/>
                <a:gd name="connsiteY5" fmla="*/ 2722 h 2877"/>
                <a:gd name="connsiteX6" fmla="*/ 1072 w 13016"/>
                <a:gd name="connsiteY6" fmla="*/ 2877 h 2877"/>
                <a:gd name="connsiteX7" fmla="*/ 678 w 13016"/>
                <a:gd name="connsiteY7" fmla="*/ 2483 h 2877"/>
                <a:gd name="connsiteX8" fmla="*/ 0 w 13016"/>
                <a:gd name="connsiteY8" fmla="*/ 1226 h 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16" h="2877">
                  <a:moveTo>
                    <a:pt x="0" y="1226"/>
                  </a:moveTo>
                  <a:cubicBezTo>
                    <a:pt x="0" y="1008"/>
                    <a:pt x="854" y="516"/>
                    <a:pt x="1072" y="516"/>
                  </a:cubicBezTo>
                  <a:lnTo>
                    <a:pt x="11626" y="0"/>
                  </a:lnTo>
                  <a:cubicBezTo>
                    <a:pt x="11844" y="0"/>
                    <a:pt x="13016" y="928"/>
                    <a:pt x="13016" y="1146"/>
                  </a:cubicBezTo>
                  <a:lnTo>
                    <a:pt x="12700" y="2694"/>
                  </a:lnTo>
                  <a:cubicBezTo>
                    <a:pt x="12700" y="2912"/>
                    <a:pt x="10253" y="2722"/>
                    <a:pt x="10035" y="2722"/>
                  </a:cubicBezTo>
                  <a:lnTo>
                    <a:pt x="1072" y="2877"/>
                  </a:lnTo>
                  <a:cubicBezTo>
                    <a:pt x="854" y="2877"/>
                    <a:pt x="678" y="2701"/>
                    <a:pt x="678" y="2483"/>
                  </a:cubicBezTo>
                  <a:lnTo>
                    <a:pt x="0" y="1226"/>
                  </a:lnTo>
                  <a:close/>
                </a:path>
              </a:pathLst>
            </a:custGeom>
            <a:solidFill>
              <a:schemeClr val="bg1"/>
            </a:solidFill>
            <a:ln w="41275">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grpSp>
          <p:nvGrpSpPr>
            <p:cNvPr id="6" name="Group 5"/>
            <p:cNvGrpSpPr/>
            <p:nvPr/>
          </p:nvGrpSpPr>
          <p:grpSpPr>
            <a:xfrm>
              <a:off x="6401628" y="-1319874"/>
              <a:ext cx="1822365" cy="1471931"/>
              <a:chOff x="2137831" y="1070819"/>
              <a:chExt cx="1822365" cy="1471931"/>
            </a:xfrm>
          </p:grpSpPr>
          <p:pic>
            <p:nvPicPr>
              <p:cNvPr id="7" name="图片 20"/>
              <p:cNvPicPr>
                <a:picLocks noChangeAspect="1"/>
              </p:cNvPicPr>
              <p:nvPr/>
            </p:nvPicPr>
            <p:blipFill rotWithShape="1">
              <a:blip r:embed="rId2"/>
              <a:srcRect/>
              <a:stretch>
                <a:fillRect/>
              </a:stretch>
            </p:blipFill>
            <p:spPr>
              <a:xfrm>
                <a:off x="2137831" y="1070819"/>
                <a:ext cx="1822365" cy="1471931"/>
              </a:xfrm>
              <a:prstGeom prst="rect">
                <a:avLst/>
              </a:prstGeom>
            </p:spPr>
          </p:pic>
          <p:sp>
            <p:nvSpPr>
              <p:cNvPr id="8" name="矩形 21"/>
              <p:cNvSpPr/>
              <p:nvPr/>
            </p:nvSpPr>
            <p:spPr>
              <a:xfrm>
                <a:off x="2736564" y="1286577"/>
                <a:ext cx="624898" cy="902390"/>
              </a:xfrm>
              <a:prstGeom prst="rect">
                <a:avLst/>
              </a:prstGeom>
            </p:spPr>
            <p:txBody>
              <a:bodyPr wrap="square">
                <a:spAutoFit/>
              </a:bodyPr>
              <a:lstStyle/>
              <a:p>
                <a:pPr marL="0" marR="0" lvl="0" indent="0" algn="dist" defTabSz="914400" rtl="0" eaLnBrk="1" fontAlgn="auto" latinLnBrk="0" hangingPunct="1">
                  <a:lnSpc>
                    <a:spcPct val="150000"/>
                  </a:lnSpc>
                  <a:spcBef>
                    <a:spcPts val="0"/>
                  </a:spcBef>
                  <a:spcAft>
                    <a:spcPts val="0"/>
                  </a:spcAft>
                  <a:buClrTx/>
                  <a:buSzTx/>
                  <a:buFontTx/>
                  <a:buNone/>
                  <a:tabLst/>
                  <a:defRPr/>
                </a:pPr>
                <a:r>
                  <a:rPr lang="vi-VN" altLang="zh-CN" sz="4800" noProof="0" dirty="0">
                    <a:solidFill>
                      <a:srgbClr val="F7821E"/>
                    </a:solidFill>
                    <a:latin typeface="#9Slide07 SVNZiclets" panose="02000603000000000000" pitchFamily="2" charset="0"/>
                    <a:ea typeface="字魂131号-酷乐潮玩体" panose="00000500000000000000" pitchFamily="2" charset="-122"/>
                    <a:sym typeface="+mn-ea"/>
                  </a:rPr>
                  <a:t>3</a:t>
                </a:r>
                <a:endParaRPr kumimoji="0" lang="zh-CN" altLang="zh-CN" sz="4800" b="0" i="0" u="none" strike="noStrike" kern="1200" cap="none" spc="0" normalizeH="0" baseline="0" noProof="0" dirty="0">
                  <a:ln>
                    <a:noFill/>
                  </a:ln>
                  <a:solidFill>
                    <a:srgbClr val="F7821E"/>
                  </a:solidFill>
                  <a:effectLst/>
                  <a:uLnTx/>
                  <a:uFillTx/>
                  <a:latin typeface="#9Slide07 SVNZiclets" panose="02000603000000000000" pitchFamily="2" charset="0"/>
                  <a:ea typeface="字魂131号-酷乐潮玩体" panose="00000500000000000000" pitchFamily="2" charset="-122"/>
                  <a:cs typeface="+mn-cs"/>
                  <a:sym typeface="+mn-ea"/>
                </a:endParaRPr>
              </a:p>
            </p:txBody>
          </p:sp>
        </p:grpSp>
      </p:grpSp>
      <p:sp>
        <p:nvSpPr>
          <p:cNvPr id="9" name="TextBox 8">
            <a:extLst>
              <a:ext uri="{FF2B5EF4-FFF2-40B4-BE49-F238E27FC236}">
                <a16:creationId xmlns:a16="http://schemas.microsoft.com/office/drawing/2014/main" id="{7BF6BCDF-9F5D-43EF-8D2F-74DA0EBB0C5C}"/>
              </a:ext>
            </a:extLst>
          </p:cNvPr>
          <p:cNvSpPr txBox="1"/>
          <p:nvPr/>
        </p:nvSpPr>
        <p:spPr>
          <a:xfrm>
            <a:off x="2035276" y="224892"/>
            <a:ext cx="8121448" cy="1477328"/>
          </a:xfrm>
          <a:prstGeom prst="rect">
            <a:avLst/>
          </a:prstGeom>
          <a:noFill/>
        </p:spPr>
        <p:txBody>
          <a:bodyPr wrap="square" rtlCol="0">
            <a:spAutoFit/>
          </a:bodyPr>
          <a:lstStyle/>
          <a:p>
            <a:pPr algn="ctr">
              <a:lnSpc>
                <a:spcPct val="150000"/>
              </a:lnSpc>
            </a:pPr>
            <a:r>
              <a:rPr lang="en-US" sz="3000" b="1" dirty="0" err="1">
                <a:latin typeface="Arial" panose="020B0604020202020204" pitchFamily="34" charset="0"/>
                <a:cs typeface="Arial" panose="020B0604020202020204" pitchFamily="34" charset="0"/>
              </a:rPr>
              <a:t>Vì</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sao</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thầy</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vàng</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anh</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rất</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vui</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và</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xúc</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động</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khi</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xem</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các</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học</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trò</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biểu</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diễn</a:t>
            </a:r>
            <a:r>
              <a:rPr lang="en-US" sz="3000" b="1" dirty="0">
                <a:latin typeface="Arial" panose="020B0604020202020204" pitchFamily="34" charset="0"/>
                <a:cs typeface="Arial" panose="020B0604020202020204" pitchFamily="34" charset="0"/>
              </a:rPr>
              <a:t>?</a:t>
            </a:r>
          </a:p>
        </p:txBody>
      </p:sp>
      <p:sp>
        <p:nvSpPr>
          <p:cNvPr id="12" name="Rounded Rectangle 11"/>
          <p:cNvSpPr/>
          <p:nvPr/>
        </p:nvSpPr>
        <p:spPr>
          <a:xfrm>
            <a:off x="969103" y="1908988"/>
            <a:ext cx="8054823" cy="3207957"/>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b="1" dirty="0">
              <a:solidFill>
                <a:schemeClr val="bg1"/>
              </a:solidFill>
            </a:endParaRPr>
          </a:p>
        </p:txBody>
      </p:sp>
      <p:sp>
        <p:nvSpPr>
          <p:cNvPr id="13" name="Rectangle 12"/>
          <p:cNvSpPr/>
          <p:nvPr/>
        </p:nvSpPr>
        <p:spPr>
          <a:xfrm>
            <a:off x="1226219" y="2100193"/>
            <a:ext cx="7797707" cy="3108543"/>
          </a:xfrm>
          <a:prstGeom prst="rect">
            <a:avLst/>
          </a:prstGeom>
        </p:spPr>
        <p:txBody>
          <a:bodyPr wrap="square">
            <a:spAutoFit/>
          </a:bodyPr>
          <a:lstStyle/>
          <a:p>
            <a:r>
              <a:rPr lang="vi-VN" sz="2600" b="1" dirty="0">
                <a:solidFill>
                  <a:schemeClr val="bg1"/>
                </a:solidFill>
                <a:latin typeface="Arial" panose="020B0604020202020204" pitchFamily="34" charset="0"/>
                <a:cs typeface="Arial" panose="020B0604020202020204" pitchFamily="34" charset="0"/>
              </a:rPr>
              <a:t>    </a:t>
            </a:r>
            <a:r>
              <a:rPr lang="vi-VN" sz="3000" b="1" dirty="0">
                <a:solidFill>
                  <a:schemeClr val="bg1"/>
                </a:solidFill>
              </a:rPr>
              <a:t>Thầy vàng anh rất vui và xúc động khi xem các học trò biểu diễn vì sự thành công của các học trò. Các học trò của thầy đã tạo dựng cho mình một phong cách độc đáo, không ai bắt chước ai. </a:t>
            </a:r>
            <a:br>
              <a:rPr lang="vi-VN" dirty="0"/>
            </a:br>
            <a:br>
              <a:rPr lang="vi-VN" dirty="0"/>
            </a:br>
            <a:endParaRPr lang="en-US" sz="2800" b="1" dirty="0">
              <a:solidFill>
                <a:schemeClr val="bg1"/>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3" cstate="print">
            <a:extLst>
              <a:ext uri="{BEBA8EAE-BF5A-486C-A8C5-ECC9F3942E4B}">
                <a14:imgProps xmlns:a14="http://schemas.microsoft.com/office/drawing/2010/main">
                  <a14:imgLayer r:embed="rId4">
                    <a14:imgEffect>
                      <a14:backgroundRemoval t="0" b="89915" l="2316" r="100000">
                        <a14:foregroundMark x1="4053" y1="34578" x2="7610" y2="51670"/>
                        <a14:foregroundMark x1="3805" y1="38179" x2="2854" y2="44204"/>
                        <a14:foregroundMark x1="20885" y1="56974" x2="19272" y2="56974"/>
                        <a14:foregroundMark x1="80232" y1="46758" x2="77006" y2="44335"/>
                      </a14:backgroundRemoval>
                    </a14:imgEffect>
                  </a14:imgLayer>
                </a14:imgProps>
              </a:ext>
              <a:ext uri="{28A0092B-C50C-407E-A947-70E740481C1C}">
                <a14:useLocalDpi xmlns:a14="http://schemas.microsoft.com/office/drawing/2010/main" val="0"/>
              </a:ext>
            </a:extLst>
          </a:blip>
          <a:stretch>
            <a:fillRect/>
          </a:stretch>
        </p:blipFill>
        <p:spPr>
          <a:xfrm>
            <a:off x="7481454" y="4067514"/>
            <a:ext cx="4251072" cy="2683813"/>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715" y="4780340"/>
            <a:ext cx="13266916" cy="2077660"/>
          </a:xfrm>
          <a:prstGeom prst="rect">
            <a:avLst/>
          </a:prstGeom>
        </p:spPr>
      </p:pic>
    </p:spTree>
    <p:extLst>
      <p:ext uri="{BB962C8B-B14F-4D97-AF65-F5344CB8AC3E}">
        <p14:creationId xmlns:p14="http://schemas.microsoft.com/office/powerpoint/2010/main" val="2623238446"/>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12" grpId="0" animBg="1"/>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284608"/>
            <a:ext cx="11511524" cy="1697066"/>
            <a:chOff x="6401628" y="-1319874"/>
            <a:chExt cx="10971837" cy="1471931"/>
          </a:xfrm>
        </p:grpSpPr>
        <p:sp>
          <p:nvSpPr>
            <p:cNvPr id="5" name="任意多边形 4"/>
            <p:cNvSpPr/>
            <p:nvPr/>
          </p:nvSpPr>
          <p:spPr>
            <a:xfrm>
              <a:off x="7325298" y="-1168113"/>
              <a:ext cx="10048167" cy="1278379"/>
            </a:xfrm>
            <a:custGeom>
              <a:avLst/>
              <a:gdLst>
                <a:gd name="connsiteX0" fmla="*/ 0 w 13016"/>
                <a:gd name="connsiteY0" fmla="*/ 1226 h 2877"/>
                <a:gd name="connsiteX1" fmla="*/ 1072 w 13016"/>
                <a:gd name="connsiteY1" fmla="*/ 516 h 2877"/>
                <a:gd name="connsiteX2" fmla="*/ 11626 w 13016"/>
                <a:gd name="connsiteY2" fmla="*/ 0 h 2877"/>
                <a:gd name="connsiteX3" fmla="*/ 13016 w 13016"/>
                <a:gd name="connsiteY3" fmla="*/ 1146 h 2877"/>
                <a:gd name="connsiteX4" fmla="*/ 12700 w 13016"/>
                <a:gd name="connsiteY4" fmla="*/ 2694 h 2877"/>
                <a:gd name="connsiteX5" fmla="*/ 10035 w 13016"/>
                <a:gd name="connsiteY5" fmla="*/ 2722 h 2877"/>
                <a:gd name="connsiteX6" fmla="*/ 1072 w 13016"/>
                <a:gd name="connsiteY6" fmla="*/ 2877 h 2877"/>
                <a:gd name="connsiteX7" fmla="*/ 678 w 13016"/>
                <a:gd name="connsiteY7" fmla="*/ 2483 h 2877"/>
                <a:gd name="connsiteX8" fmla="*/ 0 w 13016"/>
                <a:gd name="connsiteY8" fmla="*/ 1226 h 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16" h="2877">
                  <a:moveTo>
                    <a:pt x="0" y="1226"/>
                  </a:moveTo>
                  <a:cubicBezTo>
                    <a:pt x="0" y="1008"/>
                    <a:pt x="854" y="516"/>
                    <a:pt x="1072" y="516"/>
                  </a:cubicBezTo>
                  <a:lnTo>
                    <a:pt x="11626" y="0"/>
                  </a:lnTo>
                  <a:cubicBezTo>
                    <a:pt x="11844" y="0"/>
                    <a:pt x="13016" y="928"/>
                    <a:pt x="13016" y="1146"/>
                  </a:cubicBezTo>
                  <a:lnTo>
                    <a:pt x="12700" y="2694"/>
                  </a:lnTo>
                  <a:cubicBezTo>
                    <a:pt x="12700" y="2912"/>
                    <a:pt x="10253" y="2722"/>
                    <a:pt x="10035" y="2722"/>
                  </a:cubicBezTo>
                  <a:lnTo>
                    <a:pt x="1072" y="2877"/>
                  </a:lnTo>
                  <a:cubicBezTo>
                    <a:pt x="854" y="2877"/>
                    <a:pt x="678" y="2701"/>
                    <a:pt x="678" y="2483"/>
                  </a:cubicBezTo>
                  <a:lnTo>
                    <a:pt x="0" y="1226"/>
                  </a:lnTo>
                  <a:close/>
                </a:path>
              </a:pathLst>
            </a:custGeom>
            <a:solidFill>
              <a:schemeClr val="bg1"/>
            </a:solidFill>
            <a:ln w="41275">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grpSp>
          <p:nvGrpSpPr>
            <p:cNvPr id="6" name="Group 5"/>
            <p:cNvGrpSpPr/>
            <p:nvPr/>
          </p:nvGrpSpPr>
          <p:grpSpPr>
            <a:xfrm>
              <a:off x="6401628" y="-1319874"/>
              <a:ext cx="1822365" cy="1471931"/>
              <a:chOff x="2137831" y="1070819"/>
              <a:chExt cx="1822365" cy="1471931"/>
            </a:xfrm>
          </p:grpSpPr>
          <p:pic>
            <p:nvPicPr>
              <p:cNvPr id="7" name="图片 20"/>
              <p:cNvPicPr>
                <a:picLocks noChangeAspect="1"/>
              </p:cNvPicPr>
              <p:nvPr/>
            </p:nvPicPr>
            <p:blipFill rotWithShape="1">
              <a:blip r:embed="rId6"/>
              <a:srcRect/>
              <a:stretch>
                <a:fillRect/>
              </a:stretch>
            </p:blipFill>
            <p:spPr>
              <a:xfrm>
                <a:off x="2137831" y="1070819"/>
                <a:ext cx="1822365" cy="1471931"/>
              </a:xfrm>
              <a:prstGeom prst="rect">
                <a:avLst/>
              </a:prstGeom>
            </p:spPr>
          </p:pic>
          <p:sp>
            <p:nvSpPr>
              <p:cNvPr id="8" name="矩形 21"/>
              <p:cNvSpPr/>
              <p:nvPr/>
            </p:nvSpPr>
            <p:spPr>
              <a:xfrm>
                <a:off x="2736564" y="1286577"/>
                <a:ext cx="624898" cy="902390"/>
              </a:xfrm>
              <a:prstGeom prst="rect">
                <a:avLst/>
              </a:prstGeom>
            </p:spPr>
            <p:txBody>
              <a:bodyPr wrap="square">
                <a:spAutoFit/>
              </a:bodyPr>
              <a:lstStyle/>
              <a:p>
                <a:pPr marL="0" marR="0" lvl="0" indent="0" algn="dist" defTabSz="914400" rtl="0" eaLnBrk="1" fontAlgn="auto" latinLnBrk="0" hangingPunct="1">
                  <a:lnSpc>
                    <a:spcPct val="150000"/>
                  </a:lnSpc>
                  <a:spcBef>
                    <a:spcPts val="0"/>
                  </a:spcBef>
                  <a:spcAft>
                    <a:spcPts val="0"/>
                  </a:spcAft>
                  <a:buClrTx/>
                  <a:buSzTx/>
                  <a:buFontTx/>
                  <a:buNone/>
                  <a:tabLst/>
                  <a:defRPr/>
                </a:pPr>
                <a:r>
                  <a:rPr lang="vi-VN" altLang="zh-CN" sz="4800" noProof="0" dirty="0">
                    <a:solidFill>
                      <a:srgbClr val="F7821E"/>
                    </a:solidFill>
                    <a:latin typeface="#9Slide07 SVNZiclets" panose="02000603000000000000" pitchFamily="2" charset="0"/>
                    <a:ea typeface="字魂131号-酷乐潮玩体" panose="00000500000000000000" pitchFamily="2" charset="-122"/>
                    <a:sym typeface="+mn-ea"/>
                  </a:rPr>
                  <a:t>4</a:t>
                </a:r>
                <a:endParaRPr kumimoji="0" lang="zh-CN" altLang="zh-CN" sz="4800" b="0" i="0" u="none" strike="noStrike" kern="1200" cap="none" spc="0" normalizeH="0" baseline="0" noProof="0" dirty="0">
                  <a:ln>
                    <a:noFill/>
                  </a:ln>
                  <a:solidFill>
                    <a:srgbClr val="F7821E"/>
                  </a:solidFill>
                  <a:effectLst/>
                  <a:uLnTx/>
                  <a:uFillTx/>
                  <a:latin typeface="#9Slide07 SVNZiclets" panose="02000603000000000000" pitchFamily="2" charset="0"/>
                  <a:ea typeface="字魂131号-酷乐潮玩体" panose="00000500000000000000" pitchFamily="2" charset="-122"/>
                  <a:cs typeface="+mn-cs"/>
                  <a:sym typeface="+mn-ea"/>
                </a:endParaRPr>
              </a:p>
            </p:txBody>
          </p:sp>
        </p:grpSp>
      </p:grpSp>
      <p:sp>
        <p:nvSpPr>
          <p:cNvPr id="9" name="TextBox 8">
            <a:extLst>
              <a:ext uri="{FF2B5EF4-FFF2-40B4-BE49-F238E27FC236}">
                <a16:creationId xmlns:a16="http://schemas.microsoft.com/office/drawing/2014/main" id="{7BF6BCDF-9F5D-43EF-8D2F-74DA0EBB0C5C}"/>
              </a:ext>
            </a:extLst>
          </p:cNvPr>
          <p:cNvSpPr txBox="1"/>
          <p:nvPr/>
        </p:nvSpPr>
        <p:spPr>
          <a:xfrm>
            <a:off x="1568462" y="-98522"/>
            <a:ext cx="9574242" cy="1391728"/>
          </a:xfrm>
          <a:prstGeom prst="rect">
            <a:avLst/>
          </a:prstGeom>
          <a:noFill/>
        </p:spPr>
        <p:txBody>
          <a:bodyPr wrap="square" rtlCol="0">
            <a:spAutoFit/>
          </a:bodyPr>
          <a:lstStyle/>
          <a:p>
            <a:pPr algn="ctr">
              <a:lnSpc>
                <a:spcPct val="150000"/>
              </a:lnSpc>
            </a:pPr>
            <a:r>
              <a:rPr lang="en-US" sz="3000" b="1" dirty="0" err="1">
                <a:solidFill>
                  <a:srgbClr val="C00000"/>
                </a:solidFill>
                <a:latin typeface="Arial" panose="020B0604020202020204" pitchFamily="34" charset="0"/>
                <a:cs typeface="Arial" panose="020B0604020202020204" pitchFamily="34" charset="0"/>
              </a:rPr>
              <a:t>Tác</a:t>
            </a:r>
            <a:r>
              <a:rPr lang="en-US" sz="3000" b="1" dirty="0">
                <a:solidFill>
                  <a:srgbClr val="C00000"/>
                </a:solidFill>
                <a:latin typeface="Arial" panose="020B0604020202020204" pitchFamily="34" charset="0"/>
                <a:cs typeface="Arial" panose="020B0604020202020204" pitchFamily="34" charset="0"/>
              </a:rPr>
              <a:t> </a:t>
            </a:r>
            <a:r>
              <a:rPr lang="en-US" sz="3000" b="1" dirty="0" err="1">
                <a:solidFill>
                  <a:srgbClr val="C00000"/>
                </a:solidFill>
                <a:latin typeface="Arial" panose="020B0604020202020204" pitchFamily="34" charset="0"/>
                <a:cs typeface="Arial" panose="020B0604020202020204" pitchFamily="34" charset="0"/>
              </a:rPr>
              <a:t>giả</a:t>
            </a:r>
            <a:r>
              <a:rPr lang="en-US" sz="3000" b="1" dirty="0">
                <a:solidFill>
                  <a:srgbClr val="C00000"/>
                </a:solidFill>
                <a:latin typeface="Arial" panose="020B0604020202020204" pitchFamily="34" charset="0"/>
                <a:cs typeface="Arial" panose="020B0604020202020204" pitchFamily="34" charset="0"/>
              </a:rPr>
              <a:t> </a:t>
            </a:r>
            <a:r>
              <a:rPr lang="en-US" sz="3000" b="1" dirty="0" err="1">
                <a:solidFill>
                  <a:srgbClr val="C00000"/>
                </a:solidFill>
                <a:latin typeface="Arial" panose="020B0604020202020204" pitchFamily="34" charset="0"/>
                <a:cs typeface="Arial" panose="020B0604020202020204" pitchFamily="34" charset="0"/>
              </a:rPr>
              <a:t>muốn</a:t>
            </a:r>
            <a:r>
              <a:rPr lang="en-US" sz="3000" b="1" dirty="0">
                <a:solidFill>
                  <a:srgbClr val="C00000"/>
                </a:solidFill>
                <a:latin typeface="Arial" panose="020B0604020202020204" pitchFamily="34" charset="0"/>
                <a:cs typeface="Arial" panose="020B0604020202020204" pitchFamily="34" charset="0"/>
              </a:rPr>
              <a:t> </a:t>
            </a:r>
            <a:r>
              <a:rPr lang="en-US" sz="3000" b="1" dirty="0" err="1">
                <a:solidFill>
                  <a:srgbClr val="C00000"/>
                </a:solidFill>
                <a:latin typeface="Arial" panose="020B0604020202020204" pitchFamily="34" charset="0"/>
                <a:cs typeface="Arial" panose="020B0604020202020204" pitchFamily="34" charset="0"/>
              </a:rPr>
              <a:t>nói</a:t>
            </a:r>
            <a:r>
              <a:rPr lang="en-US" sz="3000" b="1" dirty="0">
                <a:solidFill>
                  <a:srgbClr val="C00000"/>
                </a:solidFill>
                <a:latin typeface="Arial" panose="020B0604020202020204" pitchFamily="34" charset="0"/>
                <a:cs typeface="Arial" panose="020B0604020202020204" pitchFamily="34" charset="0"/>
              </a:rPr>
              <a:t> </a:t>
            </a:r>
            <a:r>
              <a:rPr lang="en-US" sz="3000" b="1" dirty="0" err="1">
                <a:solidFill>
                  <a:srgbClr val="C00000"/>
                </a:solidFill>
                <a:latin typeface="Arial" panose="020B0604020202020204" pitchFamily="34" charset="0"/>
                <a:cs typeface="Arial" panose="020B0604020202020204" pitchFamily="34" charset="0"/>
              </a:rPr>
              <a:t>với</a:t>
            </a:r>
            <a:r>
              <a:rPr lang="en-US" sz="3000" b="1" dirty="0">
                <a:solidFill>
                  <a:srgbClr val="C00000"/>
                </a:solidFill>
                <a:latin typeface="Arial" panose="020B0604020202020204" pitchFamily="34" charset="0"/>
                <a:cs typeface="Arial" panose="020B0604020202020204" pitchFamily="34" charset="0"/>
              </a:rPr>
              <a:t> </a:t>
            </a:r>
            <a:r>
              <a:rPr lang="en-US" sz="3000" b="1" dirty="0" err="1">
                <a:solidFill>
                  <a:srgbClr val="C00000"/>
                </a:solidFill>
                <a:latin typeface="Arial" panose="020B0604020202020204" pitchFamily="34" charset="0"/>
                <a:cs typeface="Arial" panose="020B0604020202020204" pitchFamily="34" charset="0"/>
              </a:rPr>
              <a:t>chúng</a:t>
            </a:r>
            <a:r>
              <a:rPr lang="en-US" sz="3000" b="1" dirty="0">
                <a:solidFill>
                  <a:srgbClr val="C00000"/>
                </a:solidFill>
                <a:latin typeface="Arial" panose="020B0604020202020204" pitchFamily="34" charset="0"/>
                <a:cs typeface="Arial" panose="020B0604020202020204" pitchFamily="34" charset="0"/>
              </a:rPr>
              <a:t> ta </a:t>
            </a:r>
            <a:r>
              <a:rPr lang="en-US" sz="3000" b="1" dirty="0" err="1">
                <a:solidFill>
                  <a:srgbClr val="C00000"/>
                </a:solidFill>
                <a:latin typeface="Arial" panose="020B0604020202020204" pitchFamily="34" charset="0"/>
                <a:cs typeface="Arial" panose="020B0604020202020204" pitchFamily="34" charset="0"/>
              </a:rPr>
              <a:t>điều</a:t>
            </a:r>
            <a:r>
              <a:rPr lang="en-US" sz="3000" b="1" dirty="0">
                <a:solidFill>
                  <a:srgbClr val="C00000"/>
                </a:solidFill>
                <a:latin typeface="Arial" panose="020B0604020202020204" pitchFamily="34" charset="0"/>
                <a:cs typeface="Arial" panose="020B0604020202020204" pitchFamily="34" charset="0"/>
              </a:rPr>
              <a:t> </a:t>
            </a:r>
            <a:r>
              <a:rPr lang="en-US" sz="3000" b="1" dirty="0" err="1">
                <a:solidFill>
                  <a:srgbClr val="C00000"/>
                </a:solidFill>
                <a:latin typeface="Arial" panose="020B0604020202020204" pitchFamily="34" charset="0"/>
                <a:cs typeface="Arial" panose="020B0604020202020204" pitchFamily="34" charset="0"/>
              </a:rPr>
              <a:t>gì</a:t>
            </a:r>
            <a:r>
              <a:rPr lang="en-US" sz="3000" b="1" dirty="0">
                <a:solidFill>
                  <a:srgbClr val="C00000"/>
                </a:solidFill>
                <a:latin typeface="Arial" panose="020B0604020202020204" pitchFamily="34" charset="0"/>
                <a:cs typeface="Arial" panose="020B0604020202020204" pitchFamily="34" charset="0"/>
              </a:rPr>
              <a:t> qua </a:t>
            </a:r>
            <a:r>
              <a:rPr lang="en-US" sz="3000" b="1" dirty="0" err="1">
                <a:solidFill>
                  <a:srgbClr val="C00000"/>
                </a:solidFill>
                <a:latin typeface="Arial" panose="020B0604020202020204" pitchFamily="34" charset="0"/>
                <a:cs typeface="Arial" panose="020B0604020202020204" pitchFamily="34" charset="0"/>
              </a:rPr>
              <a:t>câu</a:t>
            </a:r>
            <a:r>
              <a:rPr lang="vi-VN" sz="3000" b="1" dirty="0">
                <a:solidFill>
                  <a:srgbClr val="C00000"/>
                </a:solidFill>
                <a:latin typeface="Arial" panose="020B0604020202020204" pitchFamily="34" charset="0"/>
                <a:cs typeface="Arial" panose="020B0604020202020204" pitchFamily="34" charset="0"/>
              </a:rPr>
              <a:t> </a:t>
            </a:r>
            <a:r>
              <a:rPr lang="en-US" sz="3000" b="1" dirty="0" err="1">
                <a:solidFill>
                  <a:srgbClr val="C00000"/>
                </a:solidFill>
                <a:latin typeface="Arial" panose="020B0604020202020204" pitchFamily="34" charset="0"/>
                <a:cs typeface="Arial" panose="020B0604020202020204" pitchFamily="34" charset="0"/>
              </a:rPr>
              <a:t>chuyện</a:t>
            </a:r>
            <a:r>
              <a:rPr lang="en-US" sz="3000" b="1" dirty="0">
                <a:solidFill>
                  <a:srgbClr val="C00000"/>
                </a:solidFill>
                <a:latin typeface="Arial" panose="020B0604020202020204" pitchFamily="34" charset="0"/>
                <a:cs typeface="Arial" panose="020B0604020202020204" pitchFamily="34" charset="0"/>
              </a:rPr>
              <a:t> </a:t>
            </a:r>
            <a:r>
              <a:rPr lang="en-US" sz="3000" b="1" dirty="0" err="1">
                <a:solidFill>
                  <a:srgbClr val="C00000"/>
                </a:solidFill>
                <a:latin typeface="Arial" panose="020B0604020202020204" pitchFamily="34" charset="0"/>
                <a:cs typeface="Arial" panose="020B0604020202020204" pitchFamily="34" charset="0"/>
              </a:rPr>
              <a:t>trên</a:t>
            </a:r>
            <a:r>
              <a:rPr lang="en-US" sz="3000" b="1" dirty="0">
                <a:solidFill>
                  <a:srgbClr val="C00000"/>
                </a:solidFill>
                <a:latin typeface="Arial" panose="020B0604020202020204" pitchFamily="34" charset="0"/>
                <a:cs typeface="Arial" panose="020B0604020202020204" pitchFamily="34" charset="0"/>
              </a:rPr>
              <a:t>? </a:t>
            </a:r>
            <a:r>
              <a:rPr lang="en-US" sz="3000" b="1" dirty="0" err="1">
                <a:solidFill>
                  <a:srgbClr val="C00000"/>
                </a:solidFill>
                <a:latin typeface="Arial" panose="020B0604020202020204" pitchFamily="34" charset="0"/>
                <a:cs typeface="Arial" panose="020B0604020202020204" pitchFamily="34" charset="0"/>
              </a:rPr>
              <a:t>Tìm</a:t>
            </a:r>
            <a:r>
              <a:rPr lang="en-US" sz="3000" b="1" dirty="0">
                <a:solidFill>
                  <a:srgbClr val="C00000"/>
                </a:solidFill>
                <a:latin typeface="Arial" panose="020B0604020202020204" pitchFamily="34" charset="0"/>
                <a:cs typeface="Arial" panose="020B0604020202020204" pitchFamily="34" charset="0"/>
              </a:rPr>
              <a:t> </a:t>
            </a:r>
            <a:r>
              <a:rPr lang="en-US" sz="3000" b="1" dirty="0" err="1">
                <a:solidFill>
                  <a:srgbClr val="C00000"/>
                </a:solidFill>
                <a:latin typeface="Arial" panose="020B0604020202020204" pitchFamily="34" charset="0"/>
                <a:cs typeface="Arial" panose="020B0604020202020204" pitchFamily="34" charset="0"/>
              </a:rPr>
              <a:t>câu</a:t>
            </a:r>
            <a:r>
              <a:rPr lang="en-US" sz="3000" b="1" dirty="0">
                <a:solidFill>
                  <a:srgbClr val="C00000"/>
                </a:solidFill>
                <a:latin typeface="Arial" panose="020B0604020202020204" pitchFamily="34" charset="0"/>
                <a:cs typeface="Arial" panose="020B0604020202020204" pitchFamily="34" charset="0"/>
              </a:rPr>
              <a:t> </a:t>
            </a:r>
            <a:r>
              <a:rPr lang="en-US" sz="3000" b="1" dirty="0" err="1">
                <a:solidFill>
                  <a:srgbClr val="C00000"/>
                </a:solidFill>
                <a:latin typeface="Arial" panose="020B0604020202020204" pitchFamily="34" charset="0"/>
                <a:cs typeface="Arial" panose="020B0604020202020204" pitchFamily="34" charset="0"/>
              </a:rPr>
              <a:t>trả</a:t>
            </a:r>
            <a:r>
              <a:rPr lang="en-US" sz="3000" b="1" dirty="0">
                <a:solidFill>
                  <a:srgbClr val="C00000"/>
                </a:solidFill>
                <a:latin typeface="Arial" panose="020B0604020202020204" pitchFamily="34" charset="0"/>
                <a:cs typeface="Arial" panose="020B0604020202020204" pitchFamily="34" charset="0"/>
              </a:rPr>
              <a:t> </a:t>
            </a:r>
            <a:r>
              <a:rPr lang="en-US" sz="3000" b="1" dirty="0" err="1">
                <a:solidFill>
                  <a:srgbClr val="C00000"/>
                </a:solidFill>
                <a:latin typeface="Arial" panose="020B0604020202020204" pitchFamily="34" charset="0"/>
                <a:cs typeface="Arial" panose="020B0604020202020204" pitchFamily="34" charset="0"/>
              </a:rPr>
              <a:t>lời</a:t>
            </a:r>
            <a:r>
              <a:rPr lang="en-US" sz="3000" b="1" dirty="0">
                <a:solidFill>
                  <a:srgbClr val="C00000"/>
                </a:solidFill>
                <a:latin typeface="Arial" panose="020B0604020202020204" pitchFamily="34" charset="0"/>
                <a:cs typeface="Arial" panose="020B0604020202020204" pitchFamily="34" charset="0"/>
              </a:rPr>
              <a:t> </a:t>
            </a:r>
            <a:r>
              <a:rPr lang="en-US" sz="3000" b="1" dirty="0" err="1">
                <a:solidFill>
                  <a:srgbClr val="C00000"/>
                </a:solidFill>
                <a:latin typeface="Arial" panose="020B0604020202020204" pitchFamily="34" charset="0"/>
                <a:cs typeface="Arial" panose="020B0604020202020204" pitchFamily="34" charset="0"/>
              </a:rPr>
              <a:t>đúng</a:t>
            </a:r>
            <a:r>
              <a:rPr lang="en-US" sz="3000" b="1" dirty="0">
                <a:solidFill>
                  <a:srgbClr val="C00000"/>
                </a:solidFill>
                <a:latin typeface="Arial" panose="020B0604020202020204" pitchFamily="34" charset="0"/>
                <a:cs typeface="Arial" panose="020B0604020202020204" pitchFamily="34" charset="0"/>
              </a:rPr>
              <a:t>.</a:t>
            </a:r>
          </a:p>
        </p:txBody>
      </p:sp>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3907" y="5128266"/>
            <a:ext cx="13266916" cy="2077660"/>
          </a:xfrm>
          <a:prstGeom prst="rect">
            <a:avLst/>
          </a:prstGeom>
        </p:spPr>
      </p:pic>
      <p:grpSp>
        <p:nvGrpSpPr>
          <p:cNvPr id="16" name="Group 15">
            <a:extLst>
              <a:ext uri="{FF2B5EF4-FFF2-40B4-BE49-F238E27FC236}">
                <a16:creationId xmlns:a16="http://schemas.microsoft.com/office/drawing/2014/main" id="{DA2422B9-6810-4289-A18F-1D6D90A2BBEE}"/>
              </a:ext>
            </a:extLst>
          </p:cNvPr>
          <p:cNvGrpSpPr/>
          <p:nvPr/>
        </p:nvGrpSpPr>
        <p:grpSpPr>
          <a:xfrm>
            <a:off x="530847" y="4765752"/>
            <a:ext cx="8285230" cy="858538"/>
            <a:chOff x="5917611" y="3914754"/>
            <a:chExt cx="5749137" cy="858538"/>
          </a:xfrm>
        </p:grpSpPr>
        <p:sp>
          <p:nvSpPr>
            <p:cNvPr id="17" name="Snip Diagonal Corner Rectangle 5">
              <a:extLst>
                <a:ext uri="{FF2B5EF4-FFF2-40B4-BE49-F238E27FC236}">
                  <a16:creationId xmlns:a16="http://schemas.microsoft.com/office/drawing/2014/main" id="{FF22CCEE-A5EF-4358-90DF-ABF83F8786A0}"/>
                </a:ext>
              </a:extLst>
            </p:cNvPr>
            <p:cNvSpPr/>
            <p:nvPr/>
          </p:nvSpPr>
          <p:spPr>
            <a:xfrm>
              <a:off x="6732424" y="3969139"/>
              <a:ext cx="4934324" cy="804153"/>
            </a:xfrm>
            <a:custGeom>
              <a:avLst/>
              <a:gdLst>
                <a:gd name="connsiteX0" fmla="*/ 0 w 4934324"/>
                <a:gd name="connsiteY0" fmla="*/ 0 h 804153"/>
                <a:gd name="connsiteX1" fmla="*/ 4800296 w 4934324"/>
                <a:gd name="connsiteY1" fmla="*/ 0 h 804153"/>
                <a:gd name="connsiteX2" fmla="*/ 4934324 w 4934324"/>
                <a:gd name="connsiteY2" fmla="*/ 134028 h 804153"/>
                <a:gd name="connsiteX3" fmla="*/ 4934324 w 4934324"/>
                <a:gd name="connsiteY3" fmla="*/ 804153 h 804153"/>
                <a:gd name="connsiteX4" fmla="*/ 4934324 w 4934324"/>
                <a:gd name="connsiteY4" fmla="*/ 804153 h 804153"/>
                <a:gd name="connsiteX5" fmla="*/ 134028 w 4934324"/>
                <a:gd name="connsiteY5" fmla="*/ 804153 h 804153"/>
                <a:gd name="connsiteX6" fmla="*/ 0 w 4934324"/>
                <a:gd name="connsiteY6" fmla="*/ 670125 h 804153"/>
                <a:gd name="connsiteX7" fmla="*/ 0 w 4934324"/>
                <a:gd name="connsiteY7" fmla="*/ 0 h 804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4324" h="804153" fill="none" extrusionOk="0">
                  <a:moveTo>
                    <a:pt x="0" y="0"/>
                  </a:moveTo>
                  <a:cubicBezTo>
                    <a:pt x="2199784" y="13096"/>
                    <a:pt x="3547767" y="-29434"/>
                    <a:pt x="4800296" y="0"/>
                  </a:cubicBezTo>
                  <a:cubicBezTo>
                    <a:pt x="4821086" y="33792"/>
                    <a:pt x="4909011" y="131971"/>
                    <a:pt x="4934324" y="134028"/>
                  </a:cubicBezTo>
                  <a:cubicBezTo>
                    <a:pt x="4993280" y="400761"/>
                    <a:pt x="4925258" y="484502"/>
                    <a:pt x="4934324" y="804153"/>
                  </a:cubicBezTo>
                  <a:lnTo>
                    <a:pt x="4934324" y="804153"/>
                  </a:lnTo>
                  <a:cubicBezTo>
                    <a:pt x="2841417" y="969440"/>
                    <a:pt x="1186698" y="960914"/>
                    <a:pt x="134028" y="804153"/>
                  </a:cubicBezTo>
                  <a:cubicBezTo>
                    <a:pt x="108889" y="759349"/>
                    <a:pt x="22555" y="678190"/>
                    <a:pt x="0" y="670125"/>
                  </a:cubicBezTo>
                  <a:cubicBezTo>
                    <a:pt x="-12112" y="473605"/>
                    <a:pt x="-19628" y="72824"/>
                    <a:pt x="0" y="0"/>
                  </a:cubicBezTo>
                  <a:close/>
                </a:path>
                <a:path w="4934324" h="804153" stroke="0" extrusionOk="0">
                  <a:moveTo>
                    <a:pt x="0" y="0"/>
                  </a:moveTo>
                  <a:cubicBezTo>
                    <a:pt x="1733524" y="12344"/>
                    <a:pt x="3669139" y="155067"/>
                    <a:pt x="4800296" y="0"/>
                  </a:cubicBezTo>
                  <a:cubicBezTo>
                    <a:pt x="4865382" y="59849"/>
                    <a:pt x="4893655" y="96500"/>
                    <a:pt x="4934324" y="134028"/>
                  </a:cubicBezTo>
                  <a:cubicBezTo>
                    <a:pt x="4979065" y="426059"/>
                    <a:pt x="4954769" y="556059"/>
                    <a:pt x="4934324" y="804153"/>
                  </a:cubicBezTo>
                  <a:lnTo>
                    <a:pt x="4934324" y="804153"/>
                  </a:lnTo>
                  <a:cubicBezTo>
                    <a:pt x="4287852" y="781273"/>
                    <a:pt x="1089980" y="896692"/>
                    <a:pt x="134028" y="804153"/>
                  </a:cubicBezTo>
                  <a:cubicBezTo>
                    <a:pt x="109110" y="755824"/>
                    <a:pt x="16784" y="682953"/>
                    <a:pt x="0" y="670125"/>
                  </a:cubicBezTo>
                  <a:cubicBezTo>
                    <a:pt x="13332" y="428282"/>
                    <a:pt x="23758" y="318115"/>
                    <a:pt x="0" y="0"/>
                  </a:cubicBezTo>
                  <a:close/>
                </a:path>
              </a:pathLst>
            </a:custGeom>
            <a:solidFill>
              <a:schemeClr val="bg1">
                <a:alpha val="93000"/>
              </a:schemeClr>
            </a:solidFill>
            <a:ln w="50800" cmpd="sng">
              <a:solidFill>
                <a:srgbClr val="FDBBCA"/>
              </a:solidFill>
              <a:prstDash val="sysDash"/>
              <a:extLst>
                <a:ext uri="{C807C97D-BFC1-408E-A445-0C87EB9F89A2}">
                  <ask:lineSketchStyleProps xmlns:ask="http://schemas.microsoft.com/office/drawing/2018/sketchyshapes" sd="4027667423">
                    <a:prstGeom prst="snip2DiagRect">
                      <a:avLst/>
                    </a:prstGeom>
                    <ask:type>
                      <ask:lineSketchCurved/>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dirty="0" err="1">
                  <a:solidFill>
                    <a:schemeClr val="tx1"/>
                  </a:solidFill>
                  <a:latin typeface="Arial" panose="020B0604020202020204" pitchFamily="34" charset="0"/>
                  <a:cs typeface="Arial" panose="020B0604020202020204" pitchFamily="34" charset="0"/>
                </a:rPr>
                <a:t>Muốn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hát</a:t>
              </a:r>
              <a:r>
                <a:rPr lang="en-US" sz="2400" b="1" dirty="0">
                  <a:solidFill>
                    <a:schemeClr val="tx1"/>
                  </a:solidFill>
                  <a:latin typeface="Arial" panose="020B0604020202020204" pitchFamily="34" charset="0"/>
                  <a:cs typeface="Arial" panose="020B0604020202020204" pitchFamily="34" charset="0"/>
                </a:rPr>
                <a:t> hay, </a:t>
              </a:r>
              <a:r>
                <a:rPr lang="en-US" sz="2400" b="1" dirty="0" err="1">
                  <a:solidFill>
                    <a:schemeClr val="tx1"/>
                  </a:solidFill>
                  <a:latin typeface="Arial" panose="020B0604020202020204" pitchFamily="34" charset="0"/>
                  <a:cs typeface="Arial" panose="020B0604020202020204" pitchFamily="34" charset="0"/>
                </a:rPr>
                <a:t>đàn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giỏi</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phải</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tập</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luyện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chăm</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chỉ</a:t>
              </a:r>
              <a:r>
                <a:rPr lang="en-US" sz="2400" b="1" dirty="0">
                  <a:solidFill>
                    <a:schemeClr val="tx1"/>
                  </a:solidFill>
                  <a:latin typeface="Arial" panose="020B0604020202020204" pitchFamily="34" charset="0"/>
                  <a:cs typeface="Arial" panose="020B0604020202020204" pitchFamily="34" charset="0"/>
                </a:rPr>
                <a:t>.</a:t>
              </a:r>
              <a:endParaRPr kumimoji="0" lang="en-US" sz="24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346F85EC-8916-4F32-9CB2-C33C8A9584C0}"/>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6822" b="20635" l="58508" r="70672"/>
                      </a14:imgEffect>
                    </a14:imgLayer>
                  </a14:imgProps>
                </a:ext>
              </a:extLst>
            </a:blip>
            <a:srcRect l="56987" t="5095" r="27807" b="77638"/>
            <a:stretch/>
          </p:blipFill>
          <p:spPr>
            <a:xfrm>
              <a:off x="5917611" y="3914754"/>
              <a:ext cx="986391" cy="858538"/>
            </a:xfrm>
            <a:prstGeom prst="rect">
              <a:avLst/>
            </a:prstGeom>
          </p:spPr>
        </p:pic>
      </p:grpSp>
      <p:grpSp>
        <p:nvGrpSpPr>
          <p:cNvPr id="19" name="Group 18">
            <a:extLst>
              <a:ext uri="{FF2B5EF4-FFF2-40B4-BE49-F238E27FC236}">
                <a16:creationId xmlns:a16="http://schemas.microsoft.com/office/drawing/2014/main" id="{43C4074B-C83B-4AB6-91F3-9C4F9E64DD81}"/>
              </a:ext>
            </a:extLst>
          </p:cNvPr>
          <p:cNvGrpSpPr/>
          <p:nvPr/>
        </p:nvGrpSpPr>
        <p:grpSpPr>
          <a:xfrm>
            <a:off x="1299310" y="3677650"/>
            <a:ext cx="8307680" cy="1098938"/>
            <a:chOff x="-224515" y="3871120"/>
            <a:chExt cx="5764715" cy="1098938"/>
          </a:xfrm>
        </p:grpSpPr>
        <p:sp>
          <p:nvSpPr>
            <p:cNvPr id="20" name="Snip Diagonal Corner Rectangle 4">
              <a:extLst>
                <a:ext uri="{FF2B5EF4-FFF2-40B4-BE49-F238E27FC236}">
                  <a16:creationId xmlns:a16="http://schemas.microsoft.com/office/drawing/2014/main" id="{85F46886-4DD0-400D-84E8-F04DD4A607F2}"/>
                </a:ext>
              </a:extLst>
            </p:cNvPr>
            <p:cNvSpPr/>
            <p:nvPr/>
          </p:nvSpPr>
          <p:spPr>
            <a:xfrm>
              <a:off x="560774" y="3943740"/>
              <a:ext cx="4979426" cy="804153"/>
            </a:xfrm>
            <a:custGeom>
              <a:avLst/>
              <a:gdLst>
                <a:gd name="connsiteX0" fmla="*/ 0 w 4979426"/>
                <a:gd name="connsiteY0" fmla="*/ 0 h 804153"/>
                <a:gd name="connsiteX1" fmla="*/ 4845398 w 4979426"/>
                <a:gd name="connsiteY1" fmla="*/ 0 h 804153"/>
                <a:gd name="connsiteX2" fmla="*/ 4979426 w 4979426"/>
                <a:gd name="connsiteY2" fmla="*/ 134028 h 804153"/>
                <a:gd name="connsiteX3" fmla="*/ 4979426 w 4979426"/>
                <a:gd name="connsiteY3" fmla="*/ 804153 h 804153"/>
                <a:gd name="connsiteX4" fmla="*/ 4979426 w 4979426"/>
                <a:gd name="connsiteY4" fmla="*/ 804153 h 804153"/>
                <a:gd name="connsiteX5" fmla="*/ 134028 w 4979426"/>
                <a:gd name="connsiteY5" fmla="*/ 804153 h 804153"/>
                <a:gd name="connsiteX6" fmla="*/ 0 w 4979426"/>
                <a:gd name="connsiteY6" fmla="*/ 670125 h 804153"/>
                <a:gd name="connsiteX7" fmla="*/ 0 w 4979426"/>
                <a:gd name="connsiteY7" fmla="*/ 0 h 804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9426" h="804153" fill="none" extrusionOk="0">
                  <a:moveTo>
                    <a:pt x="0" y="0"/>
                  </a:moveTo>
                  <a:cubicBezTo>
                    <a:pt x="2239189" y="75240"/>
                    <a:pt x="4271761" y="-82539"/>
                    <a:pt x="4845398" y="0"/>
                  </a:cubicBezTo>
                  <a:cubicBezTo>
                    <a:pt x="4901554" y="64018"/>
                    <a:pt x="4921394" y="74726"/>
                    <a:pt x="4979426" y="134028"/>
                  </a:cubicBezTo>
                  <a:cubicBezTo>
                    <a:pt x="4980923" y="275075"/>
                    <a:pt x="5033553" y="688762"/>
                    <a:pt x="4979426" y="804153"/>
                  </a:cubicBezTo>
                  <a:lnTo>
                    <a:pt x="4979426" y="804153"/>
                  </a:lnTo>
                  <a:cubicBezTo>
                    <a:pt x="2579741" y="839828"/>
                    <a:pt x="770948" y="738376"/>
                    <a:pt x="134028" y="804153"/>
                  </a:cubicBezTo>
                  <a:cubicBezTo>
                    <a:pt x="111296" y="761372"/>
                    <a:pt x="33429" y="712702"/>
                    <a:pt x="0" y="670125"/>
                  </a:cubicBezTo>
                  <a:cubicBezTo>
                    <a:pt x="-58434" y="426259"/>
                    <a:pt x="28233" y="102294"/>
                    <a:pt x="0" y="0"/>
                  </a:cubicBezTo>
                  <a:close/>
                </a:path>
                <a:path w="4979426" h="804153" stroke="0" extrusionOk="0">
                  <a:moveTo>
                    <a:pt x="0" y="0"/>
                  </a:moveTo>
                  <a:cubicBezTo>
                    <a:pt x="645607" y="-79517"/>
                    <a:pt x="4301417" y="-19842"/>
                    <a:pt x="4845398" y="0"/>
                  </a:cubicBezTo>
                  <a:cubicBezTo>
                    <a:pt x="4897692" y="33949"/>
                    <a:pt x="4910395" y="81350"/>
                    <a:pt x="4979426" y="134028"/>
                  </a:cubicBezTo>
                  <a:cubicBezTo>
                    <a:pt x="4962558" y="453041"/>
                    <a:pt x="4944799" y="603229"/>
                    <a:pt x="4979426" y="804153"/>
                  </a:cubicBezTo>
                  <a:lnTo>
                    <a:pt x="4979426" y="804153"/>
                  </a:lnTo>
                  <a:cubicBezTo>
                    <a:pt x="3621336" y="827522"/>
                    <a:pt x="898031" y="906030"/>
                    <a:pt x="134028" y="804153"/>
                  </a:cubicBezTo>
                  <a:cubicBezTo>
                    <a:pt x="91349" y="752234"/>
                    <a:pt x="29130" y="676549"/>
                    <a:pt x="0" y="670125"/>
                  </a:cubicBezTo>
                  <a:cubicBezTo>
                    <a:pt x="-30004" y="495923"/>
                    <a:pt x="-25214" y="138417"/>
                    <a:pt x="0" y="0"/>
                  </a:cubicBezTo>
                  <a:close/>
                </a:path>
              </a:pathLst>
            </a:custGeom>
            <a:solidFill>
              <a:schemeClr val="bg1">
                <a:alpha val="93000"/>
              </a:schemeClr>
            </a:solidFill>
            <a:ln w="50800" cmpd="sng">
              <a:solidFill>
                <a:srgbClr val="FA9DB0"/>
              </a:solidFill>
              <a:prstDash val="sysDash"/>
              <a:extLst>
                <a:ext uri="{C807C97D-BFC1-408E-A445-0C87EB9F89A2}">
                  <ask:lineSketchStyleProps xmlns:ask="http://schemas.microsoft.com/office/drawing/2018/sketchyshapes" sd="763009324">
                    <a:prstGeom prst="snip2DiagRect">
                      <a:avLst/>
                    </a:prstGeom>
                    <ask:type>
                      <ask:lineSketchCurved/>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2400" dirty="0">
                <a:solidFill>
                  <a:schemeClr val="tx1"/>
                </a:solidFill>
              </a:endParaRPr>
            </a:p>
            <a:p>
              <a:endParaRPr lang="vi-VN" sz="2400" dirty="0">
                <a:solidFill>
                  <a:schemeClr val="tx1"/>
                </a:solidFill>
              </a:endParaRPr>
            </a:p>
            <a:p>
              <a:endParaRPr lang="vi-VN" sz="2400" dirty="0">
                <a:solidFill>
                  <a:schemeClr val="tx1"/>
                </a:solidFill>
              </a:endParaRPr>
            </a:p>
            <a:p>
              <a:r>
                <a:rPr lang="vi-VN" sz="2400" b="1" dirty="0">
                  <a:solidFill>
                    <a:schemeClr val="tx1"/>
                  </a:solidFill>
                </a:rPr>
                <a:t>    Mỗi người hãy tạo cho mình nét đẹp riêng.</a:t>
              </a:r>
            </a:p>
            <a:p>
              <a:br>
                <a:rPr lang="vi-VN" sz="2400" dirty="0">
                  <a:solidFill>
                    <a:schemeClr val="tx1"/>
                  </a:solidFill>
                </a:rPr>
              </a:br>
              <a:br>
                <a:rPr lang="vi-VN" sz="2400" dirty="0">
                  <a:solidFill>
                    <a:schemeClr val="tx1"/>
                  </a:solidFill>
                </a:rPr>
              </a:br>
              <a:endPar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21" name="Picture 20">
              <a:extLst>
                <a:ext uri="{FF2B5EF4-FFF2-40B4-BE49-F238E27FC236}">
                  <a16:creationId xmlns:a16="http://schemas.microsoft.com/office/drawing/2014/main" id="{30612737-172E-4394-97A9-95D286E5829B}"/>
                </a:ext>
              </a:extLst>
            </p:cNvPr>
            <p:cNvPicPr>
              <a:picLocks noChangeAspect="1"/>
            </p:cNvPicPr>
            <p:nvPr/>
          </p:nvPicPr>
          <p:blipFill rotWithShape="1">
            <a:blip r:embed="rId10">
              <a:extLst>
                <a:ext uri="{BEBA8EAE-BF5A-486C-A8C5-ECC9F3942E4B}">
                  <a14:imgProps xmlns:a14="http://schemas.microsoft.com/office/drawing/2010/main">
                    <a14:imgLayer r:embed="rId9">
                      <a14:imgEffect>
                        <a14:backgroundRemoval t="3354" b="20655" l="45187" r="57351"/>
                      </a14:imgEffect>
                    </a14:imgLayer>
                  </a14:imgProps>
                </a:ext>
              </a:extLst>
            </a:blip>
            <a:srcRect l="43666" t="1191" r="41128" b="77182"/>
            <a:stretch/>
          </p:blipFill>
          <p:spPr>
            <a:xfrm>
              <a:off x="-224515" y="3871120"/>
              <a:ext cx="891465" cy="1098938"/>
            </a:xfrm>
            <a:prstGeom prst="rect">
              <a:avLst/>
            </a:prstGeom>
          </p:spPr>
        </p:pic>
      </p:grpSp>
      <p:grpSp>
        <p:nvGrpSpPr>
          <p:cNvPr id="22" name="Group 21">
            <a:extLst>
              <a:ext uri="{FF2B5EF4-FFF2-40B4-BE49-F238E27FC236}">
                <a16:creationId xmlns:a16="http://schemas.microsoft.com/office/drawing/2014/main" id="{64766620-A971-4430-A136-B87153F480AB}"/>
              </a:ext>
            </a:extLst>
          </p:cNvPr>
          <p:cNvGrpSpPr/>
          <p:nvPr/>
        </p:nvGrpSpPr>
        <p:grpSpPr>
          <a:xfrm>
            <a:off x="1147843" y="2406973"/>
            <a:ext cx="8443436" cy="1022027"/>
            <a:chOff x="5882410" y="2545982"/>
            <a:chExt cx="5858916" cy="1022027"/>
          </a:xfrm>
        </p:grpSpPr>
        <p:sp>
          <p:nvSpPr>
            <p:cNvPr id="23" name="Snip Diagonal Corner Rectangle 3">
              <a:extLst>
                <a:ext uri="{FF2B5EF4-FFF2-40B4-BE49-F238E27FC236}">
                  <a16:creationId xmlns:a16="http://schemas.microsoft.com/office/drawing/2014/main" id="{8523E691-EF77-4A6F-B48F-9ED05118FB39}"/>
                </a:ext>
              </a:extLst>
            </p:cNvPr>
            <p:cNvSpPr/>
            <p:nvPr/>
          </p:nvSpPr>
          <p:spPr>
            <a:xfrm>
              <a:off x="6687322" y="2763856"/>
              <a:ext cx="5054004" cy="804153"/>
            </a:xfrm>
            <a:custGeom>
              <a:avLst/>
              <a:gdLst>
                <a:gd name="connsiteX0" fmla="*/ 0 w 5054004"/>
                <a:gd name="connsiteY0" fmla="*/ 0 h 804153"/>
                <a:gd name="connsiteX1" fmla="*/ 4919976 w 5054004"/>
                <a:gd name="connsiteY1" fmla="*/ 0 h 804153"/>
                <a:gd name="connsiteX2" fmla="*/ 5054004 w 5054004"/>
                <a:gd name="connsiteY2" fmla="*/ 134028 h 804153"/>
                <a:gd name="connsiteX3" fmla="*/ 5054004 w 5054004"/>
                <a:gd name="connsiteY3" fmla="*/ 804153 h 804153"/>
                <a:gd name="connsiteX4" fmla="*/ 5054004 w 5054004"/>
                <a:gd name="connsiteY4" fmla="*/ 804153 h 804153"/>
                <a:gd name="connsiteX5" fmla="*/ 134028 w 5054004"/>
                <a:gd name="connsiteY5" fmla="*/ 804153 h 804153"/>
                <a:gd name="connsiteX6" fmla="*/ 0 w 5054004"/>
                <a:gd name="connsiteY6" fmla="*/ 670125 h 804153"/>
                <a:gd name="connsiteX7" fmla="*/ 0 w 5054004"/>
                <a:gd name="connsiteY7" fmla="*/ 0 h 804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54004" h="804153" fill="none" extrusionOk="0">
                  <a:moveTo>
                    <a:pt x="0" y="0"/>
                  </a:moveTo>
                  <a:cubicBezTo>
                    <a:pt x="1816809" y="9969"/>
                    <a:pt x="3709796" y="147239"/>
                    <a:pt x="4919976" y="0"/>
                  </a:cubicBezTo>
                  <a:cubicBezTo>
                    <a:pt x="4930053" y="26521"/>
                    <a:pt x="5004367" y="75417"/>
                    <a:pt x="5054004" y="134028"/>
                  </a:cubicBezTo>
                  <a:cubicBezTo>
                    <a:pt x="5046418" y="361744"/>
                    <a:pt x="5027545" y="579666"/>
                    <a:pt x="5054004" y="804153"/>
                  </a:cubicBezTo>
                  <a:lnTo>
                    <a:pt x="5054004" y="804153"/>
                  </a:lnTo>
                  <a:cubicBezTo>
                    <a:pt x="2596654" y="916450"/>
                    <a:pt x="1132076" y="643146"/>
                    <a:pt x="134028" y="804153"/>
                  </a:cubicBezTo>
                  <a:cubicBezTo>
                    <a:pt x="104542" y="752119"/>
                    <a:pt x="17902" y="689473"/>
                    <a:pt x="0" y="670125"/>
                  </a:cubicBezTo>
                  <a:cubicBezTo>
                    <a:pt x="7911" y="541222"/>
                    <a:pt x="-14712" y="232930"/>
                    <a:pt x="0" y="0"/>
                  </a:cubicBezTo>
                  <a:close/>
                </a:path>
                <a:path w="5054004" h="804153" stroke="0" extrusionOk="0">
                  <a:moveTo>
                    <a:pt x="0" y="0"/>
                  </a:moveTo>
                  <a:cubicBezTo>
                    <a:pt x="1467293" y="140996"/>
                    <a:pt x="3090509" y="-4395"/>
                    <a:pt x="4919976" y="0"/>
                  </a:cubicBezTo>
                  <a:cubicBezTo>
                    <a:pt x="4952966" y="28361"/>
                    <a:pt x="5027963" y="90190"/>
                    <a:pt x="5054004" y="134028"/>
                  </a:cubicBezTo>
                  <a:cubicBezTo>
                    <a:pt x="5070480" y="374767"/>
                    <a:pt x="5014618" y="653714"/>
                    <a:pt x="5054004" y="804153"/>
                  </a:cubicBezTo>
                  <a:lnTo>
                    <a:pt x="5054004" y="804153"/>
                  </a:lnTo>
                  <a:cubicBezTo>
                    <a:pt x="3997107" y="908201"/>
                    <a:pt x="1453670" y="766287"/>
                    <a:pt x="134028" y="804153"/>
                  </a:cubicBezTo>
                  <a:cubicBezTo>
                    <a:pt x="100446" y="764900"/>
                    <a:pt x="49412" y="719315"/>
                    <a:pt x="0" y="670125"/>
                  </a:cubicBezTo>
                  <a:cubicBezTo>
                    <a:pt x="-31288" y="472291"/>
                    <a:pt x="45730" y="205863"/>
                    <a:pt x="0" y="0"/>
                  </a:cubicBezTo>
                  <a:close/>
                </a:path>
              </a:pathLst>
            </a:custGeom>
            <a:solidFill>
              <a:schemeClr val="bg1">
                <a:alpha val="93000"/>
              </a:schemeClr>
            </a:solidFill>
            <a:ln w="50800" cmpd="sng">
              <a:solidFill>
                <a:srgbClr val="FDBBCA"/>
              </a:solidFill>
              <a:prstDash val="sysDash"/>
              <a:extLst>
                <a:ext uri="{C807C97D-BFC1-408E-A445-0C87EB9F89A2}">
                  <ask:lineSketchStyleProps xmlns:ask="http://schemas.microsoft.com/office/drawing/2018/sketchyshapes" sd="3897290515">
                    <a:prstGeom prst="snip2DiagRect">
                      <a:avLst/>
                    </a:prstGeom>
                    <ask:type>
                      <ask:lineSketchCurved/>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400" b="1" dirty="0">
                  <a:solidFill>
                    <a:schemeClr val="tx1"/>
                  </a:solidFill>
                </a:rPr>
                <a:t>T</a:t>
              </a:r>
              <a:r>
                <a:rPr lang="en-US" sz="2400" b="1" dirty="0" err="1">
                  <a:solidFill>
                    <a:schemeClr val="tx1"/>
                  </a:solidFill>
                  <a:latin typeface="Arial" panose="020B0604020202020204" pitchFamily="34" charset="0"/>
                  <a:cs typeface="Arial" panose="020B0604020202020204" pitchFamily="34" charset="0"/>
                </a:rPr>
                <a:t>hế</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giới</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của</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các</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loài</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vật</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muôn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màu</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muôn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vẻ</a:t>
              </a:r>
              <a:r>
                <a:rPr lang="en-US" sz="2400" dirty="0">
                  <a:solidFill>
                    <a:schemeClr val="tx1"/>
                  </a:solidFill>
                </a:rPr>
                <a:t>. </a:t>
              </a:r>
              <a:endPar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8EC331B9-8FF6-4B11-8E7E-6C58204ED2BE}"/>
                </a:ext>
              </a:extLst>
            </p:cNvPr>
            <p:cNvPicPr>
              <a:picLocks noChangeAspect="1"/>
            </p:cNvPicPr>
            <p:nvPr/>
          </p:nvPicPr>
          <p:blipFill rotWithShape="1">
            <a:blip r:embed="rId11">
              <a:extLst>
                <a:ext uri="{BEBA8EAE-BF5A-486C-A8C5-ECC9F3942E4B}">
                  <a14:imgProps xmlns:a14="http://schemas.microsoft.com/office/drawing/2010/main">
                    <a14:imgLayer r:embed="rId9">
                      <a14:imgEffect>
                        <a14:backgroundRemoval t="2163" b="19464" l="31364" r="43528"/>
                      </a14:imgEffect>
                    </a14:imgLayer>
                  </a14:imgProps>
                </a:ext>
              </a:extLst>
            </a:blip>
            <a:srcRect l="29843" r="54951" b="78373"/>
            <a:stretch/>
          </p:blipFill>
          <p:spPr>
            <a:xfrm>
              <a:off x="5882410" y="2545982"/>
              <a:ext cx="891465" cy="971805"/>
            </a:xfrm>
            <a:prstGeom prst="rect">
              <a:avLst/>
            </a:prstGeom>
          </p:spPr>
        </p:pic>
      </p:grpSp>
      <p:grpSp>
        <p:nvGrpSpPr>
          <p:cNvPr id="25" name="Group 24">
            <a:extLst>
              <a:ext uri="{FF2B5EF4-FFF2-40B4-BE49-F238E27FC236}">
                <a16:creationId xmlns:a16="http://schemas.microsoft.com/office/drawing/2014/main" id="{298DB3E3-04C5-4590-8EC0-517A13ACF52D}"/>
              </a:ext>
            </a:extLst>
          </p:cNvPr>
          <p:cNvGrpSpPr/>
          <p:nvPr/>
        </p:nvGrpSpPr>
        <p:grpSpPr>
          <a:xfrm>
            <a:off x="511652" y="1439888"/>
            <a:ext cx="9079627" cy="1010454"/>
            <a:chOff x="-511380" y="2525751"/>
            <a:chExt cx="6300370" cy="1010454"/>
          </a:xfrm>
        </p:grpSpPr>
        <p:sp>
          <p:nvSpPr>
            <p:cNvPr id="26" name="Snip Diagonal Corner Rectangle 2">
              <a:extLst>
                <a:ext uri="{FF2B5EF4-FFF2-40B4-BE49-F238E27FC236}">
                  <a16:creationId xmlns:a16="http://schemas.microsoft.com/office/drawing/2014/main" id="{0683F072-1B50-4692-95F2-BA41A5102B7D}"/>
                </a:ext>
              </a:extLst>
            </p:cNvPr>
            <p:cNvSpPr/>
            <p:nvPr/>
          </p:nvSpPr>
          <p:spPr>
            <a:xfrm>
              <a:off x="523485" y="2732052"/>
              <a:ext cx="5265505" cy="804153"/>
            </a:xfrm>
            <a:custGeom>
              <a:avLst/>
              <a:gdLst>
                <a:gd name="connsiteX0" fmla="*/ 0 w 5265505"/>
                <a:gd name="connsiteY0" fmla="*/ 0 h 804153"/>
                <a:gd name="connsiteX1" fmla="*/ 5131477 w 5265505"/>
                <a:gd name="connsiteY1" fmla="*/ 0 h 804153"/>
                <a:gd name="connsiteX2" fmla="*/ 5265505 w 5265505"/>
                <a:gd name="connsiteY2" fmla="*/ 134028 h 804153"/>
                <a:gd name="connsiteX3" fmla="*/ 5265505 w 5265505"/>
                <a:gd name="connsiteY3" fmla="*/ 804153 h 804153"/>
                <a:gd name="connsiteX4" fmla="*/ 5265505 w 5265505"/>
                <a:gd name="connsiteY4" fmla="*/ 804153 h 804153"/>
                <a:gd name="connsiteX5" fmla="*/ 134028 w 5265505"/>
                <a:gd name="connsiteY5" fmla="*/ 804153 h 804153"/>
                <a:gd name="connsiteX6" fmla="*/ 0 w 5265505"/>
                <a:gd name="connsiteY6" fmla="*/ 670125 h 804153"/>
                <a:gd name="connsiteX7" fmla="*/ 0 w 5265505"/>
                <a:gd name="connsiteY7" fmla="*/ 0 h 804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5505" h="804153" fill="none" extrusionOk="0">
                  <a:moveTo>
                    <a:pt x="0" y="0"/>
                  </a:moveTo>
                  <a:cubicBezTo>
                    <a:pt x="1867511" y="-163733"/>
                    <a:pt x="4176815" y="8092"/>
                    <a:pt x="5131477" y="0"/>
                  </a:cubicBezTo>
                  <a:cubicBezTo>
                    <a:pt x="5178348" y="41345"/>
                    <a:pt x="5212180" y="73630"/>
                    <a:pt x="5265505" y="134028"/>
                  </a:cubicBezTo>
                  <a:cubicBezTo>
                    <a:pt x="5238000" y="368849"/>
                    <a:pt x="5226139" y="623435"/>
                    <a:pt x="5265505" y="804153"/>
                  </a:cubicBezTo>
                  <a:lnTo>
                    <a:pt x="5265505" y="804153"/>
                  </a:lnTo>
                  <a:cubicBezTo>
                    <a:pt x="3189878" y="803328"/>
                    <a:pt x="2209555" y="848860"/>
                    <a:pt x="134028" y="804153"/>
                  </a:cubicBezTo>
                  <a:cubicBezTo>
                    <a:pt x="112346" y="778813"/>
                    <a:pt x="51742" y="717933"/>
                    <a:pt x="0" y="670125"/>
                  </a:cubicBezTo>
                  <a:cubicBezTo>
                    <a:pt x="-10818" y="403095"/>
                    <a:pt x="5560" y="294789"/>
                    <a:pt x="0" y="0"/>
                  </a:cubicBezTo>
                  <a:close/>
                </a:path>
                <a:path w="5265505" h="804153" stroke="0" extrusionOk="0">
                  <a:moveTo>
                    <a:pt x="0" y="0"/>
                  </a:moveTo>
                  <a:cubicBezTo>
                    <a:pt x="2252987" y="51761"/>
                    <a:pt x="3387453" y="-6647"/>
                    <a:pt x="5131477" y="0"/>
                  </a:cubicBezTo>
                  <a:cubicBezTo>
                    <a:pt x="5162868" y="49602"/>
                    <a:pt x="5219307" y="94691"/>
                    <a:pt x="5265505" y="134028"/>
                  </a:cubicBezTo>
                  <a:cubicBezTo>
                    <a:pt x="5304079" y="288740"/>
                    <a:pt x="5321637" y="573457"/>
                    <a:pt x="5265505" y="804153"/>
                  </a:cubicBezTo>
                  <a:lnTo>
                    <a:pt x="5265505" y="804153"/>
                  </a:lnTo>
                  <a:cubicBezTo>
                    <a:pt x="3195714" y="770936"/>
                    <a:pt x="675646" y="681229"/>
                    <a:pt x="134028" y="804153"/>
                  </a:cubicBezTo>
                  <a:cubicBezTo>
                    <a:pt x="76680" y="769220"/>
                    <a:pt x="35999" y="705812"/>
                    <a:pt x="0" y="670125"/>
                  </a:cubicBezTo>
                  <a:cubicBezTo>
                    <a:pt x="-1653" y="348987"/>
                    <a:pt x="-33895" y="326224"/>
                    <a:pt x="0" y="0"/>
                  </a:cubicBezTo>
                  <a:close/>
                </a:path>
              </a:pathLst>
            </a:custGeom>
            <a:solidFill>
              <a:schemeClr val="bg1">
                <a:alpha val="93000"/>
              </a:schemeClr>
            </a:solidFill>
            <a:ln w="50800" cmpd="sng">
              <a:solidFill>
                <a:srgbClr val="FDBBCA"/>
              </a:solidFill>
              <a:prstDash val="sysDash"/>
              <a:extLst>
                <a:ext uri="{C807C97D-BFC1-408E-A445-0C87EB9F89A2}">
                  <ask:lineSketchStyleProps xmlns:ask="http://schemas.microsoft.com/office/drawing/2018/sketchyshapes" sd="3726150081">
                    <a:prstGeom prst="snip2DiagRect">
                      <a:avLst/>
                    </a:prstGeom>
                    <ask:type>
                      <ask:lineSketchCurved/>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dirty="0" err="1">
                  <a:solidFill>
                    <a:schemeClr val="tx1"/>
                  </a:solidFill>
                  <a:latin typeface="Arial" panose="020B0604020202020204" pitchFamily="34" charset="0"/>
                  <a:cs typeface="Arial" panose="020B0604020202020204" pitchFamily="34" charset="0"/>
                </a:rPr>
                <a:t>Nhiều</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loài</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vật</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có</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tiếng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kêu</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tiếng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gáy</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tiếng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hót</a:t>
              </a:r>
              <a:r>
                <a:rPr lang="en-US" sz="2400" b="1" dirty="0">
                  <a:solidFill>
                    <a:schemeClr val="tx1"/>
                  </a:solidFill>
                  <a:latin typeface="Arial" panose="020B0604020202020204" pitchFamily="34" charset="0"/>
                  <a:cs typeface="Arial" panose="020B0604020202020204" pitchFamily="34" charset="0"/>
                </a:rPr>
                <a:t> </a:t>
              </a:r>
              <a:endParaRPr lang="vi-VN" sz="2400" b="1" dirty="0">
                <a:solidFill>
                  <a:schemeClr val="tx1"/>
                </a:solidFill>
                <a:latin typeface="Arial" panose="020B0604020202020204" pitchFamily="34" charset="0"/>
                <a:cs typeface="Arial" panose="020B0604020202020204" pitchFamily="34" charset="0"/>
              </a:endParaRPr>
            </a:p>
            <a:p>
              <a:pPr lvl="0" algn="ctr">
                <a:defRPr/>
              </a:pPr>
              <a:r>
                <a:rPr lang="en-US" sz="2400" b="1" dirty="0" err="1">
                  <a:solidFill>
                    <a:schemeClr val="tx1"/>
                  </a:solidFill>
                  <a:latin typeface="Arial" panose="020B0604020202020204" pitchFamily="34" charset="0"/>
                  <a:cs typeface="Arial" panose="020B0604020202020204" pitchFamily="34" charset="0"/>
                </a:rPr>
                <a:t>rất</a:t>
              </a:r>
              <a:r>
                <a:rPr lang="en-US" sz="2400" b="1" dirty="0">
                  <a:solidFill>
                    <a:schemeClr val="tx1"/>
                  </a:solidFill>
                  <a:latin typeface="Arial" panose="020B0604020202020204" pitchFamily="34" charset="0"/>
                  <a:cs typeface="Arial" panose="020B0604020202020204" pitchFamily="34" charset="0"/>
                </a:rPr>
                <a:t> hay.</a:t>
              </a:r>
              <a:endParaRPr kumimoji="0" lang="en-US" sz="24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pic>
          <p:nvPicPr>
            <p:cNvPr id="27" name="Picture 26">
              <a:extLst>
                <a:ext uri="{FF2B5EF4-FFF2-40B4-BE49-F238E27FC236}">
                  <a16:creationId xmlns:a16="http://schemas.microsoft.com/office/drawing/2014/main" id="{013FDD46-A88F-4CA4-8772-9BE1EC3B6D41}"/>
                </a:ext>
              </a:extLst>
            </p:cNvPr>
            <p:cNvPicPr>
              <a:picLocks noChangeAspect="1"/>
            </p:cNvPicPr>
            <p:nvPr/>
          </p:nvPicPr>
          <p:blipFill rotWithShape="1">
            <a:blip r:embed="rId12">
              <a:extLst>
                <a:ext uri="{BEBA8EAE-BF5A-486C-A8C5-ECC9F3942E4B}">
                  <a14:imgProps xmlns:a14="http://schemas.microsoft.com/office/drawing/2010/main">
                    <a14:imgLayer r:embed="rId9">
                      <a14:imgEffect>
                        <a14:backgroundRemoval t="2150" b="19450" l="2950" r="27650">
                          <a14:foregroundMark x1="27650" y1="18050" x2="27650" y2="18050"/>
                        </a14:backgroundRemoval>
                      </a14:imgEffect>
                    </a14:imgLayer>
                  </a14:imgProps>
                </a:ext>
              </a:extLst>
            </a:blip>
            <a:srcRect r="70171" b="78373"/>
            <a:stretch/>
          </p:blipFill>
          <p:spPr>
            <a:xfrm>
              <a:off x="-511380" y="2525751"/>
              <a:ext cx="1185869" cy="919186"/>
            </a:xfrm>
            <a:prstGeom prst="rect">
              <a:avLst/>
            </a:prstGeom>
          </p:spPr>
        </p:pic>
      </p:grpSp>
      <p:pic>
        <p:nvPicPr>
          <p:cNvPr id="29" name="Picture 28">
            <a:extLst>
              <a:ext uri="{FF2B5EF4-FFF2-40B4-BE49-F238E27FC236}">
                <a16:creationId xmlns:a16="http://schemas.microsoft.com/office/drawing/2014/main" id="{3AC886BD-394C-4C41-BF2E-E8B241C4BC2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946515" y="3780678"/>
            <a:ext cx="1154344" cy="861550"/>
          </a:xfrm>
          <a:prstGeom prst="rect">
            <a:avLst/>
          </a:prstGeom>
        </p:spPr>
      </p:pic>
      <p:pic>
        <p:nvPicPr>
          <p:cNvPr id="30" name="Picture 29">
            <a:extLst>
              <a:ext uri="{FF2B5EF4-FFF2-40B4-BE49-F238E27FC236}">
                <a16:creationId xmlns:a16="http://schemas.microsoft.com/office/drawing/2014/main" id="{64A749A6-D974-4637-ABE3-B91FA985A9EC}"/>
              </a:ext>
            </a:extLst>
          </p:cNvPr>
          <p:cNvPicPr>
            <a:picLocks noChangeAspect="1"/>
          </p:cNvPicPr>
          <p:nvPr/>
        </p:nvPicPr>
        <p:blipFill>
          <a:blip r:embed="rId14" cstate="print">
            <a:extLst>
              <a:ext uri="{BEBA8EAE-BF5A-486C-A8C5-ECC9F3942E4B}">
                <a14:imgProps xmlns:a14="http://schemas.microsoft.com/office/drawing/2010/main">
                  <a14:imgLayer r:embed="rId1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9537574" y="1726748"/>
            <a:ext cx="728696" cy="723838"/>
          </a:xfrm>
          <a:prstGeom prst="rect">
            <a:avLst/>
          </a:prstGeom>
        </p:spPr>
      </p:pic>
      <p:pic>
        <p:nvPicPr>
          <p:cNvPr id="31" name="Picture 30">
            <a:extLst>
              <a:ext uri="{FF2B5EF4-FFF2-40B4-BE49-F238E27FC236}">
                <a16:creationId xmlns:a16="http://schemas.microsoft.com/office/drawing/2014/main" id="{DBD72ED4-ABD3-4554-BD7F-95126537C73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606990" y="2705162"/>
            <a:ext cx="728696" cy="723838"/>
          </a:xfrm>
          <a:prstGeom prst="rect">
            <a:avLst/>
          </a:prstGeom>
        </p:spPr>
      </p:pic>
      <p:pic>
        <p:nvPicPr>
          <p:cNvPr id="32" name="Am-thanh-tra-loi-sai-www_nhacchuongvui_com">
            <a:hlinkClick r:id="" action="ppaction://media"/>
            <a:extLst>
              <a:ext uri="{FF2B5EF4-FFF2-40B4-BE49-F238E27FC236}">
                <a16:creationId xmlns:a16="http://schemas.microsoft.com/office/drawing/2014/main" id="{83EC4EF8-8C79-4B98-88E2-897C2B952626}"/>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419491" y="1483173"/>
            <a:ext cx="487363" cy="487363"/>
          </a:xfrm>
          <a:prstGeom prst="rect">
            <a:avLst/>
          </a:prstGeom>
        </p:spPr>
      </p:pic>
      <p:pic>
        <p:nvPicPr>
          <p:cNvPr id="33" name="Am-thanh-tra-loi-sai-www_nhacchuongvui_com">
            <a:hlinkClick r:id="" action="ppaction://media"/>
            <a:extLst>
              <a:ext uri="{FF2B5EF4-FFF2-40B4-BE49-F238E27FC236}">
                <a16:creationId xmlns:a16="http://schemas.microsoft.com/office/drawing/2014/main" id="{89F17C7F-165A-4A87-B86C-9DC5680E07FF}"/>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419491" y="2114306"/>
            <a:ext cx="487363" cy="487363"/>
          </a:xfrm>
          <a:prstGeom prst="rect">
            <a:avLst/>
          </a:prstGeom>
        </p:spPr>
      </p:pic>
      <p:pic>
        <p:nvPicPr>
          <p:cNvPr id="34" name="Am-thanh-tra-loi-sai-www_nhacchuongvui_com">
            <a:hlinkClick r:id="" action="ppaction://media"/>
            <a:extLst>
              <a:ext uri="{FF2B5EF4-FFF2-40B4-BE49-F238E27FC236}">
                <a16:creationId xmlns:a16="http://schemas.microsoft.com/office/drawing/2014/main" id="{C7D14A83-F7E4-4F50-80F8-B296FE54EEF9}"/>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399302" y="3481776"/>
            <a:ext cx="487363" cy="487363"/>
          </a:xfrm>
          <a:prstGeom prst="rect">
            <a:avLst/>
          </a:prstGeom>
        </p:spPr>
      </p:pic>
      <p:pic>
        <p:nvPicPr>
          <p:cNvPr id="35" name="Am-thanh-tra-loi-dung-www_nhacchuongvui_com">
            <a:hlinkClick r:id="" action="ppaction://media"/>
            <a:extLst>
              <a:ext uri="{FF2B5EF4-FFF2-40B4-BE49-F238E27FC236}">
                <a16:creationId xmlns:a16="http://schemas.microsoft.com/office/drawing/2014/main" id="{AFB97FC8-C33D-4B9A-A0F2-E794AB81D69E}"/>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9490" y="2798041"/>
            <a:ext cx="487363" cy="487363"/>
          </a:xfrm>
          <a:prstGeom prst="rect">
            <a:avLst/>
          </a:prstGeom>
        </p:spPr>
      </p:pic>
      <p:pic>
        <p:nvPicPr>
          <p:cNvPr id="37" name="Picture 36">
            <a:extLst>
              <a:ext uri="{FF2B5EF4-FFF2-40B4-BE49-F238E27FC236}">
                <a16:creationId xmlns:a16="http://schemas.microsoft.com/office/drawing/2014/main" id="{0375B63D-328C-4C2E-9A80-9FBAF2F8597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794991" y="4909899"/>
            <a:ext cx="728696" cy="723838"/>
          </a:xfrm>
          <a:prstGeom prst="rect">
            <a:avLst/>
          </a:prstGeom>
        </p:spPr>
      </p:pic>
      <p:pic>
        <p:nvPicPr>
          <p:cNvPr id="38" name="Picture 37"/>
          <p:cNvPicPr>
            <a:picLocks noChangeAspect="1"/>
          </p:cNvPicPr>
          <p:nvPr/>
        </p:nvPicPr>
        <p:blipFill>
          <a:blip r:embed="rId18" cstate="print">
            <a:extLst>
              <a:ext uri="{BEBA8EAE-BF5A-486C-A8C5-ECC9F3942E4B}">
                <a14:imgProps xmlns:a14="http://schemas.microsoft.com/office/drawing/2010/main">
                  <a14:imgLayer r:embed="rId19">
                    <a14:imgEffect>
                      <a14:backgroundRemoval t="0" b="89915" l="2316" r="100000">
                        <a14:foregroundMark x1="4053" y1="34578" x2="7610" y2="51670"/>
                        <a14:foregroundMark x1="3805" y1="38179" x2="2854" y2="44204"/>
                        <a14:foregroundMark x1="20885" y1="56974" x2="19272" y2="56974"/>
                        <a14:foregroundMark x1="80232" y1="46758" x2="77006" y2="44335"/>
                      </a14:backgroundRemoval>
                    </a14:imgEffect>
                  </a14:imgLayer>
                </a14:imgProps>
              </a:ext>
              <a:ext uri="{28A0092B-C50C-407E-A947-70E740481C1C}">
                <a14:useLocalDpi xmlns:a14="http://schemas.microsoft.com/office/drawing/2010/main" val="0"/>
              </a:ext>
            </a:extLst>
          </a:blip>
          <a:stretch>
            <a:fillRect/>
          </a:stretch>
        </p:blipFill>
        <p:spPr>
          <a:xfrm>
            <a:off x="9085085" y="4400374"/>
            <a:ext cx="4251072" cy="2683813"/>
          </a:xfrm>
          <a:prstGeom prst="rect">
            <a:avLst/>
          </a:prstGeom>
        </p:spPr>
      </p:pic>
    </p:spTree>
    <p:extLst>
      <p:ext uri="{BB962C8B-B14F-4D97-AF65-F5344CB8AC3E}">
        <p14:creationId xmlns:p14="http://schemas.microsoft.com/office/powerpoint/2010/main" val="2407796467"/>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par>
                          <p:cTn id="11" fill="hold">
                            <p:stCondLst>
                              <p:cond delay="2000"/>
                            </p:stCondLst>
                            <p:childTnLst>
                              <p:par>
                                <p:cTn id="12" presetID="2" presetClass="entr" presetSubtype="8" fill="hold" nodeType="after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additive="base">
                                        <p:cTn id="14" dur="500" fill="hold"/>
                                        <p:tgtEl>
                                          <p:spTgt spid="25"/>
                                        </p:tgtEl>
                                        <p:attrNameLst>
                                          <p:attrName>ppt_x</p:attrName>
                                        </p:attrNameLst>
                                      </p:cBhvr>
                                      <p:tavLst>
                                        <p:tav tm="0">
                                          <p:val>
                                            <p:strVal val="0-#ppt_w/2"/>
                                          </p:val>
                                        </p:tav>
                                        <p:tav tm="100000">
                                          <p:val>
                                            <p:strVal val="#ppt_x"/>
                                          </p:val>
                                        </p:tav>
                                      </p:tavLst>
                                    </p:anim>
                                    <p:anim calcmode="lin" valueType="num">
                                      <p:cBhvr additive="base">
                                        <p:cTn id="15" dur="500" fill="hold"/>
                                        <p:tgtEl>
                                          <p:spTgt spid="25"/>
                                        </p:tgtEl>
                                        <p:attrNameLst>
                                          <p:attrName>ppt_y</p:attrName>
                                        </p:attrNameLst>
                                      </p:cBhvr>
                                      <p:tavLst>
                                        <p:tav tm="0">
                                          <p:val>
                                            <p:strVal val="#ppt_y"/>
                                          </p:val>
                                        </p:tav>
                                        <p:tav tm="100000">
                                          <p:val>
                                            <p:strVal val="#ppt_y"/>
                                          </p:val>
                                        </p:tav>
                                      </p:tavLst>
                                    </p:anim>
                                  </p:childTnLst>
                                </p:cTn>
                              </p:par>
                            </p:childTnLst>
                          </p:cTn>
                        </p:par>
                        <p:par>
                          <p:cTn id="16" fill="hold">
                            <p:stCondLst>
                              <p:cond delay="2500"/>
                            </p:stCondLst>
                            <p:childTnLst>
                              <p:par>
                                <p:cTn id="17" presetID="2" presetClass="entr" presetSubtype="8"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0-#ppt_w/2"/>
                                          </p:val>
                                        </p:tav>
                                        <p:tav tm="100000">
                                          <p:val>
                                            <p:strVal val="#ppt_x"/>
                                          </p:val>
                                        </p:tav>
                                      </p:tavLst>
                                    </p:anim>
                                    <p:anim calcmode="lin" valueType="num">
                                      <p:cBhvr additive="base">
                                        <p:cTn id="20" dur="500" fill="hold"/>
                                        <p:tgtEl>
                                          <p:spTgt spid="22"/>
                                        </p:tgtEl>
                                        <p:attrNameLst>
                                          <p:attrName>ppt_y</p:attrName>
                                        </p:attrNameLst>
                                      </p:cBhvr>
                                      <p:tavLst>
                                        <p:tav tm="0">
                                          <p:val>
                                            <p:strVal val="#ppt_y"/>
                                          </p:val>
                                        </p:tav>
                                        <p:tav tm="100000">
                                          <p:val>
                                            <p:strVal val="#ppt_y"/>
                                          </p:val>
                                        </p:tav>
                                      </p:tavLst>
                                    </p:anim>
                                  </p:childTnLst>
                                </p:cTn>
                              </p:par>
                            </p:childTnLst>
                          </p:cTn>
                        </p:par>
                        <p:par>
                          <p:cTn id="21" fill="hold">
                            <p:stCondLst>
                              <p:cond delay="3000"/>
                            </p:stCondLst>
                            <p:childTnLst>
                              <p:par>
                                <p:cTn id="22" presetID="2" presetClass="entr" presetSubtype="8"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0-#ppt_w/2"/>
                                          </p:val>
                                        </p:tav>
                                        <p:tav tm="100000">
                                          <p:val>
                                            <p:strVal val="#ppt_x"/>
                                          </p:val>
                                        </p:tav>
                                      </p:tavLst>
                                    </p:anim>
                                    <p:anim calcmode="lin" valueType="num">
                                      <p:cBhvr additive="base">
                                        <p:cTn id="25" dur="500" fill="hold"/>
                                        <p:tgtEl>
                                          <p:spTgt spid="19"/>
                                        </p:tgtEl>
                                        <p:attrNameLst>
                                          <p:attrName>ppt_y</p:attrName>
                                        </p:attrNameLst>
                                      </p:cBhvr>
                                      <p:tavLst>
                                        <p:tav tm="0">
                                          <p:val>
                                            <p:strVal val="#ppt_y"/>
                                          </p:val>
                                        </p:tav>
                                        <p:tav tm="100000">
                                          <p:val>
                                            <p:strVal val="#ppt_y"/>
                                          </p:val>
                                        </p:tav>
                                      </p:tavLst>
                                    </p:anim>
                                  </p:childTnLst>
                                </p:cTn>
                              </p:par>
                            </p:childTnLst>
                          </p:cTn>
                        </p:par>
                        <p:par>
                          <p:cTn id="26" fill="hold">
                            <p:stCondLst>
                              <p:cond delay="3500"/>
                            </p:stCondLst>
                            <p:childTnLst>
                              <p:par>
                                <p:cTn id="27" presetID="2" presetClass="entr" presetSubtype="8"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0-#ppt_w/2"/>
                                          </p:val>
                                        </p:tav>
                                        <p:tav tm="100000">
                                          <p:val>
                                            <p:strVal val="#ppt_x"/>
                                          </p:val>
                                        </p:tav>
                                      </p:tavLst>
                                    </p:anim>
                                    <p:anim calcmode="lin" valueType="num">
                                      <p:cBhvr additive="base">
                                        <p:cTn id="30"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30"/>
                                        </p:tgtEl>
                                        <p:attrNameLst>
                                          <p:attrName>style.visibility</p:attrName>
                                        </p:attrNameLst>
                                      </p:cBhvr>
                                      <p:to>
                                        <p:strVal val="visible"/>
                                      </p:to>
                                    </p:set>
                                    <p:anim calcmode="lin" valueType="num">
                                      <p:cBhvr additive="base">
                                        <p:cTn id="36" dur="500" fill="hold"/>
                                        <p:tgtEl>
                                          <p:spTgt spid="30"/>
                                        </p:tgtEl>
                                        <p:attrNameLst>
                                          <p:attrName>ppt_x</p:attrName>
                                        </p:attrNameLst>
                                      </p:cBhvr>
                                      <p:tavLst>
                                        <p:tav tm="0">
                                          <p:val>
                                            <p:strVal val="#ppt_x"/>
                                          </p:val>
                                        </p:tav>
                                        <p:tav tm="100000">
                                          <p:val>
                                            <p:strVal val="#ppt_x"/>
                                          </p:val>
                                        </p:tav>
                                      </p:tavLst>
                                    </p:anim>
                                    <p:anim calcmode="lin" valueType="num">
                                      <p:cBhvr additive="base">
                                        <p:cTn id="37" dur="500" fill="hold"/>
                                        <p:tgtEl>
                                          <p:spTgt spid="30"/>
                                        </p:tgtEl>
                                        <p:attrNameLst>
                                          <p:attrName>ppt_y</p:attrName>
                                        </p:attrNameLst>
                                      </p:cBhvr>
                                      <p:tavLst>
                                        <p:tav tm="0">
                                          <p:val>
                                            <p:strVal val="1+#ppt_h/2"/>
                                          </p:val>
                                        </p:tav>
                                        <p:tav tm="100000">
                                          <p:val>
                                            <p:strVal val="#ppt_y"/>
                                          </p:val>
                                        </p:tav>
                                      </p:tavLst>
                                    </p:anim>
                                  </p:childTnLst>
                                </p:cTn>
                              </p:par>
                              <p:par>
                                <p:cTn id="38" presetID="1" presetClass="mediacall" presetSubtype="0" fill="hold" nodeType="withEffect">
                                  <p:stCondLst>
                                    <p:cond delay="0"/>
                                  </p:stCondLst>
                                  <p:childTnLst>
                                    <p:cmd type="call" cmd="playFrom(0.0)">
                                      <p:cBhvr>
                                        <p:cTn id="39" dur="8150" fill="hold"/>
                                        <p:tgtEl>
                                          <p:spTgt spid="33"/>
                                        </p:tgtEl>
                                      </p:cBhvr>
                                    </p:cmd>
                                  </p:childTnLst>
                                </p:cTn>
                              </p:par>
                            </p:childTnLst>
                          </p:cTn>
                        </p:par>
                      </p:childTnLst>
                    </p:cTn>
                  </p:par>
                </p:childTnLst>
              </p:cTn>
              <p:nextCondLst>
                <p:cond evt="onClick" delay="0">
                  <p:tgtEl>
                    <p:spTgt spid="25"/>
                  </p:tgtEl>
                </p:cond>
              </p:nextCondLst>
            </p:seq>
            <p:seq concurrent="1" nextAc="seek">
              <p:cTn id="40" restart="whenNotActive" fill="hold" evtFilter="cancelBubble" nodeType="interactiveSeq">
                <p:stCondLst>
                  <p:cond evt="onClick" delay="0">
                    <p:tgtEl>
                      <p:spTgt spid="22"/>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par>
                                <p:cTn id="45" presetID="1" presetClass="mediacall" presetSubtype="0" fill="hold" nodeType="withEffect">
                                  <p:stCondLst>
                                    <p:cond delay="0"/>
                                  </p:stCondLst>
                                  <p:childTnLst>
                                    <p:cmd type="call" cmd="playFrom(0.0)">
                                      <p:cBhvr>
                                        <p:cTn id="46" dur="8150" fill="hold"/>
                                        <p:tgtEl>
                                          <p:spTgt spid="34"/>
                                        </p:tgtEl>
                                      </p:cBhvr>
                                    </p:cmd>
                                  </p:childTnLst>
                                </p:cTn>
                              </p:par>
                            </p:childTnLst>
                          </p:cTn>
                        </p:par>
                      </p:childTnLst>
                    </p:cTn>
                  </p:par>
                </p:childTnLst>
              </p:cTn>
              <p:nextCondLst>
                <p:cond evt="onClick" delay="0">
                  <p:tgtEl>
                    <p:spTgt spid="22"/>
                  </p:tgtEl>
                </p:cond>
              </p:nextCondLst>
            </p:seq>
            <p:seq concurrent="1" nextAc="seek">
              <p:cTn id="47" restart="whenNotActive" fill="hold" evtFilter="cancelBubble" nodeType="interactiveSeq">
                <p:stCondLst>
                  <p:cond evt="onClick" delay="0">
                    <p:tgtEl>
                      <p:spTgt spid="19"/>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9"/>
                                        </p:tgtEl>
                                        <p:attrNameLst>
                                          <p:attrName>style.visibility</p:attrName>
                                        </p:attrNameLst>
                                      </p:cBhvr>
                                      <p:to>
                                        <p:strVal val="visible"/>
                                      </p:to>
                                    </p:set>
                                  </p:childTnLst>
                                </p:cTn>
                              </p:par>
                              <p:par>
                                <p:cTn id="52" presetID="1" presetClass="mediacall" presetSubtype="0" fill="hold" nodeType="withEffect">
                                  <p:stCondLst>
                                    <p:cond delay="0"/>
                                  </p:stCondLst>
                                  <p:childTnLst>
                                    <p:cmd type="call" cmd="playFrom(0.0)">
                                      <p:cBhvr>
                                        <p:cTn id="53" dur="8085" fill="hold"/>
                                        <p:tgtEl>
                                          <p:spTgt spid="35"/>
                                        </p:tgtEl>
                                      </p:cBhvr>
                                    </p:cmd>
                                  </p:childTnLst>
                                </p:cTn>
                              </p:par>
                            </p:childTnLst>
                          </p:cTn>
                        </p:par>
                      </p:childTnLst>
                    </p:cTn>
                  </p:par>
                </p:childTnLst>
              </p:cTn>
              <p:nextCondLst>
                <p:cond evt="onClick" delay="0">
                  <p:tgtEl>
                    <p:spTgt spid="19"/>
                  </p:tgtEl>
                </p:cond>
              </p:nextCondLst>
            </p:seq>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par>
                                <p:cTn id="59" presetID="1" presetClass="mediacall" presetSubtype="0" fill="hold" nodeType="withEffect">
                                  <p:stCondLst>
                                    <p:cond delay="0"/>
                                  </p:stCondLst>
                                  <p:childTnLst>
                                    <p:cmd type="call" cmd="playFrom(0.0)">
                                      <p:cBhvr>
                                        <p:cTn id="60" dur="8150" fill="hold"/>
                                        <p:tgtEl>
                                          <p:spTgt spid="32"/>
                                        </p:tgtEl>
                                      </p:cBhvr>
                                    </p:cmd>
                                  </p:childTnLst>
                                </p:cTn>
                              </p:par>
                            </p:childTnLst>
                          </p:cTn>
                        </p:par>
                      </p:childTnLst>
                    </p:cTn>
                  </p:par>
                </p:childTnLst>
              </p:cTn>
              <p:nextCondLst>
                <p:cond evt="onClick" delay="0">
                  <p:tgtEl>
                    <p:spTgt spid="16"/>
                  </p:tgtEl>
                </p:cond>
              </p:nextCondLst>
            </p:seq>
            <p:audio>
              <p:cMediaNode vol="80000">
                <p:cTn id="61" fill="hold" display="0">
                  <p:stCondLst>
                    <p:cond delay="indefinite"/>
                  </p:stCondLst>
                  <p:endCondLst>
                    <p:cond evt="onStopAudio" delay="0">
                      <p:tgtEl>
                        <p:sldTgt/>
                      </p:tgtEl>
                    </p:cond>
                  </p:endCondLst>
                </p:cTn>
                <p:tgtEl>
                  <p:spTgt spid="32"/>
                </p:tgtEl>
              </p:cMediaNode>
            </p:audio>
            <p:audio>
              <p:cMediaNode vol="80000">
                <p:cTn id="62" fill="hold" display="0">
                  <p:stCondLst>
                    <p:cond delay="indefinite"/>
                  </p:stCondLst>
                  <p:endCondLst>
                    <p:cond evt="onStopAudio" delay="0">
                      <p:tgtEl>
                        <p:sldTgt/>
                      </p:tgtEl>
                    </p:cond>
                  </p:endCondLst>
                </p:cTn>
                <p:tgtEl>
                  <p:spTgt spid="33"/>
                </p:tgtEl>
              </p:cMediaNode>
            </p:audio>
            <p:audio>
              <p:cMediaNode vol="80000">
                <p:cTn id="63" fill="hold" display="0">
                  <p:stCondLst>
                    <p:cond delay="indefinite"/>
                  </p:stCondLst>
                  <p:endCondLst>
                    <p:cond evt="onStopAudio" delay="0">
                      <p:tgtEl>
                        <p:sldTgt/>
                      </p:tgtEl>
                    </p:cond>
                  </p:endCondLst>
                </p:cTn>
                <p:tgtEl>
                  <p:spTgt spid="34"/>
                </p:tgtEl>
              </p:cMediaNode>
            </p:audio>
            <p:audio>
              <p:cMediaNode vol="80000">
                <p:cTn id="64" fill="hold" display="0">
                  <p:stCondLst>
                    <p:cond delay="indefinite"/>
                  </p:stCondLst>
                  <p:endCondLst>
                    <p:cond evt="onStopAudio" delay="0">
                      <p:tgtEl>
                        <p:sldTgt/>
                      </p:tgtEl>
                    </p:cond>
                  </p:endCondLst>
                </p:cTn>
                <p:tgtEl>
                  <p:spTgt spid="35"/>
                </p:tgtEl>
              </p:cMediaNode>
            </p:audio>
          </p:childTnLst>
        </p:cTn>
      </p:par>
    </p:tnLst>
    <p:bldLst>
      <p:bldP spid="5" grpId="0" animBg="1"/>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4616" y="1424724"/>
            <a:ext cx="9805015" cy="4401205"/>
          </a:xfrm>
          <a:prstGeom prst="rect">
            <a:avLst/>
          </a:prstGeom>
          <a:solidFill>
            <a:schemeClr val="accent4">
              <a:lumMod val="40000"/>
              <a:lumOff val="60000"/>
            </a:schemeClr>
          </a:solidFill>
        </p:spPr>
        <p:txBody>
          <a:bodyPr wrap="square" rtlCol="0">
            <a:spAutoFit/>
          </a:bodyPr>
          <a:lstStyle/>
          <a:p>
            <a:pPr algn="just"/>
            <a:r>
              <a:rPr lang="vi-VN" sz="2800" dirty="0"/>
              <a:t>         Hôm nay là ngày thi tốt nghiệp của các học trò thầy  giáo vàng anh.</a:t>
            </a:r>
          </a:p>
          <a:p>
            <a:pPr algn="just"/>
            <a:r>
              <a:rPr lang="vi-VN" sz="2800" dirty="0"/>
              <a:t>        Ve sầu được thầy mời trình bày tác phẩm trước tiên. Mặc áo măng tô trong suốt, đôi mắt nâu </a:t>
            </a:r>
            <a:r>
              <a:rPr lang="vi-VN" sz="2800" dirty="0">
                <a:solidFill>
                  <a:srgbClr val="C00000"/>
                </a:solidFill>
              </a:rPr>
              <a:t>lấp lánh</a:t>
            </a:r>
            <a:r>
              <a:rPr lang="vi-VN" sz="2800" dirty="0"/>
              <a:t>, đầy vẻ tự tin, ve sầu biểu diễn bản nhạc “Mùa hè”. Gian phòng tràn ngập âm thanh sáng chói. Tiếng vi-ô-lông </a:t>
            </a:r>
            <a:r>
              <a:rPr lang="vi-VN" sz="2800" dirty="0">
                <a:solidFill>
                  <a:srgbClr val="C00000"/>
                </a:solidFill>
              </a:rPr>
              <a:t>réo rắt</a:t>
            </a:r>
            <a:r>
              <a:rPr lang="vi-VN" sz="2800" dirty="0"/>
              <a:t>, tiếng cla-ri-nét </a:t>
            </a:r>
            <a:r>
              <a:rPr lang="vi-VN" sz="2800" dirty="0">
                <a:solidFill>
                  <a:srgbClr val="C00000"/>
                </a:solidFill>
              </a:rPr>
              <a:t>trong sáng</a:t>
            </a:r>
            <a:r>
              <a:rPr lang="vi-VN" sz="2800" dirty="0"/>
              <a:t>, xen-lô </a:t>
            </a:r>
            <a:r>
              <a:rPr lang="vi-VN" sz="2800" dirty="0">
                <a:solidFill>
                  <a:srgbClr val="C00000"/>
                </a:solidFill>
              </a:rPr>
              <a:t>ấm áp</a:t>
            </a:r>
            <a:r>
              <a:rPr lang="vi-VN" sz="2800" dirty="0"/>
              <a:t>,... Tiếng nhạc gợi màu hoa phượng đỏ rực,</a:t>
            </a:r>
            <a:r>
              <a:rPr lang="vi-VN" sz="2800" dirty="0">
                <a:solidFill>
                  <a:srgbClr val="C00000"/>
                </a:solidFill>
              </a:rPr>
              <a:t>/</a:t>
            </a:r>
            <a:r>
              <a:rPr lang="vi-VN" sz="2800" dirty="0"/>
              <a:t> nắng sáng trắng,</a:t>
            </a:r>
            <a:r>
              <a:rPr lang="vi-VN" sz="2800" dirty="0">
                <a:solidFill>
                  <a:srgbClr val="C00000"/>
                </a:solidFill>
              </a:rPr>
              <a:t>/</a:t>
            </a:r>
            <a:r>
              <a:rPr lang="vi-VN" sz="2800" dirty="0"/>
              <a:t> bầu trời xanh mênh mông.</a:t>
            </a:r>
            <a:r>
              <a:rPr lang="vi-VN" sz="2800" dirty="0">
                <a:solidFill>
                  <a:srgbClr val="C00000"/>
                </a:solidFill>
              </a:rPr>
              <a:t>//</a:t>
            </a:r>
            <a:r>
              <a:rPr lang="vi-VN" sz="2800" dirty="0"/>
              <a:t> Bên hàng giậu, hoa mướp vàng và những cánh ong </a:t>
            </a:r>
            <a:r>
              <a:rPr lang="vi-VN" sz="2800" dirty="0">
                <a:solidFill>
                  <a:srgbClr val="C00000"/>
                </a:solidFill>
              </a:rPr>
              <a:t>rù rì</a:t>
            </a:r>
            <a:r>
              <a:rPr lang="vi-VN" sz="2800" dirty="0"/>
              <a:t>. Thầy giáo </a:t>
            </a:r>
            <a:r>
              <a:rPr lang="vi-VN" sz="2800" dirty="0">
                <a:solidFill>
                  <a:srgbClr val="C00000"/>
                </a:solidFill>
              </a:rPr>
              <a:t>xúc động</a:t>
            </a:r>
            <a:r>
              <a:rPr lang="vi-VN" sz="2800" dirty="0"/>
              <a:t>, cúi xuống ghi điểm.</a:t>
            </a:r>
          </a:p>
        </p:txBody>
      </p:sp>
      <p:sp>
        <p:nvSpPr>
          <p:cNvPr id="5" name="Rectangle 4"/>
          <p:cNvSpPr/>
          <p:nvPr/>
        </p:nvSpPr>
        <p:spPr>
          <a:xfrm>
            <a:off x="3524516" y="216787"/>
            <a:ext cx="3640740" cy="1323439"/>
          </a:xfrm>
          <a:prstGeom prst="rect">
            <a:avLst/>
          </a:prstGeom>
        </p:spPr>
        <p:txBody>
          <a:bodyPr wrap="none">
            <a:spAutoFit/>
          </a:bodyPr>
          <a:lstStyle/>
          <a:p>
            <a:pPr lvl="0">
              <a:defRPr/>
            </a:pPr>
            <a:r>
              <a:rPr lang="vi-VN" sz="8000" b="1" dirty="0">
                <a:solidFill>
                  <a:srgbClr val="F04425"/>
                </a:solidFill>
                <a:effectLst>
                  <a:outerShdw blurRad="50800" dist="38100" dir="2700000" algn="tl" rotWithShape="0">
                    <a:prstClr val="black">
                      <a:alpha val="40000"/>
                    </a:prstClr>
                  </a:outerShdw>
                </a:effectLst>
                <a:latin typeface="UTM French Vanilla" panose="02040603050506020204" pitchFamily="18" charset="0"/>
              </a:rPr>
              <a:t>Thi nhạc </a:t>
            </a:r>
            <a:endParaRPr lang="en-US" sz="8000" b="1" dirty="0">
              <a:solidFill>
                <a:srgbClr val="F04425"/>
              </a:solidFill>
              <a:effectLst>
                <a:outerShdw blurRad="50800" dist="38100" dir="2700000" algn="tl" rotWithShape="0">
                  <a:prstClr val="black">
                    <a:alpha val="40000"/>
                  </a:prstClr>
                </a:outerShdw>
              </a:effectLst>
              <a:latin typeface="UTM French Vanilla" panose="020406030505060202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088" y="5280853"/>
            <a:ext cx="12858751" cy="2077660"/>
          </a:xfrm>
          <a:prstGeom prst="rect">
            <a:avLst/>
          </a:prstGeom>
        </p:spPr>
      </p:pic>
    </p:spTree>
    <p:extLst>
      <p:ext uri="{BB962C8B-B14F-4D97-AF65-F5344CB8AC3E}">
        <p14:creationId xmlns:p14="http://schemas.microsoft.com/office/powerpoint/2010/main" val="3435154287"/>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69">
            <a:extLst>
              <a:ext uri="{FF2B5EF4-FFF2-40B4-BE49-F238E27FC236}">
                <a16:creationId xmlns:a16="http://schemas.microsoft.com/office/drawing/2014/main" id="{8899916F-CC00-4A9D-8D54-70C399745CDC}"/>
              </a:ext>
            </a:extLst>
          </p:cNvPr>
          <p:cNvPicPr>
            <a:picLocks noChangeAspect="1"/>
          </p:cNvPicPr>
          <p:nvPr/>
        </p:nvPicPr>
        <p:blipFill rotWithShape="1">
          <a:blip r:embed="rId2"/>
          <a:srcRect l="16136" r="17274" b="20236"/>
          <a:stretch/>
        </p:blipFill>
        <p:spPr>
          <a:xfrm>
            <a:off x="1333846" y="27708"/>
            <a:ext cx="9090314" cy="1794574"/>
          </a:xfrm>
          <a:prstGeom prst="rect">
            <a:avLst/>
          </a:prstGeom>
        </p:spPr>
      </p:pic>
      <p:sp>
        <p:nvSpPr>
          <p:cNvPr id="7" name="Rectangle 6"/>
          <p:cNvSpPr/>
          <p:nvPr/>
        </p:nvSpPr>
        <p:spPr>
          <a:xfrm>
            <a:off x="1823105" y="542332"/>
            <a:ext cx="8111795" cy="584775"/>
          </a:xfrm>
          <a:prstGeom prst="rect">
            <a:avLst/>
          </a:prstGeom>
        </p:spPr>
        <p:txBody>
          <a:bodyPr wrap="square">
            <a:spAutoFit/>
          </a:bodyPr>
          <a:lstStyle/>
          <a:p>
            <a:pPr algn="just"/>
            <a:r>
              <a:rPr lang="vi-VN" sz="3200" b="1" dirty="0">
                <a:solidFill>
                  <a:schemeClr val="bg1"/>
                </a:solidFill>
              </a:rPr>
              <a:t>1.Tìm danh từ trong các câu dưới đây:</a:t>
            </a:r>
          </a:p>
        </p:txBody>
      </p:sp>
      <p:grpSp>
        <p:nvGrpSpPr>
          <p:cNvPr id="9" name="Group 8">
            <a:extLst>
              <a:ext uri="{FF2B5EF4-FFF2-40B4-BE49-F238E27FC236}">
                <a16:creationId xmlns:a16="http://schemas.microsoft.com/office/drawing/2014/main" id="{013E386B-D22D-8F1E-AC4F-11BFC59E33CD}"/>
              </a:ext>
            </a:extLst>
          </p:cNvPr>
          <p:cNvGrpSpPr/>
          <p:nvPr/>
        </p:nvGrpSpPr>
        <p:grpSpPr>
          <a:xfrm>
            <a:off x="950276" y="1691842"/>
            <a:ext cx="7796560" cy="4914944"/>
            <a:chOff x="3911731" y="894056"/>
            <a:chExt cx="8406597" cy="5531461"/>
          </a:xfrm>
        </p:grpSpPr>
        <p:sp>
          <p:nvSpPr>
            <p:cNvPr id="10" name="文本框 22">
              <a:extLst>
                <a:ext uri="{FF2B5EF4-FFF2-40B4-BE49-F238E27FC236}">
                  <a16:creationId xmlns:a16="http://schemas.microsoft.com/office/drawing/2014/main" id="{DF852C5A-86D8-401B-81C2-36889DB0A9B1}"/>
                </a:ext>
              </a:extLst>
            </p:cNvPr>
            <p:cNvSpPr txBox="1"/>
            <p:nvPr/>
          </p:nvSpPr>
          <p:spPr>
            <a:xfrm rot="16200000">
              <a:off x="6536717" y="643906"/>
              <a:ext cx="3570208" cy="7993014"/>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1000" b="1" i="0" u="none" strike="noStrike" kern="1200" cap="none" spc="0" normalizeH="0" baseline="0" noProof="0">
                <a:ln>
                  <a:noFill/>
                </a:ln>
                <a:solidFill>
                  <a:srgbClr val="EE1678"/>
                </a:solidFill>
                <a:effectLst>
                  <a:glow rad="63500">
                    <a:srgbClr val="A5A5A5">
                      <a:satMod val="175000"/>
                      <a:alpha val="40000"/>
                    </a:srgbClr>
                  </a:glow>
                  <a:outerShdw blurRad="38100" dist="38100" dir="2700000" algn="tl">
                    <a:srgbClr val="000000">
                      <a:alpha val="43137"/>
                    </a:srgbClr>
                  </a:outerShdw>
                  <a:reflection blurRad="6350" stA="55000" endA="300" endPos="45500" dir="5400000" sy="-100000" algn="bl" rotWithShape="0"/>
                </a:effectLst>
                <a:uLnTx/>
                <a:uFillTx/>
                <a:latin typeface="UVF Candlescript Pro" panose="02000000000000000000" pitchFamily="50" charset="0"/>
                <a:ea typeface="微软雅黑"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0" b="1" i="0" u="none" strike="noStrike" kern="1200" cap="none" spc="0" normalizeH="0" baseline="0" noProof="0">
                  <a:ln>
                    <a:noFill/>
                  </a:ln>
                  <a:solidFill>
                    <a:srgbClr val="EE1678"/>
                  </a:solidFill>
                  <a:effectLst>
                    <a:glow rad="63500">
                      <a:srgbClr val="A5A5A5">
                        <a:satMod val="175000"/>
                        <a:alpha val="40000"/>
                      </a:srgbClr>
                    </a:glow>
                    <a:outerShdw blurRad="38100" dist="38100" dir="2700000" algn="tl">
                      <a:srgbClr val="000000">
                        <a:alpha val="43137"/>
                      </a:srgbClr>
                    </a:outerShdw>
                    <a:reflection blurRad="6350" stA="55000" endA="300" endPos="45500" dir="5400000" sy="-100000" algn="bl" rotWithShape="0"/>
                  </a:effectLst>
                  <a:uLnTx/>
                  <a:uFillTx/>
                  <a:latin typeface="UVF Candlescript Pro" panose="02000000000000000000" pitchFamily="50" charset="0"/>
                  <a:ea typeface="微软雅黑" panose="020B0503020204020204" pitchFamily="34" charset="-122"/>
                  <a:cs typeface="+mn-cs"/>
                </a:rPr>
                <a:t> </a:t>
              </a:r>
              <a:endParaRPr kumimoji="0" lang="en-US" altLang="zh-CN" sz="11000" b="1" i="0" u="none" strike="noStrike" kern="1200" cap="none" spc="0" normalizeH="0" baseline="0" noProof="0" dirty="0">
                <a:ln>
                  <a:noFill/>
                </a:ln>
                <a:solidFill>
                  <a:srgbClr val="EE1678"/>
                </a:solidFill>
                <a:effectLst>
                  <a:glow rad="63500">
                    <a:srgbClr val="A5A5A5">
                      <a:satMod val="175000"/>
                      <a:alpha val="40000"/>
                    </a:srgbClr>
                  </a:glow>
                  <a:outerShdw blurRad="38100" dist="38100" dir="2700000" algn="tl">
                    <a:srgbClr val="000000">
                      <a:alpha val="43137"/>
                    </a:srgbClr>
                  </a:outerShdw>
                  <a:reflection blurRad="6350" stA="55000" endA="300" endPos="45500" dir="5400000" sy="-100000" algn="bl" rotWithShape="0"/>
                </a:effectLst>
                <a:uLnTx/>
                <a:uFillTx/>
                <a:latin typeface="UVF Candlescript Pro" panose="02000000000000000000" pitchFamily="50" charset="0"/>
                <a:ea typeface="微软雅黑" panose="020B0503020204020204" pitchFamily="34" charset="-122"/>
                <a:cs typeface="+mn-cs"/>
              </a:endParaRPr>
            </a:p>
          </p:txBody>
        </p:sp>
        <p:grpSp>
          <p:nvGrpSpPr>
            <p:cNvPr id="11" name="Group 10">
              <a:extLst>
                <a:ext uri="{FF2B5EF4-FFF2-40B4-BE49-F238E27FC236}">
                  <a16:creationId xmlns:a16="http://schemas.microsoft.com/office/drawing/2014/main" id="{C2996A05-41AC-FEEA-9923-F995F3FE4F0E}"/>
                </a:ext>
              </a:extLst>
            </p:cNvPr>
            <p:cNvGrpSpPr/>
            <p:nvPr/>
          </p:nvGrpSpPr>
          <p:grpSpPr>
            <a:xfrm>
              <a:off x="3911731" y="894056"/>
              <a:ext cx="8095881" cy="5238072"/>
              <a:chOff x="4376142" y="0"/>
              <a:chExt cx="5920637" cy="2211327"/>
            </a:xfrm>
          </p:grpSpPr>
          <p:sp>
            <p:nvSpPr>
              <p:cNvPr id="12" name="Flowchart: Terminator 11">
                <a:extLst>
                  <a:ext uri="{FF2B5EF4-FFF2-40B4-BE49-F238E27FC236}">
                    <a16:creationId xmlns:a16="http://schemas.microsoft.com/office/drawing/2014/main" id="{2852771F-47B2-61DE-0313-B70759FE1E6A}"/>
                  </a:ext>
                </a:extLst>
              </p:cNvPr>
              <p:cNvSpPr/>
              <p:nvPr/>
            </p:nvSpPr>
            <p:spPr>
              <a:xfrm>
                <a:off x="4376142" y="0"/>
                <a:ext cx="5920637" cy="2211327"/>
              </a:xfrm>
              <a:prstGeom prst="flowChartTerminator">
                <a:avLst/>
              </a:prstGeom>
              <a:ln w="76200">
                <a:solidFill>
                  <a:schemeClr val="accent5">
                    <a:lumMod val="50000"/>
                  </a:schemeClr>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 name="TextBox 60">
                <a:extLst>
                  <a:ext uri="{FF2B5EF4-FFF2-40B4-BE49-F238E27FC236}">
                    <a16:creationId xmlns:a16="http://schemas.microsoft.com/office/drawing/2014/main" id="{292B412F-2835-03F7-2DF7-C6ECD1CE6876}"/>
                  </a:ext>
                </a:extLst>
              </p:cNvPr>
              <p:cNvSpPr txBox="1"/>
              <p:nvPr/>
            </p:nvSpPr>
            <p:spPr>
              <a:xfrm>
                <a:off x="5455867" y="31732"/>
                <a:ext cx="3716452" cy="44555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150" normalizeH="0" baseline="0" noProof="0" dirty="0">
                  <a:ln>
                    <a:noFill/>
                  </a:ln>
                  <a:solidFill>
                    <a:srgbClr val="C00000"/>
                  </a:solidFill>
                  <a:effectLst/>
                  <a:uLnTx/>
                  <a:uFillTx/>
                  <a:latin typeface="#9Slide05 SVNMotion Picture" panose="02040603050506020204" pitchFamily="18" charset="0"/>
                  <a:ea typeface="+mn-ea"/>
                  <a:cs typeface="+mn-cs"/>
                  <a:sym typeface="+mn-lt"/>
                </a:endParaRPr>
              </a:p>
            </p:txBody>
          </p:sp>
        </p:grpSp>
      </p:grpSp>
      <p:sp>
        <p:nvSpPr>
          <p:cNvPr id="14" name="Heart 13">
            <a:extLst>
              <a:ext uri="{FF2B5EF4-FFF2-40B4-BE49-F238E27FC236}">
                <a16:creationId xmlns:a16="http://schemas.microsoft.com/office/drawing/2014/main" id="{5370C47D-934E-74B4-513C-B0D68650BE05}"/>
              </a:ext>
            </a:extLst>
          </p:cNvPr>
          <p:cNvSpPr/>
          <p:nvPr/>
        </p:nvSpPr>
        <p:spPr>
          <a:xfrm rot="20943956">
            <a:off x="936665" y="1693067"/>
            <a:ext cx="1200099" cy="1036954"/>
          </a:xfrm>
          <a:prstGeom prst="heart">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0" b="0" i="0" u="none" strike="noStrike" kern="1200" cap="none" spc="0" normalizeH="0" baseline="0" noProof="0">
              <a:ln>
                <a:noFill/>
              </a:ln>
              <a:solidFill>
                <a:srgbClr val="70AD47">
                  <a:lumMod val="75000"/>
                </a:srgbClr>
              </a:solidFill>
              <a:effectLst/>
              <a:uLnTx/>
              <a:uFillTx/>
              <a:latin typeface="Arial" panose="020B0604020202020204"/>
              <a:ea typeface="+mn-ea"/>
              <a:cs typeface="+mn-cs"/>
            </a:endParaRPr>
          </a:p>
        </p:txBody>
      </p:sp>
      <p:sp>
        <p:nvSpPr>
          <p:cNvPr id="15" name="Rectangle 14"/>
          <p:cNvSpPr/>
          <p:nvPr/>
        </p:nvSpPr>
        <p:spPr>
          <a:xfrm>
            <a:off x="1949618" y="2106014"/>
            <a:ext cx="6031540" cy="3693319"/>
          </a:xfrm>
          <a:prstGeom prst="rect">
            <a:avLst/>
          </a:prstGeom>
        </p:spPr>
        <p:txBody>
          <a:bodyPr wrap="square">
            <a:spAutoFit/>
          </a:bodyPr>
          <a:lstStyle/>
          <a:p>
            <a:pPr marL="342900" indent="-342900" algn="just">
              <a:buAutoNum type="alphaLcPeriod"/>
            </a:pPr>
            <a:r>
              <a:rPr lang="vi-VN" sz="2600" dirty="0">
                <a:solidFill>
                  <a:srgbClr val="002060"/>
                </a:solidFill>
              </a:rPr>
              <a:t>Sau ve sầu, gà trống đĩnh đạc bước lên, kiêu hãnh ngẩng đầu với cái mũ đỏ chói.</a:t>
            </a:r>
          </a:p>
          <a:p>
            <a:pPr algn="just"/>
            <a:r>
              <a:rPr lang="vi-VN" sz="2600" dirty="0">
                <a:solidFill>
                  <a:srgbClr val="002060"/>
                </a:solidFill>
              </a:rPr>
              <a:t> b. Dế bước ra khoẻ khoắn và trang nhã trong chiếc áo nâu ông.</a:t>
            </a:r>
          </a:p>
          <a:p>
            <a:endParaRPr lang="vi-VN" sz="2600" dirty="0">
              <a:solidFill>
                <a:srgbClr val="002060"/>
              </a:solidFill>
            </a:endParaRPr>
          </a:p>
          <a:p>
            <a:r>
              <a:rPr lang="vi-VN" sz="2600" dirty="0">
                <a:solidFill>
                  <a:srgbClr val="002060"/>
                </a:solidFill>
              </a:rPr>
              <a:t>c. Trong tà áo dài tha thướt, hoạ mi trông thật dịu dàng, uyển chuyển.</a:t>
            </a:r>
          </a:p>
          <a:p>
            <a:pPr algn="just"/>
            <a:r>
              <a:rPr lang="vi-VN" sz="2600" dirty="0">
                <a:solidFill>
                  <a:srgbClr val="002060"/>
                </a:solidFill>
              </a:rPr>
              <a:t>   		</a:t>
            </a:r>
            <a:endParaRPr lang="vi-VN" dirty="0">
              <a:solidFill>
                <a:srgbClr val="000000"/>
              </a:solidFill>
              <a:latin typeface="OpenSans"/>
            </a:endParaRPr>
          </a:p>
        </p:txBody>
      </p:sp>
      <p:sp>
        <p:nvSpPr>
          <p:cNvPr id="3" name="TextBox 2"/>
          <p:cNvSpPr txBox="1"/>
          <p:nvPr/>
        </p:nvSpPr>
        <p:spPr>
          <a:xfrm>
            <a:off x="3002610" y="2111333"/>
            <a:ext cx="1173019" cy="492443"/>
          </a:xfrm>
          <a:prstGeom prst="rect">
            <a:avLst/>
          </a:prstGeom>
          <a:noFill/>
        </p:spPr>
        <p:txBody>
          <a:bodyPr wrap="square" rtlCol="0">
            <a:spAutoFit/>
          </a:bodyPr>
          <a:lstStyle/>
          <a:p>
            <a:r>
              <a:rPr lang="en-US" sz="2600" dirty="0" err="1">
                <a:solidFill>
                  <a:srgbClr val="FF0000"/>
                </a:solidFill>
                <a:latin typeface="Arial" panose="020B0604020202020204" pitchFamily="34" charset="0"/>
                <a:cs typeface="Arial" panose="020B0604020202020204" pitchFamily="34" charset="0"/>
              </a:rPr>
              <a:t>ve</a:t>
            </a:r>
            <a:r>
              <a:rPr lang="en-US" sz="2600" dirty="0">
                <a:solidFill>
                  <a:srgbClr val="FF0000"/>
                </a:solidFill>
                <a:latin typeface="Arial" panose="020B0604020202020204" pitchFamily="34" charset="0"/>
                <a:cs typeface="Arial" panose="020B0604020202020204" pitchFamily="34" charset="0"/>
              </a:rPr>
              <a:t> </a:t>
            </a:r>
            <a:r>
              <a:rPr lang="en-US" sz="2600" dirty="0" err="1">
                <a:solidFill>
                  <a:srgbClr val="FF0000"/>
                </a:solidFill>
                <a:latin typeface="Arial" panose="020B0604020202020204" pitchFamily="34" charset="0"/>
                <a:cs typeface="Arial" panose="020B0604020202020204" pitchFamily="34" charset="0"/>
              </a:rPr>
              <a:t>sầu</a:t>
            </a:r>
            <a:endParaRPr lang="en-US" sz="2600" dirty="0">
              <a:solidFill>
                <a:srgbClr val="FF0000"/>
              </a:solidFill>
              <a:latin typeface="Arial" panose="020B0604020202020204" pitchFamily="34" charset="0"/>
              <a:cs typeface="Arial" panose="020B0604020202020204" pitchFamily="34" charset="0"/>
            </a:endParaRPr>
          </a:p>
        </p:txBody>
      </p:sp>
      <p:sp>
        <p:nvSpPr>
          <p:cNvPr id="16" name="TextBox 15"/>
          <p:cNvSpPr txBox="1"/>
          <p:nvPr/>
        </p:nvSpPr>
        <p:spPr>
          <a:xfrm>
            <a:off x="4238614" y="2106014"/>
            <a:ext cx="1746549" cy="492443"/>
          </a:xfrm>
          <a:prstGeom prst="rect">
            <a:avLst/>
          </a:prstGeom>
          <a:noFill/>
        </p:spPr>
        <p:txBody>
          <a:bodyPr wrap="square" rtlCol="0">
            <a:spAutoFit/>
          </a:bodyPr>
          <a:lstStyle/>
          <a:p>
            <a:r>
              <a:rPr lang="vi-VN" sz="2600" dirty="0">
                <a:solidFill>
                  <a:srgbClr val="FF0000"/>
                </a:solidFill>
              </a:rPr>
              <a:t>gà trống</a:t>
            </a:r>
            <a:endParaRPr lang="en-US" sz="2600" dirty="0">
              <a:solidFill>
                <a:srgbClr val="FF0000"/>
              </a:solidFill>
            </a:endParaRPr>
          </a:p>
        </p:txBody>
      </p:sp>
      <p:sp>
        <p:nvSpPr>
          <p:cNvPr id="17" name="TextBox 16"/>
          <p:cNvSpPr txBox="1"/>
          <p:nvPr/>
        </p:nvSpPr>
        <p:spPr>
          <a:xfrm>
            <a:off x="6813677" y="2500462"/>
            <a:ext cx="1173019" cy="492443"/>
          </a:xfrm>
          <a:prstGeom prst="rect">
            <a:avLst/>
          </a:prstGeom>
          <a:noFill/>
        </p:spPr>
        <p:txBody>
          <a:bodyPr wrap="square" rtlCol="0">
            <a:spAutoFit/>
          </a:bodyPr>
          <a:lstStyle/>
          <a:p>
            <a:r>
              <a:rPr lang="vi-VN" sz="2600" dirty="0">
                <a:solidFill>
                  <a:srgbClr val="FF0000"/>
                </a:solidFill>
              </a:rPr>
              <a:t>cái mũ</a:t>
            </a:r>
            <a:endParaRPr lang="en-US" sz="2600" dirty="0">
              <a:solidFill>
                <a:srgbClr val="FF0000"/>
              </a:solidFill>
            </a:endParaRPr>
          </a:p>
        </p:txBody>
      </p:sp>
      <p:sp>
        <p:nvSpPr>
          <p:cNvPr id="18" name="TextBox 17"/>
          <p:cNvSpPr txBox="1"/>
          <p:nvPr/>
        </p:nvSpPr>
        <p:spPr>
          <a:xfrm>
            <a:off x="2495720" y="3285822"/>
            <a:ext cx="1173019" cy="492443"/>
          </a:xfrm>
          <a:prstGeom prst="rect">
            <a:avLst/>
          </a:prstGeom>
          <a:noFill/>
        </p:spPr>
        <p:txBody>
          <a:bodyPr wrap="square" rtlCol="0">
            <a:spAutoFit/>
          </a:bodyPr>
          <a:lstStyle/>
          <a:p>
            <a:r>
              <a:rPr lang="vi-VN" sz="2600" dirty="0">
                <a:solidFill>
                  <a:srgbClr val="FF0000"/>
                </a:solidFill>
              </a:rPr>
              <a:t>D</a:t>
            </a:r>
            <a:r>
              <a:rPr lang="vi-VN" sz="2600">
                <a:solidFill>
                  <a:srgbClr val="FF0000"/>
                </a:solidFill>
              </a:rPr>
              <a:t>ế</a:t>
            </a:r>
            <a:endParaRPr lang="en-US" sz="2600" dirty="0">
              <a:solidFill>
                <a:srgbClr val="FF0000"/>
              </a:solidFill>
            </a:endParaRPr>
          </a:p>
        </p:txBody>
      </p:sp>
      <p:sp>
        <p:nvSpPr>
          <p:cNvPr id="20" name="TextBox 19"/>
          <p:cNvSpPr txBox="1"/>
          <p:nvPr/>
        </p:nvSpPr>
        <p:spPr>
          <a:xfrm>
            <a:off x="3441640" y="3689561"/>
            <a:ext cx="1630892" cy="492443"/>
          </a:xfrm>
          <a:prstGeom prst="rect">
            <a:avLst/>
          </a:prstGeom>
          <a:noFill/>
        </p:spPr>
        <p:txBody>
          <a:bodyPr wrap="square" rtlCol="0">
            <a:spAutoFit/>
          </a:bodyPr>
          <a:lstStyle/>
          <a:p>
            <a:r>
              <a:rPr lang="en-US" sz="2600" dirty="0" err="1">
                <a:solidFill>
                  <a:srgbClr val="FF0000"/>
                </a:solidFill>
                <a:latin typeface="Arial" panose="020B0604020202020204" pitchFamily="34" charset="0"/>
                <a:cs typeface="Arial" panose="020B0604020202020204" pitchFamily="34" charset="0"/>
              </a:rPr>
              <a:t>chiếc</a:t>
            </a:r>
            <a:r>
              <a:rPr lang="en-US" sz="2600" dirty="0">
                <a:solidFill>
                  <a:srgbClr val="FF0000"/>
                </a:solidFill>
                <a:latin typeface="Arial" panose="020B0604020202020204" pitchFamily="34" charset="0"/>
                <a:cs typeface="Arial" panose="020B0604020202020204" pitchFamily="34" charset="0"/>
              </a:rPr>
              <a:t> </a:t>
            </a:r>
            <a:r>
              <a:rPr lang="en-US" sz="2600" dirty="0" err="1">
                <a:solidFill>
                  <a:srgbClr val="FF0000"/>
                </a:solidFill>
                <a:latin typeface="Arial" panose="020B0604020202020204" pitchFamily="34" charset="0"/>
                <a:cs typeface="Arial" panose="020B0604020202020204" pitchFamily="34" charset="0"/>
              </a:rPr>
              <a:t>áo</a:t>
            </a:r>
            <a:endParaRPr lang="en-US" sz="2600" dirty="0">
              <a:solidFill>
                <a:srgbClr val="FF0000"/>
              </a:solidFill>
              <a:latin typeface="Arial" panose="020B0604020202020204" pitchFamily="34" charset="0"/>
              <a:cs typeface="Arial" panose="020B0604020202020204" pitchFamily="34" charset="0"/>
            </a:endParaRPr>
          </a:p>
        </p:txBody>
      </p:sp>
      <p:sp>
        <p:nvSpPr>
          <p:cNvPr id="21" name="TextBox 20"/>
          <p:cNvSpPr txBox="1"/>
          <p:nvPr/>
        </p:nvSpPr>
        <p:spPr>
          <a:xfrm>
            <a:off x="3234630" y="4480299"/>
            <a:ext cx="1911927" cy="492443"/>
          </a:xfrm>
          <a:prstGeom prst="rect">
            <a:avLst/>
          </a:prstGeom>
          <a:noFill/>
        </p:spPr>
        <p:txBody>
          <a:bodyPr wrap="square" rtlCol="0">
            <a:spAutoFit/>
          </a:bodyPr>
          <a:lstStyle/>
          <a:p>
            <a:r>
              <a:rPr lang="en-US" sz="2600" dirty="0" err="1">
                <a:solidFill>
                  <a:srgbClr val="FF0000"/>
                </a:solidFill>
                <a:latin typeface="Arial" panose="020B0604020202020204" pitchFamily="34" charset="0"/>
                <a:cs typeface="Arial" panose="020B0604020202020204" pitchFamily="34" charset="0"/>
              </a:rPr>
              <a:t>tà</a:t>
            </a:r>
            <a:r>
              <a:rPr lang="en-US" sz="2600" dirty="0">
                <a:solidFill>
                  <a:srgbClr val="FF0000"/>
                </a:solidFill>
                <a:latin typeface="Arial" panose="020B0604020202020204" pitchFamily="34" charset="0"/>
                <a:cs typeface="Arial" panose="020B0604020202020204" pitchFamily="34" charset="0"/>
              </a:rPr>
              <a:t> </a:t>
            </a:r>
            <a:r>
              <a:rPr lang="en-US" sz="2600" dirty="0" err="1">
                <a:solidFill>
                  <a:srgbClr val="FF0000"/>
                </a:solidFill>
                <a:latin typeface="Arial" panose="020B0604020202020204" pitchFamily="34" charset="0"/>
                <a:cs typeface="Arial" panose="020B0604020202020204" pitchFamily="34" charset="0"/>
              </a:rPr>
              <a:t>áo</a:t>
            </a:r>
            <a:r>
              <a:rPr lang="en-US" sz="2600" dirty="0">
                <a:solidFill>
                  <a:srgbClr val="FF0000"/>
                </a:solidFill>
                <a:latin typeface="Arial" panose="020B0604020202020204" pitchFamily="34" charset="0"/>
                <a:cs typeface="Arial" panose="020B0604020202020204" pitchFamily="34" charset="0"/>
              </a:rPr>
              <a:t> </a:t>
            </a:r>
            <a:r>
              <a:rPr lang="en-US" sz="2600" dirty="0" err="1">
                <a:solidFill>
                  <a:srgbClr val="FF0000"/>
                </a:solidFill>
                <a:latin typeface="Arial" panose="020B0604020202020204" pitchFamily="34" charset="0"/>
                <a:cs typeface="Arial" panose="020B0604020202020204" pitchFamily="34" charset="0"/>
              </a:rPr>
              <a:t>dài</a:t>
            </a:r>
            <a:endParaRPr lang="en-US" sz="2600" dirty="0">
              <a:solidFill>
                <a:srgbClr val="FF0000"/>
              </a:solidFill>
              <a:latin typeface="Arial" panose="020B0604020202020204" pitchFamily="34" charset="0"/>
              <a:cs typeface="Arial" panose="020B0604020202020204" pitchFamily="34" charset="0"/>
            </a:endParaRPr>
          </a:p>
        </p:txBody>
      </p:sp>
      <p:sp>
        <p:nvSpPr>
          <p:cNvPr id="22" name="TextBox 21"/>
          <p:cNvSpPr txBox="1"/>
          <p:nvPr/>
        </p:nvSpPr>
        <p:spPr>
          <a:xfrm>
            <a:off x="6151822" y="4480299"/>
            <a:ext cx="1911927" cy="492443"/>
          </a:xfrm>
          <a:prstGeom prst="rect">
            <a:avLst/>
          </a:prstGeom>
          <a:noFill/>
        </p:spPr>
        <p:txBody>
          <a:bodyPr wrap="square" rtlCol="0">
            <a:spAutoFit/>
          </a:bodyPr>
          <a:lstStyle/>
          <a:p>
            <a:r>
              <a:rPr lang="vi-VN" sz="2600" dirty="0">
                <a:solidFill>
                  <a:srgbClr val="FF0000"/>
                </a:solidFill>
                <a:latin typeface="Arial" panose="020B0604020202020204" pitchFamily="34" charset="0"/>
                <a:cs typeface="Arial" panose="020B0604020202020204" pitchFamily="34" charset="0"/>
              </a:rPr>
              <a:t>họa mi</a:t>
            </a:r>
            <a:endParaRPr lang="en-US" sz="2600" dirty="0">
              <a:solidFill>
                <a:srgbClr val="FF0000"/>
              </a:solidFill>
              <a:latin typeface="Arial" panose="020B0604020202020204" pitchFamily="34" charset="0"/>
              <a:cs typeface="Arial" panose="020B0604020202020204" pitchFamily="34" charset="0"/>
            </a:endParaRPr>
          </a:p>
        </p:txBody>
      </p:sp>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213" y="4942422"/>
            <a:ext cx="12858751" cy="2077660"/>
          </a:xfrm>
          <a:prstGeom prst="rect">
            <a:avLst/>
          </a:prstGeom>
        </p:spPr>
      </p:pic>
      <p:pic>
        <p:nvPicPr>
          <p:cNvPr id="24" name="Picture 23"/>
          <p:cNvPicPr>
            <a:picLocks noChangeAspect="1"/>
          </p:cNvPicPr>
          <p:nvPr/>
        </p:nvPicPr>
        <p:blipFill rotWithShape="1">
          <a:blip r:embed="rId4" cstate="print">
            <a:extLst>
              <a:ext uri="{28A0092B-C50C-407E-A947-70E740481C1C}">
                <a14:useLocalDpi xmlns:a14="http://schemas.microsoft.com/office/drawing/2010/main" val="0"/>
              </a:ext>
            </a:extLst>
          </a:blip>
          <a:srcRect l="13133" t="10947" r="48564" b="5685"/>
          <a:stretch/>
        </p:blipFill>
        <p:spPr>
          <a:xfrm>
            <a:off x="8679179" y="1600443"/>
            <a:ext cx="2564138" cy="3956099"/>
          </a:xfrm>
          <a:prstGeom prst="rect">
            <a:avLst/>
          </a:prstGeom>
        </p:spPr>
      </p:pic>
    </p:spTree>
    <p:extLst>
      <p:ext uri="{BB962C8B-B14F-4D97-AF65-F5344CB8AC3E}">
        <p14:creationId xmlns:p14="http://schemas.microsoft.com/office/powerpoint/2010/main" val="2852648022"/>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down)">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ipe(down)">
                                      <p:cBhvr>
                                        <p:cTn id="3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P spid="17" grpId="0"/>
      <p:bldP spid="18" grpId="0"/>
      <p:bldP spid="20" grpId="0"/>
      <p:bldP spid="21"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13E386B-D22D-8F1E-AC4F-11BFC59E33CD}"/>
              </a:ext>
            </a:extLst>
          </p:cNvPr>
          <p:cNvGrpSpPr/>
          <p:nvPr/>
        </p:nvGrpSpPr>
        <p:grpSpPr>
          <a:xfrm>
            <a:off x="1052189" y="2018398"/>
            <a:ext cx="6595931" cy="3602053"/>
            <a:chOff x="3911731" y="894056"/>
            <a:chExt cx="8406597" cy="5531461"/>
          </a:xfrm>
        </p:grpSpPr>
        <p:sp>
          <p:nvSpPr>
            <p:cNvPr id="8" name="文本框 22">
              <a:extLst>
                <a:ext uri="{FF2B5EF4-FFF2-40B4-BE49-F238E27FC236}">
                  <a16:creationId xmlns:a16="http://schemas.microsoft.com/office/drawing/2014/main" id="{DF852C5A-86D8-401B-81C2-36889DB0A9B1}"/>
                </a:ext>
              </a:extLst>
            </p:cNvPr>
            <p:cNvSpPr txBox="1"/>
            <p:nvPr/>
          </p:nvSpPr>
          <p:spPr>
            <a:xfrm rot="16200000">
              <a:off x="6536717" y="643906"/>
              <a:ext cx="3570208" cy="7993014"/>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1000" b="1" i="0" u="none" strike="noStrike" kern="1200" cap="none" spc="0" normalizeH="0" baseline="0" noProof="0">
                <a:ln>
                  <a:noFill/>
                </a:ln>
                <a:solidFill>
                  <a:srgbClr val="EE1678"/>
                </a:solidFill>
                <a:effectLst>
                  <a:glow rad="63500">
                    <a:srgbClr val="A5A5A5">
                      <a:satMod val="175000"/>
                      <a:alpha val="40000"/>
                    </a:srgbClr>
                  </a:glow>
                  <a:outerShdw blurRad="38100" dist="38100" dir="2700000" algn="tl">
                    <a:srgbClr val="000000">
                      <a:alpha val="43137"/>
                    </a:srgbClr>
                  </a:outerShdw>
                  <a:reflection blurRad="6350" stA="55000" endA="300" endPos="45500" dir="5400000" sy="-100000" algn="bl" rotWithShape="0"/>
                </a:effectLst>
                <a:uLnTx/>
                <a:uFillTx/>
                <a:latin typeface="UVF Candlescript Pro" panose="02000000000000000000" pitchFamily="50" charset="0"/>
                <a:ea typeface="微软雅黑"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0" b="1" i="0" u="none" strike="noStrike" kern="1200" cap="none" spc="0" normalizeH="0" baseline="0" noProof="0">
                  <a:ln>
                    <a:noFill/>
                  </a:ln>
                  <a:solidFill>
                    <a:srgbClr val="EE1678"/>
                  </a:solidFill>
                  <a:effectLst>
                    <a:glow rad="63500">
                      <a:srgbClr val="A5A5A5">
                        <a:satMod val="175000"/>
                        <a:alpha val="40000"/>
                      </a:srgbClr>
                    </a:glow>
                    <a:outerShdw blurRad="38100" dist="38100" dir="2700000" algn="tl">
                      <a:srgbClr val="000000">
                        <a:alpha val="43137"/>
                      </a:srgbClr>
                    </a:outerShdw>
                    <a:reflection blurRad="6350" stA="55000" endA="300" endPos="45500" dir="5400000" sy="-100000" algn="bl" rotWithShape="0"/>
                  </a:effectLst>
                  <a:uLnTx/>
                  <a:uFillTx/>
                  <a:latin typeface="UVF Candlescript Pro" panose="02000000000000000000" pitchFamily="50" charset="0"/>
                  <a:ea typeface="微软雅黑" panose="020B0503020204020204" pitchFamily="34" charset="-122"/>
                  <a:cs typeface="+mn-cs"/>
                </a:rPr>
                <a:t> </a:t>
              </a:r>
              <a:endParaRPr kumimoji="0" lang="en-US" altLang="zh-CN" sz="11000" b="1" i="0" u="none" strike="noStrike" kern="1200" cap="none" spc="0" normalizeH="0" baseline="0" noProof="0" dirty="0">
                <a:ln>
                  <a:noFill/>
                </a:ln>
                <a:solidFill>
                  <a:srgbClr val="EE1678"/>
                </a:solidFill>
                <a:effectLst>
                  <a:glow rad="63500">
                    <a:srgbClr val="A5A5A5">
                      <a:satMod val="175000"/>
                      <a:alpha val="40000"/>
                    </a:srgbClr>
                  </a:glow>
                  <a:outerShdw blurRad="38100" dist="38100" dir="2700000" algn="tl">
                    <a:srgbClr val="000000">
                      <a:alpha val="43137"/>
                    </a:srgbClr>
                  </a:outerShdw>
                  <a:reflection blurRad="6350" stA="55000" endA="300" endPos="45500" dir="5400000" sy="-100000" algn="bl" rotWithShape="0"/>
                </a:effectLst>
                <a:uLnTx/>
                <a:uFillTx/>
                <a:latin typeface="UVF Candlescript Pro" panose="02000000000000000000" pitchFamily="50" charset="0"/>
                <a:ea typeface="微软雅黑" panose="020B0503020204020204" pitchFamily="34" charset="-122"/>
                <a:cs typeface="+mn-cs"/>
              </a:endParaRPr>
            </a:p>
          </p:txBody>
        </p:sp>
        <p:grpSp>
          <p:nvGrpSpPr>
            <p:cNvPr id="9" name="Group 8">
              <a:extLst>
                <a:ext uri="{FF2B5EF4-FFF2-40B4-BE49-F238E27FC236}">
                  <a16:creationId xmlns:a16="http://schemas.microsoft.com/office/drawing/2014/main" id="{C2996A05-41AC-FEEA-9923-F995F3FE4F0E}"/>
                </a:ext>
              </a:extLst>
            </p:cNvPr>
            <p:cNvGrpSpPr/>
            <p:nvPr/>
          </p:nvGrpSpPr>
          <p:grpSpPr>
            <a:xfrm>
              <a:off x="3911731" y="894056"/>
              <a:ext cx="8095881" cy="5238072"/>
              <a:chOff x="4376142" y="0"/>
              <a:chExt cx="5920637" cy="2211327"/>
            </a:xfrm>
          </p:grpSpPr>
          <p:sp>
            <p:nvSpPr>
              <p:cNvPr id="10" name="Flowchart: Terminator 9">
                <a:extLst>
                  <a:ext uri="{FF2B5EF4-FFF2-40B4-BE49-F238E27FC236}">
                    <a16:creationId xmlns:a16="http://schemas.microsoft.com/office/drawing/2014/main" id="{2852771F-47B2-61DE-0313-B70759FE1E6A}"/>
                  </a:ext>
                </a:extLst>
              </p:cNvPr>
              <p:cNvSpPr/>
              <p:nvPr/>
            </p:nvSpPr>
            <p:spPr>
              <a:xfrm>
                <a:off x="4376142" y="0"/>
                <a:ext cx="5920637" cy="2211327"/>
              </a:xfrm>
              <a:prstGeom prst="flowChartTerminator">
                <a:avLst/>
              </a:prstGeom>
              <a:ln w="76200">
                <a:solidFill>
                  <a:schemeClr val="accent5">
                    <a:lumMod val="50000"/>
                  </a:schemeClr>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 name="TextBox 60">
                <a:extLst>
                  <a:ext uri="{FF2B5EF4-FFF2-40B4-BE49-F238E27FC236}">
                    <a16:creationId xmlns:a16="http://schemas.microsoft.com/office/drawing/2014/main" id="{292B412F-2835-03F7-2DF7-C6ECD1CE6876}"/>
                  </a:ext>
                </a:extLst>
              </p:cNvPr>
              <p:cNvSpPr txBox="1"/>
              <p:nvPr/>
            </p:nvSpPr>
            <p:spPr>
              <a:xfrm>
                <a:off x="5455867" y="31732"/>
                <a:ext cx="3716452" cy="44555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150" normalizeH="0" baseline="0" noProof="0" dirty="0">
                  <a:ln>
                    <a:noFill/>
                  </a:ln>
                  <a:solidFill>
                    <a:srgbClr val="C00000"/>
                  </a:solidFill>
                  <a:effectLst/>
                  <a:uLnTx/>
                  <a:uFillTx/>
                  <a:latin typeface="#9Slide05 SVNMotion Picture" panose="02040603050506020204" pitchFamily="18" charset="0"/>
                  <a:ea typeface="+mn-ea"/>
                  <a:cs typeface="+mn-cs"/>
                  <a:sym typeface="+mn-lt"/>
                </a:endParaRPr>
              </a:p>
            </p:txBody>
          </p:sp>
        </p:grpSp>
      </p:grpSp>
      <p:sp>
        <p:nvSpPr>
          <p:cNvPr id="12" name="Heart 11">
            <a:extLst>
              <a:ext uri="{FF2B5EF4-FFF2-40B4-BE49-F238E27FC236}">
                <a16:creationId xmlns:a16="http://schemas.microsoft.com/office/drawing/2014/main" id="{5370C47D-934E-74B4-513C-B0D68650BE05}"/>
              </a:ext>
            </a:extLst>
          </p:cNvPr>
          <p:cNvSpPr/>
          <p:nvPr/>
        </p:nvSpPr>
        <p:spPr>
          <a:xfrm rot="20943956">
            <a:off x="1092618" y="1783793"/>
            <a:ext cx="1200099" cy="1036954"/>
          </a:xfrm>
          <a:prstGeom prst="heart">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0" b="0" i="0" u="none" strike="noStrike" kern="1200" cap="none" spc="0" normalizeH="0" baseline="0" noProof="0">
              <a:ln>
                <a:noFill/>
              </a:ln>
              <a:solidFill>
                <a:srgbClr val="70AD47">
                  <a:lumMod val="75000"/>
                </a:srgbClr>
              </a:solidFill>
              <a:effectLst/>
              <a:uLnTx/>
              <a:uFillTx/>
              <a:latin typeface="Arial" panose="020B0604020202020204"/>
              <a:ea typeface="+mn-ea"/>
              <a:cs typeface="+mn-cs"/>
            </a:endParaRPr>
          </a:p>
        </p:txBody>
      </p:sp>
      <p:sp>
        <p:nvSpPr>
          <p:cNvPr id="3" name="Content Placeholder 2"/>
          <p:cNvSpPr>
            <a:spLocks noGrp="1"/>
          </p:cNvSpPr>
          <p:nvPr>
            <p:ph idx="1"/>
          </p:nvPr>
        </p:nvSpPr>
        <p:spPr>
          <a:xfrm>
            <a:off x="1856789" y="2803572"/>
            <a:ext cx="5669435" cy="4351338"/>
          </a:xfrm>
        </p:spPr>
        <p:txBody>
          <a:bodyPr/>
          <a:lstStyle/>
          <a:p>
            <a:pPr marL="0" indent="0">
              <a:buNone/>
            </a:pPr>
            <a:r>
              <a:rPr lang="en-US" sz="3500" b="1" dirty="0" err="1">
                <a:solidFill>
                  <a:srgbClr val="002060"/>
                </a:solidFill>
                <a:latin typeface="Arial" panose="020B0604020202020204" pitchFamily="34" charset="0"/>
                <a:cs typeface="Arial" panose="020B0604020202020204" pitchFamily="34" charset="0"/>
              </a:rPr>
              <a:t>Họa</a:t>
            </a:r>
            <a:r>
              <a:rPr lang="en-US" sz="3500" b="1" dirty="0">
                <a:solidFill>
                  <a:srgbClr val="002060"/>
                </a:solidFill>
                <a:latin typeface="Arial" panose="020B0604020202020204" pitchFamily="34" charset="0"/>
                <a:cs typeface="Arial" panose="020B0604020202020204" pitchFamily="34" charset="0"/>
              </a:rPr>
              <a:t> mi </a:t>
            </a:r>
            <a:r>
              <a:rPr lang="en-US" sz="3500" b="1" dirty="0" err="1">
                <a:solidFill>
                  <a:srgbClr val="002060"/>
                </a:solidFill>
                <a:latin typeface="Arial" panose="020B0604020202020204" pitchFamily="34" charset="0"/>
                <a:cs typeface="Arial" panose="020B0604020202020204" pitchFamily="34" charset="0"/>
              </a:rPr>
              <a:t>có</a:t>
            </a:r>
            <a:r>
              <a:rPr lang="en-US" sz="3500" b="1" dirty="0">
                <a:solidFill>
                  <a:srgbClr val="002060"/>
                </a:solidFill>
                <a:latin typeface="Arial" panose="020B0604020202020204" pitchFamily="34" charset="0"/>
                <a:cs typeface="Arial" panose="020B0604020202020204" pitchFamily="34" charset="0"/>
              </a:rPr>
              <a:t> </a:t>
            </a:r>
            <a:r>
              <a:rPr lang="en-US" sz="3500" b="1" dirty="0" err="1">
                <a:solidFill>
                  <a:srgbClr val="002060"/>
                </a:solidFill>
                <a:latin typeface="Arial" panose="020B0604020202020204" pitchFamily="34" charset="0"/>
                <a:cs typeface="Arial" panose="020B0604020202020204" pitchFamily="34" charset="0"/>
              </a:rPr>
              <a:t>giọng</a:t>
            </a:r>
            <a:r>
              <a:rPr lang="en-US" sz="3500" b="1" dirty="0">
                <a:solidFill>
                  <a:srgbClr val="002060"/>
                </a:solidFill>
                <a:latin typeface="Arial" panose="020B0604020202020204" pitchFamily="34" charset="0"/>
                <a:cs typeface="Arial" panose="020B0604020202020204" pitchFamily="34" charset="0"/>
              </a:rPr>
              <a:t> </a:t>
            </a:r>
            <a:r>
              <a:rPr lang="en-US" sz="3500" b="1" dirty="0" err="1">
                <a:solidFill>
                  <a:srgbClr val="002060"/>
                </a:solidFill>
                <a:latin typeface="Arial" panose="020B0604020202020204" pitchFamily="34" charset="0"/>
                <a:cs typeface="Arial" panose="020B0604020202020204" pitchFamily="34" charset="0"/>
              </a:rPr>
              <a:t>hát</a:t>
            </a:r>
            <a:r>
              <a:rPr lang="en-US" sz="3500" b="1" dirty="0">
                <a:solidFill>
                  <a:srgbClr val="002060"/>
                </a:solidFill>
                <a:latin typeface="Arial" panose="020B0604020202020204" pitchFamily="34" charset="0"/>
                <a:cs typeface="Arial" panose="020B0604020202020204" pitchFamily="34" charset="0"/>
              </a:rPr>
              <a:t> </a:t>
            </a:r>
            <a:r>
              <a:rPr lang="en-US" sz="3500" b="1" dirty="0" err="1">
                <a:solidFill>
                  <a:srgbClr val="002060"/>
                </a:solidFill>
                <a:latin typeface="Arial" panose="020B0604020202020204" pitchFamily="34" charset="0"/>
                <a:cs typeface="Arial" panose="020B0604020202020204" pitchFamily="34" charset="0"/>
              </a:rPr>
              <a:t>rất</a:t>
            </a:r>
            <a:r>
              <a:rPr lang="en-US" sz="3500" b="1" dirty="0">
                <a:solidFill>
                  <a:srgbClr val="002060"/>
                </a:solidFill>
                <a:latin typeface="Arial" panose="020B0604020202020204" pitchFamily="34" charset="0"/>
                <a:cs typeface="Arial" panose="020B0604020202020204" pitchFamily="34" charset="0"/>
              </a:rPr>
              <a:t> </a:t>
            </a:r>
            <a:r>
              <a:rPr lang="en-US" sz="3500" b="1" dirty="0" err="1">
                <a:solidFill>
                  <a:srgbClr val="002060"/>
                </a:solidFill>
                <a:latin typeface="Arial" panose="020B0604020202020204" pitchFamily="34" charset="0"/>
                <a:cs typeface="Arial" panose="020B0604020202020204" pitchFamily="34" charset="0"/>
              </a:rPr>
              <a:t>ngọt</a:t>
            </a:r>
            <a:r>
              <a:rPr lang="en-US" sz="3500" b="1" dirty="0">
                <a:solidFill>
                  <a:srgbClr val="002060"/>
                </a:solidFill>
                <a:latin typeface="Arial" panose="020B0604020202020204" pitchFamily="34" charset="0"/>
                <a:cs typeface="Arial" panose="020B0604020202020204" pitchFamily="34" charset="0"/>
              </a:rPr>
              <a:t> </a:t>
            </a:r>
            <a:r>
              <a:rPr lang="en-US" sz="3500" b="1" dirty="0" err="1">
                <a:solidFill>
                  <a:srgbClr val="002060"/>
                </a:solidFill>
                <a:latin typeface="Arial" panose="020B0604020202020204" pitchFamily="34" charset="0"/>
                <a:cs typeface="Arial" panose="020B0604020202020204" pitchFamily="34" charset="0"/>
              </a:rPr>
              <a:t>ngào</a:t>
            </a:r>
            <a:r>
              <a:rPr lang="en-US" sz="3500" b="1" dirty="0">
                <a:solidFill>
                  <a:srgbClr val="002060"/>
                </a:solidFill>
                <a:latin typeface="Arial" panose="020B0604020202020204" pitchFamily="34" charset="0"/>
                <a:cs typeface="Arial" panose="020B0604020202020204" pitchFamily="34" charset="0"/>
              </a:rPr>
              <a:t>.</a:t>
            </a:r>
          </a:p>
          <a:p>
            <a:pPr marL="0" indent="0">
              <a:buNone/>
            </a:pPr>
            <a:r>
              <a:rPr lang="en-US" sz="3500" b="1" dirty="0" err="1">
                <a:solidFill>
                  <a:srgbClr val="002060"/>
                </a:solidFill>
                <a:latin typeface="Arial" panose="020B0604020202020204" pitchFamily="34" charset="0"/>
                <a:cs typeface="Arial" panose="020B0604020202020204" pitchFamily="34" charset="0"/>
              </a:rPr>
              <a:t>Danh</a:t>
            </a:r>
            <a:r>
              <a:rPr lang="en-US" sz="3500" b="1" dirty="0">
                <a:solidFill>
                  <a:srgbClr val="002060"/>
                </a:solidFill>
                <a:latin typeface="Arial" panose="020B0604020202020204" pitchFamily="34" charset="0"/>
                <a:cs typeface="Arial" panose="020B0604020202020204" pitchFamily="34" charset="0"/>
              </a:rPr>
              <a:t> </a:t>
            </a:r>
            <a:r>
              <a:rPr lang="en-US" sz="3500" b="1" dirty="0" err="1">
                <a:solidFill>
                  <a:srgbClr val="002060"/>
                </a:solidFill>
                <a:latin typeface="Arial" panose="020B0604020202020204" pitchFamily="34" charset="0"/>
                <a:cs typeface="Arial" panose="020B0604020202020204" pitchFamily="34" charset="0"/>
              </a:rPr>
              <a:t>từ</a:t>
            </a:r>
            <a:r>
              <a:rPr lang="en-US" sz="3500" b="1" dirty="0">
                <a:solidFill>
                  <a:srgbClr val="002060"/>
                </a:solidFill>
                <a:latin typeface="Arial" panose="020B0604020202020204" pitchFamily="34" charset="0"/>
                <a:cs typeface="Arial" panose="020B0604020202020204" pitchFamily="34" charset="0"/>
              </a:rPr>
              <a:t>: </a:t>
            </a:r>
            <a:r>
              <a:rPr lang="en-US" sz="3500" b="1" dirty="0" err="1">
                <a:solidFill>
                  <a:srgbClr val="002060"/>
                </a:solidFill>
                <a:latin typeface="Arial" panose="020B0604020202020204" pitchFamily="34" charset="0"/>
                <a:cs typeface="Arial" panose="020B0604020202020204" pitchFamily="34" charset="0"/>
              </a:rPr>
              <a:t>họa</a:t>
            </a:r>
            <a:r>
              <a:rPr lang="en-US" sz="3500" b="1" dirty="0">
                <a:solidFill>
                  <a:srgbClr val="002060"/>
                </a:solidFill>
                <a:latin typeface="Arial" panose="020B0604020202020204" pitchFamily="34" charset="0"/>
                <a:cs typeface="Arial" panose="020B0604020202020204" pitchFamily="34" charset="0"/>
              </a:rPr>
              <a:t> mi</a:t>
            </a:r>
          </a:p>
          <a:p>
            <a:pPr marL="0" indent="0">
              <a:buNone/>
            </a:pPr>
            <a:br>
              <a:rPr lang="en-US" b="1" dirty="0">
                <a:solidFill>
                  <a:srgbClr val="002060"/>
                </a:solidFill>
              </a:rPr>
            </a:br>
            <a:endParaRPr lang="en-US" b="1" dirty="0">
              <a:solidFill>
                <a:srgbClr val="002060"/>
              </a:solidFill>
            </a:endParaRPr>
          </a:p>
        </p:txBody>
      </p:sp>
      <p:pic>
        <p:nvPicPr>
          <p:cNvPr id="5" name="图片 69">
            <a:extLst>
              <a:ext uri="{FF2B5EF4-FFF2-40B4-BE49-F238E27FC236}">
                <a16:creationId xmlns:a16="http://schemas.microsoft.com/office/drawing/2014/main" id="{8899916F-CC00-4A9D-8D54-70C399745CDC}"/>
              </a:ext>
            </a:extLst>
          </p:cNvPr>
          <p:cNvPicPr>
            <a:picLocks noChangeAspect="1"/>
          </p:cNvPicPr>
          <p:nvPr/>
        </p:nvPicPr>
        <p:blipFill rotWithShape="1">
          <a:blip r:embed="rId2"/>
          <a:srcRect l="16136" r="17274" b="20236"/>
          <a:stretch/>
        </p:blipFill>
        <p:spPr>
          <a:xfrm>
            <a:off x="1174086" y="0"/>
            <a:ext cx="8624432" cy="1872680"/>
          </a:xfrm>
          <a:prstGeom prst="rect">
            <a:avLst/>
          </a:prstGeom>
        </p:spPr>
      </p:pic>
      <p:sp>
        <p:nvSpPr>
          <p:cNvPr id="6" name="TextBox 5"/>
          <p:cNvSpPr txBox="1"/>
          <p:nvPr/>
        </p:nvSpPr>
        <p:spPr>
          <a:xfrm>
            <a:off x="1660260" y="484901"/>
            <a:ext cx="7652083" cy="1446550"/>
          </a:xfrm>
          <a:prstGeom prst="rect">
            <a:avLst/>
          </a:prstGeom>
          <a:noFill/>
        </p:spPr>
        <p:txBody>
          <a:bodyPr wrap="square" rtlCol="0">
            <a:spAutoFit/>
          </a:bodyPr>
          <a:lstStyle/>
          <a:p>
            <a:r>
              <a:rPr lang="en-US" sz="2600" b="1" dirty="0">
                <a:solidFill>
                  <a:schemeClr val="bg1"/>
                </a:solidFill>
                <a:latin typeface="Arial" panose="020B0604020202020204" pitchFamily="34" charset="0"/>
                <a:cs typeface="Arial" panose="020B0604020202020204" pitchFamily="34" charset="0"/>
              </a:rPr>
              <a:t>2. </a:t>
            </a:r>
            <a:r>
              <a:rPr lang="en-US" sz="2600" b="1" dirty="0" err="1">
                <a:solidFill>
                  <a:schemeClr val="bg1"/>
                </a:solidFill>
                <a:latin typeface="Arial" panose="020B0604020202020204" pitchFamily="34" charset="0"/>
                <a:cs typeface="Arial" panose="020B0604020202020204" pitchFamily="34" charset="0"/>
              </a:rPr>
              <a:t>Đặt</a:t>
            </a:r>
            <a:r>
              <a:rPr lang="en-US" sz="2600" b="1" dirty="0">
                <a:solidFill>
                  <a:schemeClr val="bg1"/>
                </a:solidFill>
                <a:latin typeface="Arial" panose="020B0604020202020204" pitchFamily="34" charset="0"/>
                <a:cs typeface="Arial" panose="020B0604020202020204" pitchFamily="34" charset="0"/>
              </a:rPr>
              <a:t> 1 – 2 </a:t>
            </a:r>
            <a:r>
              <a:rPr lang="en-US" sz="2600" b="1" dirty="0" err="1">
                <a:solidFill>
                  <a:schemeClr val="bg1"/>
                </a:solidFill>
                <a:latin typeface="Arial" panose="020B0604020202020204" pitchFamily="34" charset="0"/>
                <a:cs typeface="Arial" panose="020B0604020202020204" pitchFamily="34" charset="0"/>
              </a:rPr>
              <a:t>câu</a:t>
            </a:r>
            <a:r>
              <a:rPr lang="en-US" sz="2600" b="1" dirty="0">
                <a:solidFill>
                  <a:schemeClr val="bg1"/>
                </a:solidFill>
                <a:latin typeface="Arial" panose="020B0604020202020204" pitchFamily="34" charset="0"/>
                <a:cs typeface="Arial" panose="020B0604020202020204" pitchFamily="34" charset="0"/>
              </a:rPr>
              <a:t> </a:t>
            </a:r>
            <a:r>
              <a:rPr lang="en-US" sz="2600" b="1" dirty="0" err="1">
                <a:solidFill>
                  <a:schemeClr val="bg1"/>
                </a:solidFill>
                <a:latin typeface="Arial" panose="020B0604020202020204" pitchFamily="34" charset="0"/>
                <a:cs typeface="Arial" panose="020B0604020202020204" pitchFamily="34" charset="0"/>
              </a:rPr>
              <a:t>về</a:t>
            </a:r>
            <a:r>
              <a:rPr lang="en-US" sz="2600" b="1" dirty="0">
                <a:solidFill>
                  <a:schemeClr val="bg1"/>
                </a:solidFill>
                <a:latin typeface="Arial" panose="020B0604020202020204" pitchFamily="34" charset="0"/>
                <a:cs typeface="Arial" panose="020B0604020202020204" pitchFamily="34" charset="0"/>
              </a:rPr>
              <a:t> </a:t>
            </a:r>
            <a:r>
              <a:rPr lang="en-US" sz="2600" b="1" dirty="0" err="1">
                <a:solidFill>
                  <a:schemeClr val="bg1"/>
                </a:solidFill>
                <a:latin typeface="Arial" panose="020B0604020202020204" pitchFamily="34" charset="0"/>
                <a:cs typeface="Arial" panose="020B0604020202020204" pitchFamily="34" charset="0"/>
              </a:rPr>
              <a:t>nhân</a:t>
            </a:r>
            <a:r>
              <a:rPr lang="en-US" sz="2600" b="1" dirty="0">
                <a:solidFill>
                  <a:schemeClr val="bg1"/>
                </a:solidFill>
                <a:latin typeface="Arial" panose="020B0604020202020204" pitchFamily="34" charset="0"/>
                <a:cs typeface="Arial" panose="020B0604020202020204" pitchFamily="34" charset="0"/>
              </a:rPr>
              <a:t> </a:t>
            </a:r>
            <a:r>
              <a:rPr lang="en-US" sz="2600" b="1" dirty="0" err="1">
                <a:solidFill>
                  <a:schemeClr val="bg1"/>
                </a:solidFill>
                <a:latin typeface="Arial" panose="020B0604020202020204" pitchFamily="34" charset="0"/>
                <a:cs typeface="Arial" panose="020B0604020202020204" pitchFamily="34" charset="0"/>
              </a:rPr>
              <a:t>vật</a:t>
            </a:r>
            <a:r>
              <a:rPr lang="en-US" sz="2600" b="1" dirty="0">
                <a:solidFill>
                  <a:schemeClr val="bg1"/>
                </a:solidFill>
                <a:latin typeface="Arial" panose="020B0604020202020204" pitchFamily="34" charset="0"/>
                <a:cs typeface="Arial" panose="020B0604020202020204" pitchFamily="34" charset="0"/>
              </a:rPr>
              <a:t> </a:t>
            </a:r>
            <a:r>
              <a:rPr lang="en-US" sz="2600" b="1" dirty="0" err="1">
                <a:solidFill>
                  <a:schemeClr val="bg1"/>
                </a:solidFill>
                <a:latin typeface="Arial" panose="020B0604020202020204" pitchFamily="34" charset="0"/>
                <a:cs typeface="Arial" panose="020B0604020202020204" pitchFamily="34" charset="0"/>
              </a:rPr>
              <a:t>yêu</a:t>
            </a:r>
            <a:r>
              <a:rPr lang="en-US" sz="2600" b="1" dirty="0">
                <a:solidFill>
                  <a:schemeClr val="bg1"/>
                </a:solidFill>
                <a:latin typeface="Arial" panose="020B0604020202020204" pitchFamily="34" charset="0"/>
                <a:cs typeface="Arial" panose="020B0604020202020204" pitchFamily="34" charset="0"/>
              </a:rPr>
              <a:t> </a:t>
            </a:r>
            <a:r>
              <a:rPr lang="en-US" sz="2600" b="1" dirty="0" err="1">
                <a:solidFill>
                  <a:schemeClr val="bg1"/>
                </a:solidFill>
                <a:latin typeface="Arial" panose="020B0604020202020204" pitchFamily="34" charset="0"/>
                <a:cs typeface="Arial" panose="020B0604020202020204" pitchFamily="34" charset="0"/>
              </a:rPr>
              <a:t>thích</a:t>
            </a:r>
            <a:r>
              <a:rPr lang="en-US" sz="2600" b="1" dirty="0">
                <a:solidFill>
                  <a:schemeClr val="bg1"/>
                </a:solidFill>
                <a:latin typeface="Arial" panose="020B0604020202020204" pitchFamily="34" charset="0"/>
                <a:cs typeface="Arial" panose="020B0604020202020204" pitchFamily="34" charset="0"/>
              </a:rPr>
              <a:t> </a:t>
            </a:r>
            <a:r>
              <a:rPr lang="en-US" sz="2600" b="1" dirty="0" err="1">
                <a:solidFill>
                  <a:schemeClr val="bg1"/>
                </a:solidFill>
                <a:latin typeface="Arial" panose="020B0604020202020204" pitchFamily="34" charset="0"/>
                <a:cs typeface="Arial" panose="020B0604020202020204" pitchFamily="34" charset="0"/>
              </a:rPr>
              <a:t>trong</a:t>
            </a:r>
            <a:r>
              <a:rPr lang="en-US" sz="2600" b="1" dirty="0">
                <a:solidFill>
                  <a:schemeClr val="bg1"/>
                </a:solidFill>
                <a:latin typeface="Arial" panose="020B0604020202020204" pitchFamily="34" charset="0"/>
                <a:cs typeface="Arial" panose="020B0604020202020204" pitchFamily="34" charset="0"/>
              </a:rPr>
              <a:t> </a:t>
            </a:r>
            <a:r>
              <a:rPr lang="en-US" sz="2600" b="1" dirty="0" err="1">
                <a:solidFill>
                  <a:schemeClr val="bg1"/>
                </a:solidFill>
                <a:latin typeface="Arial" panose="020B0604020202020204" pitchFamily="34" charset="0"/>
                <a:cs typeface="Arial" panose="020B0604020202020204" pitchFamily="34" charset="0"/>
              </a:rPr>
              <a:t>bài</a:t>
            </a:r>
            <a:r>
              <a:rPr lang="en-US" sz="2600" b="1" dirty="0">
                <a:solidFill>
                  <a:schemeClr val="bg1"/>
                </a:solidFill>
                <a:latin typeface="Arial" panose="020B0604020202020204" pitchFamily="34" charset="0"/>
                <a:cs typeface="Arial" panose="020B0604020202020204" pitchFamily="34" charset="0"/>
              </a:rPr>
              <a:t> </a:t>
            </a:r>
            <a:r>
              <a:rPr lang="en-US" sz="2600" b="1" dirty="0" err="1">
                <a:solidFill>
                  <a:schemeClr val="bg1"/>
                </a:solidFill>
                <a:latin typeface="Arial" panose="020B0604020202020204" pitchFamily="34" charset="0"/>
                <a:cs typeface="Arial" panose="020B0604020202020204" pitchFamily="34" charset="0"/>
              </a:rPr>
              <a:t>đọc</a:t>
            </a:r>
            <a:r>
              <a:rPr lang="en-US" sz="2600" b="1" dirty="0">
                <a:solidFill>
                  <a:schemeClr val="bg1"/>
                </a:solidFill>
                <a:latin typeface="Arial" panose="020B0604020202020204" pitchFamily="34" charset="0"/>
                <a:cs typeface="Arial" panose="020B0604020202020204" pitchFamily="34" charset="0"/>
              </a:rPr>
              <a:t> </a:t>
            </a:r>
            <a:r>
              <a:rPr lang="en-US" sz="2600" b="1" dirty="0" err="1">
                <a:solidFill>
                  <a:schemeClr val="bg1"/>
                </a:solidFill>
                <a:latin typeface="Arial" panose="020B0604020202020204" pitchFamily="34" charset="0"/>
                <a:cs typeface="Arial" panose="020B0604020202020204" pitchFamily="34" charset="0"/>
              </a:rPr>
              <a:t>Thi</a:t>
            </a:r>
            <a:r>
              <a:rPr lang="en-US" sz="2600" b="1" dirty="0">
                <a:solidFill>
                  <a:schemeClr val="bg1"/>
                </a:solidFill>
                <a:latin typeface="Arial" panose="020B0604020202020204" pitchFamily="34" charset="0"/>
                <a:cs typeface="Arial" panose="020B0604020202020204" pitchFamily="34" charset="0"/>
              </a:rPr>
              <a:t> </a:t>
            </a:r>
            <a:r>
              <a:rPr lang="en-US" sz="2600" b="1" dirty="0" err="1">
                <a:solidFill>
                  <a:schemeClr val="bg1"/>
                </a:solidFill>
                <a:latin typeface="Arial" panose="020B0604020202020204" pitchFamily="34" charset="0"/>
                <a:cs typeface="Arial" panose="020B0604020202020204" pitchFamily="34" charset="0"/>
              </a:rPr>
              <a:t>nhạc</a:t>
            </a:r>
            <a:r>
              <a:rPr lang="en-US" sz="2600" b="1" dirty="0">
                <a:solidFill>
                  <a:schemeClr val="bg1"/>
                </a:solidFill>
                <a:latin typeface="Arial" panose="020B0604020202020204" pitchFamily="34" charset="0"/>
                <a:cs typeface="Arial" panose="020B0604020202020204" pitchFamily="34" charset="0"/>
              </a:rPr>
              <a:t>. </a:t>
            </a:r>
            <a:r>
              <a:rPr lang="en-US" sz="2600" b="1" dirty="0" err="1">
                <a:solidFill>
                  <a:schemeClr val="bg1"/>
                </a:solidFill>
                <a:latin typeface="Arial" panose="020B0604020202020204" pitchFamily="34" charset="0"/>
                <a:cs typeface="Arial" panose="020B0604020202020204" pitchFamily="34" charset="0"/>
              </a:rPr>
              <a:t>Chỉ</a:t>
            </a:r>
            <a:r>
              <a:rPr lang="en-US" sz="2600" b="1" dirty="0">
                <a:solidFill>
                  <a:schemeClr val="bg1"/>
                </a:solidFill>
                <a:latin typeface="Arial" panose="020B0604020202020204" pitchFamily="34" charset="0"/>
                <a:cs typeface="Arial" panose="020B0604020202020204" pitchFamily="34" charset="0"/>
              </a:rPr>
              <a:t> </a:t>
            </a:r>
            <a:r>
              <a:rPr lang="en-US" sz="2600" b="1" dirty="0" err="1">
                <a:solidFill>
                  <a:schemeClr val="bg1"/>
                </a:solidFill>
                <a:latin typeface="Arial" panose="020B0604020202020204" pitchFamily="34" charset="0"/>
                <a:cs typeface="Arial" panose="020B0604020202020204" pitchFamily="34" charset="0"/>
              </a:rPr>
              <a:t>ra</a:t>
            </a:r>
            <a:r>
              <a:rPr lang="en-US" sz="2600" b="1" dirty="0">
                <a:solidFill>
                  <a:schemeClr val="bg1"/>
                </a:solidFill>
                <a:latin typeface="Arial" panose="020B0604020202020204" pitchFamily="34" charset="0"/>
                <a:cs typeface="Arial" panose="020B0604020202020204" pitchFamily="34" charset="0"/>
              </a:rPr>
              <a:t> </a:t>
            </a:r>
            <a:r>
              <a:rPr lang="en-US" sz="2600" b="1" dirty="0" err="1">
                <a:solidFill>
                  <a:schemeClr val="bg1"/>
                </a:solidFill>
                <a:latin typeface="Arial" panose="020B0604020202020204" pitchFamily="34" charset="0"/>
                <a:cs typeface="Arial" panose="020B0604020202020204" pitchFamily="34" charset="0"/>
              </a:rPr>
              <a:t>danh</a:t>
            </a:r>
            <a:r>
              <a:rPr lang="en-US" sz="2600" b="1" dirty="0">
                <a:solidFill>
                  <a:schemeClr val="bg1"/>
                </a:solidFill>
                <a:latin typeface="Arial" panose="020B0604020202020204" pitchFamily="34" charset="0"/>
                <a:cs typeface="Arial" panose="020B0604020202020204" pitchFamily="34" charset="0"/>
              </a:rPr>
              <a:t> </a:t>
            </a:r>
            <a:r>
              <a:rPr lang="en-US" sz="2600" b="1" dirty="0" err="1">
                <a:solidFill>
                  <a:schemeClr val="bg1"/>
                </a:solidFill>
                <a:latin typeface="Arial" panose="020B0604020202020204" pitchFamily="34" charset="0"/>
                <a:cs typeface="Arial" panose="020B0604020202020204" pitchFamily="34" charset="0"/>
              </a:rPr>
              <a:t>từ</a:t>
            </a:r>
            <a:r>
              <a:rPr lang="en-US" sz="2600" b="1" dirty="0">
                <a:solidFill>
                  <a:schemeClr val="bg1"/>
                </a:solidFill>
                <a:latin typeface="Arial" panose="020B0604020202020204" pitchFamily="34" charset="0"/>
                <a:cs typeface="Arial" panose="020B0604020202020204" pitchFamily="34" charset="0"/>
              </a:rPr>
              <a:t> </a:t>
            </a:r>
            <a:r>
              <a:rPr lang="en-US" sz="2600" b="1" dirty="0" err="1">
                <a:solidFill>
                  <a:schemeClr val="bg1"/>
                </a:solidFill>
                <a:latin typeface="Arial" panose="020B0604020202020204" pitchFamily="34" charset="0"/>
                <a:cs typeface="Arial" panose="020B0604020202020204" pitchFamily="34" charset="0"/>
              </a:rPr>
              <a:t>trong</a:t>
            </a:r>
            <a:r>
              <a:rPr lang="en-US" sz="2600" b="1" dirty="0">
                <a:solidFill>
                  <a:schemeClr val="bg1"/>
                </a:solidFill>
                <a:latin typeface="Arial" panose="020B0604020202020204" pitchFamily="34" charset="0"/>
                <a:cs typeface="Arial" panose="020B0604020202020204" pitchFamily="34" charset="0"/>
              </a:rPr>
              <a:t> </a:t>
            </a:r>
            <a:r>
              <a:rPr lang="en-US" sz="2600" b="1" dirty="0" err="1">
                <a:solidFill>
                  <a:schemeClr val="bg1"/>
                </a:solidFill>
                <a:latin typeface="Arial" panose="020B0604020202020204" pitchFamily="34" charset="0"/>
                <a:cs typeface="Arial" panose="020B0604020202020204" pitchFamily="34" charset="0"/>
              </a:rPr>
              <a:t>câu</a:t>
            </a:r>
            <a:r>
              <a:rPr lang="en-US" sz="2600" b="1" dirty="0">
                <a:solidFill>
                  <a:schemeClr val="bg1"/>
                </a:solidFill>
                <a:latin typeface="Arial" panose="020B0604020202020204" pitchFamily="34" charset="0"/>
                <a:cs typeface="Arial" panose="020B0604020202020204" pitchFamily="34" charset="0"/>
              </a:rPr>
              <a:t> </a:t>
            </a:r>
            <a:r>
              <a:rPr lang="en-US" sz="2600" b="1" dirty="0" err="1">
                <a:solidFill>
                  <a:schemeClr val="bg1"/>
                </a:solidFill>
                <a:latin typeface="Arial" panose="020B0604020202020204" pitchFamily="34" charset="0"/>
                <a:cs typeface="Arial" panose="020B0604020202020204" pitchFamily="34" charset="0"/>
              </a:rPr>
              <a:t>em</a:t>
            </a:r>
            <a:r>
              <a:rPr lang="en-US" sz="2600" b="1" dirty="0">
                <a:solidFill>
                  <a:schemeClr val="bg1"/>
                </a:solidFill>
                <a:latin typeface="Arial" panose="020B0604020202020204" pitchFamily="34" charset="0"/>
                <a:cs typeface="Arial" panose="020B0604020202020204" pitchFamily="34" charset="0"/>
              </a:rPr>
              <a:t> </a:t>
            </a:r>
            <a:r>
              <a:rPr lang="en-US" sz="2600" b="1" dirty="0" err="1">
                <a:solidFill>
                  <a:schemeClr val="bg1"/>
                </a:solidFill>
                <a:latin typeface="Arial" panose="020B0604020202020204" pitchFamily="34" charset="0"/>
                <a:cs typeface="Arial" panose="020B0604020202020204" pitchFamily="34" charset="0"/>
              </a:rPr>
              <a:t>đặt</a:t>
            </a:r>
            <a:r>
              <a:rPr lang="en-US" sz="2600" b="1" dirty="0">
                <a:solidFill>
                  <a:schemeClr val="bg1"/>
                </a:solidFill>
                <a:latin typeface="Arial" panose="020B0604020202020204" pitchFamily="34" charset="0"/>
                <a:cs typeface="Arial" panose="020B0604020202020204" pitchFamily="34" charset="0"/>
              </a:rPr>
              <a:t>.</a:t>
            </a:r>
            <a:r>
              <a:rPr lang="en-US" dirty="0"/>
              <a:t> </a:t>
            </a:r>
            <a:br>
              <a:rPr lang="en-US" dirty="0"/>
            </a:br>
            <a:br>
              <a:rPr lang="en-US" dirty="0"/>
            </a:br>
            <a:endParaRPr lang="en-US" dirty="0"/>
          </a:p>
        </p:txBody>
      </p:sp>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13133" t="13865" r="48749" b="5686"/>
          <a:stretch/>
        </p:blipFill>
        <p:spPr>
          <a:xfrm>
            <a:off x="7526224" y="1679388"/>
            <a:ext cx="3231184" cy="4834043"/>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213" y="4942422"/>
            <a:ext cx="12858751" cy="2077660"/>
          </a:xfrm>
          <a:prstGeom prst="rect">
            <a:avLst/>
          </a:prstGeom>
        </p:spPr>
      </p:pic>
    </p:spTree>
    <p:extLst>
      <p:ext uri="{BB962C8B-B14F-4D97-AF65-F5344CB8AC3E}">
        <p14:creationId xmlns:p14="http://schemas.microsoft.com/office/powerpoint/2010/main" val="1417796782"/>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47783" y="36944"/>
            <a:ext cx="11804072" cy="6726382"/>
          </a:xfrm>
          <a:prstGeom prst="roundRect">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336802" y="4378283"/>
            <a:ext cx="9615053" cy="2954655"/>
          </a:xfrm>
          <a:prstGeom prst="rect">
            <a:avLst/>
          </a:prstGeom>
          <a:solidFill>
            <a:schemeClr val="accent6">
              <a:lumMod val="20000"/>
              <a:lumOff val="80000"/>
            </a:schemeClr>
          </a:solidFill>
        </p:spPr>
        <p:txBody>
          <a:bodyPr wrap="square" rtlCol="0">
            <a:spAutoFit/>
          </a:bodyPr>
          <a:lstStyle/>
          <a:p>
            <a:pPr algn="just"/>
            <a:r>
              <a:rPr lang="vi-VN" sz="2500" dirty="0"/>
              <a:t>      Sau ve sầu, gà trống đĩnh đạc bước lên, kiêu hãnh ngẩng đầu với cái mũ đỏ chói. Gà mở đầu khúc nhạc “Bình minh” bằng tiết tấu nhanh, khoẻ, đầy hứng khởi: Tờ-réc...Tờ-re-te-te-te...Phần cuối bản nhạc là niềm mãn nguyện khi thấy mặt trời lên rực rỡ.Tiết tấu trở nên vui nhộn khi gà sử dụng bộ gõ: Cục – cục!...</a:t>
            </a:r>
          </a:p>
          <a:p>
            <a:pPr algn="just"/>
            <a:r>
              <a:rPr lang="vi-VN" sz="2500" dirty="0"/>
              <a:t>Cục – cục!.... Cục – cục!...</a:t>
            </a:r>
          </a:p>
          <a:p>
            <a:br>
              <a:rPr lang="vi-VN" dirty="0"/>
            </a:br>
            <a:endParaRPr lang="en-US" dirty="0"/>
          </a:p>
        </p:txBody>
      </p:sp>
      <p:sp>
        <p:nvSpPr>
          <p:cNvPr id="7" name="TextBox 6"/>
          <p:cNvSpPr txBox="1"/>
          <p:nvPr/>
        </p:nvSpPr>
        <p:spPr>
          <a:xfrm>
            <a:off x="147783" y="823464"/>
            <a:ext cx="9805015" cy="3554819"/>
          </a:xfrm>
          <a:prstGeom prst="rect">
            <a:avLst/>
          </a:prstGeom>
          <a:solidFill>
            <a:schemeClr val="accent4">
              <a:lumMod val="40000"/>
              <a:lumOff val="60000"/>
            </a:schemeClr>
          </a:solidFill>
        </p:spPr>
        <p:txBody>
          <a:bodyPr wrap="square" rtlCol="0">
            <a:spAutoFit/>
          </a:bodyPr>
          <a:lstStyle/>
          <a:p>
            <a:pPr algn="just"/>
            <a:r>
              <a:rPr lang="vi-VN" sz="2200" dirty="0"/>
              <a:t>         </a:t>
            </a:r>
            <a:r>
              <a:rPr lang="vi-VN" sz="2500" dirty="0"/>
              <a:t>Hôm nay là ngày thi tốt nghiệp của các học trò thầy  giáo vàng anh.</a:t>
            </a:r>
          </a:p>
          <a:p>
            <a:pPr algn="just"/>
            <a:r>
              <a:rPr lang="vi-VN" sz="2500" dirty="0"/>
              <a:t>        Ve sầu được thầy mời trình bày tác phẩm trước tiên. Mặc áo măng tô trong suốt, đôi mắt nâu lấp lánh, đầy vẻ tự tin, ve sầu biểu diễn bản nhạc “Mùa hè”. Gian phòng tràn ngập âm thanh sáng chói. Tiếng vi-ô-lông réo rắt, tiếng cla-ri-nét trong sáng, xen-lô ấm áp,... Tiếng nhạc gợi màu hoa phượng đỏ rực, nắng sáng trắng, bầu trời xanh mênh mông. Bên hàng giậu, hoa mướp vàng và những cánh ong rù rì. Thầy giáo xúc động, cúi xuống ghi điểm.</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2297" y="1674424"/>
            <a:ext cx="1895457" cy="1785195"/>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079" y="4746256"/>
            <a:ext cx="2119521" cy="1987652"/>
          </a:xfrm>
          <a:prstGeom prst="rect">
            <a:avLst/>
          </a:prstGeom>
        </p:spPr>
      </p:pic>
      <p:sp>
        <p:nvSpPr>
          <p:cNvPr id="10" name="Rectangle 9"/>
          <p:cNvSpPr/>
          <p:nvPr/>
        </p:nvSpPr>
        <p:spPr>
          <a:xfrm>
            <a:off x="3469487" y="-242307"/>
            <a:ext cx="3640740" cy="1323439"/>
          </a:xfrm>
          <a:prstGeom prst="rect">
            <a:avLst/>
          </a:prstGeom>
        </p:spPr>
        <p:txBody>
          <a:bodyPr wrap="none">
            <a:spAutoFit/>
          </a:bodyPr>
          <a:lstStyle/>
          <a:p>
            <a:pPr lvl="0">
              <a:defRPr/>
            </a:pPr>
            <a:r>
              <a:rPr lang="vi-VN" sz="8000" b="1" dirty="0">
                <a:solidFill>
                  <a:srgbClr val="F04425"/>
                </a:solidFill>
                <a:effectLst>
                  <a:outerShdw blurRad="50800" dist="38100" dir="2700000" algn="tl" rotWithShape="0">
                    <a:prstClr val="black">
                      <a:alpha val="40000"/>
                    </a:prstClr>
                  </a:outerShdw>
                </a:effectLst>
                <a:latin typeface="UTM French Vanilla" panose="02040603050506020204" pitchFamily="18" charset="0"/>
              </a:rPr>
              <a:t>Thi nhạc </a:t>
            </a:r>
            <a:endParaRPr lang="en-US" sz="8000" b="1" dirty="0">
              <a:solidFill>
                <a:srgbClr val="F04425"/>
              </a:solidFill>
              <a:effectLst>
                <a:outerShdw blurRad="50800" dist="38100" dir="2700000" algn="tl" rotWithShape="0">
                  <a:prstClr val="black">
                    <a:alpha val="40000"/>
                  </a:prstClr>
                </a:outerShdw>
              </a:effectLst>
              <a:latin typeface="UTM French Vanilla" panose="02040603050506020204" pitchFamily="18" charset="0"/>
            </a:endParaRPr>
          </a:p>
        </p:txBody>
      </p:sp>
    </p:spTree>
    <p:extLst>
      <p:ext uri="{BB962C8B-B14F-4D97-AF65-F5344CB8AC3E}">
        <p14:creationId xmlns:p14="http://schemas.microsoft.com/office/powerpoint/2010/main" val="1411754964"/>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93964" y="65809"/>
            <a:ext cx="11804072" cy="6726382"/>
          </a:xfrm>
          <a:prstGeom prst="roundRect">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558516" y="1955863"/>
            <a:ext cx="9439520" cy="2015936"/>
          </a:xfrm>
          <a:prstGeom prst="rect">
            <a:avLst/>
          </a:prstGeom>
          <a:solidFill>
            <a:schemeClr val="accent1">
              <a:lumMod val="40000"/>
              <a:lumOff val="60000"/>
            </a:schemeClr>
          </a:solidFill>
        </p:spPr>
        <p:txBody>
          <a:bodyPr wrap="square">
            <a:spAutoFit/>
          </a:bodyPr>
          <a:lstStyle/>
          <a:p>
            <a:r>
              <a:rPr lang="vi-VN" sz="2500" dirty="0"/>
              <a:t>       Trong tà áo dài tha thướt, hoạ mi trông thật dịu dàng, uyển chuyển. Bản nhạc “Mùa xuân” vang lên réo rắt, say đắm, rồi dần chuyển sang tiết tấu rạo rực, tưng bừng. Những giọt mưa xuân rơi trên đôi má nóng rực. Những chiếc mầm bật khỏi cành. Hoa đào rộ lên hoa mắt...</a:t>
            </a:r>
            <a:endParaRPr lang="en-US" sz="2500" dirty="0"/>
          </a:p>
        </p:txBody>
      </p:sp>
      <p:sp>
        <p:nvSpPr>
          <p:cNvPr id="6" name="TextBox 5"/>
          <p:cNvSpPr txBox="1"/>
          <p:nvPr/>
        </p:nvSpPr>
        <p:spPr>
          <a:xfrm>
            <a:off x="634511" y="234868"/>
            <a:ext cx="8970745" cy="1631216"/>
          </a:xfrm>
          <a:prstGeom prst="rect">
            <a:avLst/>
          </a:prstGeom>
          <a:solidFill>
            <a:schemeClr val="accent2">
              <a:lumMod val="20000"/>
              <a:lumOff val="80000"/>
            </a:schemeClr>
          </a:solidFill>
        </p:spPr>
        <p:txBody>
          <a:bodyPr wrap="square" rtlCol="0">
            <a:spAutoFit/>
          </a:bodyPr>
          <a:lstStyle/>
          <a:p>
            <a:r>
              <a:rPr lang="vi-VN" sz="2500" dirty="0"/>
              <a:t>      Đến lượt dế mèn. Dế bước ra khoẻ khoắn và trang nhã trong chiếc áo nâu óng. Bản nhạc "Mùa thu” gợi hình ảnh những chiếc lá khô xoay tròn, rơi rơi trong nắng. Tiếng gió xào xạc thầm thì với lá... Đôi mắt thấy vàng anh nhoà đi.</a:t>
            </a:r>
            <a:endParaRPr lang="en-US" sz="25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33431" y="94343"/>
            <a:ext cx="1835244" cy="1771741"/>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4283" t="11740" r="-5386" b="4505"/>
          <a:stretch/>
        </p:blipFill>
        <p:spPr>
          <a:xfrm>
            <a:off x="434109" y="2006609"/>
            <a:ext cx="2205312" cy="1872299"/>
          </a:xfrm>
          <a:prstGeom prst="rect">
            <a:avLst/>
          </a:prstGeom>
        </p:spPr>
      </p:pic>
      <p:sp>
        <p:nvSpPr>
          <p:cNvPr id="9" name="TextBox 8"/>
          <p:cNvSpPr txBox="1"/>
          <p:nvPr/>
        </p:nvSpPr>
        <p:spPr>
          <a:xfrm>
            <a:off x="807764" y="4061579"/>
            <a:ext cx="10724539" cy="3170099"/>
          </a:xfrm>
          <a:prstGeom prst="rect">
            <a:avLst/>
          </a:prstGeom>
          <a:solidFill>
            <a:schemeClr val="accent4">
              <a:lumMod val="20000"/>
              <a:lumOff val="80000"/>
            </a:schemeClr>
          </a:solidFill>
        </p:spPr>
        <p:txBody>
          <a:bodyPr wrap="square" rtlCol="0">
            <a:spAutoFit/>
          </a:bodyPr>
          <a:lstStyle/>
          <a:p>
            <a:r>
              <a:rPr lang="vi-VN" sz="2500" dirty="0"/>
              <a:t>     Thầy vàng anh đứng dậy, vẻ nghiêm trang. Các học trò im lặng, hồi hộp.</a:t>
            </a:r>
          </a:p>
          <a:p>
            <a:r>
              <a:rPr lang="vi-VN" sz="2500" dirty="0"/>
              <a:t>-Thầy rất vui vì sự thành công của các em. Các em đã tạo dựng cho mình một phong cách độc đáo, không ai bắt chước ai. Cảm ơn các em đã cho thầy niềm vui này. </a:t>
            </a:r>
          </a:p>
          <a:p>
            <a:r>
              <a:rPr lang="vi-VN" sz="2500" dirty="0"/>
              <a:t>                                                                      (Theo Nguyễn Phan Hách)</a:t>
            </a:r>
            <a:endParaRPr lang="en-US" sz="2500" dirty="0"/>
          </a:p>
          <a:p>
            <a:pPr marL="285750" indent="-285750">
              <a:buFontTx/>
              <a:buChar char="-"/>
            </a:pPr>
            <a:endParaRPr lang="vi-VN" sz="2500" dirty="0"/>
          </a:p>
          <a:p>
            <a:endParaRPr lang="en-US" sz="2500" dirty="0"/>
          </a:p>
        </p:txBody>
      </p:sp>
    </p:spTree>
    <p:extLst>
      <p:ext uri="{BB962C8B-B14F-4D97-AF65-F5344CB8AC3E}">
        <p14:creationId xmlns:p14="http://schemas.microsoft.com/office/powerpoint/2010/main" val="2471912042"/>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07696" y="192394"/>
            <a:ext cx="6269666" cy="1323439"/>
          </a:xfrm>
          <a:prstGeom prst="rect">
            <a:avLst/>
          </a:prstGeom>
        </p:spPr>
        <p:txBody>
          <a:bodyPr wrap="none">
            <a:spAutoFit/>
          </a:bodyPr>
          <a:lstStyle/>
          <a:p>
            <a:pPr lvl="0" algn="ctr">
              <a:defRPr/>
            </a:pPr>
            <a:r>
              <a:rPr lang="vi-VN" sz="8000" b="1" dirty="0">
                <a:ln>
                  <a:solidFill>
                    <a:schemeClr val="tx1"/>
                  </a:solidFill>
                </a:ln>
                <a:solidFill>
                  <a:srgbClr val="FFC000"/>
                </a:solidFill>
                <a:effectLst>
                  <a:outerShdw blurRad="50800" dist="38100" dir="2700000" algn="tl" rotWithShape="0">
                    <a:prstClr val="black">
                      <a:alpha val="40000"/>
                    </a:prstClr>
                  </a:outerShdw>
                </a:effectLst>
                <a:latin typeface="UTM French Vanilla" panose="02040603050506020204" pitchFamily="18" charset="0"/>
              </a:rPr>
              <a:t>Luyện đọc từ khó</a:t>
            </a:r>
            <a:endParaRPr lang="en-US" sz="8000" b="1" dirty="0">
              <a:ln>
                <a:solidFill>
                  <a:schemeClr val="tx1"/>
                </a:solidFill>
              </a:ln>
              <a:solidFill>
                <a:srgbClr val="FFC000"/>
              </a:solidFill>
              <a:effectLst>
                <a:outerShdw blurRad="50800" dist="38100" dir="2700000" algn="tl" rotWithShape="0">
                  <a:prstClr val="black">
                    <a:alpha val="40000"/>
                  </a:prstClr>
                </a:outerShdw>
              </a:effectLst>
              <a:latin typeface="UTM French Vanilla" panose="02040603050506020204" pitchFamily="18" charset="0"/>
            </a:endParaRPr>
          </a:p>
        </p:txBody>
      </p:sp>
      <p:pic>
        <p:nvPicPr>
          <p:cNvPr id="5" name="图片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85285" y="2016312"/>
            <a:ext cx="3310964" cy="406701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846" y="4780340"/>
            <a:ext cx="12858751" cy="2077660"/>
          </a:xfrm>
          <a:prstGeom prst="rect">
            <a:avLst/>
          </a:prstGeom>
        </p:spPr>
      </p:pic>
      <p:sp>
        <p:nvSpPr>
          <p:cNvPr id="7" name="Rectangle: Rounded Corners 15">
            <a:extLst>
              <a:ext uri="{FF2B5EF4-FFF2-40B4-BE49-F238E27FC236}">
                <a16:creationId xmlns:a16="http://schemas.microsoft.com/office/drawing/2014/main" id="{32C5B9DE-6B1A-4F57-8F72-A3FDD11E32B3}"/>
              </a:ext>
            </a:extLst>
          </p:cNvPr>
          <p:cNvSpPr/>
          <p:nvPr/>
        </p:nvSpPr>
        <p:spPr>
          <a:xfrm>
            <a:off x="1167608" y="1660303"/>
            <a:ext cx="2971042" cy="766440"/>
          </a:xfrm>
          <a:custGeom>
            <a:avLst/>
            <a:gdLst>
              <a:gd name="connsiteX0" fmla="*/ 0 w 2971042"/>
              <a:gd name="connsiteY0" fmla="*/ 127743 h 766440"/>
              <a:gd name="connsiteX1" fmla="*/ 127743 w 2971042"/>
              <a:gd name="connsiteY1" fmla="*/ 0 h 766440"/>
              <a:gd name="connsiteX2" fmla="*/ 616543 w 2971042"/>
              <a:gd name="connsiteY2" fmla="*/ 0 h 766440"/>
              <a:gd name="connsiteX3" fmla="*/ 1159654 w 2971042"/>
              <a:gd name="connsiteY3" fmla="*/ 0 h 766440"/>
              <a:gd name="connsiteX4" fmla="*/ 1648454 w 2971042"/>
              <a:gd name="connsiteY4" fmla="*/ 0 h 766440"/>
              <a:gd name="connsiteX5" fmla="*/ 2191566 w 2971042"/>
              <a:gd name="connsiteY5" fmla="*/ 0 h 766440"/>
              <a:gd name="connsiteX6" fmla="*/ 2843299 w 2971042"/>
              <a:gd name="connsiteY6" fmla="*/ 0 h 766440"/>
              <a:gd name="connsiteX7" fmla="*/ 2971042 w 2971042"/>
              <a:gd name="connsiteY7" fmla="*/ 127743 h 766440"/>
              <a:gd name="connsiteX8" fmla="*/ 2971042 w 2971042"/>
              <a:gd name="connsiteY8" fmla="*/ 638697 h 766440"/>
              <a:gd name="connsiteX9" fmla="*/ 2843299 w 2971042"/>
              <a:gd name="connsiteY9" fmla="*/ 766440 h 766440"/>
              <a:gd name="connsiteX10" fmla="*/ 2327343 w 2971042"/>
              <a:gd name="connsiteY10" fmla="*/ 766440 h 766440"/>
              <a:gd name="connsiteX11" fmla="*/ 1865699 w 2971042"/>
              <a:gd name="connsiteY11" fmla="*/ 766440 h 766440"/>
              <a:gd name="connsiteX12" fmla="*/ 1295432 w 2971042"/>
              <a:gd name="connsiteY12" fmla="*/ 766440 h 766440"/>
              <a:gd name="connsiteX13" fmla="*/ 806632 w 2971042"/>
              <a:gd name="connsiteY13" fmla="*/ 766440 h 766440"/>
              <a:gd name="connsiteX14" fmla="*/ 127743 w 2971042"/>
              <a:gd name="connsiteY14" fmla="*/ 766440 h 766440"/>
              <a:gd name="connsiteX15" fmla="*/ 0 w 2971042"/>
              <a:gd name="connsiteY15" fmla="*/ 638697 h 766440"/>
              <a:gd name="connsiteX16" fmla="*/ 0 w 2971042"/>
              <a:gd name="connsiteY16" fmla="*/ 127743 h 76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71042" h="766440" fill="none" extrusionOk="0">
                <a:moveTo>
                  <a:pt x="0" y="127743"/>
                </a:moveTo>
                <a:cubicBezTo>
                  <a:pt x="-1180" y="59301"/>
                  <a:pt x="66419" y="6856"/>
                  <a:pt x="127743" y="0"/>
                </a:cubicBezTo>
                <a:cubicBezTo>
                  <a:pt x="254647" y="-48163"/>
                  <a:pt x="478746" y="1616"/>
                  <a:pt x="616543" y="0"/>
                </a:cubicBezTo>
                <a:cubicBezTo>
                  <a:pt x="754340" y="-1616"/>
                  <a:pt x="1026907" y="10778"/>
                  <a:pt x="1159654" y="0"/>
                </a:cubicBezTo>
                <a:cubicBezTo>
                  <a:pt x="1292401" y="-10778"/>
                  <a:pt x="1511699" y="48969"/>
                  <a:pt x="1648454" y="0"/>
                </a:cubicBezTo>
                <a:cubicBezTo>
                  <a:pt x="1785209" y="-48969"/>
                  <a:pt x="1965879" y="52382"/>
                  <a:pt x="2191566" y="0"/>
                </a:cubicBezTo>
                <a:cubicBezTo>
                  <a:pt x="2417253" y="-52382"/>
                  <a:pt x="2557255" y="64234"/>
                  <a:pt x="2843299" y="0"/>
                </a:cubicBezTo>
                <a:cubicBezTo>
                  <a:pt x="2918941" y="-15659"/>
                  <a:pt x="2978080" y="64802"/>
                  <a:pt x="2971042" y="127743"/>
                </a:cubicBezTo>
                <a:cubicBezTo>
                  <a:pt x="2992178" y="365693"/>
                  <a:pt x="2951927" y="411579"/>
                  <a:pt x="2971042" y="638697"/>
                </a:cubicBezTo>
                <a:cubicBezTo>
                  <a:pt x="2970367" y="695236"/>
                  <a:pt x="2919985" y="770305"/>
                  <a:pt x="2843299" y="766440"/>
                </a:cubicBezTo>
                <a:cubicBezTo>
                  <a:pt x="2610940" y="769659"/>
                  <a:pt x="2436835" y="732105"/>
                  <a:pt x="2327343" y="766440"/>
                </a:cubicBezTo>
                <a:cubicBezTo>
                  <a:pt x="2217851" y="800775"/>
                  <a:pt x="2076240" y="764009"/>
                  <a:pt x="1865699" y="766440"/>
                </a:cubicBezTo>
                <a:cubicBezTo>
                  <a:pt x="1655158" y="768871"/>
                  <a:pt x="1514562" y="717058"/>
                  <a:pt x="1295432" y="766440"/>
                </a:cubicBezTo>
                <a:cubicBezTo>
                  <a:pt x="1076302" y="815822"/>
                  <a:pt x="1047679" y="724562"/>
                  <a:pt x="806632" y="766440"/>
                </a:cubicBezTo>
                <a:cubicBezTo>
                  <a:pt x="565585" y="808318"/>
                  <a:pt x="311812" y="685540"/>
                  <a:pt x="127743" y="766440"/>
                </a:cubicBezTo>
                <a:cubicBezTo>
                  <a:pt x="60295" y="752899"/>
                  <a:pt x="-4089" y="709116"/>
                  <a:pt x="0" y="638697"/>
                </a:cubicBezTo>
                <a:cubicBezTo>
                  <a:pt x="-38739" y="526325"/>
                  <a:pt x="56461" y="380017"/>
                  <a:pt x="0" y="127743"/>
                </a:cubicBezTo>
                <a:close/>
              </a:path>
              <a:path w="2971042" h="766440" stroke="0" extrusionOk="0">
                <a:moveTo>
                  <a:pt x="0" y="127743"/>
                </a:moveTo>
                <a:cubicBezTo>
                  <a:pt x="-7919" y="52307"/>
                  <a:pt x="55687" y="565"/>
                  <a:pt x="127743" y="0"/>
                </a:cubicBezTo>
                <a:cubicBezTo>
                  <a:pt x="378076" y="-51842"/>
                  <a:pt x="495197" y="38294"/>
                  <a:pt x="725165" y="0"/>
                </a:cubicBezTo>
                <a:cubicBezTo>
                  <a:pt x="955133" y="-38294"/>
                  <a:pt x="1137534" y="18273"/>
                  <a:pt x="1241121" y="0"/>
                </a:cubicBezTo>
                <a:cubicBezTo>
                  <a:pt x="1344708" y="-18273"/>
                  <a:pt x="1617182" y="8192"/>
                  <a:pt x="1729921" y="0"/>
                </a:cubicBezTo>
                <a:cubicBezTo>
                  <a:pt x="1842660" y="-8192"/>
                  <a:pt x="2185809" y="65458"/>
                  <a:pt x="2300188" y="0"/>
                </a:cubicBezTo>
                <a:cubicBezTo>
                  <a:pt x="2414567" y="-65458"/>
                  <a:pt x="2686366" y="64047"/>
                  <a:pt x="2843299" y="0"/>
                </a:cubicBezTo>
                <a:cubicBezTo>
                  <a:pt x="2915367" y="-2469"/>
                  <a:pt x="2968574" y="59361"/>
                  <a:pt x="2971042" y="127743"/>
                </a:cubicBezTo>
                <a:cubicBezTo>
                  <a:pt x="2988980" y="272483"/>
                  <a:pt x="2956655" y="395882"/>
                  <a:pt x="2971042" y="638697"/>
                </a:cubicBezTo>
                <a:cubicBezTo>
                  <a:pt x="2976506" y="710562"/>
                  <a:pt x="2899530" y="764124"/>
                  <a:pt x="2843299" y="766440"/>
                </a:cubicBezTo>
                <a:cubicBezTo>
                  <a:pt x="2666661" y="824456"/>
                  <a:pt x="2480533" y="738262"/>
                  <a:pt x="2300188" y="766440"/>
                </a:cubicBezTo>
                <a:cubicBezTo>
                  <a:pt x="2119843" y="794618"/>
                  <a:pt x="1954822" y="757009"/>
                  <a:pt x="1784232" y="766440"/>
                </a:cubicBezTo>
                <a:cubicBezTo>
                  <a:pt x="1613642" y="775871"/>
                  <a:pt x="1330656" y="701103"/>
                  <a:pt x="1186810" y="766440"/>
                </a:cubicBezTo>
                <a:cubicBezTo>
                  <a:pt x="1042964" y="831777"/>
                  <a:pt x="829741" y="744525"/>
                  <a:pt x="589388" y="766440"/>
                </a:cubicBezTo>
                <a:cubicBezTo>
                  <a:pt x="349035" y="788355"/>
                  <a:pt x="260256" y="745905"/>
                  <a:pt x="127743" y="766440"/>
                </a:cubicBezTo>
                <a:cubicBezTo>
                  <a:pt x="53793" y="763238"/>
                  <a:pt x="-7472" y="698078"/>
                  <a:pt x="0" y="638697"/>
                </a:cubicBezTo>
                <a:cubicBezTo>
                  <a:pt x="-52281" y="444805"/>
                  <a:pt x="11254" y="359361"/>
                  <a:pt x="0" y="127743"/>
                </a:cubicBezTo>
                <a:close/>
              </a:path>
            </a:pathLst>
          </a:custGeom>
          <a:ln>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3">
            <a:schemeClr val="lt1"/>
          </a:lnRef>
          <a:fillRef idx="1">
            <a:schemeClr val="accent2"/>
          </a:fillRef>
          <a:effectRef idx="1">
            <a:schemeClr val="accent2"/>
          </a:effectRef>
          <a:fontRef idx="minor">
            <a:schemeClr val="lt1"/>
          </a:fontRef>
        </p:style>
        <p:txBody>
          <a:bodyPr rtlCol="0" anchor="ctr"/>
          <a:lstStyle/>
          <a:p>
            <a:pPr algn="ctr"/>
            <a:endParaRPr lang="vi-VN"/>
          </a:p>
        </p:txBody>
      </p:sp>
      <p:sp>
        <p:nvSpPr>
          <p:cNvPr id="8" name="TextBox 7">
            <a:extLst>
              <a:ext uri="{FF2B5EF4-FFF2-40B4-BE49-F238E27FC236}">
                <a16:creationId xmlns:a16="http://schemas.microsoft.com/office/drawing/2014/main" id="{5E15FC05-8D4F-4E34-A67B-5D7B3D632AB8}"/>
              </a:ext>
            </a:extLst>
          </p:cNvPr>
          <p:cNvSpPr txBox="1"/>
          <p:nvPr/>
        </p:nvSpPr>
        <p:spPr>
          <a:xfrm>
            <a:off x="1167608" y="1780412"/>
            <a:ext cx="2971042" cy="646331"/>
          </a:xfrm>
          <a:prstGeom prst="rect">
            <a:avLst/>
          </a:prstGeom>
          <a:noFill/>
        </p:spPr>
        <p:txBody>
          <a:bodyPr wrap="square" rtlCol="0">
            <a:spAutoFit/>
          </a:bodyPr>
          <a:lstStyle/>
          <a:p>
            <a:pPr algn="ctr"/>
            <a:r>
              <a:rPr lang="vi-VN" sz="3600" b="1" dirty="0">
                <a:ln>
                  <a:solidFill>
                    <a:schemeClr val="tx1"/>
                  </a:solidFill>
                </a:ln>
                <a:solidFill>
                  <a:schemeClr val="bg1"/>
                </a:solidFill>
              </a:rPr>
              <a:t>Lấp lánh</a:t>
            </a:r>
          </a:p>
        </p:txBody>
      </p:sp>
      <p:sp>
        <p:nvSpPr>
          <p:cNvPr id="9" name="Rectangle: Rounded Corners 15">
            <a:extLst>
              <a:ext uri="{FF2B5EF4-FFF2-40B4-BE49-F238E27FC236}">
                <a16:creationId xmlns:a16="http://schemas.microsoft.com/office/drawing/2014/main" id="{32C5B9DE-6B1A-4F57-8F72-A3FDD11E32B3}"/>
              </a:ext>
            </a:extLst>
          </p:cNvPr>
          <p:cNvSpPr/>
          <p:nvPr/>
        </p:nvSpPr>
        <p:spPr>
          <a:xfrm>
            <a:off x="1177603" y="3045780"/>
            <a:ext cx="2971042" cy="766440"/>
          </a:xfrm>
          <a:custGeom>
            <a:avLst/>
            <a:gdLst>
              <a:gd name="connsiteX0" fmla="*/ 0 w 2971042"/>
              <a:gd name="connsiteY0" fmla="*/ 127743 h 766440"/>
              <a:gd name="connsiteX1" fmla="*/ 127743 w 2971042"/>
              <a:gd name="connsiteY1" fmla="*/ 0 h 766440"/>
              <a:gd name="connsiteX2" fmla="*/ 616543 w 2971042"/>
              <a:gd name="connsiteY2" fmla="*/ 0 h 766440"/>
              <a:gd name="connsiteX3" fmla="*/ 1159654 w 2971042"/>
              <a:gd name="connsiteY3" fmla="*/ 0 h 766440"/>
              <a:gd name="connsiteX4" fmla="*/ 1648454 w 2971042"/>
              <a:gd name="connsiteY4" fmla="*/ 0 h 766440"/>
              <a:gd name="connsiteX5" fmla="*/ 2191566 w 2971042"/>
              <a:gd name="connsiteY5" fmla="*/ 0 h 766440"/>
              <a:gd name="connsiteX6" fmla="*/ 2843299 w 2971042"/>
              <a:gd name="connsiteY6" fmla="*/ 0 h 766440"/>
              <a:gd name="connsiteX7" fmla="*/ 2971042 w 2971042"/>
              <a:gd name="connsiteY7" fmla="*/ 127743 h 766440"/>
              <a:gd name="connsiteX8" fmla="*/ 2971042 w 2971042"/>
              <a:gd name="connsiteY8" fmla="*/ 638697 h 766440"/>
              <a:gd name="connsiteX9" fmla="*/ 2843299 w 2971042"/>
              <a:gd name="connsiteY9" fmla="*/ 766440 h 766440"/>
              <a:gd name="connsiteX10" fmla="*/ 2327343 w 2971042"/>
              <a:gd name="connsiteY10" fmla="*/ 766440 h 766440"/>
              <a:gd name="connsiteX11" fmla="*/ 1865699 w 2971042"/>
              <a:gd name="connsiteY11" fmla="*/ 766440 h 766440"/>
              <a:gd name="connsiteX12" fmla="*/ 1295432 w 2971042"/>
              <a:gd name="connsiteY12" fmla="*/ 766440 h 766440"/>
              <a:gd name="connsiteX13" fmla="*/ 806632 w 2971042"/>
              <a:gd name="connsiteY13" fmla="*/ 766440 h 766440"/>
              <a:gd name="connsiteX14" fmla="*/ 127743 w 2971042"/>
              <a:gd name="connsiteY14" fmla="*/ 766440 h 766440"/>
              <a:gd name="connsiteX15" fmla="*/ 0 w 2971042"/>
              <a:gd name="connsiteY15" fmla="*/ 638697 h 766440"/>
              <a:gd name="connsiteX16" fmla="*/ 0 w 2971042"/>
              <a:gd name="connsiteY16" fmla="*/ 127743 h 76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71042" h="766440" fill="none" extrusionOk="0">
                <a:moveTo>
                  <a:pt x="0" y="127743"/>
                </a:moveTo>
                <a:cubicBezTo>
                  <a:pt x="-1180" y="59301"/>
                  <a:pt x="66419" y="6856"/>
                  <a:pt x="127743" y="0"/>
                </a:cubicBezTo>
                <a:cubicBezTo>
                  <a:pt x="254647" y="-48163"/>
                  <a:pt x="478746" y="1616"/>
                  <a:pt x="616543" y="0"/>
                </a:cubicBezTo>
                <a:cubicBezTo>
                  <a:pt x="754340" y="-1616"/>
                  <a:pt x="1026907" y="10778"/>
                  <a:pt x="1159654" y="0"/>
                </a:cubicBezTo>
                <a:cubicBezTo>
                  <a:pt x="1292401" y="-10778"/>
                  <a:pt x="1511699" y="48969"/>
                  <a:pt x="1648454" y="0"/>
                </a:cubicBezTo>
                <a:cubicBezTo>
                  <a:pt x="1785209" y="-48969"/>
                  <a:pt x="1965879" y="52382"/>
                  <a:pt x="2191566" y="0"/>
                </a:cubicBezTo>
                <a:cubicBezTo>
                  <a:pt x="2417253" y="-52382"/>
                  <a:pt x="2557255" y="64234"/>
                  <a:pt x="2843299" y="0"/>
                </a:cubicBezTo>
                <a:cubicBezTo>
                  <a:pt x="2918941" y="-15659"/>
                  <a:pt x="2978080" y="64802"/>
                  <a:pt x="2971042" y="127743"/>
                </a:cubicBezTo>
                <a:cubicBezTo>
                  <a:pt x="2992178" y="365693"/>
                  <a:pt x="2951927" y="411579"/>
                  <a:pt x="2971042" y="638697"/>
                </a:cubicBezTo>
                <a:cubicBezTo>
                  <a:pt x="2970367" y="695236"/>
                  <a:pt x="2919985" y="770305"/>
                  <a:pt x="2843299" y="766440"/>
                </a:cubicBezTo>
                <a:cubicBezTo>
                  <a:pt x="2610940" y="769659"/>
                  <a:pt x="2436835" y="732105"/>
                  <a:pt x="2327343" y="766440"/>
                </a:cubicBezTo>
                <a:cubicBezTo>
                  <a:pt x="2217851" y="800775"/>
                  <a:pt x="2076240" y="764009"/>
                  <a:pt x="1865699" y="766440"/>
                </a:cubicBezTo>
                <a:cubicBezTo>
                  <a:pt x="1655158" y="768871"/>
                  <a:pt x="1514562" y="717058"/>
                  <a:pt x="1295432" y="766440"/>
                </a:cubicBezTo>
                <a:cubicBezTo>
                  <a:pt x="1076302" y="815822"/>
                  <a:pt x="1047679" y="724562"/>
                  <a:pt x="806632" y="766440"/>
                </a:cubicBezTo>
                <a:cubicBezTo>
                  <a:pt x="565585" y="808318"/>
                  <a:pt x="311812" y="685540"/>
                  <a:pt x="127743" y="766440"/>
                </a:cubicBezTo>
                <a:cubicBezTo>
                  <a:pt x="60295" y="752899"/>
                  <a:pt x="-4089" y="709116"/>
                  <a:pt x="0" y="638697"/>
                </a:cubicBezTo>
                <a:cubicBezTo>
                  <a:pt x="-38739" y="526325"/>
                  <a:pt x="56461" y="380017"/>
                  <a:pt x="0" y="127743"/>
                </a:cubicBezTo>
                <a:close/>
              </a:path>
              <a:path w="2971042" h="766440" stroke="0" extrusionOk="0">
                <a:moveTo>
                  <a:pt x="0" y="127743"/>
                </a:moveTo>
                <a:cubicBezTo>
                  <a:pt x="-7919" y="52307"/>
                  <a:pt x="55687" y="565"/>
                  <a:pt x="127743" y="0"/>
                </a:cubicBezTo>
                <a:cubicBezTo>
                  <a:pt x="378076" y="-51842"/>
                  <a:pt x="495197" y="38294"/>
                  <a:pt x="725165" y="0"/>
                </a:cubicBezTo>
                <a:cubicBezTo>
                  <a:pt x="955133" y="-38294"/>
                  <a:pt x="1137534" y="18273"/>
                  <a:pt x="1241121" y="0"/>
                </a:cubicBezTo>
                <a:cubicBezTo>
                  <a:pt x="1344708" y="-18273"/>
                  <a:pt x="1617182" y="8192"/>
                  <a:pt x="1729921" y="0"/>
                </a:cubicBezTo>
                <a:cubicBezTo>
                  <a:pt x="1842660" y="-8192"/>
                  <a:pt x="2185809" y="65458"/>
                  <a:pt x="2300188" y="0"/>
                </a:cubicBezTo>
                <a:cubicBezTo>
                  <a:pt x="2414567" y="-65458"/>
                  <a:pt x="2686366" y="64047"/>
                  <a:pt x="2843299" y="0"/>
                </a:cubicBezTo>
                <a:cubicBezTo>
                  <a:pt x="2915367" y="-2469"/>
                  <a:pt x="2968574" y="59361"/>
                  <a:pt x="2971042" y="127743"/>
                </a:cubicBezTo>
                <a:cubicBezTo>
                  <a:pt x="2988980" y="272483"/>
                  <a:pt x="2956655" y="395882"/>
                  <a:pt x="2971042" y="638697"/>
                </a:cubicBezTo>
                <a:cubicBezTo>
                  <a:pt x="2976506" y="710562"/>
                  <a:pt x="2899530" y="764124"/>
                  <a:pt x="2843299" y="766440"/>
                </a:cubicBezTo>
                <a:cubicBezTo>
                  <a:pt x="2666661" y="824456"/>
                  <a:pt x="2480533" y="738262"/>
                  <a:pt x="2300188" y="766440"/>
                </a:cubicBezTo>
                <a:cubicBezTo>
                  <a:pt x="2119843" y="794618"/>
                  <a:pt x="1954822" y="757009"/>
                  <a:pt x="1784232" y="766440"/>
                </a:cubicBezTo>
                <a:cubicBezTo>
                  <a:pt x="1613642" y="775871"/>
                  <a:pt x="1330656" y="701103"/>
                  <a:pt x="1186810" y="766440"/>
                </a:cubicBezTo>
                <a:cubicBezTo>
                  <a:pt x="1042964" y="831777"/>
                  <a:pt x="829741" y="744525"/>
                  <a:pt x="589388" y="766440"/>
                </a:cubicBezTo>
                <a:cubicBezTo>
                  <a:pt x="349035" y="788355"/>
                  <a:pt x="260256" y="745905"/>
                  <a:pt x="127743" y="766440"/>
                </a:cubicBezTo>
                <a:cubicBezTo>
                  <a:pt x="53793" y="763238"/>
                  <a:pt x="-7472" y="698078"/>
                  <a:pt x="0" y="638697"/>
                </a:cubicBezTo>
                <a:cubicBezTo>
                  <a:pt x="-52281" y="444805"/>
                  <a:pt x="11254" y="359361"/>
                  <a:pt x="0" y="127743"/>
                </a:cubicBezTo>
                <a:close/>
              </a:path>
            </a:pathLst>
          </a:custGeom>
          <a:ln>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3">
            <a:schemeClr val="lt1"/>
          </a:lnRef>
          <a:fillRef idx="1">
            <a:schemeClr val="accent2"/>
          </a:fillRef>
          <a:effectRef idx="1">
            <a:schemeClr val="accent2"/>
          </a:effectRef>
          <a:fontRef idx="minor">
            <a:schemeClr val="lt1"/>
          </a:fontRef>
        </p:style>
        <p:txBody>
          <a:bodyPr rtlCol="0" anchor="ctr"/>
          <a:lstStyle/>
          <a:p>
            <a:pPr algn="ctr"/>
            <a:endParaRPr lang="vi-VN"/>
          </a:p>
        </p:txBody>
      </p:sp>
      <p:sp>
        <p:nvSpPr>
          <p:cNvPr id="10" name="TextBox 9">
            <a:extLst>
              <a:ext uri="{FF2B5EF4-FFF2-40B4-BE49-F238E27FC236}">
                <a16:creationId xmlns:a16="http://schemas.microsoft.com/office/drawing/2014/main" id="{5E15FC05-8D4F-4E34-A67B-5D7B3D632AB8}"/>
              </a:ext>
            </a:extLst>
          </p:cNvPr>
          <p:cNvSpPr txBox="1"/>
          <p:nvPr/>
        </p:nvSpPr>
        <p:spPr>
          <a:xfrm>
            <a:off x="1177603" y="3165889"/>
            <a:ext cx="2971042" cy="646331"/>
          </a:xfrm>
          <a:prstGeom prst="rect">
            <a:avLst/>
          </a:prstGeom>
          <a:noFill/>
        </p:spPr>
        <p:txBody>
          <a:bodyPr wrap="square" rtlCol="0">
            <a:spAutoFit/>
          </a:bodyPr>
          <a:lstStyle/>
          <a:p>
            <a:pPr algn="ctr"/>
            <a:r>
              <a:rPr lang="vi-VN" sz="3600" b="1" dirty="0">
                <a:ln>
                  <a:solidFill>
                    <a:schemeClr val="tx1"/>
                  </a:solidFill>
                </a:ln>
                <a:solidFill>
                  <a:schemeClr val="bg1"/>
                </a:solidFill>
              </a:rPr>
              <a:t>mãn nguyện</a:t>
            </a:r>
          </a:p>
        </p:txBody>
      </p:sp>
      <p:sp>
        <p:nvSpPr>
          <p:cNvPr id="11" name="Rectangle: Rounded Corners 15">
            <a:extLst>
              <a:ext uri="{FF2B5EF4-FFF2-40B4-BE49-F238E27FC236}">
                <a16:creationId xmlns:a16="http://schemas.microsoft.com/office/drawing/2014/main" id="{32C5B9DE-6B1A-4F57-8F72-A3FDD11E32B3}"/>
              </a:ext>
            </a:extLst>
          </p:cNvPr>
          <p:cNvSpPr/>
          <p:nvPr/>
        </p:nvSpPr>
        <p:spPr>
          <a:xfrm>
            <a:off x="1177603" y="4311148"/>
            <a:ext cx="2971042" cy="766440"/>
          </a:xfrm>
          <a:custGeom>
            <a:avLst/>
            <a:gdLst>
              <a:gd name="connsiteX0" fmla="*/ 0 w 2971042"/>
              <a:gd name="connsiteY0" fmla="*/ 127743 h 766440"/>
              <a:gd name="connsiteX1" fmla="*/ 127743 w 2971042"/>
              <a:gd name="connsiteY1" fmla="*/ 0 h 766440"/>
              <a:gd name="connsiteX2" fmla="*/ 616543 w 2971042"/>
              <a:gd name="connsiteY2" fmla="*/ 0 h 766440"/>
              <a:gd name="connsiteX3" fmla="*/ 1159654 w 2971042"/>
              <a:gd name="connsiteY3" fmla="*/ 0 h 766440"/>
              <a:gd name="connsiteX4" fmla="*/ 1648454 w 2971042"/>
              <a:gd name="connsiteY4" fmla="*/ 0 h 766440"/>
              <a:gd name="connsiteX5" fmla="*/ 2191566 w 2971042"/>
              <a:gd name="connsiteY5" fmla="*/ 0 h 766440"/>
              <a:gd name="connsiteX6" fmla="*/ 2843299 w 2971042"/>
              <a:gd name="connsiteY6" fmla="*/ 0 h 766440"/>
              <a:gd name="connsiteX7" fmla="*/ 2971042 w 2971042"/>
              <a:gd name="connsiteY7" fmla="*/ 127743 h 766440"/>
              <a:gd name="connsiteX8" fmla="*/ 2971042 w 2971042"/>
              <a:gd name="connsiteY8" fmla="*/ 638697 h 766440"/>
              <a:gd name="connsiteX9" fmla="*/ 2843299 w 2971042"/>
              <a:gd name="connsiteY9" fmla="*/ 766440 h 766440"/>
              <a:gd name="connsiteX10" fmla="*/ 2327343 w 2971042"/>
              <a:gd name="connsiteY10" fmla="*/ 766440 h 766440"/>
              <a:gd name="connsiteX11" fmla="*/ 1865699 w 2971042"/>
              <a:gd name="connsiteY11" fmla="*/ 766440 h 766440"/>
              <a:gd name="connsiteX12" fmla="*/ 1295432 w 2971042"/>
              <a:gd name="connsiteY12" fmla="*/ 766440 h 766440"/>
              <a:gd name="connsiteX13" fmla="*/ 806632 w 2971042"/>
              <a:gd name="connsiteY13" fmla="*/ 766440 h 766440"/>
              <a:gd name="connsiteX14" fmla="*/ 127743 w 2971042"/>
              <a:gd name="connsiteY14" fmla="*/ 766440 h 766440"/>
              <a:gd name="connsiteX15" fmla="*/ 0 w 2971042"/>
              <a:gd name="connsiteY15" fmla="*/ 638697 h 766440"/>
              <a:gd name="connsiteX16" fmla="*/ 0 w 2971042"/>
              <a:gd name="connsiteY16" fmla="*/ 127743 h 76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71042" h="766440" fill="none" extrusionOk="0">
                <a:moveTo>
                  <a:pt x="0" y="127743"/>
                </a:moveTo>
                <a:cubicBezTo>
                  <a:pt x="-1180" y="59301"/>
                  <a:pt x="66419" y="6856"/>
                  <a:pt x="127743" y="0"/>
                </a:cubicBezTo>
                <a:cubicBezTo>
                  <a:pt x="254647" y="-48163"/>
                  <a:pt x="478746" y="1616"/>
                  <a:pt x="616543" y="0"/>
                </a:cubicBezTo>
                <a:cubicBezTo>
                  <a:pt x="754340" y="-1616"/>
                  <a:pt x="1026907" y="10778"/>
                  <a:pt x="1159654" y="0"/>
                </a:cubicBezTo>
                <a:cubicBezTo>
                  <a:pt x="1292401" y="-10778"/>
                  <a:pt x="1511699" y="48969"/>
                  <a:pt x="1648454" y="0"/>
                </a:cubicBezTo>
                <a:cubicBezTo>
                  <a:pt x="1785209" y="-48969"/>
                  <a:pt x="1965879" y="52382"/>
                  <a:pt x="2191566" y="0"/>
                </a:cubicBezTo>
                <a:cubicBezTo>
                  <a:pt x="2417253" y="-52382"/>
                  <a:pt x="2557255" y="64234"/>
                  <a:pt x="2843299" y="0"/>
                </a:cubicBezTo>
                <a:cubicBezTo>
                  <a:pt x="2918941" y="-15659"/>
                  <a:pt x="2978080" y="64802"/>
                  <a:pt x="2971042" y="127743"/>
                </a:cubicBezTo>
                <a:cubicBezTo>
                  <a:pt x="2992178" y="365693"/>
                  <a:pt x="2951927" y="411579"/>
                  <a:pt x="2971042" y="638697"/>
                </a:cubicBezTo>
                <a:cubicBezTo>
                  <a:pt x="2970367" y="695236"/>
                  <a:pt x="2919985" y="770305"/>
                  <a:pt x="2843299" y="766440"/>
                </a:cubicBezTo>
                <a:cubicBezTo>
                  <a:pt x="2610940" y="769659"/>
                  <a:pt x="2436835" y="732105"/>
                  <a:pt x="2327343" y="766440"/>
                </a:cubicBezTo>
                <a:cubicBezTo>
                  <a:pt x="2217851" y="800775"/>
                  <a:pt x="2076240" y="764009"/>
                  <a:pt x="1865699" y="766440"/>
                </a:cubicBezTo>
                <a:cubicBezTo>
                  <a:pt x="1655158" y="768871"/>
                  <a:pt x="1514562" y="717058"/>
                  <a:pt x="1295432" y="766440"/>
                </a:cubicBezTo>
                <a:cubicBezTo>
                  <a:pt x="1076302" y="815822"/>
                  <a:pt x="1047679" y="724562"/>
                  <a:pt x="806632" y="766440"/>
                </a:cubicBezTo>
                <a:cubicBezTo>
                  <a:pt x="565585" y="808318"/>
                  <a:pt x="311812" y="685540"/>
                  <a:pt x="127743" y="766440"/>
                </a:cubicBezTo>
                <a:cubicBezTo>
                  <a:pt x="60295" y="752899"/>
                  <a:pt x="-4089" y="709116"/>
                  <a:pt x="0" y="638697"/>
                </a:cubicBezTo>
                <a:cubicBezTo>
                  <a:pt x="-38739" y="526325"/>
                  <a:pt x="56461" y="380017"/>
                  <a:pt x="0" y="127743"/>
                </a:cubicBezTo>
                <a:close/>
              </a:path>
              <a:path w="2971042" h="766440" stroke="0" extrusionOk="0">
                <a:moveTo>
                  <a:pt x="0" y="127743"/>
                </a:moveTo>
                <a:cubicBezTo>
                  <a:pt x="-7919" y="52307"/>
                  <a:pt x="55687" y="565"/>
                  <a:pt x="127743" y="0"/>
                </a:cubicBezTo>
                <a:cubicBezTo>
                  <a:pt x="378076" y="-51842"/>
                  <a:pt x="495197" y="38294"/>
                  <a:pt x="725165" y="0"/>
                </a:cubicBezTo>
                <a:cubicBezTo>
                  <a:pt x="955133" y="-38294"/>
                  <a:pt x="1137534" y="18273"/>
                  <a:pt x="1241121" y="0"/>
                </a:cubicBezTo>
                <a:cubicBezTo>
                  <a:pt x="1344708" y="-18273"/>
                  <a:pt x="1617182" y="8192"/>
                  <a:pt x="1729921" y="0"/>
                </a:cubicBezTo>
                <a:cubicBezTo>
                  <a:pt x="1842660" y="-8192"/>
                  <a:pt x="2185809" y="65458"/>
                  <a:pt x="2300188" y="0"/>
                </a:cubicBezTo>
                <a:cubicBezTo>
                  <a:pt x="2414567" y="-65458"/>
                  <a:pt x="2686366" y="64047"/>
                  <a:pt x="2843299" y="0"/>
                </a:cubicBezTo>
                <a:cubicBezTo>
                  <a:pt x="2915367" y="-2469"/>
                  <a:pt x="2968574" y="59361"/>
                  <a:pt x="2971042" y="127743"/>
                </a:cubicBezTo>
                <a:cubicBezTo>
                  <a:pt x="2988980" y="272483"/>
                  <a:pt x="2956655" y="395882"/>
                  <a:pt x="2971042" y="638697"/>
                </a:cubicBezTo>
                <a:cubicBezTo>
                  <a:pt x="2976506" y="710562"/>
                  <a:pt x="2899530" y="764124"/>
                  <a:pt x="2843299" y="766440"/>
                </a:cubicBezTo>
                <a:cubicBezTo>
                  <a:pt x="2666661" y="824456"/>
                  <a:pt x="2480533" y="738262"/>
                  <a:pt x="2300188" y="766440"/>
                </a:cubicBezTo>
                <a:cubicBezTo>
                  <a:pt x="2119843" y="794618"/>
                  <a:pt x="1954822" y="757009"/>
                  <a:pt x="1784232" y="766440"/>
                </a:cubicBezTo>
                <a:cubicBezTo>
                  <a:pt x="1613642" y="775871"/>
                  <a:pt x="1330656" y="701103"/>
                  <a:pt x="1186810" y="766440"/>
                </a:cubicBezTo>
                <a:cubicBezTo>
                  <a:pt x="1042964" y="831777"/>
                  <a:pt x="829741" y="744525"/>
                  <a:pt x="589388" y="766440"/>
                </a:cubicBezTo>
                <a:cubicBezTo>
                  <a:pt x="349035" y="788355"/>
                  <a:pt x="260256" y="745905"/>
                  <a:pt x="127743" y="766440"/>
                </a:cubicBezTo>
                <a:cubicBezTo>
                  <a:pt x="53793" y="763238"/>
                  <a:pt x="-7472" y="698078"/>
                  <a:pt x="0" y="638697"/>
                </a:cubicBezTo>
                <a:cubicBezTo>
                  <a:pt x="-52281" y="444805"/>
                  <a:pt x="11254" y="359361"/>
                  <a:pt x="0" y="127743"/>
                </a:cubicBezTo>
                <a:close/>
              </a:path>
            </a:pathLst>
          </a:custGeom>
          <a:ln>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3">
            <a:schemeClr val="lt1"/>
          </a:lnRef>
          <a:fillRef idx="1">
            <a:schemeClr val="accent2"/>
          </a:fillRef>
          <a:effectRef idx="1">
            <a:schemeClr val="accent2"/>
          </a:effectRef>
          <a:fontRef idx="minor">
            <a:schemeClr val="lt1"/>
          </a:fontRef>
        </p:style>
        <p:txBody>
          <a:bodyPr rtlCol="0" anchor="ctr"/>
          <a:lstStyle/>
          <a:p>
            <a:pPr algn="ctr"/>
            <a:endParaRPr lang="vi-VN"/>
          </a:p>
        </p:txBody>
      </p:sp>
      <p:sp>
        <p:nvSpPr>
          <p:cNvPr id="12" name="TextBox 11">
            <a:extLst>
              <a:ext uri="{FF2B5EF4-FFF2-40B4-BE49-F238E27FC236}">
                <a16:creationId xmlns:a16="http://schemas.microsoft.com/office/drawing/2014/main" id="{5E15FC05-8D4F-4E34-A67B-5D7B3D632AB8}"/>
              </a:ext>
            </a:extLst>
          </p:cNvPr>
          <p:cNvSpPr txBox="1"/>
          <p:nvPr/>
        </p:nvSpPr>
        <p:spPr>
          <a:xfrm>
            <a:off x="1177603" y="4431257"/>
            <a:ext cx="2971042" cy="646331"/>
          </a:xfrm>
          <a:prstGeom prst="rect">
            <a:avLst/>
          </a:prstGeom>
          <a:noFill/>
        </p:spPr>
        <p:txBody>
          <a:bodyPr wrap="square" rtlCol="0">
            <a:spAutoFit/>
          </a:bodyPr>
          <a:lstStyle/>
          <a:p>
            <a:pPr algn="ctr"/>
            <a:r>
              <a:rPr lang="vi-VN" sz="3600" b="1" dirty="0">
                <a:ln>
                  <a:solidFill>
                    <a:schemeClr val="tx1"/>
                  </a:solidFill>
                </a:ln>
                <a:solidFill>
                  <a:schemeClr val="bg1"/>
                </a:solidFill>
              </a:rPr>
              <a:t>vi-ô-lông</a:t>
            </a:r>
            <a:r>
              <a:rPr lang="vi-VN" sz="3600" dirty="0">
                <a:ln>
                  <a:solidFill>
                    <a:schemeClr val="tx1"/>
                  </a:solidFill>
                </a:ln>
                <a:solidFill>
                  <a:schemeClr val="bg1"/>
                </a:solidFill>
              </a:rPr>
              <a:t> </a:t>
            </a:r>
            <a:endParaRPr lang="vi-VN" sz="3600" b="1" dirty="0">
              <a:ln>
                <a:solidFill>
                  <a:schemeClr val="tx1"/>
                </a:solidFill>
              </a:ln>
              <a:solidFill>
                <a:schemeClr val="bg1"/>
              </a:solidFill>
            </a:endParaRPr>
          </a:p>
        </p:txBody>
      </p:sp>
      <p:sp>
        <p:nvSpPr>
          <p:cNvPr id="13" name="Rectangle: Rounded Corners 15">
            <a:extLst>
              <a:ext uri="{FF2B5EF4-FFF2-40B4-BE49-F238E27FC236}">
                <a16:creationId xmlns:a16="http://schemas.microsoft.com/office/drawing/2014/main" id="{32C5B9DE-6B1A-4F57-8F72-A3FDD11E32B3}"/>
              </a:ext>
            </a:extLst>
          </p:cNvPr>
          <p:cNvSpPr/>
          <p:nvPr/>
        </p:nvSpPr>
        <p:spPr>
          <a:xfrm>
            <a:off x="4525785" y="1633092"/>
            <a:ext cx="2971042" cy="766440"/>
          </a:xfrm>
          <a:custGeom>
            <a:avLst/>
            <a:gdLst>
              <a:gd name="connsiteX0" fmla="*/ 0 w 2971042"/>
              <a:gd name="connsiteY0" fmla="*/ 127743 h 766440"/>
              <a:gd name="connsiteX1" fmla="*/ 127743 w 2971042"/>
              <a:gd name="connsiteY1" fmla="*/ 0 h 766440"/>
              <a:gd name="connsiteX2" fmla="*/ 616543 w 2971042"/>
              <a:gd name="connsiteY2" fmla="*/ 0 h 766440"/>
              <a:gd name="connsiteX3" fmla="*/ 1159654 w 2971042"/>
              <a:gd name="connsiteY3" fmla="*/ 0 h 766440"/>
              <a:gd name="connsiteX4" fmla="*/ 1648454 w 2971042"/>
              <a:gd name="connsiteY4" fmla="*/ 0 h 766440"/>
              <a:gd name="connsiteX5" fmla="*/ 2191566 w 2971042"/>
              <a:gd name="connsiteY5" fmla="*/ 0 h 766440"/>
              <a:gd name="connsiteX6" fmla="*/ 2843299 w 2971042"/>
              <a:gd name="connsiteY6" fmla="*/ 0 h 766440"/>
              <a:gd name="connsiteX7" fmla="*/ 2971042 w 2971042"/>
              <a:gd name="connsiteY7" fmla="*/ 127743 h 766440"/>
              <a:gd name="connsiteX8" fmla="*/ 2971042 w 2971042"/>
              <a:gd name="connsiteY8" fmla="*/ 638697 h 766440"/>
              <a:gd name="connsiteX9" fmla="*/ 2843299 w 2971042"/>
              <a:gd name="connsiteY9" fmla="*/ 766440 h 766440"/>
              <a:gd name="connsiteX10" fmla="*/ 2327343 w 2971042"/>
              <a:gd name="connsiteY10" fmla="*/ 766440 h 766440"/>
              <a:gd name="connsiteX11" fmla="*/ 1865699 w 2971042"/>
              <a:gd name="connsiteY11" fmla="*/ 766440 h 766440"/>
              <a:gd name="connsiteX12" fmla="*/ 1295432 w 2971042"/>
              <a:gd name="connsiteY12" fmla="*/ 766440 h 766440"/>
              <a:gd name="connsiteX13" fmla="*/ 806632 w 2971042"/>
              <a:gd name="connsiteY13" fmla="*/ 766440 h 766440"/>
              <a:gd name="connsiteX14" fmla="*/ 127743 w 2971042"/>
              <a:gd name="connsiteY14" fmla="*/ 766440 h 766440"/>
              <a:gd name="connsiteX15" fmla="*/ 0 w 2971042"/>
              <a:gd name="connsiteY15" fmla="*/ 638697 h 766440"/>
              <a:gd name="connsiteX16" fmla="*/ 0 w 2971042"/>
              <a:gd name="connsiteY16" fmla="*/ 127743 h 76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71042" h="766440" fill="none" extrusionOk="0">
                <a:moveTo>
                  <a:pt x="0" y="127743"/>
                </a:moveTo>
                <a:cubicBezTo>
                  <a:pt x="-1180" y="59301"/>
                  <a:pt x="66419" y="6856"/>
                  <a:pt x="127743" y="0"/>
                </a:cubicBezTo>
                <a:cubicBezTo>
                  <a:pt x="254647" y="-48163"/>
                  <a:pt x="478746" y="1616"/>
                  <a:pt x="616543" y="0"/>
                </a:cubicBezTo>
                <a:cubicBezTo>
                  <a:pt x="754340" y="-1616"/>
                  <a:pt x="1026907" y="10778"/>
                  <a:pt x="1159654" y="0"/>
                </a:cubicBezTo>
                <a:cubicBezTo>
                  <a:pt x="1292401" y="-10778"/>
                  <a:pt x="1511699" y="48969"/>
                  <a:pt x="1648454" y="0"/>
                </a:cubicBezTo>
                <a:cubicBezTo>
                  <a:pt x="1785209" y="-48969"/>
                  <a:pt x="1965879" y="52382"/>
                  <a:pt x="2191566" y="0"/>
                </a:cubicBezTo>
                <a:cubicBezTo>
                  <a:pt x="2417253" y="-52382"/>
                  <a:pt x="2557255" y="64234"/>
                  <a:pt x="2843299" y="0"/>
                </a:cubicBezTo>
                <a:cubicBezTo>
                  <a:pt x="2918941" y="-15659"/>
                  <a:pt x="2978080" y="64802"/>
                  <a:pt x="2971042" y="127743"/>
                </a:cubicBezTo>
                <a:cubicBezTo>
                  <a:pt x="2992178" y="365693"/>
                  <a:pt x="2951927" y="411579"/>
                  <a:pt x="2971042" y="638697"/>
                </a:cubicBezTo>
                <a:cubicBezTo>
                  <a:pt x="2970367" y="695236"/>
                  <a:pt x="2919985" y="770305"/>
                  <a:pt x="2843299" y="766440"/>
                </a:cubicBezTo>
                <a:cubicBezTo>
                  <a:pt x="2610940" y="769659"/>
                  <a:pt x="2436835" y="732105"/>
                  <a:pt x="2327343" y="766440"/>
                </a:cubicBezTo>
                <a:cubicBezTo>
                  <a:pt x="2217851" y="800775"/>
                  <a:pt x="2076240" y="764009"/>
                  <a:pt x="1865699" y="766440"/>
                </a:cubicBezTo>
                <a:cubicBezTo>
                  <a:pt x="1655158" y="768871"/>
                  <a:pt x="1514562" y="717058"/>
                  <a:pt x="1295432" y="766440"/>
                </a:cubicBezTo>
                <a:cubicBezTo>
                  <a:pt x="1076302" y="815822"/>
                  <a:pt x="1047679" y="724562"/>
                  <a:pt x="806632" y="766440"/>
                </a:cubicBezTo>
                <a:cubicBezTo>
                  <a:pt x="565585" y="808318"/>
                  <a:pt x="311812" y="685540"/>
                  <a:pt x="127743" y="766440"/>
                </a:cubicBezTo>
                <a:cubicBezTo>
                  <a:pt x="60295" y="752899"/>
                  <a:pt x="-4089" y="709116"/>
                  <a:pt x="0" y="638697"/>
                </a:cubicBezTo>
                <a:cubicBezTo>
                  <a:pt x="-38739" y="526325"/>
                  <a:pt x="56461" y="380017"/>
                  <a:pt x="0" y="127743"/>
                </a:cubicBezTo>
                <a:close/>
              </a:path>
              <a:path w="2971042" h="766440" stroke="0" extrusionOk="0">
                <a:moveTo>
                  <a:pt x="0" y="127743"/>
                </a:moveTo>
                <a:cubicBezTo>
                  <a:pt x="-7919" y="52307"/>
                  <a:pt x="55687" y="565"/>
                  <a:pt x="127743" y="0"/>
                </a:cubicBezTo>
                <a:cubicBezTo>
                  <a:pt x="378076" y="-51842"/>
                  <a:pt x="495197" y="38294"/>
                  <a:pt x="725165" y="0"/>
                </a:cubicBezTo>
                <a:cubicBezTo>
                  <a:pt x="955133" y="-38294"/>
                  <a:pt x="1137534" y="18273"/>
                  <a:pt x="1241121" y="0"/>
                </a:cubicBezTo>
                <a:cubicBezTo>
                  <a:pt x="1344708" y="-18273"/>
                  <a:pt x="1617182" y="8192"/>
                  <a:pt x="1729921" y="0"/>
                </a:cubicBezTo>
                <a:cubicBezTo>
                  <a:pt x="1842660" y="-8192"/>
                  <a:pt x="2185809" y="65458"/>
                  <a:pt x="2300188" y="0"/>
                </a:cubicBezTo>
                <a:cubicBezTo>
                  <a:pt x="2414567" y="-65458"/>
                  <a:pt x="2686366" y="64047"/>
                  <a:pt x="2843299" y="0"/>
                </a:cubicBezTo>
                <a:cubicBezTo>
                  <a:pt x="2915367" y="-2469"/>
                  <a:pt x="2968574" y="59361"/>
                  <a:pt x="2971042" y="127743"/>
                </a:cubicBezTo>
                <a:cubicBezTo>
                  <a:pt x="2988980" y="272483"/>
                  <a:pt x="2956655" y="395882"/>
                  <a:pt x="2971042" y="638697"/>
                </a:cubicBezTo>
                <a:cubicBezTo>
                  <a:pt x="2976506" y="710562"/>
                  <a:pt x="2899530" y="764124"/>
                  <a:pt x="2843299" y="766440"/>
                </a:cubicBezTo>
                <a:cubicBezTo>
                  <a:pt x="2666661" y="824456"/>
                  <a:pt x="2480533" y="738262"/>
                  <a:pt x="2300188" y="766440"/>
                </a:cubicBezTo>
                <a:cubicBezTo>
                  <a:pt x="2119843" y="794618"/>
                  <a:pt x="1954822" y="757009"/>
                  <a:pt x="1784232" y="766440"/>
                </a:cubicBezTo>
                <a:cubicBezTo>
                  <a:pt x="1613642" y="775871"/>
                  <a:pt x="1330656" y="701103"/>
                  <a:pt x="1186810" y="766440"/>
                </a:cubicBezTo>
                <a:cubicBezTo>
                  <a:pt x="1042964" y="831777"/>
                  <a:pt x="829741" y="744525"/>
                  <a:pt x="589388" y="766440"/>
                </a:cubicBezTo>
                <a:cubicBezTo>
                  <a:pt x="349035" y="788355"/>
                  <a:pt x="260256" y="745905"/>
                  <a:pt x="127743" y="766440"/>
                </a:cubicBezTo>
                <a:cubicBezTo>
                  <a:pt x="53793" y="763238"/>
                  <a:pt x="-7472" y="698078"/>
                  <a:pt x="0" y="638697"/>
                </a:cubicBezTo>
                <a:cubicBezTo>
                  <a:pt x="-52281" y="444805"/>
                  <a:pt x="11254" y="359361"/>
                  <a:pt x="0" y="127743"/>
                </a:cubicBezTo>
                <a:close/>
              </a:path>
            </a:pathLst>
          </a:custGeom>
          <a:ln>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3">
            <a:schemeClr val="lt1"/>
          </a:lnRef>
          <a:fillRef idx="1">
            <a:schemeClr val="accent2"/>
          </a:fillRef>
          <a:effectRef idx="1">
            <a:schemeClr val="accent2"/>
          </a:effectRef>
          <a:fontRef idx="minor">
            <a:schemeClr val="lt1"/>
          </a:fontRef>
        </p:style>
        <p:txBody>
          <a:bodyPr rtlCol="0" anchor="ctr"/>
          <a:lstStyle/>
          <a:p>
            <a:pPr algn="ctr"/>
            <a:endParaRPr lang="vi-VN"/>
          </a:p>
        </p:txBody>
      </p:sp>
      <p:sp>
        <p:nvSpPr>
          <p:cNvPr id="14" name="TextBox 13">
            <a:extLst>
              <a:ext uri="{FF2B5EF4-FFF2-40B4-BE49-F238E27FC236}">
                <a16:creationId xmlns:a16="http://schemas.microsoft.com/office/drawing/2014/main" id="{5E15FC05-8D4F-4E34-A67B-5D7B3D632AB8}"/>
              </a:ext>
            </a:extLst>
          </p:cNvPr>
          <p:cNvSpPr txBox="1"/>
          <p:nvPr/>
        </p:nvSpPr>
        <p:spPr>
          <a:xfrm>
            <a:off x="4525785" y="1753201"/>
            <a:ext cx="2971042" cy="677108"/>
          </a:xfrm>
          <a:prstGeom prst="rect">
            <a:avLst/>
          </a:prstGeom>
          <a:noFill/>
        </p:spPr>
        <p:txBody>
          <a:bodyPr wrap="square" rtlCol="0">
            <a:spAutoFit/>
          </a:bodyPr>
          <a:lstStyle/>
          <a:p>
            <a:pPr algn="ctr"/>
            <a:r>
              <a:rPr lang="vi-VN" sz="3800" b="1" dirty="0">
                <a:ln>
                  <a:solidFill>
                    <a:schemeClr val="tx1"/>
                  </a:solidFill>
                </a:ln>
                <a:solidFill>
                  <a:schemeClr val="bg1"/>
                </a:solidFill>
              </a:rPr>
              <a:t>cla-ri-nét</a:t>
            </a:r>
          </a:p>
        </p:txBody>
      </p:sp>
      <p:sp>
        <p:nvSpPr>
          <p:cNvPr id="15" name="Rectangle: Rounded Corners 15">
            <a:extLst>
              <a:ext uri="{FF2B5EF4-FFF2-40B4-BE49-F238E27FC236}">
                <a16:creationId xmlns:a16="http://schemas.microsoft.com/office/drawing/2014/main" id="{32C5B9DE-6B1A-4F57-8F72-A3FDD11E32B3}"/>
              </a:ext>
            </a:extLst>
          </p:cNvPr>
          <p:cNvSpPr/>
          <p:nvPr/>
        </p:nvSpPr>
        <p:spPr>
          <a:xfrm>
            <a:off x="4610479" y="2924377"/>
            <a:ext cx="2971042" cy="766440"/>
          </a:xfrm>
          <a:custGeom>
            <a:avLst/>
            <a:gdLst>
              <a:gd name="connsiteX0" fmla="*/ 0 w 2971042"/>
              <a:gd name="connsiteY0" fmla="*/ 127743 h 766440"/>
              <a:gd name="connsiteX1" fmla="*/ 127743 w 2971042"/>
              <a:gd name="connsiteY1" fmla="*/ 0 h 766440"/>
              <a:gd name="connsiteX2" fmla="*/ 616543 w 2971042"/>
              <a:gd name="connsiteY2" fmla="*/ 0 h 766440"/>
              <a:gd name="connsiteX3" fmla="*/ 1159654 w 2971042"/>
              <a:gd name="connsiteY3" fmla="*/ 0 h 766440"/>
              <a:gd name="connsiteX4" fmla="*/ 1648454 w 2971042"/>
              <a:gd name="connsiteY4" fmla="*/ 0 h 766440"/>
              <a:gd name="connsiteX5" fmla="*/ 2191566 w 2971042"/>
              <a:gd name="connsiteY5" fmla="*/ 0 h 766440"/>
              <a:gd name="connsiteX6" fmla="*/ 2843299 w 2971042"/>
              <a:gd name="connsiteY6" fmla="*/ 0 h 766440"/>
              <a:gd name="connsiteX7" fmla="*/ 2971042 w 2971042"/>
              <a:gd name="connsiteY7" fmla="*/ 127743 h 766440"/>
              <a:gd name="connsiteX8" fmla="*/ 2971042 w 2971042"/>
              <a:gd name="connsiteY8" fmla="*/ 638697 h 766440"/>
              <a:gd name="connsiteX9" fmla="*/ 2843299 w 2971042"/>
              <a:gd name="connsiteY9" fmla="*/ 766440 h 766440"/>
              <a:gd name="connsiteX10" fmla="*/ 2327343 w 2971042"/>
              <a:gd name="connsiteY10" fmla="*/ 766440 h 766440"/>
              <a:gd name="connsiteX11" fmla="*/ 1865699 w 2971042"/>
              <a:gd name="connsiteY11" fmla="*/ 766440 h 766440"/>
              <a:gd name="connsiteX12" fmla="*/ 1295432 w 2971042"/>
              <a:gd name="connsiteY12" fmla="*/ 766440 h 766440"/>
              <a:gd name="connsiteX13" fmla="*/ 806632 w 2971042"/>
              <a:gd name="connsiteY13" fmla="*/ 766440 h 766440"/>
              <a:gd name="connsiteX14" fmla="*/ 127743 w 2971042"/>
              <a:gd name="connsiteY14" fmla="*/ 766440 h 766440"/>
              <a:gd name="connsiteX15" fmla="*/ 0 w 2971042"/>
              <a:gd name="connsiteY15" fmla="*/ 638697 h 766440"/>
              <a:gd name="connsiteX16" fmla="*/ 0 w 2971042"/>
              <a:gd name="connsiteY16" fmla="*/ 127743 h 76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71042" h="766440" fill="none" extrusionOk="0">
                <a:moveTo>
                  <a:pt x="0" y="127743"/>
                </a:moveTo>
                <a:cubicBezTo>
                  <a:pt x="-1180" y="59301"/>
                  <a:pt x="66419" y="6856"/>
                  <a:pt x="127743" y="0"/>
                </a:cubicBezTo>
                <a:cubicBezTo>
                  <a:pt x="254647" y="-48163"/>
                  <a:pt x="478746" y="1616"/>
                  <a:pt x="616543" y="0"/>
                </a:cubicBezTo>
                <a:cubicBezTo>
                  <a:pt x="754340" y="-1616"/>
                  <a:pt x="1026907" y="10778"/>
                  <a:pt x="1159654" y="0"/>
                </a:cubicBezTo>
                <a:cubicBezTo>
                  <a:pt x="1292401" y="-10778"/>
                  <a:pt x="1511699" y="48969"/>
                  <a:pt x="1648454" y="0"/>
                </a:cubicBezTo>
                <a:cubicBezTo>
                  <a:pt x="1785209" y="-48969"/>
                  <a:pt x="1965879" y="52382"/>
                  <a:pt x="2191566" y="0"/>
                </a:cubicBezTo>
                <a:cubicBezTo>
                  <a:pt x="2417253" y="-52382"/>
                  <a:pt x="2557255" y="64234"/>
                  <a:pt x="2843299" y="0"/>
                </a:cubicBezTo>
                <a:cubicBezTo>
                  <a:pt x="2918941" y="-15659"/>
                  <a:pt x="2978080" y="64802"/>
                  <a:pt x="2971042" y="127743"/>
                </a:cubicBezTo>
                <a:cubicBezTo>
                  <a:pt x="2992178" y="365693"/>
                  <a:pt x="2951927" y="411579"/>
                  <a:pt x="2971042" y="638697"/>
                </a:cubicBezTo>
                <a:cubicBezTo>
                  <a:pt x="2970367" y="695236"/>
                  <a:pt x="2919985" y="770305"/>
                  <a:pt x="2843299" y="766440"/>
                </a:cubicBezTo>
                <a:cubicBezTo>
                  <a:pt x="2610940" y="769659"/>
                  <a:pt x="2436835" y="732105"/>
                  <a:pt x="2327343" y="766440"/>
                </a:cubicBezTo>
                <a:cubicBezTo>
                  <a:pt x="2217851" y="800775"/>
                  <a:pt x="2076240" y="764009"/>
                  <a:pt x="1865699" y="766440"/>
                </a:cubicBezTo>
                <a:cubicBezTo>
                  <a:pt x="1655158" y="768871"/>
                  <a:pt x="1514562" y="717058"/>
                  <a:pt x="1295432" y="766440"/>
                </a:cubicBezTo>
                <a:cubicBezTo>
                  <a:pt x="1076302" y="815822"/>
                  <a:pt x="1047679" y="724562"/>
                  <a:pt x="806632" y="766440"/>
                </a:cubicBezTo>
                <a:cubicBezTo>
                  <a:pt x="565585" y="808318"/>
                  <a:pt x="311812" y="685540"/>
                  <a:pt x="127743" y="766440"/>
                </a:cubicBezTo>
                <a:cubicBezTo>
                  <a:pt x="60295" y="752899"/>
                  <a:pt x="-4089" y="709116"/>
                  <a:pt x="0" y="638697"/>
                </a:cubicBezTo>
                <a:cubicBezTo>
                  <a:pt x="-38739" y="526325"/>
                  <a:pt x="56461" y="380017"/>
                  <a:pt x="0" y="127743"/>
                </a:cubicBezTo>
                <a:close/>
              </a:path>
              <a:path w="2971042" h="766440" stroke="0" extrusionOk="0">
                <a:moveTo>
                  <a:pt x="0" y="127743"/>
                </a:moveTo>
                <a:cubicBezTo>
                  <a:pt x="-7919" y="52307"/>
                  <a:pt x="55687" y="565"/>
                  <a:pt x="127743" y="0"/>
                </a:cubicBezTo>
                <a:cubicBezTo>
                  <a:pt x="378076" y="-51842"/>
                  <a:pt x="495197" y="38294"/>
                  <a:pt x="725165" y="0"/>
                </a:cubicBezTo>
                <a:cubicBezTo>
                  <a:pt x="955133" y="-38294"/>
                  <a:pt x="1137534" y="18273"/>
                  <a:pt x="1241121" y="0"/>
                </a:cubicBezTo>
                <a:cubicBezTo>
                  <a:pt x="1344708" y="-18273"/>
                  <a:pt x="1617182" y="8192"/>
                  <a:pt x="1729921" y="0"/>
                </a:cubicBezTo>
                <a:cubicBezTo>
                  <a:pt x="1842660" y="-8192"/>
                  <a:pt x="2185809" y="65458"/>
                  <a:pt x="2300188" y="0"/>
                </a:cubicBezTo>
                <a:cubicBezTo>
                  <a:pt x="2414567" y="-65458"/>
                  <a:pt x="2686366" y="64047"/>
                  <a:pt x="2843299" y="0"/>
                </a:cubicBezTo>
                <a:cubicBezTo>
                  <a:pt x="2915367" y="-2469"/>
                  <a:pt x="2968574" y="59361"/>
                  <a:pt x="2971042" y="127743"/>
                </a:cubicBezTo>
                <a:cubicBezTo>
                  <a:pt x="2988980" y="272483"/>
                  <a:pt x="2956655" y="395882"/>
                  <a:pt x="2971042" y="638697"/>
                </a:cubicBezTo>
                <a:cubicBezTo>
                  <a:pt x="2976506" y="710562"/>
                  <a:pt x="2899530" y="764124"/>
                  <a:pt x="2843299" y="766440"/>
                </a:cubicBezTo>
                <a:cubicBezTo>
                  <a:pt x="2666661" y="824456"/>
                  <a:pt x="2480533" y="738262"/>
                  <a:pt x="2300188" y="766440"/>
                </a:cubicBezTo>
                <a:cubicBezTo>
                  <a:pt x="2119843" y="794618"/>
                  <a:pt x="1954822" y="757009"/>
                  <a:pt x="1784232" y="766440"/>
                </a:cubicBezTo>
                <a:cubicBezTo>
                  <a:pt x="1613642" y="775871"/>
                  <a:pt x="1330656" y="701103"/>
                  <a:pt x="1186810" y="766440"/>
                </a:cubicBezTo>
                <a:cubicBezTo>
                  <a:pt x="1042964" y="831777"/>
                  <a:pt x="829741" y="744525"/>
                  <a:pt x="589388" y="766440"/>
                </a:cubicBezTo>
                <a:cubicBezTo>
                  <a:pt x="349035" y="788355"/>
                  <a:pt x="260256" y="745905"/>
                  <a:pt x="127743" y="766440"/>
                </a:cubicBezTo>
                <a:cubicBezTo>
                  <a:pt x="53793" y="763238"/>
                  <a:pt x="-7472" y="698078"/>
                  <a:pt x="0" y="638697"/>
                </a:cubicBezTo>
                <a:cubicBezTo>
                  <a:pt x="-52281" y="444805"/>
                  <a:pt x="11254" y="359361"/>
                  <a:pt x="0" y="127743"/>
                </a:cubicBezTo>
                <a:close/>
              </a:path>
            </a:pathLst>
          </a:custGeom>
          <a:ln>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3">
            <a:schemeClr val="lt1"/>
          </a:lnRef>
          <a:fillRef idx="1">
            <a:schemeClr val="accent2"/>
          </a:fillRef>
          <a:effectRef idx="1">
            <a:schemeClr val="accent2"/>
          </a:effectRef>
          <a:fontRef idx="minor">
            <a:schemeClr val="lt1"/>
          </a:fontRef>
        </p:style>
        <p:txBody>
          <a:bodyPr rtlCol="0" anchor="ctr"/>
          <a:lstStyle/>
          <a:p>
            <a:pPr algn="ctr"/>
            <a:endParaRPr lang="vi-VN"/>
          </a:p>
        </p:txBody>
      </p:sp>
      <p:sp>
        <p:nvSpPr>
          <p:cNvPr id="16" name="TextBox 15">
            <a:extLst>
              <a:ext uri="{FF2B5EF4-FFF2-40B4-BE49-F238E27FC236}">
                <a16:creationId xmlns:a16="http://schemas.microsoft.com/office/drawing/2014/main" id="{5E15FC05-8D4F-4E34-A67B-5D7B3D632AB8}"/>
              </a:ext>
            </a:extLst>
          </p:cNvPr>
          <p:cNvSpPr txBox="1"/>
          <p:nvPr/>
        </p:nvSpPr>
        <p:spPr>
          <a:xfrm>
            <a:off x="4610479" y="3044486"/>
            <a:ext cx="2971042" cy="677108"/>
          </a:xfrm>
          <a:prstGeom prst="rect">
            <a:avLst/>
          </a:prstGeom>
          <a:noFill/>
        </p:spPr>
        <p:txBody>
          <a:bodyPr wrap="square" rtlCol="0">
            <a:spAutoFit/>
          </a:bodyPr>
          <a:lstStyle/>
          <a:p>
            <a:pPr algn="ctr"/>
            <a:r>
              <a:rPr lang="vi-VN" sz="3800" b="1" dirty="0">
                <a:ln>
                  <a:solidFill>
                    <a:schemeClr val="tx1"/>
                  </a:solidFill>
                </a:ln>
                <a:solidFill>
                  <a:schemeClr val="bg1"/>
                </a:solidFill>
              </a:rPr>
              <a:t>xen-lô</a:t>
            </a:r>
          </a:p>
        </p:txBody>
      </p:sp>
      <p:sp>
        <p:nvSpPr>
          <p:cNvPr id="17" name="Rectangle: Rounded Corners 15">
            <a:extLst>
              <a:ext uri="{FF2B5EF4-FFF2-40B4-BE49-F238E27FC236}">
                <a16:creationId xmlns:a16="http://schemas.microsoft.com/office/drawing/2014/main" id="{32C5B9DE-6B1A-4F57-8F72-A3FDD11E32B3}"/>
              </a:ext>
            </a:extLst>
          </p:cNvPr>
          <p:cNvSpPr/>
          <p:nvPr/>
        </p:nvSpPr>
        <p:spPr>
          <a:xfrm>
            <a:off x="4610479" y="4303028"/>
            <a:ext cx="2971042" cy="766440"/>
          </a:xfrm>
          <a:custGeom>
            <a:avLst/>
            <a:gdLst>
              <a:gd name="connsiteX0" fmla="*/ 0 w 2971042"/>
              <a:gd name="connsiteY0" fmla="*/ 127743 h 766440"/>
              <a:gd name="connsiteX1" fmla="*/ 127743 w 2971042"/>
              <a:gd name="connsiteY1" fmla="*/ 0 h 766440"/>
              <a:gd name="connsiteX2" fmla="*/ 616543 w 2971042"/>
              <a:gd name="connsiteY2" fmla="*/ 0 h 766440"/>
              <a:gd name="connsiteX3" fmla="*/ 1159654 w 2971042"/>
              <a:gd name="connsiteY3" fmla="*/ 0 h 766440"/>
              <a:gd name="connsiteX4" fmla="*/ 1648454 w 2971042"/>
              <a:gd name="connsiteY4" fmla="*/ 0 h 766440"/>
              <a:gd name="connsiteX5" fmla="*/ 2191566 w 2971042"/>
              <a:gd name="connsiteY5" fmla="*/ 0 h 766440"/>
              <a:gd name="connsiteX6" fmla="*/ 2843299 w 2971042"/>
              <a:gd name="connsiteY6" fmla="*/ 0 h 766440"/>
              <a:gd name="connsiteX7" fmla="*/ 2971042 w 2971042"/>
              <a:gd name="connsiteY7" fmla="*/ 127743 h 766440"/>
              <a:gd name="connsiteX8" fmla="*/ 2971042 w 2971042"/>
              <a:gd name="connsiteY8" fmla="*/ 638697 h 766440"/>
              <a:gd name="connsiteX9" fmla="*/ 2843299 w 2971042"/>
              <a:gd name="connsiteY9" fmla="*/ 766440 h 766440"/>
              <a:gd name="connsiteX10" fmla="*/ 2327343 w 2971042"/>
              <a:gd name="connsiteY10" fmla="*/ 766440 h 766440"/>
              <a:gd name="connsiteX11" fmla="*/ 1865699 w 2971042"/>
              <a:gd name="connsiteY11" fmla="*/ 766440 h 766440"/>
              <a:gd name="connsiteX12" fmla="*/ 1295432 w 2971042"/>
              <a:gd name="connsiteY12" fmla="*/ 766440 h 766440"/>
              <a:gd name="connsiteX13" fmla="*/ 806632 w 2971042"/>
              <a:gd name="connsiteY13" fmla="*/ 766440 h 766440"/>
              <a:gd name="connsiteX14" fmla="*/ 127743 w 2971042"/>
              <a:gd name="connsiteY14" fmla="*/ 766440 h 766440"/>
              <a:gd name="connsiteX15" fmla="*/ 0 w 2971042"/>
              <a:gd name="connsiteY15" fmla="*/ 638697 h 766440"/>
              <a:gd name="connsiteX16" fmla="*/ 0 w 2971042"/>
              <a:gd name="connsiteY16" fmla="*/ 127743 h 76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71042" h="766440" fill="none" extrusionOk="0">
                <a:moveTo>
                  <a:pt x="0" y="127743"/>
                </a:moveTo>
                <a:cubicBezTo>
                  <a:pt x="-1180" y="59301"/>
                  <a:pt x="66419" y="6856"/>
                  <a:pt x="127743" y="0"/>
                </a:cubicBezTo>
                <a:cubicBezTo>
                  <a:pt x="254647" y="-48163"/>
                  <a:pt x="478746" y="1616"/>
                  <a:pt x="616543" y="0"/>
                </a:cubicBezTo>
                <a:cubicBezTo>
                  <a:pt x="754340" y="-1616"/>
                  <a:pt x="1026907" y="10778"/>
                  <a:pt x="1159654" y="0"/>
                </a:cubicBezTo>
                <a:cubicBezTo>
                  <a:pt x="1292401" y="-10778"/>
                  <a:pt x="1511699" y="48969"/>
                  <a:pt x="1648454" y="0"/>
                </a:cubicBezTo>
                <a:cubicBezTo>
                  <a:pt x="1785209" y="-48969"/>
                  <a:pt x="1965879" y="52382"/>
                  <a:pt x="2191566" y="0"/>
                </a:cubicBezTo>
                <a:cubicBezTo>
                  <a:pt x="2417253" y="-52382"/>
                  <a:pt x="2557255" y="64234"/>
                  <a:pt x="2843299" y="0"/>
                </a:cubicBezTo>
                <a:cubicBezTo>
                  <a:pt x="2918941" y="-15659"/>
                  <a:pt x="2978080" y="64802"/>
                  <a:pt x="2971042" y="127743"/>
                </a:cubicBezTo>
                <a:cubicBezTo>
                  <a:pt x="2992178" y="365693"/>
                  <a:pt x="2951927" y="411579"/>
                  <a:pt x="2971042" y="638697"/>
                </a:cubicBezTo>
                <a:cubicBezTo>
                  <a:pt x="2970367" y="695236"/>
                  <a:pt x="2919985" y="770305"/>
                  <a:pt x="2843299" y="766440"/>
                </a:cubicBezTo>
                <a:cubicBezTo>
                  <a:pt x="2610940" y="769659"/>
                  <a:pt x="2436835" y="732105"/>
                  <a:pt x="2327343" y="766440"/>
                </a:cubicBezTo>
                <a:cubicBezTo>
                  <a:pt x="2217851" y="800775"/>
                  <a:pt x="2076240" y="764009"/>
                  <a:pt x="1865699" y="766440"/>
                </a:cubicBezTo>
                <a:cubicBezTo>
                  <a:pt x="1655158" y="768871"/>
                  <a:pt x="1514562" y="717058"/>
                  <a:pt x="1295432" y="766440"/>
                </a:cubicBezTo>
                <a:cubicBezTo>
                  <a:pt x="1076302" y="815822"/>
                  <a:pt x="1047679" y="724562"/>
                  <a:pt x="806632" y="766440"/>
                </a:cubicBezTo>
                <a:cubicBezTo>
                  <a:pt x="565585" y="808318"/>
                  <a:pt x="311812" y="685540"/>
                  <a:pt x="127743" y="766440"/>
                </a:cubicBezTo>
                <a:cubicBezTo>
                  <a:pt x="60295" y="752899"/>
                  <a:pt x="-4089" y="709116"/>
                  <a:pt x="0" y="638697"/>
                </a:cubicBezTo>
                <a:cubicBezTo>
                  <a:pt x="-38739" y="526325"/>
                  <a:pt x="56461" y="380017"/>
                  <a:pt x="0" y="127743"/>
                </a:cubicBezTo>
                <a:close/>
              </a:path>
              <a:path w="2971042" h="766440" stroke="0" extrusionOk="0">
                <a:moveTo>
                  <a:pt x="0" y="127743"/>
                </a:moveTo>
                <a:cubicBezTo>
                  <a:pt x="-7919" y="52307"/>
                  <a:pt x="55687" y="565"/>
                  <a:pt x="127743" y="0"/>
                </a:cubicBezTo>
                <a:cubicBezTo>
                  <a:pt x="378076" y="-51842"/>
                  <a:pt x="495197" y="38294"/>
                  <a:pt x="725165" y="0"/>
                </a:cubicBezTo>
                <a:cubicBezTo>
                  <a:pt x="955133" y="-38294"/>
                  <a:pt x="1137534" y="18273"/>
                  <a:pt x="1241121" y="0"/>
                </a:cubicBezTo>
                <a:cubicBezTo>
                  <a:pt x="1344708" y="-18273"/>
                  <a:pt x="1617182" y="8192"/>
                  <a:pt x="1729921" y="0"/>
                </a:cubicBezTo>
                <a:cubicBezTo>
                  <a:pt x="1842660" y="-8192"/>
                  <a:pt x="2185809" y="65458"/>
                  <a:pt x="2300188" y="0"/>
                </a:cubicBezTo>
                <a:cubicBezTo>
                  <a:pt x="2414567" y="-65458"/>
                  <a:pt x="2686366" y="64047"/>
                  <a:pt x="2843299" y="0"/>
                </a:cubicBezTo>
                <a:cubicBezTo>
                  <a:pt x="2915367" y="-2469"/>
                  <a:pt x="2968574" y="59361"/>
                  <a:pt x="2971042" y="127743"/>
                </a:cubicBezTo>
                <a:cubicBezTo>
                  <a:pt x="2988980" y="272483"/>
                  <a:pt x="2956655" y="395882"/>
                  <a:pt x="2971042" y="638697"/>
                </a:cubicBezTo>
                <a:cubicBezTo>
                  <a:pt x="2976506" y="710562"/>
                  <a:pt x="2899530" y="764124"/>
                  <a:pt x="2843299" y="766440"/>
                </a:cubicBezTo>
                <a:cubicBezTo>
                  <a:pt x="2666661" y="824456"/>
                  <a:pt x="2480533" y="738262"/>
                  <a:pt x="2300188" y="766440"/>
                </a:cubicBezTo>
                <a:cubicBezTo>
                  <a:pt x="2119843" y="794618"/>
                  <a:pt x="1954822" y="757009"/>
                  <a:pt x="1784232" y="766440"/>
                </a:cubicBezTo>
                <a:cubicBezTo>
                  <a:pt x="1613642" y="775871"/>
                  <a:pt x="1330656" y="701103"/>
                  <a:pt x="1186810" y="766440"/>
                </a:cubicBezTo>
                <a:cubicBezTo>
                  <a:pt x="1042964" y="831777"/>
                  <a:pt x="829741" y="744525"/>
                  <a:pt x="589388" y="766440"/>
                </a:cubicBezTo>
                <a:cubicBezTo>
                  <a:pt x="349035" y="788355"/>
                  <a:pt x="260256" y="745905"/>
                  <a:pt x="127743" y="766440"/>
                </a:cubicBezTo>
                <a:cubicBezTo>
                  <a:pt x="53793" y="763238"/>
                  <a:pt x="-7472" y="698078"/>
                  <a:pt x="0" y="638697"/>
                </a:cubicBezTo>
                <a:cubicBezTo>
                  <a:pt x="-52281" y="444805"/>
                  <a:pt x="11254" y="359361"/>
                  <a:pt x="0" y="127743"/>
                </a:cubicBezTo>
                <a:close/>
              </a:path>
            </a:pathLst>
          </a:custGeom>
          <a:ln>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3">
            <a:schemeClr val="lt1"/>
          </a:lnRef>
          <a:fillRef idx="1">
            <a:schemeClr val="accent2"/>
          </a:fillRef>
          <a:effectRef idx="1">
            <a:schemeClr val="accent2"/>
          </a:effectRef>
          <a:fontRef idx="minor">
            <a:schemeClr val="lt1"/>
          </a:fontRef>
        </p:style>
        <p:txBody>
          <a:bodyPr rtlCol="0" anchor="ctr"/>
          <a:lstStyle/>
          <a:p>
            <a:pPr algn="ctr"/>
            <a:endParaRPr lang="vi-VN"/>
          </a:p>
        </p:txBody>
      </p:sp>
      <p:sp>
        <p:nvSpPr>
          <p:cNvPr id="18" name="TextBox 17">
            <a:extLst>
              <a:ext uri="{FF2B5EF4-FFF2-40B4-BE49-F238E27FC236}">
                <a16:creationId xmlns:a16="http://schemas.microsoft.com/office/drawing/2014/main" id="{5E15FC05-8D4F-4E34-A67B-5D7B3D632AB8}"/>
              </a:ext>
            </a:extLst>
          </p:cNvPr>
          <p:cNvSpPr txBox="1"/>
          <p:nvPr/>
        </p:nvSpPr>
        <p:spPr>
          <a:xfrm>
            <a:off x="4610479" y="4397921"/>
            <a:ext cx="2971042" cy="677108"/>
          </a:xfrm>
          <a:prstGeom prst="rect">
            <a:avLst/>
          </a:prstGeom>
          <a:noFill/>
        </p:spPr>
        <p:txBody>
          <a:bodyPr wrap="square" rtlCol="0">
            <a:spAutoFit/>
          </a:bodyPr>
          <a:lstStyle/>
          <a:p>
            <a:pPr algn="ctr"/>
            <a:r>
              <a:rPr lang="vi-VN" sz="3800" b="1" dirty="0">
                <a:ln>
                  <a:solidFill>
                    <a:schemeClr val="tx1"/>
                  </a:solidFill>
                </a:ln>
                <a:solidFill>
                  <a:schemeClr val="bg1"/>
                </a:solidFill>
              </a:rPr>
              <a:t>tờ-réc</a:t>
            </a:r>
          </a:p>
        </p:txBody>
      </p:sp>
    </p:spTree>
    <p:extLst>
      <p:ext uri="{BB962C8B-B14F-4D97-AF65-F5344CB8AC3E}">
        <p14:creationId xmlns:p14="http://schemas.microsoft.com/office/powerpoint/2010/main" val="3588893757"/>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arn(inVertical)">
                                      <p:cBhvr>
                                        <p:cTn id="47" dur="500"/>
                                        <p:tgtEl>
                                          <p:spTgt spid="18"/>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barn(inVertical)">
                                      <p:cBhvr>
                                        <p:cTn id="5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p:bldP spid="11" grpId="0" animBg="1"/>
      <p:bldP spid="12" grpId="0"/>
      <p:bldP spid="13" grpId="0" animBg="1"/>
      <p:bldP spid="14" grpId="0"/>
      <p:bldP spid="15" grpId="0" animBg="1"/>
      <p:bldP spid="16" grpId="0"/>
      <p:bldP spid="17" grpId="0" animBg="1"/>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233036" y="185423"/>
            <a:ext cx="2818400" cy="1323439"/>
          </a:xfrm>
          <a:prstGeom prst="rect">
            <a:avLst/>
          </a:prstGeom>
        </p:spPr>
        <p:txBody>
          <a:bodyPr wrap="none">
            <a:spAutoFit/>
          </a:bodyPr>
          <a:lstStyle/>
          <a:p>
            <a:pPr lvl="0" algn="ctr">
              <a:defRPr/>
            </a:pPr>
            <a:r>
              <a:rPr lang="vi-VN" sz="8000" b="1" dirty="0">
                <a:ln>
                  <a:solidFill>
                    <a:schemeClr val="accent1"/>
                  </a:solidFill>
                </a:ln>
                <a:gradFill>
                  <a:gsLst>
                    <a:gs pos="47000">
                      <a:srgbClr val="92D050"/>
                    </a:gs>
                    <a:gs pos="69000">
                      <a:srgbClr val="EF311D"/>
                    </a:gs>
                  </a:gsLst>
                  <a:lin ang="5400000" scaled="1"/>
                </a:gradFill>
                <a:effectLst>
                  <a:outerShdw blurRad="50800" dist="38100" dir="2700000" algn="tl" rotWithShape="0">
                    <a:prstClr val="black">
                      <a:alpha val="40000"/>
                    </a:prstClr>
                  </a:outerShdw>
                </a:effectLst>
                <a:latin typeface="UTM French Vanilla" panose="02040603050506020204" pitchFamily="18" charset="0"/>
              </a:rPr>
              <a:t>Từ ngữ</a:t>
            </a:r>
            <a:endParaRPr lang="en-US" sz="8000" b="1" dirty="0">
              <a:ln>
                <a:solidFill>
                  <a:schemeClr val="accent1"/>
                </a:solidFill>
              </a:ln>
              <a:gradFill>
                <a:gsLst>
                  <a:gs pos="47000">
                    <a:srgbClr val="92D050"/>
                  </a:gs>
                  <a:gs pos="69000">
                    <a:srgbClr val="EF311D"/>
                  </a:gs>
                </a:gsLst>
                <a:lin ang="5400000" scaled="1"/>
              </a:gradFill>
              <a:effectLst>
                <a:outerShdw blurRad="50800" dist="38100" dir="2700000" algn="tl" rotWithShape="0">
                  <a:prstClr val="black">
                    <a:alpha val="40000"/>
                  </a:prstClr>
                </a:outerShdw>
              </a:effectLst>
              <a:latin typeface="UTM French Vanilla" panose="02040603050506020204" pitchFamily="18" charset="0"/>
            </a:endParaRPr>
          </a:p>
        </p:txBody>
      </p:sp>
      <p:sp>
        <p:nvSpPr>
          <p:cNvPr id="8" name="Rectangle: Rounded Corners 15">
            <a:extLst>
              <a:ext uri="{FF2B5EF4-FFF2-40B4-BE49-F238E27FC236}">
                <a16:creationId xmlns:a16="http://schemas.microsoft.com/office/drawing/2014/main" id="{32C5B9DE-6B1A-4F57-8F72-A3FDD11E32B3}"/>
              </a:ext>
            </a:extLst>
          </p:cNvPr>
          <p:cNvSpPr/>
          <p:nvPr/>
        </p:nvSpPr>
        <p:spPr>
          <a:xfrm>
            <a:off x="1197680" y="5372812"/>
            <a:ext cx="2967919" cy="766440"/>
          </a:xfrm>
          <a:custGeom>
            <a:avLst/>
            <a:gdLst>
              <a:gd name="connsiteX0" fmla="*/ 0 w 2967919"/>
              <a:gd name="connsiteY0" fmla="*/ 127743 h 766440"/>
              <a:gd name="connsiteX1" fmla="*/ 127743 w 2967919"/>
              <a:gd name="connsiteY1" fmla="*/ 0 h 766440"/>
              <a:gd name="connsiteX2" fmla="*/ 615981 w 2967919"/>
              <a:gd name="connsiteY2" fmla="*/ 0 h 766440"/>
              <a:gd name="connsiteX3" fmla="*/ 1158468 w 2967919"/>
              <a:gd name="connsiteY3" fmla="*/ 0 h 766440"/>
              <a:gd name="connsiteX4" fmla="*/ 1646705 w 2967919"/>
              <a:gd name="connsiteY4" fmla="*/ 0 h 766440"/>
              <a:gd name="connsiteX5" fmla="*/ 2189192 w 2967919"/>
              <a:gd name="connsiteY5" fmla="*/ 0 h 766440"/>
              <a:gd name="connsiteX6" fmla="*/ 2840176 w 2967919"/>
              <a:gd name="connsiteY6" fmla="*/ 0 h 766440"/>
              <a:gd name="connsiteX7" fmla="*/ 2967919 w 2967919"/>
              <a:gd name="connsiteY7" fmla="*/ 127743 h 766440"/>
              <a:gd name="connsiteX8" fmla="*/ 2967919 w 2967919"/>
              <a:gd name="connsiteY8" fmla="*/ 638697 h 766440"/>
              <a:gd name="connsiteX9" fmla="*/ 2840176 w 2967919"/>
              <a:gd name="connsiteY9" fmla="*/ 766440 h 766440"/>
              <a:gd name="connsiteX10" fmla="*/ 2324814 w 2967919"/>
              <a:gd name="connsiteY10" fmla="*/ 766440 h 766440"/>
              <a:gd name="connsiteX11" fmla="*/ 1863700 w 2967919"/>
              <a:gd name="connsiteY11" fmla="*/ 766440 h 766440"/>
              <a:gd name="connsiteX12" fmla="*/ 1294089 w 2967919"/>
              <a:gd name="connsiteY12" fmla="*/ 766440 h 766440"/>
              <a:gd name="connsiteX13" fmla="*/ 805851 w 2967919"/>
              <a:gd name="connsiteY13" fmla="*/ 766440 h 766440"/>
              <a:gd name="connsiteX14" fmla="*/ 127743 w 2967919"/>
              <a:gd name="connsiteY14" fmla="*/ 766440 h 766440"/>
              <a:gd name="connsiteX15" fmla="*/ 0 w 2967919"/>
              <a:gd name="connsiteY15" fmla="*/ 638697 h 766440"/>
              <a:gd name="connsiteX16" fmla="*/ 0 w 2967919"/>
              <a:gd name="connsiteY16" fmla="*/ 127743 h 76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7919" h="766440" fill="none" extrusionOk="0">
                <a:moveTo>
                  <a:pt x="0" y="127743"/>
                </a:moveTo>
                <a:cubicBezTo>
                  <a:pt x="-1180" y="59301"/>
                  <a:pt x="66419" y="6856"/>
                  <a:pt x="127743" y="0"/>
                </a:cubicBezTo>
                <a:cubicBezTo>
                  <a:pt x="256225" y="-1731"/>
                  <a:pt x="509082" y="3943"/>
                  <a:pt x="615981" y="0"/>
                </a:cubicBezTo>
                <a:cubicBezTo>
                  <a:pt x="722880" y="-3943"/>
                  <a:pt x="971043" y="31401"/>
                  <a:pt x="1158468" y="0"/>
                </a:cubicBezTo>
                <a:cubicBezTo>
                  <a:pt x="1345893" y="-31401"/>
                  <a:pt x="1522485" y="45344"/>
                  <a:pt x="1646705" y="0"/>
                </a:cubicBezTo>
                <a:cubicBezTo>
                  <a:pt x="1770925" y="-45344"/>
                  <a:pt x="2050270" y="42362"/>
                  <a:pt x="2189192" y="0"/>
                </a:cubicBezTo>
                <a:cubicBezTo>
                  <a:pt x="2328114" y="-42362"/>
                  <a:pt x="2642111" y="32582"/>
                  <a:pt x="2840176" y="0"/>
                </a:cubicBezTo>
                <a:cubicBezTo>
                  <a:pt x="2915818" y="-15659"/>
                  <a:pt x="2974957" y="64802"/>
                  <a:pt x="2967919" y="127743"/>
                </a:cubicBezTo>
                <a:cubicBezTo>
                  <a:pt x="2989055" y="365693"/>
                  <a:pt x="2948804" y="411579"/>
                  <a:pt x="2967919" y="638697"/>
                </a:cubicBezTo>
                <a:cubicBezTo>
                  <a:pt x="2967244" y="695236"/>
                  <a:pt x="2916862" y="770305"/>
                  <a:pt x="2840176" y="766440"/>
                </a:cubicBezTo>
                <a:cubicBezTo>
                  <a:pt x="2612524" y="771216"/>
                  <a:pt x="2513638" y="762840"/>
                  <a:pt x="2324814" y="766440"/>
                </a:cubicBezTo>
                <a:cubicBezTo>
                  <a:pt x="2135990" y="770040"/>
                  <a:pt x="1999397" y="717254"/>
                  <a:pt x="1863700" y="766440"/>
                </a:cubicBezTo>
                <a:cubicBezTo>
                  <a:pt x="1728003" y="815626"/>
                  <a:pt x="1527764" y="755783"/>
                  <a:pt x="1294089" y="766440"/>
                </a:cubicBezTo>
                <a:cubicBezTo>
                  <a:pt x="1060414" y="777097"/>
                  <a:pt x="911177" y="742691"/>
                  <a:pt x="805851" y="766440"/>
                </a:cubicBezTo>
                <a:cubicBezTo>
                  <a:pt x="700525" y="790189"/>
                  <a:pt x="410579" y="708721"/>
                  <a:pt x="127743" y="766440"/>
                </a:cubicBezTo>
                <a:cubicBezTo>
                  <a:pt x="60295" y="752899"/>
                  <a:pt x="-4089" y="709116"/>
                  <a:pt x="0" y="638697"/>
                </a:cubicBezTo>
                <a:cubicBezTo>
                  <a:pt x="-38739" y="526325"/>
                  <a:pt x="56461" y="380017"/>
                  <a:pt x="0" y="127743"/>
                </a:cubicBezTo>
                <a:close/>
              </a:path>
              <a:path w="2967919" h="766440" stroke="0" extrusionOk="0">
                <a:moveTo>
                  <a:pt x="0" y="127743"/>
                </a:moveTo>
                <a:cubicBezTo>
                  <a:pt x="-7919" y="52307"/>
                  <a:pt x="55687" y="565"/>
                  <a:pt x="127743" y="0"/>
                </a:cubicBezTo>
                <a:cubicBezTo>
                  <a:pt x="303856" y="-22997"/>
                  <a:pt x="435150" y="37573"/>
                  <a:pt x="724478" y="0"/>
                </a:cubicBezTo>
                <a:cubicBezTo>
                  <a:pt x="1013806" y="-37573"/>
                  <a:pt x="1018396" y="44147"/>
                  <a:pt x="1239841" y="0"/>
                </a:cubicBezTo>
                <a:cubicBezTo>
                  <a:pt x="1461286" y="-44147"/>
                  <a:pt x="1627781" y="38766"/>
                  <a:pt x="1728078" y="0"/>
                </a:cubicBezTo>
                <a:cubicBezTo>
                  <a:pt x="1828375" y="-38766"/>
                  <a:pt x="2156152" y="28154"/>
                  <a:pt x="2297689" y="0"/>
                </a:cubicBezTo>
                <a:cubicBezTo>
                  <a:pt x="2439226" y="-28154"/>
                  <a:pt x="2629289" y="49967"/>
                  <a:pt x="2840176" y="0"/>
                </a:cubicBezTo>
                <a:cubicBezTo>
                  <a:pt x="2912244" y="-2469"/>
                  <a:pt x="2965451" y="59361"/>
                  <a:pt x="2967919" y="127743"/>
                </a:cubicBezTo>
                <a:cubicBezTo>
                  <a:pt x="2985857" y="272483"/>
                  <a:pt x="2953532" y="395882"/>
                  <a:pt x="2967919" y="638697"/>
                </a:cubicBezTo>
                <a:cubicBezTo>
                  <a:pt x="2973383" y="710562"/>
                  <a:pt x="2896407" y="764124"/>
                  <a:pt x="2840176" y="766440"/>
                </a:cubicBezTo>
                <a:cubicBezTo>
                  <a:pt x="2681613" y="826217"/>
                  <a:pt x="2481186" y="702646"/>
                  <a:pt x="2297689" y="766440"/>
                </a:cubicBezTo>
                <a:cubicBezTo>
                  <a:pt x="2114192" y="830234"/>
                  <a:pt x="2039588" y="709439"/>
                  <a:pt x="1782327" y="766440"/>
                </a:cubicBezTo>
                <a:cubicBezTo>
                  <a:pt x="1525066" y="823441"/>
                  <a:pt x="1305630" y="732199"/>
                  <a:pt x="1185592" y="766440"/>
                </a:cubicBezTo>
                <a:cubicBezTo>
                  <a:pt x="1065555" y="800681"/>
                  <a:pt x="797330" y="722306"/>
                  <a:pt x="588857" y="766440"/>
                </a:cubicBezTo>
                <a:cubicBezTo>
                  <a:pt x="380384" y="810574"/>
                  <a:pt x="346698" y="728707"/>
                  <a:pt x="127743" y="766440"/>
                </a:cubicBezTo>
                <a:cubicBezTo>
                  <a:pt x="53793" y="763238"/>
                  <a:pt x="-7472" y="698078"/>
                  <a:pt x="0" y="638697"/>
                </a:cubicBezTo>
                <a:cubicBezTo>
                  <a:pt x="-52281" y="444805"/>
                  <a:pt x="11254" y="359361"/>
                  <a:pt x="0" y="127743"/>
                </a:cubicBezTo>
                <a:close/>
              </a:path>
            </a:pathLst>
          </a:custGeom>
          <a:ln>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3">
            <a:schemeClr val="lt1"/>
          </a:lnRef>
          <a:fillRef idx="1">
            <a:schemeClr val="accent4"/>
          </a:fillRef>
          <a:effectRef idx="1">
            <a:schemeClr val="accent4"/>
          </a:effectRef>
          <a:fontRef idx="minor">
            <a:schemeClr val="lt1"/>
          </a:fontRef>
        </p:style>
        <p:txBody>
          <a:bodyPr rtlCol="0" anchor="ctr"/>
          <a:lstStyle/>
          <a:p>
            <a:pPr algn="ctr"/>
            <a:endParaRPr lang="vi-VN"/>
          </a:p>
        </p:txBody>
      </p:sp>
      <p:sp>
        <p:nvSpPr>
          <p:cNvPr id="9" name="TextBox 8">
            <a:extLst>
              <a:ext uri="{FF2B5EF4-FFF2-40B4-BE49-F238E27FC236}">
                <a16:creationId xmlns:a16="http://schemas.microsoft.com/office/drawing/2014/main" id="{5E15FC05-8D4F-4E34-A67B-5D7B3D632AB8}"/>
              </a:ext>
            </a:extLst>
          </p:cNvPr>
          <p:cNvSpPr txBox="1"/>
          <p:nvPr/>
        </p:nvSpPr>
        <p:spPr>
          <a:xfrm>
            <a:off x="1039056" y="5432866"/>
            <a:ext cx="2967919" cy="646331"/>
          </a:xfrm>
          <a:prstGeom prst="rect">
            <a:avLst/>
          </a:prstGeom>
          <a:noFill/>
        </p:spPr>
        <p:txBody>
          <a:bodyPr wrap="square" rtlCol="0">
            <a:spAutoFit/>
          </a:bodyPr>
          <a:lstStyle/>
          <a:p>
            <a:pPr algn="ctr"/>
            <a:r>
              <a:rPr lang="vi-VN" sz="3600" b="1" dirty="0">
                <a:solidFill>
                  <a:schemeClr val="accent1">
                    <a:lumMod val="50000"/>
                  </a:schemeClr>
                </a:solidFill>
              </a:rPr>
              <a:t>vi-ô-lông</a:t>
            </a:r>
            <a:r>
              <a:rPr lang="vi-VN" sz="3600" dirty="0"/>
              <a:t> </a:t>
            </a:r>
            <a:endParaRPr lang="vi-VN" sz="3600" b="1" dirty="0">
              <a:solidFill>
                <a:schemeClr val="accent5">
                  <a:lumMod val="50000"/>
                </a:schemeClr>
              </a:solidFill>
            </a:endParaRPr>
          </a:p>
        </p:txBody>
      </p:sp>
      <p:sp>
        <p:nvSpPr>
          <p:cNvPr id="10" name="Rectangle: Rounded Corners 15">
            <a:extLst>
              <a:ext uri="{FF2B5EF4-FFF2-40B4-BE49-F238E27FC236}">
                <a16:creationId xmlns:a16="http://schemas.microsoft.com/office/drawing/2014/main" id="{32C5B9DE-6B1A-4F57-8F72-A3FDD11E32B3}"/>
              </a:ext>
            </a:extLst>
          </p:cNvPr>
          <p:cNvSpPr/>
          <p:nvPr/>
        </p:nvSpPr>
        <p:spPr>
          <a:xfrm>
            <a:off x="4741313" y="5742783"/>
            <a:ext cx="2971042" cy="766440"/>
          </a:xfrm>
          <a:custGeom>
            <a:avLst/>
            <a:gdLst>
              <a:gd name="connsiteX0" fmla="*/ 0 w 2971042"/>
              <a:gd name="connsiteY0" fmla="*/ 127743 h 766440"/>
              <a:gd name="connsiteX1" fmla="*/ 127743 w 2971042"/>
              <a:gd name="connsiteY1" fmla="*/ 0 h 766440"/>
              <a:gd name="connsiteX2" fmla="*/ 616543 w 2971042"/>
              <a:gd name="connsiteY2" fmla="*/ 0 h 766440"/>
              <a:gd name="connsiteX3" fmla="*/ 1159654 w 2971042"/>
              <a:gd name="connsiteY3" fmla="*/ 0 h 766440"/>
              <a:gd name="connsiteX4" fmla="*/ 1648454 w 2971042"/>
              <a:gd name="connsiteY4" fmla="*/ 0 h 766440"/>
              <a:gd name="connsiteX5" fmla="*/ 2191566 w 2971042"/>
              <a:gd name="connsiteY5" fmla="*/ 0 h 766440"/>
              <a:gd name="connsiteX6" fmla="*/ 2843299 w 2971042"/>
              <a:gd name="connsiteY6" fmla="*/ 0 h 766440"/>
              <a:gd name="connsiteX7" fmla="*/ 2971042 w 2971042"/>
              <a:gd name="connsiteY7" fmla="*/ 127743 h 766440"/>
              <a:gd name="connsiteX8" fmla="*/ 2971042 w 2971042"/>
              <a:gd name="connsiteY8" fmla="*/ 638697 h 766440"/>
              <a:gd name="connsiteX9" fmla="*/ 2843299 w 2971042"/>
              <a:gd name="connsiteY9" fmla="*/ 766440 h 766440"/>
              <a:gd name="connsiteX10" fmla="*/ 2327343 w 2971042"/>
              <a:gd name="connsiteY10" fmla="*/ 766440 h 766440"/>
              <a:gd name="connsiteX11" fmla="*/ 1865699 w 2971042"/>
              <a:gd name="connsiteY11" fmla="*/ 766440 h 766440"/>
              <a:gd name="connsiteX12" fmla="*/ 1295432 w 2971042"/>
              <a:gd name="connsiteY12" fmla="*/ 766440 h 766440"/>
              <a:gd name="connsiteX13" fmla="*/ 806632 w 2971042"/>
              <a:gd name="connsiteY13" fmla="*/ 766440 h 766440"/>
              <a:gd name="connsiteX14" fmla="*/ 127743 w 2971042"/>
              <a:gd name="connsiteY14" fmla="*/ 766440 h 766440"/>
              <a:gd name="connsiteX15" fmla="*/ 0 w 2971042"/>
              <a:gd name="connsiteY15" fmla="*/ 638697 h 766440"/>
              <a:gd name="connsiteX16" fmla="*/ 0 w 2971042"/>
              <a:gd name="connsiteY16" fmla="*/ 127743 h 76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71042" h="766440" fill="none" extrusionOk="0">
                <a:moveTo>
                  <a:pt x="0" y="127743"/>
                </a:moveTo>
                <a:cubicBezTo>
                  <a:pt x="-1180" y="59301"/>
                  <a:pt x="66419" y="6856"/>
                  <a:pt x="127743" y="0"/>
                </a:cubicBezTo>
                <a:cubicBezTo>
                  <a:pt x="254647" y="-48163"/>
                  <a:pt x="478746" y="1616"/>
                  <a:pt x="616543" y="0"/>
                </a:cubicBezTo>
                <a:cubicBezTo>
                  <a:pt x="754340" y="-1616"/>
                  <a:pt x="1026907" y="10778"/>
                  <a:pt x="1159654" y="0"/>
                </a:cubicBezTo>
                <a:cubicBezTo>
                  <a:pt x="1292401" y="-10778"/>
                  <a:pt x="1511699" y="48969"/>
                  <a:pt x="1648454" y="0"/>
                </a:cubicBezTo>
                <a:cubicBezTo>
                  <a:pt x="1785209" y="-48969"/>
                  <a:pt x="1965879" y="52382"/>
                  <a:pt x="2191566" y="0"/>
                </a:cubicBezTo>
                <a:cubicBezTo>
                  <a:pt x="2417253" y="-52382"/>
                  <a:pt x="2557255" y="64234"/>
                  <a:pt x="2843299" y="0"/>
                </a:cubicBezTo>
                <a:cubicBezTo>
                  <a:pt x="2918941" y="-15659"/>
                  <a:pt x="2978080" y="64802"/>
                  <a:pt x="2971042" y="127743"/>
                </a:cubicBezTo>
                <a:cubicBezTo>
                  <a:pt x="2992178" y="365693"/>
                  <a:pt x="2951927" y="411579"/>
                  <a:pt x="2971042" y="638697"/>
                </a:cubicBezTo>
                <a:cubicBezTo>
                  <a:pt x="2970367" y="695236"/>
                  <a:pt x="2919985" y="770305"/>
                  <a:pt x="2843299" y="766440"/>
                </a:cubicBezTo>
                <a:cubicBezTo>
                  <a:pt x="2610940" y="769659"/>
                  <a:pt x="2436835" y="732105"/>
                  <a:pt x="2327343" y="766440"/>
                </a:cubicBezTo>
                <a:cubicBezTo>
                  <a:pt x="2217851" y="800775"/>
                  <a:pt x="2076240" y="764009"/>
                  <a:pt x="1865699" y="766440"/>
                </a:cubicBezTo>
                <a:cubicBezTo>
                  <a:pt x="1655158" y="768871"/>
                  <a:pt x="1514562" y="717058"/>
                  <a:pt x="1295432" y="766440"/>
                </a:cubicBezTo>
                <a:cubicBezTo>
                  <a:pt x="1076302" y="815822"/>
                  <a:pt x="1047679" y="724562"/>
                  <a:pt x="806632" y="766440"/>
                </a:cubicBezTo>
                <a:cubicBezTo>
                  <a:pt x="565585" y="808318"/>
                  <a:pt x="311812" y="685540"/>
                  <a:pt x="127743" y="766440"/>
                </a:cubicBezTo>
                <a:cubicBezTo>
                  <a:pt x="60295" y="752899"/>
                  <a:pt x="-4089" y="709116"/>
                  <a:pt x="0" y="638697"/>
                </a:cubicBezTo>
                <a:cubicBezTo>
                  <a:pt x="-38739" y="526325"/>
                  <a:pt x="56461" y="380017"/>
                  <a:pt x="0" y="127743"/>
                </a:cubicBezTo>
                <a:close/>
              </a:path>
              <a:path w="2971042" h="766440" stroke="0" extrusionOk="0">
                <a:moveTo>
                  <a:pt x="0" y="127743"/>
                </a:moveTo>
                <a:cubicBezTo>
                  <a:pt x="-7919" y="52307"/>
                  <a:pt x="55687" y="565"/>
                  <a:pt x="127743" y="0"/>
                </a:cubicBezTo>
                <a:cubicBezTo>
                  <a:pt x="378076" y="-51842"/>
                  <a:pt x="495197" y="38294"/>
                  <a:pt x="725165" y="0"/>
                </a:cubicBezTo>
                <a:cubicBezTo>
                  <a:pt x="955133" y="-38294"/>
                  <a:pt x="1137534" y="18273"/>
                  <a:pt x="1241121" y="0"/>
                </a:cubicBezTo>
                <a:cubicBezTo>
                  <a:pt x="1344708" y="-18273"/>
                  <a:pt x="1617182" y="8192"/>
                  <a:pt x="1729921" y="0"/>
                </a:cubicBezTo>
                <a:cubicBezTo>
                  <a:pt x="1842660" y="-8192"/>
                  <a:pt x="2185809" y="65458"/>
                  <a:pt x="2300188" y="0"/>
                </a:cubicBezTo>
                <a:cubicBezTo>
                  <a:pt x="2414567" y="-65458"/>
                  <a:pt x="2686366" y="64047"/>
                  <a:pt x="2843299" y="0"/>
                </a:cubicBezTo>
                <a:cubicBezTo>
                  <a:pt x="2915367" y="-2469"/>
                  <a:pt x="2968574" y="59361"/>
                  <a:pt x="2971042" y="127743"/>
                </a:cubicBezTo>
                <a:cubicBezTo>
                  <a:pt x="2988980" y="272483"/>
                  <a:pt x="2956655" y="395882"/>
                  <a:pt x="2971042" y="638697"/>
                </a:cubicBezTo>
                <a:cubicBezTo>
                  <a:pt x="2976506" y="710562"/>
                  <a:pt x="2899530" y="764124"/>
                  <a:pt x="2843299" y="766440"/>
                </a:cubicBezTo>
                <a:cubicBezTo>
                  <a:pt x="2666661" y="824456"/>
                  <a:pt x="2480533" y="738262"/>
                  <a:pt x="2300188" y="766440"/>
                </a:cubicBezTo>
                <a:cubicBezTo>
                  <a:pt x="2119843" y="794618"/>
                  <a:pt x="1954822" y="757009"/>
                  <a:pt x="1784232" y="766440"/>
                </a:cubicBezTo>
                <a:cubicBezTo>
                  <a:pt x="1613642" y="775871"/>
                  <a:pt x="1330656" y="701103"/>
                  <a:pt x="1186810" y="766440"/>
                </a:cubicBezTo>
                <a:cubicBezTo>
                  <a:pt x="1042964" y="831777"/>
                  <a:pt x="829741" y="744525"/>
                  <a:pt x="589388" y="766440"/>
                </a:cubicBezTo>
                <a:cubicBezTo>
                  <a:pt x="349035" y="788355"/>
                  <a:pt x="260256" y="745905"/>
                  <a:pt x="127743" y="766440"/>
                </a:cubicBezTo>
                <a:cubicBezTo>
                  <a:pt x="53793" y="763238"/>
                  <a:pt x="-7472" y="698078"/>
                  <a:pt x="0" y="638697"/>
                </a:cubicBezTo>
                <a:cubicBezTo>
                  <a:pt x="-52281" y="444805"/>
                  <a:pt x="11254" y="359361"/>
                  <a:pt x="0" y="127743"/>
                </a:cubicBezTo>
                <a:close/>
              </a:path>
            </a:pathLst>
          </a:custGeom>
          <a:solidFill>
            <a:schemeClr val="accent3">
              <a:lumMod val="75000"/>
            </a:schemeClr>
          </a:solidFill>
          <a:ln>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3">
            <a:schemeClr val="lt1"/>
          </a:lnRef>
          <a:fillRef idx="1">
            <a:schemeClr val="accent2"/>
          </a:fillRef>
          <a:effectRef idx="1">
            <a:schemeClr val="accent2"/>
          </a:effectRef>
          <a:fontRef idx="minor">
            <a:schemeClr val="lt1"/>
          </a:fontRef>
        </p:style>
        <p:txBody>
          <a:bodyPr rtlCol="0" anchor="ctr"/>
          <a:lstStyle/>
          <a:p>
            <a:pPr algn="ctr"/>
            <a:endParaRPr lang="vi-VN"/>
          </a:p>
        </p:txBody>
      </p:sp>
      <p:sp>
        <p:nvSpPr>
          <p:cNvPr id="11" name="TextBox 10">
            <a:extLst>
              <a:ext uri="{FF2B5EF4-FFF2-40B4-BE49-F238E27FC236}">
                <a16:creationId xmlns:a16="http://schemas.microsoft.com/office/drawing/2014/main" id="{5E15FC05-8D4F-4E34-A67B-5D7B3D632AB8}"/>
              </a:ext>
            </a:extLst>
          </p:cNvPr>
          <p:cNvSpPr txBox="1"/>
          <p:nvPr/>
        </p:nvSpPr>
        <p:spPr>
          <a:xfrm>
            <a:off x="4755776" y="5813004"/>
            <a:ext cx="2971042" cy="677108"/>
          </a:xfrm>
          <a:prstGeom prst="rect">
            <a:avLst/>
          </a:prstGeom>
          <a:noFill/>
        </p:spPr>
        <p:txBody>
          <a:bodyPr wrap="square" rtlCol="0">
            <a:spAutoFit/>
          </a:bodyPr>
          <a:lstStyle/>
          <a:p>
            <a:pPr algn="ctr"/>
            <a:r>
              <a:rPr lang="vi-VN" sz="3800" b="1" dirty="0">
                <a:solidFill>
                  <a:schemeClr val="bg1"/>
                </a:solidFill>
              </a:rPr>
              <a:t>cla-ri-nét</a:t>
            </a:r>
          </a:p>
        </p:txBody>
      </p:sp>
      <p:sp>
        <p:nvSpPr>
          <p:cNvPr id="12" name="Rectangle: Rounded Corners 15">
            <a:extLst>
              <a:ext uri="{FF2B5EF4-FFF2-40B4-BE49-F238E27FC236}">
                <a16:creationId xmlns:a16="http://schemas.microsoft.com/office/drawing/2014/main" id="{32C5B9DE-6B1A-4F57-8F72-A3FDD11E32B3}"/>
              </a:ext>
            </a:extLst>
          </p:cNvPr>
          <p:cNvSpPr/>
          <p:nvPr/>
        </p:nvSpPr>
        <p:spPr>
          <a:xfrm>
            <a:off x="8051161" y="5298610"/>
            <a:ext cx="2971042" cy="766440"/>
          </a:xfrm>
          <a:custGeom>
            <a:avLst/>
            <a:gdLst>
              <a:gd name="connsiteX0" fmla="*/ 0 w 2971042"/>
              <a:gd name="connsiteY0" fmla="*/ 127743 h 766440"/>
              <a:gd name="connsiteX1" fmla="*/ 127743 w 2971042"/>
              <a:gd name="connsiteY1" fmla="*/ 0 h 766440"/>
              <a:gd name="connsiteX2" fmla="*/ 616543 w 2971042"/>
              <a:gd name="connsiteY2" fmla="*/ 0 h 766440"/>
              <a:gd name="connsiteX3" fmla="*/ 1159654 w 2971042"/>
              <a:gd name="connsiteY3" fmla="*/ 0 h 766440"/>
              <a:gd name="connsiteX4" fmla="*/ 1648454 w 2971042"/>
              <a:gd name="connsiteY4" fmla="*/ 0 h 766440"/>
              <a:gd name="connsiteX5" fmla="*/ 2191566 w 2971042"/>
              <a:gd name="connsiteY5" fmla="*/ 0 h 766440"/>
              <a:gd name="connsiteX6" fmla="*/ 2843299 w 2971042"/>
              <a:gd name="connsiteY6" fmla="*/ 0 h 766440"/>
              <a:gd name="connsiteX7" fmla="*/ 2971042 w 2971042"/>
              <a:gd name="connsiteY7" fmla="*/ 127743 h 766440"/>
              <a:gd name="connsiteX8" fmla="*/ 2971042 w 2971042"/>
              <a:gd name="connsiteY8" fmla="*/ 638697 h 766440"/>
              <a:gd name="connsiteX9" fmla="*/ 2843299 w 2971042"/>
              <a:gd name="connsiteY9" fmla="*/ 766440 h 766440"/>
              <a:gd name="connsiteX10" fmla="*/ 2327343 w 2971042"/>
              <a:gd name="connsiteY10" fmla="*/ 766440 h 766440"/>
              <a:gd name="connsiteX11" fmla="*/ 1865699 w 2971042"/>
              <a:gd name="connsiteY11" fmla="*/ 766440 h 766440"/>
              <a:gd name="connsiteX12" fmla="*/ 1295432 w 2971042"/>
              <a:gd name="connsiteY12" fmla="*/ 766440 h 766440"/>
              <a:gd name="connsiteX13" fmla="*/ 806632 w 2971042"/>
              <a:gd name="connsiteY13" fmla="*/ 766440 h 766440"/>
              <a:gd name="connsiteX14" fmla="*/ 127743 w 2971042"/>
              <a:gd name="connsiteY14" fmla="*/ 766440 h 766440"/>
              <a:gd name="connsiteX15" fmla="*/ 0 w 2971042"/>
              <a:gd name="connsiteY15" fmla="*/ 638697 h 766440"/>
              <a:gd name="connsiteX16" fmla="*/ 0 w 2971042"/>
              <a:gd name="connsiteY16" fmla="*/ 127743 h 76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71042" h="766440" fill="none" extrusionOk="0">
                <a:moveTo>
                  <a:pt x="0" y="127743"/>
                </a:moveTo>
                <a:cubicBezTo>
                  <a:pt x="-1180" y="59301"/>
                  <a:pt x="66419" y="6856"/>
                  <a:pt x="127743" y="0"/>
                </a:cubicBezTo>
                <a:cubicBezTo>
                  <a:pt x="254647" y="-48163"/>
                  <a:pt x="478746" y="1616"/>
                  <a:pt x="616543" y="0"/>
                </a:cubicBezTo>
                <a:cubicBezTo>
                  <a:pt x="754340" y="-1616"/>
                  <a:pt x="1026907" y="10778"/>
                  <a:pt x="1159654" y="0"/>
                </a:cubicBezTo>
                <a:cubicBezTo>
                  <a:pt x="1292401" y="-10778"/>
                  <a:pt x="1511699" y="48969"/>
                  <a:pt x="1648454" y="0"/>
                </a:cubicBezTo>
                <a:cubicBezTo>
                  <a:pt x="1785209" y="-48969"/>
                  <a:pt x="1965879" y="52382"/>
                  <a:pt x="2191566" y="0"/>
                </a:cubicBezTo>
                <a:cubicBezTo>
                  <a:pt x="2417253" y="-52382"/>
                  <a:pt x="2557255" y="64234"/>
                  <a:pt x="2843299" y="0"/>
                </a:cubicBezTo>
                <a:cubicBezTo>
                  <a:pt x="2918941" y="-15659"/>
                  <a:pt x="2978080" y="64802"/>
                  <a:pt x="2971042" y="127743"/>
                </a:cubicBezTo>
                <a:cubicBezTo>
                  <a:pt x="2992178" y="365693"/>
                  <a:pt x="2951927" y="411579"/>
                  <a:pt x="2971042" y="638697"/>
                </a:cubicBezTo>
                <a:cubicBezTo>
                  <a:pt x="2970367" y="695236"/>
                  <a:pt x="2919985" y="770305"/>
                  <a:pt x="2843299" y="766440"/>
                </a:cubicBezTo>
                <a:cubicBezTo>
                  <a:pt x="2610940" y="769659"/>
                  <a:pt x="2436835" y="732105"/>
                  <a:pt x="2327343" y="766440"/>
                </a:cubicBezTo>
                <a:cubicBezTo>
                  <a:pt x="2217851" y="800775"/>
                  <a:pt x="2076240" y="764009"/>
                  <a:pt x="1865699" y="766440"/>
                </a:cubicBezTo>
                <a:cubicBezTo>
                  <a:pt x="1655158" y="768871"/>
                  <a:pt x="1514562" y="717058"/>
                  <a:pt x="1295432" y="766440"/>
                </a:cubicBezTo>
                <a:cubicBezTo>
                  <a:pt x="1076302" y="815822"/>
                  <a:pt x="1047679" y="724562"/>
                  <a:pt x="806632" y="766440"/>
                </a:cubicBezTo>
                <a:cubicBezTo>
                  <a:pt x="565585" y="808318"/>
                  <a:pt x="311812" y="685540"/>
                  <a:pt x="127743" y="766440"/>
                </a:cubicBezTo>
                <a:cubicBezTo>
                  <a:pt x="60295" y="752899"/>
                  <a:pt x="-4089" y="709116"/>
                  <a:pt x="0" y="638697"/>
                </a:cubicBezTo>
                <a:cubicBezTo>
                  <a:pt x="-38739" y="526325"/>
                  <a:pt x="56461" y="380017"/>
                  <a:pt x="0" y="127743"/>
                </a:cubicBezTo>
                <a:close/>
              </a:path>
              <a:path w="2971042" h="766440" stroke="0" extrusionOk="0">
                <a:moveTo>
                  <a:pt x="0" y="127743"/>
                </a:moveTo>
                <a:cubicBezTo>
                  <a:pt x="-7919" y="52307"/>
                  <a:pt x="55687" y="565"/>
                  <a:pt x="127743" y="0"/>
                </a:cubicBezTo>
                <a:cubicBezTo>
                  <a:pt x="378076" y="-51842"/>
                  <a:pt x="495197" y="38294"/>
                  <a:pt x="725165" y="0"/>
                </a:cubicBezTo>
                <a:cubicBezTo>
                  <a:pt x="955133" y="-38294"/>
                  <a:pt x="1137534" y="18273"/>
                  <a:pt x="1241121" y="0"/>
                </a:cubicBezTo>
                <a:cubicBezTo>
                  <a:pt x="1344708" y="-18273"/>
                  <a:pt x="1617182" y="8192"/>
                  <a:pt x="1729921" y="0"/>
                </a:cubicBezTo>
                <a:cubicBezTo>
                  <a:pt x="1842660" y="-8192"/>
                  <a:pt x="2185809" y="65458"/>
                  <a:pt x="2300188" y="0"/>
                </a:cubicBezTo>
                <a:cubicBezTo>
                  <a:pt x="2414567" y="-65458"/>
                  <a:pt x="2686366" y="64047"/>
                  <a:pt x="2843299" y="0"/>
                </a:cubicBezTo>
                <a:cubicBezTo>
                  <a:pt x="2915367" y="-2469"/>
                  <a:pt x="2968574" y="59361"/>
                  <a:pt x="2971042" y="127743"/>
                </a:cubicBezTo>
                <a:cubicBezTo>
                  <a:pt x="2988980" y="272483"/>
                  <a:pt x="2956655" y="395882"/>
                  <a:pt x="2971042" y="638697"/>
                </a:cubicBezTo>
                <a:cubicBezTo>
                  <a:pt x="2976506" y="710562"/>
                  <a:pt x="2899530" y="764124"/>
                  <a:pt x="2843299" y="766440"/>
                </a:cubicBezTo>
                <a:cubicBezTo>
                  <a:pt x="2666661" y="824456"/>
                  <a:pt x="2480533" y="738262"/>
                  <a:pt x="2300188" y="766440"/>
                </a:cubicBezTo>
                <a:cubicBezTo>
                  <a:pt x="2119843" y="794618"/>
                  <a:pt x="1954822" y="757009"/>
                  <a:pt x="1784232" y="766440"/>
                </a:cubicBezTo>
                <a:cubicBezTo>
                  <a:pt x="1613642" y="775871"/>
                  <a:pt x="1330656" y="701103"/>
                  <a:pt x="1186810" y="766440"/>
                </a:cubicBezTo>
                <a:cubicBezTo>
                  <a:pt x="1042964" y="831777"/>
                  <a:pt x="829741" y="744525"/>
                  <a:pt x="589388" y="766440"/>
                </a:cubicBezTo>
                <a:cubicBezTo>
                  <a:pt x="349035" y="788355"/>
                  <a:pt x="260256" y="745905"/>
                  <a:pt x="127743" y="766440"/>
                </a:cubicBezTo>
                <a:cubicBezTo>
                  <a:pt x="53793" y="763238"/>
                  <a:pt x="-7472" y="698078"/>
                  <a:pt x="0" y="638697"/>
                </a:cubicBezTo>
                <a:cubicBezTo>
                  <a:pt x="-52281" y="444805"/>
                  <a:pt x="11254" y="359361"/>
                  <a:pt x="0" y="127743"/>
                </a:cubicBezTo>
                <a:close/>
              </a:path>
            </a:pathLst>
          </a:custGeom>
          <a:ln>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3">
            <a:schemeClr val="lt1"/>
          </a:lnRef>
          <a:fillRef idx="1">
            <a:schemeClr val="accent5"/>
          </a:fillRef>
          <a:effectRef idx="1">
            <a:schemeClr val="accent5"/>
          </a:effectRef>
          <a:fontRef idx="minor">
            <a:schemeClr val="lt1"/>
          </a:fontRef>
        </p:style>
        <p:txBody>
          <a:bodyPr rtlCol="0" anchor="ctr"/>
          <a:lstStyle/>
          <a:p>
            <a:pPr algn="ctr"/>
            <a:endParaRPr lang="vi-VN"/>
          </a:p>
        </p:txBody>
      </p:sp>
      <p:sp>
        <p:nvSpPr>
          <p:cNvPr id="13" name="TextBox 12">
            <a:extLst>
              <a:ext uri="{FF2B5EF4-FFF2-40B4-BE49-F238E27FC236}">
                <a16:creationId xmlns:a16="http://schemas.microsoft.com/office/drawing/2014/main" id="{5E15FC05-8D4F-4E34-A67B-5D7B3D632AB8}"/>
              </a:ext>
            </a:extLst>
          </p:cNvPr>
          <p:cNvSpPr txBox="1"/>
          <p:nvPr/>
        </p:nvSpPr>
        <p:spPr>
          <a:xfrm>
            <a:off x="8154369" y="5314897"/>
            <a:ext cx="2971042" cy="677108"/>
          </a:xfrm>
          <a:prstGeom prst="rect">
            <a:avLst/>
          </a:prstGeom>
          <a:noFill/>
        </p:spPr>
        <p:txBody>
          <a:bodyPr wrap="square" rtlCol="0">
            <a:spAutoFit/>
          </a:bodyPr>
          <a:lstStyle/>
          <a:p>
            <a:pPr algn="ctr"/>
            <a:r>
              <a:rPr lang="vi-VN" sz="3800" b="1" dirty="0">
                <a:solidFill>
                  <a:srgbClr val="002060"/>
                </a:solidFill>
              </a:rPr>
              <a:t>xen-lô</a:t>
            </a:r>
          </a:p>
        </p:txBody>
      </p:sp>
      <p:sp>
        <p:nvSpPr>
          <p:cNvPr id="14" name="Rectangle: Rounded Corners 15">
            <a:extLst>
              <a:ext uri="{FF2B5EF4-FFF2-40B4-BE49-F238E27FC236}">
                <a16:creationId xmlns:a16="http://schemas.microsoft.com/office/drawing/2014/main" id="{32C5B9DE-6B1A-4F57-8F72-A3FDD11E32B3}"/>
              </a:ext>
            </a:extLst>
          </p:cNvPr>
          <p:cNvSpPr/>
          <p:nvPr/>
        </p:nvSpPr>
        <p:spPr>
          <a:xfrm>
            <a:off x="977738" y="1359689"/>
            <a:ext cx="6157874" cy="752552"/>
          </a:xfrm>
          <a:custGeom>
            <a:avLst/>
            <a:gdLst>
              <a:gd name="connsiteX0" fmla="*/ 0 w 6157874"/>
              <a:gd name="connsiteY0" fmla="*/ 125428 h 752552"/>
              <a:gd name="connsiteX1" fmla="*/ 125428 w 6157874"/>
              <a:gd name="connsiteY1" fmla="*/ 0 h 752552"/>
              <a:gd name="connsiteX2" fmla="*/ 657060 w 6157874"/>
              <a:gd name="connsiteY2" fmla="*/ 0 h 752552"/>
              <a:gd name="connsiteX3" fmla="*/ 1070551 w 6157874"/>
              <a:gd name="connsiteY3" fmla="*/ 0 h 752552"/>
              <a:gd name="connsiteX4" fmla="*/ 1720323 w 6157874"/>
              <a:gd name="connsiteY4" fmla="*/ 0 h 752552"/>
              <a:gd name="connsiteX5" fmla="*/ 2192884 w 6157874"/>
              <a:gd name="connsiteY5" fmla="*/ 0 h 752552"/>
              <a:gd name="connsiteX6" fmla="*/ 2606376 w 6157874"/>
              <a:gd name="connsiteY6" fmla="*/ 0 h 752552"/>
              <a:gd name="connsiteX7" fmla="*/ 3078937 w 6157874"/>
              <a:gd name="connsiteY7" fmla="*/ 0 h 752552"/>
              <a:gd name="connsiteX8" fmla="*/ 3728709 w 6157874"/>
              <a:gd name="connsiteY8" fmla="*/ 0 h 752552"/>
              <a:gd name="connsiteX9" fmla="*/ 4201270 w 6157874"/>
              <a:gd name="connsiteY9" fmla="*/ 0 h 752552"/>
              <a:gd name="connsiteX10" fmla="*/ 4614762 w 6157874"/>
              <a:gd name="connsiteY10" fmla="*/ 0 h 752552"/>
              <a:gd name="connsiteX11" fmla="*/ 5087323 w 6157874"/>
              <a:gd name="connsiteY11" fmla="*/ 0 h 752552"/>
              <a:gd name="connsiteX12" fmla="*/ 6032446 w 6157874"/>
              <a:gd name="connsiteY12" fmla="*/ 0 h 752552"/>
              <a:gd name="connsiteX13" fmla="*/ 6157874 w 6157874"/>
              <a:gd name="connsiteY13" fmla="*/ 125428 h 752552"/>
              <a:gd name="connsiteX14" fmla="*/ 6157874 w 6157874"/>
              <a:gd name="connsiteY14" fmla="*/ 627124 h 752552"/>
              <a:gd name="connsiteX15" fmla="*/ 6032446 w 6157874"/>
              <a:gd name="connsiteY15" fmla="*/ 752552 h 752552"/>
              <a:gd name="connsiteX16" fmla="*/ 5618955 w 6157874"/>
              <a:gd name="connsiteY16" fmla="*/ 752552 h 752552"/>
              <a:gd name="connsiteX17" fmla="*/ 5087323 w 6157874"/>
              <a:gd name="connsiteY17" fmla="*/ 752552 h 752552"/>
              <a:gd name="connsiteX18" fmla="*/ 4437551 w 6157874"/>
              <a:gd name="connsiteY18" fmla="*/ 752552 h 752552"/>
              <a:gd name="connsiteX19" fmla="*/ 3964990 w 6157874"/>
              <a:gd name="connsiteY19" fmla="*/ 752552 h 752552"/>
              <a:gd name="connsiteX20" fmla="*/ 3374288 w 6157874"/>
              <a:gd name="connsiteY20" fmla="*/ 752552 h 752552"/>
              <a:gd name="connsiteX21" fmla="*/ 2960797 w 6157874"/>
              <a:gd name="connsiteY21" fmla="*/ 752552 h 752552"/>
              <a:gd name="connsiteX22" fmla="*/ 2251954 w 6157874"/>
              <a:gd name="connsiteY22" fmla="*/ 752552 h 752552"/>
              <a:gd name="connsiteX23" fmla="*/ 1661253 w 6157874"/>
              <a:gd name="connsiteY23" fmla="*/ 752552 h 752552"/>
              <a:gd name="connsiteX24" fmla="*/ 952411 w 6157874"/>
              <a:gd name="connsiteY24" fmla="*/ 752552 h 752552"/>
              <a:gd name="connsiteX25" fmla="*/ 125428 w 6157874"/>
              <a:gd name="connsiteY25" fmla="*/ 752552 h 752552"/>
              <a:gd name="connsiteX26" fmla="*/ 0 w 6157874"/>
              <a:gd name="connsiteY26" fmla="*/ 627124 h 752552"/>
              <a:gd name="connsiteX27" fmla="*/ 0 w 6157874"/>
              <a:gd name="connsiteY27" fmla="*/ 125428 h 75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57874" h="752552" fill="none" extrusionOk="0">
                <a:moveTo>
                  <a:pt x="0" y="125428"/>
                </a:moveTo>
                <a:cubicBezTo>
                  <a:pt x="-237" y="51248"/>
                  <a:pt x="60873" y="2971"/>
                  <a:pt x="125428" y="0"/>
                </a:cubicBezTo>
                <a:cubicBezTo>
                  <a:pt x="310478" y="-14409"/>
                  <a:pt x="448401" y="27956"/>
                  <a:pt x="657060" y="0"/>
                </a:cubicBezTo>
                <a:cubicBezTo>
                  <a:pt x="865719" y="-27956"/>
                  <a:pt x="867155" y="48217"/>
                  <a:pt x="1070551" y="0"/>
                </a:cubicBezTo>
                <a:cubicBezTo>
                  <a:pt x="1273947" y="-48217"/>
                  <a:pt x="1465759" y="62786"/>
                  <a:pt x="1720323" y="0"/>
                </a:cubicBezTo>
                <a:cubicBezTo>
                  <a:pt x="1974887" y="-62786"/>
                  <a:pt x="2073143" y="12920"/>
                  <a:pt x="2192884" y="0"/>
                </a:cubicBezTo>
                <a:cubicBezTo>
                  <a:pt x="2312625" y="-12920"/>
                  <a:pt x="2433273" y="39293"/>
                  <a:pt x="2606376" y="0"/>
                </a:cubicBezTo>
                <a:cubicBezTo>
                  <a:pt x="2779479" y="-39293"/>
                  <a:pt x="2887714" y="6241"/>
                  <a:pt x="3078937" y="0"/>
                </a:cubicBezTo>
                <a:cubicBezTo>
                  <a:pt x="3270160" y="-6241"/>
                  <a:pt x="3456983" y="1531"/>
                  <a:pt x="3728709" y="0"/>
                </a:cubicBezTo>
                <a:cubicBezTo>
                  <a:pt x="4000435" y="-1531"/>
                  <a:pt x="3984718" y="47394"/>
                  <a:pt x="4201270" y="0"/>
                </a:cubicBezTo>
                <a:cubicBezTo>
                  <a:pt x="4417822" y="-47394"/>
                  <a:pt x="4495267" y="35314"/>
                  <a:pt x="4614762" y="0"/>
                </a:cubicBezTo>
                <a:cubicBezTo>
                  <a:pt x="4734257" y="-35314"/>
                  <a:pt x="4946889" y="11908"/>
                  <a:pt x="5087323" y="0"/>
                </a:cubicBezTo>
                <a:cubicBezTo>
                  <a:pt x="5227757" y="-11908"/>
                  <a:pt x="5708111" y="22905"/>
                  <a:pt x="6032446" y="0"/>
                </a:cubicBezTo>
                <a:cubicBezTo>
                  <a:pt x="6094358" y="882"/>
                  <a:pt x="6163003" y="61543"/>
                  <a:pt x="6157874" y="125428"/>
                </a:cubicBezTo>
                <a:cubicBezTo>
                  <a:pt x="6159781" y="289370"/>
                  <a:pt x="6157519" y="412742"/>
                  <a:pt x="6157874" y="627124"/>
                </a:cubicBezTo>
                <a:cubicBezTo>
                  <a:pt x="6149096" y="680716"/>
                  <a:pt x="6083506" y="761016"/>
                  <a:pt x="6032446" y="752552"/>
                </a:cubicBezTo>
                <a:cubicBezTo>
                  <a:pt x="5849974" y="800428"/>
                  <a:pt x="5819718" y="703708"/>
                  <a:pt x="5618955" y="752552"/>
                </a:cubicBezTo>
                <a:cubicBezTo>
                  <a:pt x="5418192" y="801396"/>
                  <a:pt x="5349410" y="746874"/>
                  <a:pt x="5087323" y="752552"/>
                </a:cubicBezTo>
                <a:cubicBezTo>
                  <a:pt x="4825236" y="758230"/>
                  <a:pt x="4715173" y="746943"/>
                  <a:pt x="4437551" y="752552"/>
                </a:cubicBezTo>
                <a:cubicBezTo>
                  <a:pt x="4159929" y="758161"/>
                  <a:pt x="4084295" y="703749"/>
                  <a:pt x="3964990" y="752552"/>
                </a:cubicBezTo>
                <a:cubicBezTo>
                  <a:pt x="3845685" y="801355"/>
                  <a:pt x="3541084" y="707731"/>
                  <a:pt x="3374288" y="752552"/>
                </a:cubicBezTo>
                <a:cubicBezTo>
                  <a:pt x="3207492" y="797373"/>
                  <a:pt x="3165259" y="726034"/>
                  <a:pt x="2960797" y="752552"/>
                </a:cubicBezTo>
                <a:cubicBezTo>
                  <a:pt x="2756335" y="779070"/>
                  <a:pt x="2476449" y="740886"/>
                  <a:pt x="2251954" y="752552"/>
                </a:cubicBezTo>
                <a:cubicBezTo>
                  <a:pt x="2027459" y="764218"/>
                  <a:pt x="1891639" y="752473"/>
                  <a:pt x="1661253" y="752552"/>
                </a:cubicBezTo>
                <a:cubicBezTo>
                  <a:pt x="1430867" y="752631"/>
                  <a:pt x="1245863" y="667960"/>
                  <a:pt x="952411" y="752552"/>
                </a:cubicBezTo>
                <a:cubicBezTo>
                  <a:pt x="658959" y="837144"/>
                  <a:pt x="332526" y="744586"/>
                  <a:pt x="125428" y="752552"/>
                </a:cubicBezTo>
                <a:cubicBezTo>
                  <a:pt x="53966" y="750206"/>
                  <a:pt x="9513" y="704056"/>
                  <a:pt x="0" y="627124"/>
                </a:cubicBezTo>
                <a:cubicBezTo>
                  <a:pt x="-28850" y="445330"/>
                  <a:pt x="17203" y="248128"/>
                  <a:pt x="0" y="125428"/>
                </a:cubicBezTo>
                <a:close/>
              </a:path>
              <a:path w="6157874" h="752552" stroke="0" extrusionOk="0">
                <a:moveTo>
                  <a:pt x="0" y="125428"/>
                </a:moveTo>
                <a:cubicBezTo>
                  <a:pt x="-7649" y="51438"/>
                  <a:pt x="53677" y="930"/>
                  <a:pt x="125428" y="0"/>
                </a:cubicBezTo>
                <a:cubicBezTo>
                  <a:pt x="277414" y="-68453"/>
                  <a:pt x="633454" y="58891"/>
                  <a:pt x="834270" y="0"/>
                </a:cubicBezTo>
                <a:cubicBezTo>
                  <a:pt x="1035086" y="-58891"/>
                  <a:pt x="1143595" y="18822"/>
                  <a:pt x="1365902" y="0"/>
                </a:cubicBezTo>
                <a:cubicBezTo>
                  <a:pt x="1588209" y="-18822"/>
                  <a:pt x="1659298" y="29307"/>
                  <a:pt x="1838463" y="0"/>
                </a:cubicBezTo>
                <a:cubicBezTo>
                  <a:pt x="2017628" y="-29307"/>
                  <a:pt x="2271645" y="13258"/>
                  <a:pt x="2488235" y="0"/>
                </a:cubicBezTo>
                <a:cubicBezTo>
                  <a:pt x="2704825" y="-13258"/>
                  <a:pt x="2859279" y="27461"/>
                  <a:pt x="3019867" y="0"/>
                </a:cubicBezTo>
                <a:cubicBezTo>
                  <a:pt x="3180455" y="-27461"/>
                  <a:pt x="3525530" y="78065"/>
                  <a:pt x="3728709" y="0"/>
                </a:cubicBezTo>
                <a:cubicBezTo>
                  <a:pt x="3931888" y="-78065"/>
                  <a:pt x="4099664" y="56443"/>
                  <a:pt x="4201270" y="0"/>
                </a:cubicBezTo>
                <a:cubicBezTo>
                  <a:pt x="4302876" y="-56443"/>
                  <a:pt x="4690658" y="78893"/>
                  <a:pt x="4910113" y="0"/>
                </a:cubicBezTo>
                <a:cubicBezTo>
                  <a:pt x="5129568" y="-78893"/>
                  <a:pt x="5232035" y="5756"/>
                  <a:pt x="5323604" y="0"/>
                </a:cubicBezTo>
                <a:cubicBezTo>
                  <a:pt x="5415173" y="-5756"/>
                  <a:pt x="5847381" y="14378"/>
                  <a:pt x="6032446" y="0"/>
                </a:cubicBezTo>
                <a:cubicBezTo>
                  <a:pt x="6107889" y="9186"/>
                  <a:pt x="6159218" y="70075"/>
                  <a:pt x="6157874" y="125428"/>
                </a:cubicBezTo>
                <a:cubicBezTo>
                  <a:pt x="6209696" y="367719"/>
                  <a:pt x="6108948" y="391317"/>
                  <a:pt x="6157874" y="627124"/>
                </a:cubicBezTo>
                <a:cubicBezTo>
                  <a:pt x="6160177" y="693537"/>
                  <a:pt x="6093305" y="749300"/>
                  <a:pt x="6032446" y="752552"/>
                </a:cubicBezTo>
                <a:cubicBezTo>
                  <a:pt x="5880104" y="781144"/>
                  <a:pt x="5699856" y="715853"/>
                  <a:pt x="5441744" y="752552"/>
                </a:cubicBezTo>
                <a:cubicBezTo>
                  <a:pt x="5183632" y="789251"/>
                  <a:pt x="4995980" y="733347"/>
                  <a:pt x="4732902" y="752552"/>
                </a:cubicBezTo>
                <a:cubicBezTo>
                  <a:pt x="4469824" y="771757"/>
                  <a:pt x="4337637" y="725162"/>
                  <a:pt x="4142200" y="752552"/>
                </a:cubicBezTo>
                <a:cubicBezTo>
                  <a:pt x="3946763" y="779942"/>
                  <a:pt x="3817786" y="739445"/>
                  <a:pt x="3728709" y="752552"/>
                </a:cubicBezTo>
                <a:cubicBezTo>
                  <a:pt x="3639632" y="765659"/>
                  <a:pt x="3380079" y="734435"/>
                  <a:pt x="3256148" y="752552"/>
                </a:cubicBezTo>
                <a:cubicBezTo>
                  <a:pt x="3132217" y="770669"/>
                  <a:pt x="2812466" y="672180"/>
                  <a:pt x="2547305" y="752552"/>
                </a:cubicBezTo>
                <a:cubicBezTo>
                  <a:pt x="2282144" y="832924"/>
                  <a:pt x="2186900" y="704619"/>
                  <a:pt x="1956604" y="752552"/>
                </a:cubicBezTo>
                <a:cubicBezTo>
                  <a:pt x="1726308" y="800485"/>
                  <a:pt x="1717079" y="712049"/>
                  <a:pt x="1484042" y="752552"/>
                </a:cubicBezTo>
                <a:cubicBezTo>
                  <a:pt x="1251005" y="793055"/>
                  <a:pt x="1105809" y="692008"/>
                  <a:pt x="893340" y="752552"/>
                </a:cubicBezTo>
                <a:cubicBezTo>
                  <a:pt x="680871" y="813096"/>
                  <a:pt x="329004" y="724305"/>
                  <a:pt x="125428" y="752552"/>
                </a:cubicBezTo>
                <a:cubicBezTo>
                  <a:pt x="57085" y="749695"/>
                  <a:pt x="10920" y="708203"/>
                  <a:pt x="0" y="627124"/>
                </a:cubicBezTo>
                <a:cubicBezTo>
                  <a:pt x="-51883" y="416521"/>
                  <a:pt x="39156" y="247973"/>
                  <a:pt x="0" y="125428"/>
                </a:cubicBezTo>
                <a:close/>
              </a:path>
            </a:pathLst>
          </a:custGeom>
          <a:ln>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3">
            <a:schemeClr val="lt1"/>
          </a:lnRef>
          <a:fillRef idx="1">
            <a:schemeClr val="accent6"/>
          </a:fillRef>
          <a:effectRef idx="1">
            <a:schemeClr val="accent6"/>
          </a:effectRef>
          <a:fontRef idx="minor">
            <a:schemeClr val="lt1"/>
          </a:fontRef>
        </p:style>
        <p:txBody>
          <a:bodyPr rtlCol="0" anchor="ctr"/>
          <a:lstStyle/>
          <a:p>
            <a:pPr algn="ctr"/>
            <a:endParaRPr lang="vi-VN"/>
          </a:p>
        </p:txBody>
      </p:sp>
      <p:sp>
        <p:nvSpPr>
          <p:cNvPr id="16" name="Rectangle 15"/>
          <p:cNvSpPr/>
          <p:nvPr/>
        </p:nvSpPr>
        <p:spPr>
          <a:xfrm>
            <a:off x="1039057" y="1458966"/>
            <a:ext cx="6104043" cy="553998"/>
          </a:xfrm>
          <a:prstGeom prst="rect">
            <a:avLst/>
          </a:prstGeom>
        </p:spPr>
        <p:txBody>
          <a:bodyPr wrap="none">
            <a:spAutoFit/>
          </a:bodyPr>
          <a:lstStyle/>
          <a:p>
            <a:r>
              <a:rPr lang="en-US" dirty="0">
                <a:solidFill>
                  <a:schemeClr val="bg1"/>
                </a:solidFill>
                <a:latin typeface="OpenSans"/>
              </a:rPr>
              <a:t> </a:t>
            </a:r>
            <a:r>
              <a:rPr lang="en-US" sz="3000" b="1" dirty="0" err="1">
                <a:solidFill>
                  <a:schemeClr val="bg1"/>
                </a:solidFill>
                <a:latin typeface="Arial" panose="020B0604020202020204" pitchFamily="34" charset="0"/>
                <a:cs typeface="Arial" panose="020B0604020202020204" pitchFamily="34" charset="0"/>
              </a:rPr>
              <a:t>Tiết</a:t>
            </a:r>
            <a:r>
              <a:rPr lang="en-US" sz="3000" b="1" dirty="0">
                <a:solidFill>
                  <a:schemeClr val="bg1"/>
                </a:solidFill>
                <a:latin typeface="Arial" panose="020B0604020202020204" pitchFamily="34" charset="0"/>
                <a:cs typeface="Arial" panose="020B0604020202020204" pitchFamily="34" charset="0"/>
              </a:rPr>
              <a:t> </a:t>
            </a:r>
            <a:r>
              <a:rPr lang="en-US" sz="3000" b="1" dirty="0" err="1">
                <a:solidFill>
                  <a:schemeClr val="bg1"/>
                </a:solidFill>
                <a:latin typeface="Arial" panose="020B0604020202020204" pitchFamily="34" charset="0"/>
                <a:cs typeface="Arial" panose="020B0604020202020204" pitchFamily="34" charset="0"/>
              </a:rPr>
              <a:t>tấu</a:t>
            </a:r>
            <a:r>
              <a:rPr lang="en-US" sz="3000" b="1" dirty="0">
                <a:solidFill>
                  <a:schemeClr val="bg1"/>
                </a:solidFill>
                <a:latin typeface="Arial" panose="020B0604020202020204" pitchFamily="34" charset="0"/>
                <a:cs typeface="Arial" panose="020B0604020202020204" pitchFamily="34" charset="0"/>
              </a:rPr>
              <a:t>: </a:t>
            </a:r>
            <a:r>
              <a:rPr lang="en-US" sz="3000" b="1" dirty="0" err="1">
                <a:solidFill>
                  <a:schemeClr val="bg1"/>
                </a:solidFill>
                <a:latin typeface="Arial" panose="020B0604020202020204" pitchFamily="34" charset="0"/>
                <a:cs typeface="Arial" panose="020B0604020202020204" pitchFamily="34" charset="0"/>
              </a:rPr>
              <a:t>nhịp</a:t>
            </a:r>
            <a:r>
              <a:rPr lang="en-US" sz="3000" b="1" dirty="0">
                <a:solidFill>
                  <a:schemeClr val="bg1"/>
                </a:solidFill>
                <a:latin typeface="Arial" panose="020B0604020202020204" pitchFamily="34" charset="0"/>
                <a:cs typeface="Arial" panose="020B0604020202020204" pitchFamily="34" charset="0"/>
              </a:rPr>
              <a:t> </a:t>
            </a:r>
            <a:r>
              <a:rPr lang="en-US" sz="3000" b="1" dirty="0" err="1">
                <a:solidFill>
                  <a:schemeClr val="bg1"/>
                </a:solidFill>
                <a:latin typeface="Arial" panose="020B0604020202020204" pitchFamily="34" charset="0"/>
                <a:cs typeface="Arial" panose="020B0604020202020204" pitchFamily="34" charset="0"/>
              </a:rPr>
              <a:t>điệu</a:t>
            </a:r>
            <a:r>
              <a:rPr lang="en-US" sz="3000" b="1" dirty="0">
                <a:solidFill>
                  <a:schemeClr val="bg1"/>
                </a:solidFill>
                <a:latin typeface="Arial" panose="020B0604020202020204" pitchFamily="34" charset="0"/>
                <a:cs typeface="Arial" panose="020B0604020202020204" pitchFamily="34" charset="0"/>
              </a:rPr>
              <a:t> </a:t>
            </a:r>
            <a:r>
              <a:rPr lang="en-US" sz="3000" b="1" dirty="0" err="1">
                <a:solidFill>
                  <a:schemeClr val="bg1"/>
                </a:solidFill>
                <a:latin typeface="Arial" panose="020B0604020202020204" pitchFamily="34" charset="0"/>
                <a:cs typeface="Arial" panose="020B0604020202020204" pitchFamily="34" charset="0"/>
              </a:rPr>
              <a:t>của</a:t>
            </a:r>
            <a:r>
              <a:rPr lang="en-US" sz="3000" b="1" dirty="0">
                <a:solidFill>
                  <a:schemeClr val="bg1"/>
                </a:solidFill>
                <a:latin typeface="Arial" panose="020B0604020202020204" pitchFamily="34" charset="0"/>
                <a:cs typeface="Arial" panose="020B0604020202020204" pitchFamily="34" charset="0"/>
              </a:rPr>
              <a:t> </a:t>
            </a:r>
            <a:r>
              <a:rPr lang="en-US" sz="3000" b="1" dirty="0" err="1">
                <a:solidFill>
                  <a:schemeClr val="bg1"/>
                </a:solidFill>
                <a:latin typeface="Arial" panose="020B0604020202020204" pitchFamily="34" charset="0"/>
                <a:cs typeface="Arial" panose="020B0604020202020204" pitchFamily="34" charset="0"/>
              </a:rPr>
              <a:t>âm</a:t>
            </a:r>
            <a:r>
              <a:rPr lang="en-US" sz="3000" b="1" dirty="0">
                <a:solidFill>
                  <a:schemeClr val="bg1"/>
                </a:solidFill>
                <a:latin typeface="Arial" panose="020B0604020202020204" pitchFamily="34" charset="0"/>
                <a:cs typeface="Arial" panose="020B0604020202020204" pitchFamily="34" charset="0"/>
              </a:rPr>
              <a:t> </a:t>
            </a:r>
            <a:r>
              <a:rPr lang="en-US" sz="3000" b="1" dirty="0" err="1">
                <a:solidFill>
                  <a:schemeClr val="bg1"/>
                </a:solidFill>
                <a:latin typeface="Arial" panose="020B0604020202020204" pitchFamily="34" charset="0"/>
                <a:cs typeface="Arial" panose="020B0604020202020204" pitchFamily="34" charset="0"/>
              </a:rPr>
              <a:t>nhạc</a:t>
            </a:r>
            <a:r>
              <a:rPr lang="en-US" sz="3000" b="1" dirty="0">
                <a:solidFill>
                  <a:schemeClr val="bg1"/>
                </a:solidFill>
                <a:latin typeface="Arial" panose="020B0604020202020204" pitchFamily="34" charset="0"/>
                <a:cs typeface="Arial" panose="020B0604020202020204" pitchFamily="34" charset="0"/>
              </a:rPr>
              <a:t>.</a:t>
            </a:r>
          </a:p>
        </p:txBody>
      </p:sp>
      <p:pic>
        <p:nvPicPr>
          <p:cNvPr id="1028" name="Picture 4" descr="Clarinet - Nhạc cụ đỉnh cao không thể thiếu trong âm nhạ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9570070">
            <a:off x="4885913" y="3715870"/>
            <a:ext cx="2979541" cy="128734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ELLO - Website Nhạc Cổ Điể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9792" y="2757290"/>
            <a:ext cx="1493780" cy="222952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iá đàn violin là bao nhiêu tiền - Cửa Hàng Bán Đàn Violin, Đàn Vi Ô Lông,  Đàn Vĩ Cầm, Đàn Violon, Giá Rẻ"/>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3640" y="3356476"/>
            <a:ext cx="3287047" cy="1856107"/>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Rounded Corners 15">
            <a:extLst>
              <a:ext uri="{FF2B5EF4-FFF2-40B4-BE49-F238E27FC236}">
                <a16:creationId xmlns:a16="http://schemas.microsoft.com/office/drawing/2014/main" id="{32C5B9DE-6B1A-4F57-8F72-A3FDD11E32B3}"/>
              </a:ext>
            </a:extLst>
          </p:cNvPr>
          <p:cNvSpPr/>
          <p:nvPr/>
        </p:nvSpPr>
        <p:spPr>
          <a:xfrm>
            <a:off x="1039056" y="2177551"/>
            <a:ext cx="6457379" cy="752552"/>
          </a:xfrm>
          <a:custGeom>
            <a:avLst/>
            <a:gdLst>
              <a:gd name="connsiteX0" fmla="*/ 0 w 6457379"/>
              <a:gd name="connsiteY0" fmla="*/ 125428 h 752552"/>
              <a:gd name="connsiteX1" fmla="*/ 125428 w 6457379"/>
              <a:gd name="connsiteY1" fmla="*/ 0 h 752552"/>
              <a:gd name="connsiteX2" fmla="*/ 751723 w 6457379"/>
              <a:gd name="connsiteY2" fmla="*/ 0 h 752552"/>
              <a:gd name="connsiteX3" fmla="*/ 1129756 w 6457379"/>
              <a:gd name="connsiteY3" fmla="*/ 0 h 752552"/>
              <a:gd name="connsiteX4" fmla="*/ 1569855 w 6457379"/>
              <a:gd name="connsiteY4" fmla="*/ 0 h 752552"/>
              <a:gd name="connsiteX5" fmla="*/ 2196150 w 6457379"/>
              <a:gd name="connsiteY5" fmla="*/ 0 h 752552"/>
              <a:gd name="connsiteX6" fmla="*/ 2636249 w 6457379"/>
              <a:gd name="connsiteY6" fmla="*/ 0 h 752552"/>
              <a:gd name="connsiteX7" fmla="*/ 3014282 w 6457379"/>
              <a:gd name="connsiteY7" fmla="*/ 0 h 752552"/>
              <a:gd name="connsiteX8" fmla="*/ 3454381 w 6457379"/>
              <a:gd name="connsiteY8" fmla="*/ 0 h 752552"/>
              <a:gd name="connsiteX9" fmla="*/ 3956545 w 6457379"/>
              <a:gd name="connsiteY9" fmla="*/ 0 h 752552"/>
              <a:gd name="connsiteX10" fmla="*/ 4520775 w 6457379"/>
              <a:gd name="connsiteY10" fmla="*/ 0 h 752552"/>
              <a:gd name="connsiteX11" fmla="*/ 4960874 w 6457379"/>
              <a:gd name="connsiteY11" fmla="*/ 0 h 752552"/>
              <a:gd name="connsiteX12" fmla="*/ 5649233 w 6457379"/>
              <a:gd name="connsiteY12" fmla="*/ 0 h 752552"/>
              <a:gd name="connsiteX13" fmla="*/ 6331951 w 6457379"/>
              <a:gd name="connsiteY13" fmla="*/ 0 h 752552"/>
              <a:gd name="connsiteX14" fmla="*/ 6457379 w 6457379"/>
              <a:gd name="connsiteY14" fmla="*/ 125428 h 752552"/>
              <a:gd name="connsiteX15" fmla="*/ 6457379 w 6457379"/>
              <a:gd name="connsiteY15" fmla="*/ 627124 h 752552"/>
              <a:gd name="connsiteX16" fmla="*/ 6331951 w 6457379"/>
              <a:gd name="connsiteY16" fmla="*/ 752552 h 752552"/>
              <a:gd name="connsiteX17" fmla="*/ 5829787 w 6457379"/>
              <a:gd name="connsiteY17" fmla="*/ 752552 h 752552"/>
              <a:gd name="connsiteX18" fmla="*/ 5451753 w 6457379"/>
              <a:gd name="connsiteY18" fmla="*/ 752552 h 752552"/>
              <a:gd name="connsiteX19" fmla="*/ 4763393 w 6457379"/>
              <a:gd name="connsiteY19" fmla="*/ 752552 h 752552"/>
              <a:gd name="connsiteX20" fmla="*/ 4199164 w 6457379"/>
              <a:gd name="connsiteY20" fmla="*/ 752552 h 752552"/>
              <a:gd name="connsiteX21" fmla="*/ 3510804 w 6457379"/>
              <a:gd name="connsiteY21" fmla="*/ 752552 h 752552"/>
              <a:gd name="connsiteX22" fmla="*/ 3008640 w 6457379"/>
              <a:gd name="connsiteY22" fmla="*/ 752552 h 752552"/>
              <a:gd name="connsiteX23" fmla="*/ 2568541 w 6457379"/>
              <a:gd name="connsiteY23" fmla="*/ 752552 h 752552"/>
              <a:gd name="connsiteX24" fmla="*/ 2004312 w 6457379"/>
              <a:gd name="connsiteY24" fmla="*/ 752552 h 752552"/>
              <a:gd name="connsiteX25" fmla="*/ 1378017 w 6457379"/>
              <a:gd name="connsiteY25" fmla="*/ 752552 h 752552"/>
              <a:gd name="connsiteX26" fmla="*/ 689657 w 6457379"/>
              <a:gd name="connsiteY26" fmla="*/ 752552 h 752552"/>
              <a:gd name="connsiteX27" fmla="*/ 125428 w 6457379"/>
              <a:gd name="connsiteY27" fmla="*/ 752552 h 752552"/>
              <a:gd name="connsiteX28" fmla="*/ 0 w 6457379"/>
              <a:gd name="connsiteY28" fmla="*/ 627124 h 752552"/>
              <a:gd name="connsiteX29" fmla="*/ 0 w 6457379"/>
              <a:gd name="connsiteY29" fmla="*/ 125428 h 75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457379" h="752552" fill="none" extrusionOk="0">
                <a:moveTo>
                  <a:pt x="0" y="125428"/>
                </a:moveTo>
                <a:cubicBezTo>
                  <a:pt x="-11810" y="68111"/>
                  <a:pt x="49500" y="14243"/>
                  <a:pt x="125428" y="0"/>
                </a:cubicBezTo>
                <a:cubicBezTo>
                  <a:pt x="321782" y="-16615"/>
                  <a:pt x="598737" y="67389"/>
                  <a:pt x="751723" y="0"/>
                </a:cubicBezTo>
                <a:cubicBezTo>
                  <a:pt x="904709" y="-67389"/>
                  <a:pt x="994245" y="37520"/>
                  <a:pt x="1129756" y="0"/>
                </a:cubicBezTo>
                <a:cubicBezTo>
                  <a:pt x="1265267" y="-37520"/>
                  <a:pt x="1353073" y="29979"/>
                  <a:pt x="1569855" y="0"/>
                </a:cubicBezTo>
                <a:cubicBezTo>
                  <a:pt x="1786637" y="-29979"/>
                  <a:pt x="1967850" y="42944"/>
                  <a:pt x="2196150" y="0"/>
                </a:cubicBezTo>
                <a:cubicBezTo>
                  <a:pt x="2424450" y="-42944"/>
                  <a:pt x="2500951" y="14649"/>
                  <a:pt x="2636249" y="0"/>
                </a:cubicBezTo>
                <a:cubicBezTo>
                  <a:pt x="2771547" y="-14649"/>
                  <a:pt x="2918863" y="22970"/>
                  <a:pt x="3014282" y="0"/>
                </a:cubicBezTo>
                <a:cubicBezTo>
                  <a:pt x="3109701" y="-22970"/>
                  <a:pt x="3340655" y="22017"/>
                  <a:pt x="3454381" y="0"/>
                </a:cubicBezTo>
                <a:cubicBezTo>
                  <a:pt x="3568107" y="-22017"/>
                  <a:pt x="3821406" y="55976"/>
                  <a:pt x="3956545" y="0"/>
                </a:cubicBezTo>
                <a:cubicBezTo>
                  <a:pt x="4091684" y="-55976"/>
                  <a:pt x="4318640" y="35483"/>
                  <a:pt x="4520775" y="0"/>
                </a:cubicBezTo>
                <a:cubicBezTo>
                  <a:pt x="4722910" y="-35483"/>
                  <a:pt x="4780979" y="1466"/>
                  <a:pt x="4960874" y="0"/>
                </a:cubicBezTo>
                <a:cubicBezTo>
                  <a:pt x="5140769" y="-1466"/>
                  <a:pt x="5501339" y="55231"/>
                  <a:pt x="5649233" y="0"/>
                </a:cubicBezTo>
                <a:cubicBezTo>
                  <a:pt x="5797127" y="-55231"/>
                  <a:pt x="6166120" y="58216"/>
                  <a:pt x="6331951" y="0"/>
                </a:cubicBezTo>
                <a:cubicBezTo>
                  <a:pt x="6401937" y="2508"/>
                  <a:pt x="6473823" y="63079"/>
                  <a:pt x="6457379" y="125428"/>
                </a:cubicBezTo>
                <a:cubicBezTo>
                  <a:pt x="6472607" y="321359"/>
                  <a:pt x="6431883" y="377227"/>
                  <a:pt x="6457379" y="627124"/>
                </a:cubicBezTo>
                <a:cubicBezTo>
                  <a:pt x="6460157" y="696872"/>
                  <a:pt x="6388820" y="757090"/>
                  <a:pt x="6331951" y="752552"/>
                </a:cubicBezTo>
                <a:cubicBezTo>
                  <a:pt x="6127411" y="777348"/>
                  <a:pt x="6018593" y="722844"/>
                  <a:pt x="5829787" y="752552"/>
                </a:cubicBezTo>
                <a:cubicBezTo>
                  <a:pt x="5640981" y="782260"/>
                  <a:pt x="5628634" y="726900"/>
                  <a:pt x="5451753" y="752552"/>
                </a:cubicBezTo>
                <a:cubicBezTo>
                  <a:pt x="5274872" y="778204"/>
                  <a:pt x="5084634" y="704695"/>
                  <a:pt x="4763393" y="752552"/>
                </a:cubicBezTo>
                <a:cubicBezTo>
                  <a:pt x="4442152" y="800409"/>
                  <a:pt x="4391989" y="736357"/>
                  <a:pt x="4199164" y="752552"/>
                </a:cubicBezTo>
                <a:cubicBezTo>
                  <a:pt x="4006339" y="768747"/>
                  <a:pt x="3772234" y="741088"/>
                  <a:pt x="3510804" y="752552"/>
                </a:cubicBezTo>
                <a:cubicBezTo>
                  <a:pt x="3249374" y="764016"/>
                  <a:pt x="3181862" y="722425"/>
                  <a:pt x="3008640" y="752552"/>
                </a:cubicBezTo>
                <a:cubicBezTo>
                  <a:pt x="2835418" y="782679"/>
                  <a:pt x="2668635" y="738166"/>
                  <a:pt x="2568541" y="752552"/>
                </a:cubicBezTo>
                <a:cubicBezTo>
                  <a:pt x="2468447" y="766938"/>
                  <a:pt x="2266940" y="729253"/>
                  <a:pt x="2004312" y="752552"/>
                </a:cubicBezTo>
                <a:cubicBezTo>
                  <a:pt x="1741684" y="775851"/>
                  <a:pt x="1521265" y="694538"/>
                  <a:pt x="1378017" y="752552"/>
                </a:cubicBezTo>
                <a:cubicBezTo>
                  <a:pt x="1234769" y="810566"/>
                  <a:pt x="969285" y="710580"/>
                  <a:pt x="689657" y="752552"/>
                </a:cubicBezTo>
                <a:cubicBezTo>
                  <a:pt x="410029" y="794524"/>
                  <a:pt x="390875" y="743310"/>
                  <a:pt x="125428" y="752552"/>
                </a:cubicBezTo>
                <a:cubicBezTo>
                  <a:pt x="61069" y="762106"/>
                  <a:pt x="10434" y="693458"/>
                  <a:pt x="0" y="627124"/>
                </a:cubicBezTo>
                <a:cubicBezTo>
                  <a:pt x="-8463" y="515936"/>
                  <a:pt x="45256" y="358330"/>
                  <a:pt x="0" y="125428"/>
                </a:cubicBezTo>
                <a:close/>
              </a:path>
              <a:path w="6457379" h="752552" stroke="0" extrusionOk="0">
                <a:moveTo>
                  <a:pt x="0" y="125428"/>
                </a:moveTo>
                <a:cubicBezTo>
                  <a:pt x="-7649" y="51438"/>
                  <a:pt x="53677" y="930"/>
                  <a:pt x="125428" y="0"/>
                </a:cubicBezTo>
                <a:cubicBezTo>
                  <a:pt x="337446" y="-10457"/>
                  <a:pt x="540009" y="8352"/>
                  <a:pt x="813788" y="0"/>
                </a:cubicBezTo>
                <a:cubicBezTo>
                  <a:pt x="1087567" y="-8352"/>
                  <a:pt x="1123034" y="56499"/>
                  <a:pt x="1315952" y="0"/>
                </a:cubicBezTo>
                <a:cubicBezTo>
                  <a:pt x="1508870" y="-56499"/>
                  <a:pt x="1663358" y="40735"/>
                  <a:pt x="1756051" y="0"/>
                </a:cubicBezTo>
                <a:cubicBezTo>
                  <a:pt x="1848744" y="-40735"/>
                  <a:pt x="2109025" y="29777"/>
                  <a:pt x="2382345" y="0"/>
                </a:cubicBezTo>
                <a:cubicBezTo>
                  <a:pt x="2655665" y="-29777"/>
                  <a:pt x="2748103" y="33573"/>
                  <a:pt x="2884510" y="0"/>
                </a:cubicBezTo>
                <a:cubicBezTo>
                  <a:pt x="3020918" y="-33573"/>
                  <a:pt x="3261405" y="19141"/>
                  <a:pt x="3572869" y="0"/>
                </a:cubicBezTo>
                <a:cubicBezTo>
                  <a:pt x="3884333" y="-19141"/>
                  <a:pt x="3838492" y="31181"/>
                  <a:pt x="4012968" y="0"/>
                </a:cubicBezTo>
                <a:cubicBezTo>
                  <a:pt x="4187444" y="-31181"/>
                  <a:pt x="4530487" y="58371"/>
                  <a:pt x="4701328" y="0"/>
                </a:cubicBezTo>
                <a:cubicBezTo>
                  <a:pt x="4872169" y="-58371"/>
                  <a:pt x="4945536" y="41652"/>
                  <a:pt x="5079362" y="0"/>
                </a:cubicBezTo>
                <a:cubicBezTo>
                  <a:pt x="5213188" y="-41652"/>
                  <a:pt x="5484579" y="30132"/>
                  <a:pt x="5643591" y="0"/>
                </a:cubicBezTo>
                <a:cubicBezTo>
                  <a:pt x="5802603" y="-30132"/>
                  <a:pt x="6105664" y="46375"/>
                  <a:pt x="6331951" y="0"/>
                </a:cubicBezTo>
                <a:cubicBezTo>
                  <a:pt x="6409044" y="-7728"/>
                  <a:pt x="6471977" y="46743"/>
                  <a:pt x="6457379" y="125428"/>
                </a:cubicBezTo>
                <a:cubicBezTo>
                  <a:pt x="6469698" y="296700"/>
                  <a:pt x="6433156" y="479740"/>
                  <a:pt x="6457379" y="627124"/>
                </a:cubicBezTo>
                <a:cubicBezTo>
                  <a:pt x="6443032" y="698752"/>
                  <a:pt x="6393171" y="746996"/>
                  <a:pt x="6331951" y="752552"/>
                </a:cubicBezTo>
                <a:cubicBezTo>
                  <a:pt x="6101224" y="782008"/>
                  <a:pt x="5943210" y="709676"/>
                  <a:pt x="5705656" y="752552"/>
                </a:cubicBezTo>
                <a:cubicBezTo>
                  <a:pt x="5468103" y="795428"/>
                  <a:pt x="5327684" y="752390"/>
                  <a:pt x="5141427" y="752552"/>
                </a:cubicBezTo>
                <a:cubicBezTo>
                  <a:pt x="4955170" y="752714"/>
                  <a:pt x="4935828" y="737096"/>
                  <a:pt x="4763393" y="752552"/>
                </a:cubicBezTo>
                <a:cubicBezTo>
                  <a:pt x="4590958" y="768008"/>
                  <a:pt x="4474946" y="721797"/>
                  <a:pt x="4323294" y="752552"/>
                </a:cubicBezTo>
                <a:cubicBezTo>
                  <a:pt x="4171642" y="783307"/>
                  <a:pt x="3941595" y="727179"/>
                  <a:pt x="3634935" y="752552"/>
                </a:cubicBezTo>
                <a:cubicBezTo>
                  <a:pt x="3328275" y="777925"/>
                  <a:pt x="3228518" y="747920"/>
                  <a:pt x="3070705" y="752552"/>
                </a:cubicBezTo>
                <a:cubicBezTo>
                  <a:pt x="2912892" y="757184"/>
                  <a:pt x="2838422" y="737886"/>
                  <a:pt x="2630606" y="752552"/>
                </a:cubicBezTo>
                <a:cubicBezTo>
                  <a:pt x="2422790" y="767218"/>
                  <a:pt x="2248891" y="715018"/>
                  <a:pt x="2066377" y="752552"/>
                </a:cubicBezTo>
                <a:cubicBezTo>
                  <a:pt x="1883863" y="790086"/>
                  <a:pt x="1820871" y="751157"/>
                  <a:pt x="1688343" y="752552"/>
                </a:cubicBezTo>
                <a:cubicBezTo>
                  <a:pt x="1555815" y="753947"/>
                  <a:pt x="1387117" y="718448"/>
                  <a:pt x="1310310" y="752552"/>
                </a:cubicBezTo>
                <a:cubicBezTo>
                  <a:pt x="1233503" y="786656"/>
                  <a:pt x="1014418" y="724641"/>
                  <a:pt x="746080" y="752552"/>
                </a:cubicBezTo>
                <a:cubicBezTo>
                  <a:pt x="477742" y="780463"/>
                  <a:pt x="369149" y="726291"/>
                  <a:pt x="125428" y="752552"/>
                </a:cubicBezTo>
                <a:cubicBezTo>
                  <a:pt x="55919" y="747644"/>
                  <a:pt x="4717" y="699367"/>
                  <a:pt x="0" y="627124"/>
                </a:cubicBezTo>
                <a:cubicBezTo>
                  <a:pt x="-12727" y="424601"/>
                  <a:pt x="42450" y="336029"/>
                  <a:pt x="0" y="125428"/>
                </a:cubicBezTo>
                <a:close/>
              </a:path>
            </a:pathLst>
          </a:custGeom>
          <a:ln>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3">
            <a:schemeClr val="lt1"/>
          </a:lnRef>
          <a:fillRef idx="1">
            <a:schemeClr val="accent4"/>
          </a:fillRef>
          <a:effectRef idx="1">
            <a:schemeClr val="accent4"/>
          </a:effectRef>
          <a:fontRef idx="minor">
            <a:schemeClr val="lt1"/>
          </a:fontRef>
        </p:style>
        <p:txBody>
          <a:bodyPr rtlCol="0" anchor="ctr"/>
          <a:lstStyle/>
          <a:p>
            <a:pPr algn="ctr"/>
            <a:endParaRPr lang="vi-VN"/>
          </a:p>
        </p:txBody>
      </p:sp>
      <p:sp>
        <p:nvSpPr>
          <p:cNvPr id="17" name="Rectangle 16"/>
          <p:cNvSpPr/>
          <p:nvPr/>
        </p:nvSpPr>
        <p:spPr>
          <a:xfrm>
            <a:off x="1062474" y="2274419"/>
            <a:ext cx="6360074" cy="861774"/>
          </a:xfrm>
          <a:prstGeom prst="rect">
            <a:avLst/>
          </a:prstGeom>
        </p:spPr>
        <p:txBody>
          <a:bodyPr wrap="none">
            <a:spAutoFit/>
          </a:bodyPr>
          <a:lstStyle/>
          <a:p>
            <a:r>
              <a:rPr lang="en-US" dirty="0">
                <a:solidFill>
                  <a:srgbClr val="000000"/>
                </a:solidFill>
                <a:latin typeface="OpenSans"/>
              </a:rPr>
              <a:t> </a:t>
            </a:r>
            <a:r>
              <a:rPr lang="vi-VN" sz="2500" b="1" dirty="0">
                <a:solidFill>
                  <a:schemeClr val="accent1">
                    <a:lumMod val="50000"/>
                  </a:schemeClr>
                </a:solidFill>
              </a:rPr>
              <a:t>Vi-ô-lông, </a:t>
            </a:r>
            <a:r>
              <a:rPr lang="vi-VN" sz="2500" b="1" dirty="0">
                <a:solidFill>
                  <a:srgbClr val="002060"/>
                </a:solidFill>
              </a:rPr>
              <a:t>cla-ri-nét, xen-lô:  tên nhạc cụ</a:t>
            </a:r>
          </a:p>
          <a:p>
            <a:endParaRPr lang="vi-VN" sz="2500" b="1" dirty="0">
              <a:solidFill>
                <a:schemeClr val="accent5">
                  <a:lumMod val="50000"/>
                </a:schemeClr>
              </a:solidFill>
            </a:endParaRPr>
          </a:p>
        </p:txBody>
      </p:sp>
    </p:spTree>
    <p:extLst>
      <p:ext uri="{BB962C8B-B14F-4D97-AF65-F5344CB8AC3E}">
        <p14:creationId xmlns:p14="http://schemas.microsoft.com/office/powerpoint/2010/main" val="4266846564"/>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ircle(in)">
                                      <p:cBhvr>
                                        <p:cTn id="10" dur="2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32"/>
                                        </p:tgtEl>
                                        <p:attrNameLst>
                                          <p:attrName>style.visibility</p:attrName>
                                        </p:attrNameLst>
                                      </p:cBhvr>
                                      <p:to>
                                        <p:strVal val="visible"/>
                                      </p:to>
                                    </p:set>
                                    <p:animEffect transition="in" filter="barn(inVertical)">
                                      <p:cBhvr>
                                        <p:cTn id="23" dur="500"/>
                                        <p:tgtEl>
                                          <p:spTgt spid="103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par>
                                <p:cTn id="35" presetID="22" presetClass="entr" presetSubtype="4" fill="hold" nodeType="withEffect">
                                  <p:stCondLst>
                                    <p:cond delay="0"/>
                                  </p:stCondLst>
                                  <p:childTnLst>
                                    <p:set>
                                      <p:cBhvr>
                                        <p:cTn id="36" dur="1" fill="hold">
                                          <p:stCondLst>
                                            <p:cond delay="0"/>
                                          </p:stCondLst>
                                        </p:cTn>
                                        <p:tgtEl>
                                          <p:spTgt spid="1028"/>
                                        </p:tgtEl>
                                        <p:attrNameLst>
                                          <p:attrName>style.visibility</p:attrName>
                                        </p:attrNameLst>
                                      </p:cBhvr>
                                      <p:to>
                                        <p:strVal val="visible"/>
                                      </p:to>
                                    </p:set>
                                    <p:animEffect transition="in" filter="wipe(down)">
                                      <p:cBhvr>
                                        <p:cTn id="37" dur="500"/>
                                        <p:tgtEl>
                                          <p:spTgt spid="1028"/>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down)">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1030"/>
                                        </p:tgtEl>
                                        <p:attrNameLst>
                                          <p:attrName>style.visibility</p:attrName>
                                        </p:attrNameLst>
                                      </p:cBhvr>
                                      <p:to>
                                        <p:strVal val="visible"/>
                                      </p:to>
                                    </p:set>
                                    <p:animEffect transition="in" filter="wipe(down)">
                                      <p:cBhvr>
                                        <p:cTn id="45" dur="500"/>
                                        <p:tgtEl>
                                          <p:spTgt spid="1030"/>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down)">
                                      <p:cBhvr>
                                        <p:cTn id="48" dur="500"/>
                                        <p:tgtEl>
                                          <p:spTgt spid="13"/>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down)">
                                      <p:cBhvr>
                                        <p:cTn id="5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11" grpId="0"/>
      <p:bldP spid="12" grpId="0" animBg="1"/>
      <p:bldP spid="13" grpId="0"/>
      <p:bldP spid="14" grpId="0" animBg="1"/>
      <p:bldP spid="16" grpId="0"/>
      <p:bldP spid="15" grpId="0" animBg="1"/>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02" y="-32004"/>
            <a:ext cx="12211009" cy="6922008"/>
          </a:xfrm>
          <a:prstGeom prst="rect">
            <a:avLst/>
          </a:prstGeom>
        </p:spPr>
      </p:pic>
      <p:sp>
        <p:nvSpPr>
          <p:cNvPr id="7" name="Rectangle 6"/>
          <p:cNvSpPr/>
          <p:nvPr/>
        </p:nvSpPr>
        <p:spPr>
          <a:xfrm>
            <a:off x="2783894" y="951727"/>
            <a:ext cx="6781023" cy="1323439"/>
          </a:xfrm>
          <a:prstGeom prst="rect">
            <a:avLst/>
          </a:prstGeom>
        </p:spPr>
        <p:txBody>
          <a:bodyPr wrap="none">
            <a:spAutoFit/>
          </a:bodyPr>
          <a:lstStyle/>
          <a:p>
            <a:pPr lvl="0" algn="ctr">
              <a:defRPr/>
            </a:pPr>
            <a:r>
              <a:rPr lang="vi-VN" sz="8000" b="1" dirty="0">
                <a:ln>
                  <a:solidFill>
                    <a:schemeClr val="tx1"/>
                  </a:solidFill>
                </a:ln>
                <a:solidFill>
                  <a:srgbClr val="FFC000"/>
                </a:solidFill>
                <a:effectLst>
                  <a:outerShdw blurRad="50800" dist="38100" dir="2700000" algn="tl" rotWithShape="0">
                    <a:prstClr val="black">
                      <a:alpha val="40000"/>
                    </a:prstClr>
                  </a:outerShdw>
                </a:effectLst>
                <a:latin typeface="UTM French Vanilla" panose="02040603050506020204" pitchFamily="18" charset="0"/>
              </a:rPr>
              <a:t>Luyện đọc câu dài</a:t>
            </a:r>
            <a:endParaRPr lang="en-US" sz="8000" b="1" dirty="0">
              <a:ln>
                <a:solidFill>
                  <a:schemeClr val="tx1"/>
                </a:solidFill>
              </a:ln>
              <a:solidFill>
                <a:srgbClr val="FFC000"/>
              </a:solidFill>
              <a:effectLst>
                <a:outerShdw blurRad="50800" dist="38100" dir="2700000" algn="tl" rotWithShape="0">
                  <a:prstClr val="black">
                    <a:alpha val="40000"/>
                  </a:prstClr>
                </a:outerShdw>
              </a:effectLst>
              <a:latin typeface="UTM French Vanilla" panose="02040603050506020204" pitchFamily="18" charset="0"/>
            </a:endParaRPr>
          </a:p>
        </p:txBody>
      </p:sp>
      <p:sp>
        <p:nvSpPr>
          <p:cNvPr id="8" name="Rectangle 7"/>
          <p:cNvSpPr/>
          <p:nvPr/>
        </p:nvSpPr>
        <p:spPr>
          <a:xfrm>
            <a:off x="1261872" y="2851178"/>
            <a:ext cx="9630479" cy="1491114"/>
          </a:xfrm>
          <a:prstGeom prst="rect">
            <a:avLst/>
          </a:prstGeom>
        </p:spPr>
        <p:txBody>
          <a:bodyPr wrap="square">
            <a:spAutoFit/>
          </a:bodyPr>
          <a:lstStyle/>
          <a:p>
            <a:pPr>
              <a:lnSpc>
                <a:spcPct val="150000"/>
              </a:lnSpc>
            </a:pPr>
            <a:r>
              <a:rPr lang="vi-VN" sz="3200" dirty="0"/>
              <a:t>Mặc áo măng tô trong suốt, đôi mắt nâu lấp lánh, đầy vẻ tự tin, ve sầu biểu diễn bản nhạc “Mùa hè”.</a:t>
            </a:r>
            <a:endParaRPr lang="en-US" sz="3200" dirty="0"/>
          </a:p>
        </p:txBody>
      </p:sp>
      <p:cxnSp>
        <p:nvCxnSpPr>
          <p:cNvPr id="9" name="Straight Connector 8"/>
          <p:cNvCxnSpPr/>
          <p:nvPr/>
        </p:nvCxnSpPr>
        <p:spPr>
          <a:xfrm flipH="1">
            <a:off x="6282628" y="3125831"/>
            <a:ext cx="160020" cy="38391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0182444" y="3125831"/>
            <a:ext cx="160020" cy="38391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3661910" y="3850920"/>
            <a:ext cx="160020" cy="38391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6927712"/>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11511524" cy="1697066"/>
            <a:chOff x="6401628" y="-1319874"/>
            <a:chExt cx="10971837" cy="1471931"/>
          </a:xfrm>
        </p:grpSpPr>
        <p:sp>
          <p:nvSpPr>
            <p:cNvPr id="5" name="任意多边形 4"/>
            <p:cNvSpPr/>
            <p:nvPr/>
          </p:nvSpPr>
          <p:spPr>
            <a:xfrm>
              <a:off x="7325298" y="-1168113"/>
              <a:ext cx="10048167" cy="1278379"/>
            </a:xfrm>
            <a:custGeom>
              <a:avLst/>
              <a:gdLst>
                <a:gd name="connsiteX0" fmla="*/ 0 w 13016"/>
                <a:gd name="connsiteY0" fmla="*/ 1226 h 2877"/>
                <a:gd name="connsiteX1" fmla="*/ 1072 w 13016"/>
                <a:gd name="connsiteY1" fmla="*/ 516 h 2877"/>
                <a:gd name="connsiteX2" fmla="*/ 11626 w 13016"/>
                <a:gd name="connsiteY2" fmla="*/ 0 h 2877"/>
                <a:gd name="connsiteX3" fmla="*/ 13016 w 13016"/>
                <a:gd name="connsiteY3" fmla="*/ 1146 h 2877"/>
                <a:gd name="connsiteX4" fmla="*/ 12700 w 13016"/>
                <a:gd name="connsiteY4" fmla="*/ 2694 h 2877"/>
                <a:gd name="connsiteX5" fmla="*/ 10035 w 13016"/>
                <a:gd name="connsiteY5" fmla="*/ 2722 h 2877"/>
                <a:gd name="connsiteX6" fmla="*/ 1072 w 13016"/>
                <a:gd name="connsiteY6" fmla="*/ 2877 h 2877"/>
                <a:gd name="connsiteX7" fmla="*/ 678 w 13016"/>
                <a:gd name="connsiteY7" fmla="*/ 2483 h 2877"/>
                <a:gd name="connsiteX8" fmla="*/ 0 w 13016"/>
                <a:gd name="connsiteY8" fmla="*/ 1226 h 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16" h="2877">
                  <a:moveTo>
                    <a:pt x="0" y="1226"/>
                  </a:moveTo>
                  <a:cubicBezTo>
                    <a:pt x="0" y="1008"/>
                    <a:pt x="854" y="516"/>
                    <a:pt x="1072" y="516"/>
                  </a:cubicBezTo>
                  <a:lnTo>
                    <a:pt x="11626" y="0"/>
                  </a:lnTo>
                  <a:cubicBezTo>
                    <a:pt x="11844" y="0"/>
                    <a:pt x="13016" y="928"/>
                    <a:pt x="13016" y="1146"/>
                  </a:cubicBezTo>
                  <a:lnTo>
                    <a:pt x="12700" y="2694"/>
                  </a:lnTo>
                  <a:cubicBezTo>
                    <a:pt x="12700" y="2912"/>
                    <a:pt x="10253" y="2722"/>
                    <a:pt x="10035" y="2722"/>
                  </a:cubicBezTo>
                  <a:lnTo>
                    <a:pt x="1072" y="2877"/>
                  </a:lnTo>
                  <a:cubicBezTo>
                    <a:pt x="854" y="2877"/>
                    <a:pt x="678" y="2701"/>
                    <a:pt x="678" y="2483"/>
                  </a:cubicBezTo>
                  <a:lnTo>
                    <a:pt x="0" y="1226"/>
                  </a:lnTo>
                  <a:close/>
                </a:path>
              </a:pathLst>
            </a:custGeom>
            <a:solidFill>
              <a:schemeClr val="bg1"/>
            </a:solidFill>
            <a:ln w="41275">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grpSp>
          <p:nvGrpSpPr>
            <p:cNvPr id="6" name="Group 5"/>
            <p:cNvGrpSpPr/>
            <p:nvPr/>
          </p:nvGrpSpPr>
          <p:grpSpPr>
            <a:xfrm>
              <a:off x="6401628" y="-1319874"/>
              <a:ext cx="1822365" cy="1471931"/>
              <a:chOff x="2137831" y="1070819"/>
              <a:chExt cx="1822365" cy="1471931"/>
            </a:xfrm>
          </p:grpSpPr>
          <p:pic>
            <p:nvPicPr>
              <p:cNvPr id="7" name="图片 20"/>
              <p:cNvPicPr>
                <a:picLocks noChangeAspect="1"/>
              </p:cNvPicPr>
              <p:nvPr/>
            </p:nvPicPr>
            <p:blipFill rotWithShape="1">
              <a:blip r:embed="rId2"/>
              <a:srcRect/>
              <a:stretch>
                <a:fillRect/>
              </a:stretch>
            </p:blipFill>
            <p:spPr>
              <a:xfrm>
                <a:off x="2137831" y="1070819"/>
                <a:ext cx="1822365" cy="1471931"/>
              </a:xfrm>
              <a:prstGeom prst="rect">
                <a:avLst/>
              </a:prstGeom>
            </p:spPr>
          </p:pic>
          <p:sp>
            <p:nvSpPr>
              <p:cNvPr id="8" name="矩形 21"/>
              <p:cNvSpPr/>
              <p:nvPr/>
            </p:nvSpPr>
            <p:spPr>
              <a:xfrm>
                <a:off x="2736564" y="1286577"/>
                <a:ext cx="624898" cy="1040413"/>
              </a:xfrm>
              <a:prstGeom prst="rect">
                <a:avLst/>
              </a:prstGeom>
            </p:spPr>
            <p:txBody>
              <a:bodyPr wrap="square">
                <a:spAutoFit/>
              </a:bodyPr>
              <a:lstStyle/>
              <a:p>
                <a:pPr marL="0" marR="0" lvl="0" indent="0" algn="dist" defTabSz="914400" rtl="0" eaLnBrk="1" fontAlgn="auto" latinLnBrk="0" hangingPunct="1">
                  <a:lnSpc>
                    <a:spcPct val="150000"/>
                  </a:lnSpc>
                  <a:spcBef>
                    <a:spcPts val="0"/>
                  </a:spcBef>
                  <a:spcAft>
                    <a:spcPts val="0"/>
                  </a:spcAft>
                  <a:buClrTx/>
                  <a:buSzTx/>
                  <a:buFontTx/>
                  <a:buNone/>
                  <a:tabLst/>
                  <a:defRPr/>
                </a:pPr>
                <a:r>
                  <a:rPr kumimoji="0" lang="en-US" altLang="zh-CN" sz="4800" b="0" i="0" u="none" strike="noStrike" kern="1200" cap="none" spc="0" normalizeH="0" baseline="0" noProof="0" dirty="0">
                    <a:ln>
                      <a:noFill/>
                    </a:ln>
                    <a:solidFill>
                      <a:srgbClr val="F7821E"/>
                    </a:solidFill>
                    <a:effectLst/>
                    <a:uLnTx/>
                    <a:uFillTx/>
                    <a:latin typeface="#9Slide07 SVNZiclets" panose="02000603000000000000" pitchFamily="2" charset="0"/>
                    <a:ea typeface="字魂131号-酷乐潮玩体" panose="00000500000000000000" pitchFamily="2" charset="-122"/>
                    <a:cs typeface="+mn-cs"/>
                    <a:sym typeface="+mn-ea"/>
                  </a:rPr>
                  <a:t>1</a:t>
                </a:r>
                <a:endParaRPr kumimoji="0" lang="zh-CN" altLang="zh-CN" sz="4800" b="0" i="0" u="none" strike="noStrike" kern="1200" cap="none" spc="0" normalizeH="0" baseline="0" noProof="0" dirty="0">
                  <a:ln>
                    <a:noFill/>
                  </a:ln>
                  <a:solidFill>
                    <a:srgbClr val="F7821E"/>
                  </a:solidFill>
                  <a:effectLst/>
                  <a:uLnTx/>
                  <a:uFillTx/>
                  <a:latin typeface="#9Slide07 SVNZiclets" panose="02000603000000000000" pitchFamily="2" charset="0"/>
                  <a:ea typeface="字魂131号-酷乐潮玩体" panose="00000500000000000000" pitchFamily="2" charset="-122"/>
                  <a:cs typeface="+mn-cs"/>
                  <a:sym typeface="+mn-ea"/>
                </a:endParaRPr>
              </a:p>
            </p:txBody>
          </p:sp>
        </p:grpSp>
      </p:grpSp>
      <p:sp>
        <p:nvSpPr>
          <p:cNvPr id="9" name="TextBox 8">
            <a:extLst>
              <a:ext uri="{FF2B5EF4-FFF2-40B4-BE49-F238E27FC236}">
                <a16:creationId xmlns:a16="http://schemas.microsoft.com/office/drawing/2014/main" id="{7BF6BCDF-9F5D-43EF-8D2F-74DA0EBB0C5C}"/>
              </a:ext>
            </a:extLst>
          </p:cNvPr>
          <p:cNvSpPr txBox="1"/>
          <p:nvPr/>
        </p:nvSpPr>
        <p:spPr>
          <a:xfrm>
            <a:off x="1383239" y="160851"/>
            <a:ext cx="9574242" cy="1394356"/>
          </a:xfrm>
          <a:prstGeom prst="rect">
            <a:avLst/>
          </a:prstGeom>
          <a:noFill/>
        </p:spPr>
        <p:txBody>
          <a:bodyPr wrap="square" rtlCol="0">
            <a:spAutoFit/>
          </a:bodyPr>
          <a:lstStyle/>
          <a:p>
            <a:pPr algn="ctr">
              <a:lnSpc>
                <a:spcPct val="150000"/>
              </a:lnSpc>
            </a:pPr>
            <a:r>
              <a:rPr lang="en-US" sz="3000" b="1" dirty="0" err="1">
                <a:solidFill>
                  <a:srgbClr val="FF0000"/>
                </a:solidFill>
                <a:latin typeface="Arial" panose="020B0604020202020204" pitchFamily="34" charset="0"/>
                <a:cs typeface="Arial" panose="020B0604020202020204" pitchFamily="34" charset="0"/>
              </a:rPr>
              <a:t>Câu</a:t>
            </a:r>
            <a:r>
              <a:rPr lang="en-US" sz="3000" b="1" dirty="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chuyện</a:t>
            </a:r>
            <a:r>
              <a:rPr lang="en-US" sz="3000" b="1" dirty="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có</a:t>
            </a:r>
            <a:r>
              <a:rPr lang="en-US" sz="3000" b="1" dirty="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những</a:t>
            </a:r>
            <a:r>
              <a:rPr lang="en-US" sz="3000" b="1" dirty="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nhân</a:t>
            </a:r>
            <a:r>
              <a:rPr lang="en-US" sz="3000" b="1" dirty="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vật</a:t>
            </a:r>
            <a:r>
              <a:rPr lang="en-US" sz="3000" b="1" dirty="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nào</a:t>
            </a:r>
            <a:r>
              <a:rPr lang="en-US" sz="3000" b="1" dirty="0">
                <a:solidFill>
                  <a:srgbClr val="FF0000"/>
                </a:solidFill>
                <a:latin typeface="Arial" panose="020B0604020202020204" pitchFamily="34" charset="0"/>
                <a:cs typeface="Arial" panose="020B0604020202020204" pitchFamily="34" charset="0"/>
              </a:rPr>
              <a:t>? </a:t>
            </a:r>
            <a:endParaRPr lang="vi-VN" sz="3000" b="1" dirty="0">
              <a:solidFill>
                <a:srgbClr val="FF0000"/>
              </a:solidFill>
              <a:latin typeface="Arial" panose="020B0604020202020204" pitchFamily="34" charset="0"/>
              <a:cs typeface="Arial" panose="020B0604020202020204" pitchFamily="34" charset="0"/>
            </a:endParaRPr>
          </a:p>
          <a:p>
            <a:pPr algn="ctr">
              <a:lnSpc>
                <a:spcPct val="150000"/>
              </a:lnSpc>
            </a:pPr>
            <a:r>
              <a:rPr lang="en-US" sz="3000" b="1" dirty="0" err="1">
                <a:solidFill>
                  <a:srgbClr val="FF0000"/>
                </a:solidFill>
                <a:latin typeface="Arial" panose="020B0604020202020204" pitchFamily="34" charset="0"/>
                <a:cs typeface="Arial" panose="020B0604020202020204" pitchFamily="34" charset="0"/>
              </a:rPr>
              <a:t>Những</a:t>
            </a:r>
            <a:r>
              <a:rPr lang="en-US" sz="3000" b="1" dirty="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nhân</a:t>
            </a:r>
            <a:r>
              <a:rPr lang="en-US" sz="3000" b="1" dirty="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vật</a:t>
            </a:r>
            <a:r>
              <a:rPr lang="en-US" sz="3000" b="1" dirty="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đó</a:t>
            </a:r>
            <a:r>
              <a:rPr lang="en-US" sz="3000" b="1" dirty="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có</a:t>
            </a:r>
            <a:r>
              <a:rPr lang="en-US" sz="3000" b="1" dirty="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điểm</a:t>
            </a:r>
            <a:r>
              <a:rPr lang="en-US" sz="3000" b="1" dirty="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gì</a:t>
            </a:r>
            <a:r>
              <a:rPr lang="en-US" sz="3000" b="1" dirty="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giống</a:t>
            </a:r>
            <a:r>
              <a:rPr lang="en-US" sz="3000" b="1" dirty="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nhau</a:t>
            </a:r>
            <a:r>
              <a:rPr lang="en-US" sz="3000" b="1" dirty="0">
                <a:solidFill>
                  <a:srgbClr val="FF0000"/>
                </a:solidFill>
                <a:latin typeface="Arial" panose="020B0604020202020204" pitchFamily="34" charset="0"/>
                <a:cs typeface="Arial" panose="020B0604020202020204" pitchFamily="34" charset="0"/>
              </a:rPr>
              <a:t>?</a:t>
            </a:r>
            <a:r>
              <a:rPr lang="en-US" sz="3000" b="1" dirty="0">
                <a:solidFill>
                  <a:srgbClr val="FF0000"/>
                </a:solidFill>
                <a:latin typeface="Times New Roman" panose="02020603050405020304" pitchFamily="18" charset="0"/>
                <a:cs typeface="Times New Roman" panose="02020603050405020304" pitchFamily="18" charset="0"/>
              </a:rPr>
              <a:t> </a:t>
            </a:r>
          </a:p>
        </p:txBody>
      </p:sp>
      <p:sp>
        <p:nvSpPr>
          <p:cNvPr id="12" name="Rounded Rectangle 11"/>
          <p:cNvSpPr/>
          <p:nvPr/>
        </p:nvSpPr>
        <p:spPr>
          <a:xfrm>
            <a:off x="1283820" y="2017415"/>
            <a:ext cx="7804762" cy="282316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b="1" dirty="0">
              <a:solidFill>
                <a:schemeClr val="bg1"/>
              </a:solidFill>
            </a:endParaRPr>
          </a:p>
        </p:txBody>
      </p:sp>
      <p:sp>
        <p:nvSpPr>
          <p:cNvPr id="13" name="Rectangle 12"/>
          <p:cNvSpPr/>
          <p:nvPr/>
        </p:nvSpPr>
        <p:spPr>
          <a:xfrm>
            <a:off x="1383239" y="2090172"/>
            <a:ext cx="7422074" cy="2677656"/>
          </a:xfrm>
          <a:prstGeom prst="rect">
            <a:avLst/>
          </a:prstGeom>
        </p:spPr>
        <p:txBody>
          <a:bodyPr wrap="square">
            <a:spAutoFit/>
          </a:bodyPr>
          <a:lstStyle/>
          <a:p>
            <a:r>
              <a:rPr lang="vi-VN" sz="26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Những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nhân</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vật</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trong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câu</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chuyện</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thầy</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giáo</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vàng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anh</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ve</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sầu</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gà</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trống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dế</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mèn</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họa</a:t>
            </a:r>
            <a:r>
              <a:rPr lang="en-US" sz="2800" b="1" dirty="0">
                <a:solidFill>
                  <a:schemeClr val="bg1"/>
                </a:solidFill>
                <a:latin typeface="Arial" panose="020B0604020202020204" pitchFamily="34" charset="0"/>
                <a:cs typeface="Arial" panose="020B0604020202020204" pitchFamily="34" charset="0"/>
              </a:rPr>
              <a:t> mi.</a:t>
            </a:r>
            <a:br>
              <a:rPr lang="en-US" sz="2800" b="1" dirty="0">
                <a:solidFill>
                  <a:srgbClr val="000000"/>
                </a:solidFill>
                <a:latin typeface="Arial" panose="020B0604020202020204" pitchFamily="34" charset="0"/>
                <a:cs typeface="Arial" panose="020B0604020202020204" pitchFamily="34" charset="0"/>
              </a:rPr>
            </a:br>
            <a:r>
              <a:rPr lang="vi-VN" sz="2800" b="1" dirty="0">
                <a:solidFill>
                  <a:srgbClr val="000000"/>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Điểm</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giống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nhau</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của</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các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nhân</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vật</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đều</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là</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học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trò</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của</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thầy</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giáo</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vàng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anh</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và</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đều</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có</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những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tiết</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mục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rất</a:t>
            </a:r>
            <a:r>
              <a:rPr lang="en-US" sz="2800" b="1" dirty="0">
                <a:solidFill>
                  <a:schemeClr val="bg1"/>
                </a:solidFill>
                <a:latin typeface="Arial" panose="020B0604020202020204" pitchFamily="34" charset="0"/>
                <a:cs typeface="Arial" panose="020B0604020202020204" pitchFamily="34" charset="0"/>
              </a:rPr>
              <a:t> hay.</a:t>
            </a:r>
          </a:p>
        </p:txBody>
      </p:sp>
      <p:pic>
        <p:nvPicPr>
          <p:cNvPr id="14" name="Picture 13"/>
          <p:cNvPicPr>
            <a:picLocks noChangeAspect="1"/>
          </p:cNvPicPr>
          <p:nvPr/>
        </p:nvPicPr>
        <p:blipFill>
          <a:blip r:embed="rId3" cstate="print">
            <a:extLst>
              <a:ext uri="{BEBA8EAE-BF5A-486C-A8C5-ECC9F3942E4B}">
                <a14:imgProps xmlns:a14="http://schemas.microsoft.com/office/drawing/2010/main">
                  <a14:imgLayer r:embed="rId4">
                    <a14:imgEffect>
                      <a14:backgroundRemoval t="0" b="89915" l="2316" r="100000">
                        <a14:foregroundMark x1="4053" y1="34578" x2="7610" y2="51670"/>
                        <a14:foregroundMark x1="3805" y1="38179" x2="2854" y2="44204"/>
                        <a14:foregroundMark x1="20885" y1="56974" x2="19272" y2="56974"/>
                        <a14:foregroundMark x1="80232" y1="46758" x2="77006" y2="44335"/>
                      </a14:backgroundRemoval>
                    </a14:imgEffect>
                  </a14:imgLayer>
                </a14:imgProps>
              </a:ext>
              <a:ext uri="{28A0092B-C50C-407E-A947-70E740481C1C}">
                <a14:useLocalDpi xmlns:a14="http://schemas.microsoft.com/office/drawing/2010/main" val="0"/>
              </a:ext>
            </a:extLst>
          </a:blip>
          <a:stretch>
            <a:fillRect/>
          </a:stretch>
        </p:blipFill>
        <p:spPr>
          <a:xfrm>
            <a:off x="7481454" y="4067514"/>
            <a:ext cx="4251072" cy="2683813"/>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715" y="4780340"/>
            <a:ext cx="13266916" cy="2077660"/>
          </a:xfrm>
          <a:prstGeom prst="rect">
            <a:avLst/>
          </a:prstGeom>
        </p:spPr>
      </p:pic>
    </p:spTree>
    <p:extLst>
      <p:ext uri="{BB962C8B-B14F-4D97-AF65-F5344CB8AC3E}">
        <p14:creationId xmlns:p14="http://schemas.microsoft.com/office/powerpoint/2010/main" val="3559842128"/>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12" grpId="0" animBg="1"/>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11511524" cy="1697066"/>
            <a:chOff x="6401628" y="-1319874"/>
            <a:chExt cx="10971837" cy="1471931"/>
          </a:xfrm>
        </p:grpSpPr>
        <p:sp>
          <p:nvSpPr>
            <p:cNvPr id="5" name="任意多边形 4"/>
            <p:cNvSpPr/>
            <p:nvPr/>
          </p:nvSpPr>
          <p:spPr>
            <a:xfrm>
              <a:off x="7325298" y="-1168113"/>
              <a:ext cx="10048167" cy="1278379"/>
            </a:xfrm>
            <a:custGeom>
              <a:avLst/>
              <a:gdLst>
                <a:gd name="connsiteX0" fmla="*/ 0 w 13016"/>
                <a:gd name="connsiteY0" fmla="*/ 1226 h 2877"/>
                <a:gd name="connsiteX1" fmla="*/ 1072 w 13016"/>
                <a:gd name="connsiteY1" fmla="*/ 516 h 2877"/>
                <a:gd name="connsiteX2" fmla="*/ 11626 w 13016"/>
                <a:gd name="connsiteY2" fmla="*/ 0 h 2877"/>
                <a:gd name="connsiteX3" fmla="*/ 13016 w 13016"/>
                <a:gd name="connsiteY3" fmla="*/ 1146 h 2877"/>
                <a:gd name="connsiteX4" fmla="*/ 12700 w 13016"/>
                <a:gd name="connsiteY4" fmla="*/ 2694 h 2877"/>
                <a:gd name="connsiteX5" fmla="*/ 10035 w 13016"/>
                <a:gd name="connsiteY5" fmla="*/ 2722 h 2877"/>
                <a:gd name="connsiteX6" fmla="*/ 1072 w 13016"/>
                <a:gd name="connsiteY6" fmla="*/ 2877 h 2877"/>
                <a:gd name="connsiteX7" fmla="*/ 678 w 13016"/>
                <a:gd name="connsiteY7" fmla="*/ 2483 h 2877"/>
                <a:gd name="connsiteX8" fmla="*/ 0 w 13016"/>
                <a:gd name="connsiteY8" fmla="*/ 1226 h 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16" h="2877">
                  <a:moveTo>
                    <a:pt x="0" y="1226"/>
                  </a:moveTo>
                  <a:cubicBezTo>
                    <a:pt x="0" y="1008"/>
                    <a:pt x="854" y="516"/>
                    <a:pt x="1072" y="516"/>
                  </a:cubicBezTo>
                  <a:lnTo>
                    <a:pt x="11626" y="0"/>
                  </a:lnTo>
                  <a:cubicBezTo>
                    <a:pt x="11844" y="0"/>
                    <a:pt x="13016" y="928"/>
                    <a:pt x="13016" y="1146"/>
                  </a:cubicBezTo>
                  <a:lnTo>
                    <a:pt x="12700" y="2694"/>
                  </a:lnTo>
                  <a:cubicBezTo>
                    <a:pt x="12700" y="2912"/>
                    <a:pt x="10253" y="2722"/>
                    <a:pt x="10035" y="2722"/>
                  </a:cubicBezTo>
                  <a:lnTo>
                    <a:pt x="1072" y="2877"/>
                  </a:lnTo>
                  <a:cubicBezTo>
                    <a:pt x="854" y="2877"/>
                    <a:pt x="678" y="2701"/>
                    <a:pt x="678" y="2483"/>
                  </a:cubicBezTo>
                  <a:lnTo>
                    <a:pt x="0" y="1226"/>
                  </a:lnTo>
                  <a:close/>
                </a:path>
              </a:pathLst>
            </a:custGeom>
            <a:solidFill>
              <a:schemeClr val="bg1"/>
            </a:solidFill>
            <a:ln w="41275">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grpSp>
          <p:nvGrpSpPr>
            <p:cNvPr id="6" name="Group 5"/>
            <p:cNvGrpSpPr/>
            <p:nvPr/>
          </p:nvGrpSpPr>
          <p:grpSpPr>
            <a:xfrm>
              <a:off x="6401628" y="-1319874"/>
              <a:ext cx="1822365" cy="1471931"/>
              <a:chOff x="2137831" y="1070819"/>
              <a:chExt cx="1822365" cy="1471931"/>
            </a:xfrm>
          </p:grpSpPr>
          <p:pic>
            <p:nvPicPr>
              <p:cNvPr id="7" name="图片 20"/>
              <p:cNvPicPr>
                <a:picLocks noChangeAspect="1"/>
              </p:cNvPicPr>
              <p:nvPr/>
            </p:nvPicPr>
            <p:blipFill rotWithShape="1">
              <a:blip r:embed="rId2"/>
              <a:srcRect/>
              <a:stretch>
                <a:fillRect/>
              </a:stretch>
            </p:blipFill>
            <p:spPr>
              <a:xfrm>
                <a:off x="2137831" y="1070819"/>
                <a:ext cx="1822365" cy="1471931"/>
              </a:xfrm>
              <a:prstGeom prst="rect">
                <a:avLst/>
              </a:prstGeom>
            </p:spPr>
          </p:pic>
          <p:sp>
            <p:nvSpPr>
              <p:cNvPr id="8" name="矩形 21"/>
              <p:cNvSpPr/>
              <p:nvPr/>
            </p:nvSpPr>
            <p:spPr>
              <a:xfrm>
                <a:off x="2736564" y="1286577"/>
                <a:ext cx="624898" cy="902390"/>
              </a:xfrm>
              <a:prstGeom prst="rect">
                <a:avLst/>
              </a:prstGeom>
            </p:spPr>
            <p:txBody>
              <a:bodyPr wrap="square">
                <a:spAutoFit/>
              </a:bodyPr>
              <a:lstStyle/>
              <a:p>
                <a:pPr marL="0" marR="0" lvl="0" indent="0" algn="dist" defTabSz="914400" rtl="0" eaLnBrk="1" fontAlgn="auto" latinLnBrk="0" hangingPunct="1">
                  <a:lnSpc>
                    <a:spcPct val="150000"/>
                  </a:lnSpc>
                  <a:spcBef>
                    <a:spcPts val="0"/>
                  </a:spcBef>
                  <a:spcAft>
                    <a:spcPts val="0"/>
                  </a:spcAft>
                  <a:buClrTx/>
                  <a:buSzTx/>
                  <a:buFontTx/>
                  <a:buNone/>
                  <a:tabLst/>
                  <a:defRPr/>
                </a:pPr>
                <a:r>
                  <a:rPr kumimoji="0" lang="vi-VN" altLang="zh-CN" sz="4800" b="0" i="0" u="none" strike="noStrike" kern="1200" cap="none" spc="0" normalizeH="0" baseline="0" noProof="0" dirty="0">
                    <a:ln>
                      <a:noFill/>
                    </a:ln>
                    <a:solidFill>
                      <a:srgbClr val="F7821E"/>
                    </a:solidFill>
                    <a:effectLst/>
                    <a:uLnTx/>
                    <a:uFillTx/>
                    <a:latin typeface="#9Slide07 SVNZiclets" panose="02000603000000000000" pitchFamily="2" charset="0"/>
                    <a:ea typeface="字魂131号-酷乐潮玩体" panose="00000500000000000000" pitchFamily="2" charset="-122"/>
                    <a:cs typeface="+mn-cs"/>
                    <a:sym typeface="+mn-ea"/>
                  </a:rPr>
                  <a:t>2</a:t>
                </a:r>
                <a:endParaRPr kumimoji="0" lang="zh-CN" altLang="zh-CN" sz="4800" b="0" i="0" u="none" strike="noStrike" kern="1200" cap="none" spc="0" normalizeH="0" baseline="0" noProof="0" dirty="0">
                  <a:ln>
                    <a:noFill/>
                  </a:ln>
                  <a:solidFill>
                    <a:srgbClr val="F7821E"/>
                  </a:solidFill>
                  <a:effectLst/>
                  <a:uLnTx/>
                  <a:uFillTx/>
                  <a:latin typeface="#9Slide07 SVNZiclets" panose="02000603000000000000" pitchFamily="2" charset="0"/>
                  <a:ea typeface="字魂131号-酷乐潮玩体" panose="00000500000000000000" pitchFamily="2" charset="-122"/>
                  <a:cs typeface="+mn-cs"/>
                  <a:sym typeface="+mn-ea"/>
                </a:endParaRPr>
              </a:p>
            </p:txBody>
          </p:sp>
        </p:grpSp>
      </p:grpSp>
      <p:sp>
        <p:nvSpPr>
          <p:cNvPr id="9" name="TextBox 8">
            <a:extLst>
              <a:ext uri="{FF2B5EF4-FFF2-40B4-BE49-F238E27FC236}">
                <a16:creationId xmlns:a16="http://schemas.microsoft.com/office/drawing/2014/main" id="{7BF6BCDF-9F5D-43EF-8D2F-74DA0EBB0C5C}"/>
              </a:ext>
            </a:extLst>
          </p:cNvPr>
          <p:cNvSpPr txBox="1"/>
          <p:nvPr/>
        </p:nvSpPr>
        <p:spPr>
          <a:xfrm>
            <a:off x="1308879" y="263411"/>
            <a:ext cx="9574242" cy="139172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Giới</a:t>
            </a:r>
            <a:r>
              <a:rPr kumimoji="0" lang="en-US" sz="30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thiệu</a:t>
            </a:r>
            <a:r>
              <a:rPr kumimoji="0" lang="en-US" sz="30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về</a:t>
            </a:r>
            <a:r>
              <a:rPr kumimoji="0" lang="en-US" sz="30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tiết</a:t>
            </a:r>
            <a:r>
              <a:rPr kumimoji="0" lang="en-US" sz="30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mục</a:t>
            </a:r>
            <a:r>
              <a:rPr kumimoji="0" lang="en-US" sz="30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của</a:t>
            </a:r>
            <a:r>
              <a:rPr kumimoji="0" lang="en-US" sz="30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một</a:t>
            </a:r>
            <a:r>
              <a:rPr kumimoji="0" lang="en-US" sz="30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nhân</a:t>
            </a:r>
            <a:r>
              <a:rPr kumimoji="0" lang="en-US" sz="30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vật</a:t>
            </a:r>
            <a:r>
              <a:rPr kumimoji="0" lang="en-US" sz="30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endParaRPr kumimoji="0" lang="vi-VN" sz="30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em</a:t>
            </a:r>
            <a:r>
              <a:rPr kumimoji="0" lang="en-US" sz="30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yêu</a:t>
            </a:r>
            <a:r>
              <a:rPr kumimoji="0" lang="en-US" sz="30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thích</a:t>
            </a:r>
            <a:r>
              <a:rPr kumimoji="0" lang="en-US" sz="30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trong</a:t>
            </a:r>
            <a:r>
              <a:rPr kumimoji="0" lang="en-US" sz="30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câu</a:t>
            </a:r>
            <a:r>
              <a:rPr kumimoji="0" lang="en-US" sz="30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chuyện</a:t>
            </a:r>
            <a:r>
              <a:rPr kumimoji="0" lang="en-US" sz="30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a:t>
            </a:r>
            <a:r>
              <a:rPr kumimoji="0" lang="en-US" sz="1800" b="1" i="0" u="none" strike="noStrike" kern="1200" cap="none" spc="0" normalizeH="0" baseline="0" noProof="0" dirty="0">
                <a:ln>
                  <a:noFill/>
                </a:ln>
                <a:solidFill>
                  <a:srgbClr val="0070C0"/>
                </a:solidFill>
                <a:effectLst/>
                <a:uLnTx/>
                <a:uFillTx/>
                <a:latin typeface="等线" panose="020F0502020204030204"/>
                <a:ea typeface="+mn-ea"/>
              </a:rPr>
              <a:t> </a:t>
            </a:r>
            <a:endParaRPr kumimoji="0" lang="en-US" sz="3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12" name="Rounded Rectangle 11"/>
          <p:cNvSpPr/>
          <p:nvPr/>
        </p:nvSpPr>
        <p:spPr>
          <a:xfrm>
            <a:off x="3801846" y="2823958"/>
            <a:ext cx="4575845" cy="92386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14" name="Picture 13"/>
          <p:cNvPicPr>
            <a:picLocks noChangeAspect="1"/>
          </p:cNvPicPr>
          <p:nvPr/>
        </p:nvPicPr>
        <p:blipFill>
          <a:blip r:embed="rId3" cstate="print">
            <a:extLst>
              <a:ext uri="{BEBA8EAE-BF5A-486C-A8C5-ECC9F3942E4B}">
                <a14:imgProps xmlns:a14="http://schemas.microsoft.com/office/drawing/2010/main">
                  <a14:imgLayer r:embed="rId4">
                    <a14:imgEffect>
                      <a14:backgroundRemoval t="0" b="89915" l="2316" r="100000">
                        <a14:foregroundMark x1="4053" y1="34578" x2="7610" y2="51670"/>
                        <a14:foregroundMark x1="3805" y1="38179" x2="2854" y2="44204"/>
                        <a14:foregroundMark x1="20885" y1="56974" x2="19272" y2="56974"/>
                        <a14:foregroundMark x1="80232" y1="46758" x2="77006" y2="44335"/>
                      </a14:backgroundRemoval>
                    </a14:imgEffect>
                  </a14:imgLayer>
                </a14:imgProps>
              </a:ext>
              <a:ext uri="{28A0092B-C50C-407E-A947-70E740481C1C}">
                <a14:useLocalDpi xmlns:a14="http://schemas.microsoft.com/office/drawing/2010/main" val="0"/>
              </a:ext>
            </a:extLst>
          </a:blip>
          <a:stretch>
            <a:fillRect/>
          </a:stretch>
        </p:blipFill>
        <p:spPr>
          <a:xfrm>
            <a:off x="-1" y="3653721"/>
            <a:ext cx="4394839" cy="2774577"/>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012" y="4805985"/>
            <a:ext cx="13266916" cy="2077660"/>
          </a:xfrm>
          <a:prstGeom prst="rect">
            <a:avLst/>
          </a:prstGeom>
        </p:spPr>
      </p:pic>
      <p:sp>
        <p:nvSpPr>
          <p:cNvPr id="3" name="Rectangle 2"/>
          <p:cNvSpPr/>
          <p:nvPr/>
        </p:nvSpPr>
        <p:spPr>
          <a:xfrm>
            <a:off x="691014" y="1516767"/>
            <a:ext cx="1978427" cy="1169551"/>
          </a:xfrm>
          <a:prstGeom prst="rect">
            <a:avLst/>
          </a:prstGeom>
        </p:spPr>
        <p:txBody>
          <a:bodyPr wrap="none">
            <a:spAutoFit/>
          </a:bodyPr>
          <a:lstStyle/>
          <a:p>
            <a:r>
              <a:rPr lang="vi-VN" b="1" dirty="0">
                <a:ln>
                  <a:solidFill>
                    <a:schemeClr val="accent1"/>
                  </a:solidFill>
                </a:ln>
                <a:gradFill>
                  <a:gsLst>
                    <a:gs pos="47000">
                      <a:srgbClr val="92D050"/>
                    </a:gs>
                    <a:gs pos="69000">
                      <a:srgbClr val="EF311D"/>
                    </a:gs>
                  </a:gsLst>
                  <a:lin ang="5400000" scaled="1"/>
                </a:gradFill>
                <a:effectLst>
                  <a:outerShdw blurRad="50800" dist="38100" dir="2700000" algn="tl" rotWithShape="0">
                    <a:prstClr val="black">
                      <a:alpha val="40000"/>
                    </a:prstClr>
                  </a:outerShdw>
                </a:effectLst>
                <a:latin typeface="UTM French Vanilla" panose="02040603050506020204" pitchFamily="18" charset="0"/>
              </a:rPr>
              <a:t>  </a:t>
            </a:r>
            <a:r>
              <a:rPr lang="vi-VN" sz="7000" b="1" dirty="0">
                <a:ln>
                  <a:solidFill>
                    <a:schemeClr val="accent1"/>
                  </a:solidFill>
                </a:ln>
                <a:gradFill>
                  <a:gsLst>
                    <a:gs pos="47000">
                      <a:srgbClr val="92D050"/>
                    </a:gs>
                    <a:gs pos="69000">
                      <a:srgbClr val="EF311D"/>
                    </a:gs>
                  </a:gsLst>
                  <a:lin ang="5400000" scaled="1"/>
                </a:gradFill>
                <a:effectLst>
                  <a:outerShdw blurRad="50800" dist="38100" dir="2700000" algn="tl" rotWithShape="0">
                    <a:prstClr val="black">
                      <a:alpha val="40000"/>
                    </a:prstClr>
                  </a:outerShdw>
                </a:effectLst>
                <a:latin typeface="UTM French Vanilla" panose="02040603050506020204" pitchFamily="18" charset="0"/>
              </a:rPr>
              <a:t>Gợi ý</a:t>
            </a:r>
            <a:endParaRPr lang="en-US" sz="7000" dirty="0"/>
          </a:p>
        </p:txBody>
      </p:sp>
      <p:sp>
        <p:nvSpPr>
          <p:cNvPr id="16" name="Rounded Rectangle 15"/>
          <p:cNvSpPr/>
          <p:nvPr/>
        </p:nvSpPr>
        <p:spPr>
          <a:xfrm>
            <a:off x="3820909" y="1906378"/>
            <a:ext cx="3367548" cy="689176"/>
          </a:xfrm>
          <a:prstGeom prst="round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7" name="Rounded Rectangle 16"/>
          <p:cNvSpPr/>
          <p:nvPr/>
        </p:nvSpPr>
        <p:spPr>
          <a:xfrm>
            <a:off x="3957449" y="3975359"/>
            <a:ext cx="5860806" cy="115934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9"/>
          <p:cNvSpPr txBox="1"/>
          <p:nvPr/>
        </p:nvSpPr>
        <p:spPr>
          <a:xfrm>
            <a:off x="3653755" y="2049122"/>
            <a:ext cx="3372464" cy="492443"/>
          </a:xfrm>
          <a:prstGeom prst="rect">
            <a:avLst/>
          </a:prstGeom>
          <a:noFill/>
        </p:spPr>
        <p:txBody>
          <a:bodyPr wrap="square" rtlCol="0">
            <a:spAutoFit/>
          </a:bodyPr>
          <a:lstStyle/>
          <a:p>
            <a:pPr algn="ctr"/>
            <a:r>
              <a:rPr lang="en-US" sz="2600" b="1" dirty="0">
                <a:solidFill>
                  <a:srgbClr val="002060"/>
                </a:solidFill>
                <a:latin typeface="Arial" panose="020B0604020202020204" pitchFamily="34" charset="0"/>
                <a:cs typeface="Arial" panose="020B0604020202020204" pitchFamily="34" charset="0"/>
              </a:rPr>
              <a:t>- </a:t>
            </a:r>
            <a:r>
              <a:rPr lang="en-US" sz="2600" b="1" dirty="0" err="1">
                <a:solidFill>
                  <a:srgbClr val="002060"/>
                </a:solidFill>
                <a:latin typeface="Arial" panose="020B0604020202020204" pitchFamily="34" charset="0"/>
                <a:cs typeface="Arial" panose="020B0604020202020204" pitchFamily="34" charset="0"/>
              </a:rPr>
              <a:t>Tên</a:t>
            </a:r>
            <a:r>
              <a:rPr lang="en-US" sz="2600" b="1" dirty="0">
                <a:solidFill>
                  <a:srgbClr val="002060"/>
                </a:solidFill>
                <a:latin typeface="Arial" panose="020B0604020202020204" pitchFamily="34" charset="0"/>
                <a:cs typeface="Arial" panose="020B0604020202020204" pitchFamily="34" charset="0"/>
              </a:rPr>
              <a:t> </a:t>
            </a:r>
            <a:r>
              <a:rPr lang="en-US" sz="2600" b="1" dirty="0" err="1">
                <a:solidFill>
                  <a:srgbClr val="002060"/>
                </a:solidFill>
                <a:latin typeface="Arial" panose="020B0604020202020204" pitchFamily="34" charset="0"/>
                <a:cs typeface="Arial" panose="020B0604020202020204" pitchFamily="34" charset="0"/>
              </a:rPr>
              <a:t>nhân</a:t>
            </a:r>
            <a:r>
              <a:rPr lang="en-US" sz="2600" b="1" dirty="0">
                <a:solidFill>
                  <a:srgbClr val="002060"/>
                </a:solidFill>
                <a:latin typeface="Arial" panose="020B0604020202020204" pitchFamily="34" charset="0"/>
                <a:cs typeface="Arial" panose="020B0604020202020204" pitchFamily="34" charset="0"/>
              </a:rPr>
              <a:t> </a:t>
            </a:r>
            <a:r>
              <a:rPr lang="en-US" sz="2600" b="1" dirty="0" err="1">
                <a:solidFill>
                  <a:srgbClr val="002060"/>
                </a:solidFill>
                <a:latin typeface="Arial" panose="020B0604020202020204" pitchFamily="34" charset="0"/>
                <a:cs typeface="Arial" panose="020B0604020202020204" pitchFamily="34" charset="0"/>
              </a:rPr>
              <a:t>vật</a:t>
            </a:r>
            <a:endParaRPr lang="en-US" sz="2600" b="1" dirty="0">
              <a:solidFill>
                <a:srgbClr val="002060"/>
              </a:solidFill>
              <a:latin typeface="Arial" panose="020B0604020202020204" pitchFamily="34" charset="0"/>
              <a:cs typeface="Arial" panose="020B0604020202020204" pitchFamily="34" charset="0"/>
            </a:endParaRPr>
          </a:p>
        </p:txBody>
      </p:sp>
      <p:sp>
        <p:nvSpPr>
          <p:cNvPr id="18" name="TextBox 17"/>
          <p:cNvSpPr txBox="1"/>
          <p:nvPr/>
        </p:nvSpPr>
        <p:spPr>
          <a:xfrm>
            <a:off x="3801846" y="2905679"/>
            <a:ext cx="4267200" cy="892552"/>
          </a:xfrm>
          <a:prstGeom prst="rect">
            <a:avLst/>
          </a:prstGeom>
          <a:noFill/>
        </p:spPr>
        <p:txBody>
          <a:bodyPr wrap="square" rtlCol="0">
            <a:spAutoFit/>
          </a:bodyPr>
          <a:lstStyle/>
          <a:p>
            <a:pPr algn="ctr"/>
            <a:r>
              <a:rPr lang="en-US" sz="2600" dirty="0">
                <a:ln>
                  <a:solidFill>
                    <a:sysClr val="windowText" lastClr="000000"/>
                  </a:solidFill>
                </a:ln>
                <a:latin typeface="Arial" panose="020B0604020202020204" pitchFamily="34" charset="0"/>
                <a:cs typeface="Arial" panose="020B0604020202020204" pitchFamily="34" charset="0"/>
              </a:rPr>
              <a:t>-</a:t>
            </a:r>
            <a:r>
              <a:rPr lang="vi-VN" sz="2600" dirty="0">
                <a:ln>
                  <a:solidFill>
                    <a:sysClr val="windowText" lastClr="000000"/>
                  </a:solidFill>
                </a:ln>
                <a:latin typeface="Arial" panose="020B0604020202020204" pitchFamily="34" charset="0"/>
                <a:cs typeface="Arial" panose="020B0604020202020204" pitchFamily="34" charset="0"/>
              </a:rPr>
              <a:t> Ngoại hình, trang phục của nhân vật</a:t>
            </a:r>
            <a:endParaRPr lang="en-US" sz="2600" dirty="0">
              <a:ln>
                <a:solidFill>
                  <a:sysClr val="windowText" lastClr="000000"/>
                </a:solidFill>
              </a:ln>
              <a:latin typeface="Arial" panose="020B0604020202020204" pitchFamily="34" charset="0"/>
              <a:cs typeface="Arial" panose="020B0604020202020204" pitchFamily="34" charset="0"/>
            </a:endParaRPr>
          </a:p>
        </p:txBody>
      </p:sp>
      <p:sp>
        <p:nvSpPr>
          <p:cNvPr id="11" name="TextBox 10"/>
          <p:cNvSpPr txBox="1"/>
          <p:nvPr/>
        </p:nvSpPr>
        <p:spPr>
          <a:xfrm>
            <a:off x="4046303" y="4079391"/>
            <a:ext cx="5417574" cy="1292662"/>
          </a:xfrm>
          <a:prstGeom prst="rect">
            <a:avLst/>
          </a:prstGeom>
          <a:noFill/>
        </p:spPr>
        <p:txBody>
          <a:bodyPr wrap="square" rtlCol="0">
            <a:spAutoFit/>
          </a:bodyPr>
          <a:lstStyle/>
          <a:p>
            <a:pPr algn="ctr"/>
            <a:r>
              <a:rPr lang="en-US" sz="2600" b="1" dirty="0">
                <a:solidFill>
                  <a:schemeClr val="bg1"/>
                </a:solidFill>
                <a:latin typeface="Arial" panose="020B0604020202020204" pitchFamily="34" charset="0"/>
                <a:cs typeface="Arial" panose="020B0604020202020204" pitchFamily="34" charset="0"/>
              </a:rPr>
              <a:t>- </a:t>
            </a:r>
            <a:r>
              <a:rPr lang="vi-VN" sz="2600" b="1" dirty="0">
                <a:solidFill>
                  <a:schemeClr val="bg1"/>
                </a:solidFill>
                <a:latin typeface="Arial" panose="020B0604020202020204" pitchFamily="34" charset="0"/>
                <a:cs typeface="Arial" panose="020B0604020202020204" pitchFamily="34" charset="0"/>
              </a:rPr>
              <a:t>Những hình ảnh được gợi ra từ bản nhạc mà nhân vật biểu diễn</a:t>
            </a:r>
            <a:br>
              <a:rPr lang="vi-VN" sz="2600" dirty="0">
                <a:latin typeface="Arial" panose="020B0604020202020204" pitchFamily="34" charset="0"/>
                <a:cs typeface="Arial" panose="020B0604020202020204" pitchFamily="34" charset="0"/>
              </a:rPr>
            </a:br>
            <a:endParaRPr lang="en-US" sz="2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453"/>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circle(in)">
                                      <p:cBhvr>
                                        <p:cTn id="13" dur="2000"/>
                                        <p:tgtEl>
                                          <p:spTgt spid="1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inVertical)">
                                      <p:cBhvr>
                                        <p:cTn id="16" dur="500"/>
                                        <p:tgtEl>
                                          <p:spTgt spid="1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12" grpId="0" animBg="1"/>
      <p:bldP spid="3" grpId="0"/>
      <p:bldP spid="16" grpId="0" animBg="1"/>
      <p:bldP spid="17" grpId="0" animBg="1"/>
      <p:bldP spid="10" grpId="0"/>
      <p:bldP spid="18"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11511524" cy="1697066"/>
            <a:chOff x="6401628" y="-1319874"/>
            <a:chExt cx="10971837" cy="1471931"/>
          </a:xfrm>
        </p:grpSpPr>
        <p:sp>
          <p:nvSpPr>
            <p:cNvPr id="5" name="任意多边形 4"/>
            <p:cNvSpPr/>
            <p:nvPr/>
          </p:nvSpPr>
          <p:spPr>
            <a:xfrm>
              <a:off x="7325298" y="-1168113"/>
              <a:ext cx="10048167" cy="1278379"/>
            </a:xfrm>
            <a:custGeom>
              <a:avLst/>
              <a:gdLst>
                <a:gd name="connsiteX0" fmla="*/ 0 w 13016"/>
                <a:gd name="connsiteY0" fmla="*/ 1226 h 2877"/>
                <a:gd name="connsiteX1" fmla="*/ 1072 w 13016"/>
                <a:gd name="connsiteY1" fmla="*/ 516 h 2877"/>
                <a:gd name="connsiteX2" fmla="*/ 11626 w 13016"/>
                <a:gd name="connsiteY2" fmla="*/ 0 h 2877"/>
                <a:gd name="connsiteX3" fmla="*/ 13016 w 13016"/>
                <a:gd name="connsiteY3" fmla="*/ 1146 h 2877"/>
                <a:gd name="connsiteX4" fmla="*/ 12700 w 13016"/>
                <a:gd name="connsiteY4" fmla="*/ 2694 h 2877"/>
                <a:gd name="connsiteX5" fmla="*/ 10035 w 13016"/>
                <a:gd name="connsiteY5" fmla="*/ 2722 h 2877"/>
                <a:gd name="connsiteX6" fmla="*/ 1072 w 13016"/>
                <a:gd name="connsiteY6" fmla="*/ 2877 h 2877"/>
                <a:gd name="connsiteX7" fmla="*/ 678 w 13016"/>
                <a:gd name="connsiteY7" fmla="*/ 2483 h 2877"/>
                <a:gd name="connsiteX8" fmla="*/ 0 w 13016"/>
                <a:gd name="connsiteY8" fmla="*/ 1226 h 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16" h="2877">
                  <a:moveTo>
                    <a:pt x="0" y="1226"/>
                  </a:moveTo>
                  <a:cubicBezTo>
                    <a:pt x="0" y="1008"/>
                    <a:pt x="854" y="516"/>
                    <a:pt x="1072" y="516"/>
                  </a:cubicBezTo>
                  <a:lnTo>
                    <a:pt x="11626" y="0"/>
                  </a:lnTo>
                  <a:cubicBezTo>
                    <a:pt x="11844" y="0"/>
                    <a:pt x="13016" y="928"/>
                    <a:pt x="13016" y="1146"/>
                  </a:cubicBezTo>
                  <a:lnTo>
                    <a:pt x="12700" y="2694"/>
                  </a:lnTo>
                  <a:cubicBezTo>
                    <a:pt x="12700" y="2912"/>
                    <a:pt x="10253" y="2722"/>
                    <a:pt x="10035" y="2722"/>
                  </a:cubicBezTo>
                  <a:lnTo>
                    <a:pt x="1072" y="2877"/>
                  </a:lnTo>
                  <a:cubicBezTo>
                    <a:pt x="854" y="2877"/>
                    <a:pt x="678" y="2701"/>
                    <a:pt x="678" y="2483"/>
                  </a:cubicBezTo>
                  <a:lnTo>
                    <a:pt x="0" y="1226"/>
                  </a:lnTo>
                  <a:close/>
                </a:path>
              </a:pathLst>
            </a:custGeom>
            <a:solidFill>
              <a:schemeClr val="bg1"/>
            </a:solidFill>
            <a:ln w="41275">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grpSp>
          <p:nvGrpSpPr>
            <p:cNvPr id="6" name="Group 5"/>
            <p:cNvGrpSpPr/>
            <p:nvPr/>
          </p:nvGrpSpPr>
          <p:grpSpPr>
            <a:xfrm>
              <a:off x="6401628" y="-1319874"/>
              <a:ext cx="1822365" cy="1471931"/>
              <a:chOff x="2137831" y="1070819"/>
              <a:chExt cx="1822365" cy="1471931"/>
            </a:xfrm>
          </p:grpSpPr>
          <p:pic>
            <p:nvPicPr>
              <p:cNvPr id="7" name="图片 20"/>
              <p:cNvPicPr>
                <a:picLocks noChangeAspect="1"/>
              </p:cNvPicPr>
              <p:nvPr/>
            </p:nvPicPr>
            <p:blipFill rotWithShape="1">
              <a:blip r:embed="rId2"/>
              <a:srcRect/>
              <a:stretch>
                <a:fillRect/>
              </a:stretch>
            </p:blipFill>
            <p:spPr>
              <a:xfrm>
                <a:off x="2137831" y="1070819"/>
                <a:ext cx="1822365" cy="1471931"/>
              </a:xfrm>
              <a:prstGeom prst="rect">
                <a:avLst/>
              </a:prstGeom>
            </p:spPr>
          </p:pic>
          <p:sp>
            <p:nvSpPr>
              <p:cNvPr id="8" name="矩形 21"/>
              <p:cNvSpPr/>
              <p:nvPr/>
            </p:nvSpPr>
            <p:spPr>
              <a:xfrm>
                <a:off x="2736564" y="1286577"/>
                <a:ext cx="624898" cy="902390"/>
              </a:xfrm>
              <a:prstGeom prst="rect">
                <a:avLst/>
              </a:prstGeom>
            </p:spPr>
            <p:txBody>
              <a:bodyPr wrap="square">
                <a:spAutoFit/>
              </a:bodyPr>
              <a:lstStyle/>
              <a:p>
                <a:pPr marL="0" marR="0" lvl="0" indent="0" algn="dist" defTabSz="914400" rtl="0" eaLnBrk="1" fontAlgn="auto" latinLnBrk="0" hangingPunct="1">
                  <a:lnSpc>
                    <a:spcPct val="150000"/>
                  </a:lnSpc>
                  <a:spcBef>
                    <a:spcPts val="0"/>
                  </a:spcBef>
                  <a:spcAft>
                    <a:spcPts val="0"/>
                  </a:spcAft>
                  <a:buClrTx/>
                  <a:buSzTx/>
                  <a:buFontTx/>
                  <a:buNone/>
                  <a:tabLst/>
                  <a:defRPr/>
                </a:pPr>
                <a:r>
                  <a:rPr lang="vi-VN" altLang="zh-CN" sz="4800" dirty="0">
                    <a:solidFill>
                      <a:srgbClr val="F7821E"/>
                    </a:solidFill>
                    <a:latin typeface="#9Slide07 SVNZiclets" panose="02000603000000000000" pitchFamily="2" charset="0"/>
                    <a:ea typeface="字魂131号-酷乐潮玩体" panose="00000500000000000000" pitchFamily="2" charset="-122"/>
                    <a:sym typeface="+mn-ea"/>
                  </a:rPr>
                  <a:t>2</a:t>
                </a:r>
                <a:endParaRPr kumimoji="0" lang="zh-CN" altLang="zh-CN" sz="4800" b="0" i="0" u="none" strike="noStrike" kern="1200" cap="none" spc="0" normalizeH="0" baseline="0" noProof="0" dirty="0">
                  <a:ln>
                    <a:noFill/>
                  </a:ln>
                  <a:solidFill>
                    <a:srgbClr val="F7821E"/>
                  </a:solidFill>
                  <a:effectLst/>
                  <a:uLnTx/>
                  <a:uFillTx/>
                  <a:latin typeface="#9Slide07 SVNZiclets" panose="02000603000000000000" pitchFamily="2" charset="0"/>
                  <a:ea typeface="字魂131号-酷乐潮玩体" panose="00000500000000000000" pitchFamily="2" charset="-122"/>
                  <a:cs typeface="+mn-cs"/>
                  <a:sym typeface="+mn-ea"/>
                </a:endParaRPr>
              </a:p>
            </p:txBody>
          </p:sp>
        </p:grpSp>
      </p:grpSp>
      <p:sp>
        <p:nvSpPr>
          <p:cNvPr id="9" name="TextBox 8">
            <a:extLst>
              <a:ext uri="{FF2B5EF4-FFF2-40B4-BE49-F238E27FC236}">
                <a16:creationId xmlns:a16="http://schemas.microsoft.com/office/drawing/2014/main" id="{7BF6BCDF-9F5D-43EF-8D2F-74DA0EBB0C5C}"/>
              </a:ext>
            </a:extLst>
          </p:cNvPr>
          <p:cNvSpPr txBox="1"/>
          <p:nvPr/>
        </p:nvSpPr>
        <p:spPr>
          <a:xfrm>
            <a:off x="1308879" y="263411"/>
            <a:ext cx="9574242" cy="1391728"/>
          </a:xfrm>
          <a:prstGeom prst="rect">
            <a:avLst/>
          </a:prstGeom>
          <a:noFill/>
        </p:spPr>
        <p:txBody>
          <a:bodyPr wrap="square" rtlCol="0">
            <a:spAutoFit/>
          </a:bodyPr>
          <a:lstStyle/>
          <a:p>
            <a:pPr algn="ctr">
              <a:lnSpc>
                <a:spcPct val="150000"/>
              </a:lnSpc>
            </a:pPr>
            <a:r>
              <a:rPr lang="en-US" sz="3000" b="1" dirty="0" err="1">
                <a:solidFill>
                  <a:srgbClr val="0070C0"/>
                </a:solidFill>
                <a:latin typeface="Arial" panose="020B0604020202020204" pitchFamily="34" charset="0"/>
                <a:cs typeface="Arial" panose="020B0604020202020204" pitchFamily="34" charset="0"/>
              </a:rPr>
              <a:t>Giới</a:t>
            </a:r>
            <a:r>
              <a:rPr lang="en-US" sz="3000" b="1" dirty="0">
                <a:solidFill>
                  <a:srgbClr val="0070C0"/>
                </a:solidFill>
                <a:latin typeface="Arial" panose="020B0604020202020204" pitchFamily="34" charset="0"/>
                <a:cs typeface="Arial" panose="020B0604020202020204" pitchFamily="34" charset="0"/>
              </a:rPr>
              <a:t> </a:t>
            </a:r>
            <a:r>
              <a:rPr lang="en-US" sz="3000" b="1" dirty="0" err="1">
                <a:solidFill>
                  <a:srgbClr val="0070C0"/>
                </a:solidFill>
                <a:latin typeface="Arial" panose="020B0604020202020204" pitchFamily="34" charset="0"/>
                <a:cs typeface="Arial" panose="020B0604020202020204" pitchFamily="34" charset="0"/>
              </a:rPr>
              <a:t>thiệu</a:t>
            </a:r>
            <a:r>
              <a:rPr lang="en-US" sz="3000" b="1" dirty="0">
                <a:solidFill>
                  <a:srgbClr val="0070C0"/>
                </a:solidFill>
                <a:latin typeface="Arial" panose="020B0604020202020204" pitchFamily="34" charset="0"/>
                <a:cs typeface="Arial" panose="020B0604020202020204" pitchFamily="34" charset="0"/>
              </a:rPr>
              <a:t> </a:t>
            </a:r>
            <a:r>
              <a:rPr lang="en-US" sz="3000" b="1" dirty="0" err="1">
                <a:solidFill>
                  <a:srgbClr val="0070C0"/>
                </a:solidFill>
                <a:latin typeface="Arial" panose="020B0604020202020204" pitchFamily="34" charset="0"/>
                <a:cs typeface="Arial" panose="020B0604020202020204" pitchFamily="34" charset="0"/>
              </a:rPr>
              <a:t>về</a:t>
            </a:r>
            <a:r>
              <a:rPr lang="en-US" sz="3000" b="1" dirty="0">
                <a:solidFill>
                  <a:srgbClr val="0070C0"/>
                </a:solidFill>
                <a:latin typeface="Arial" panose="020B0604020202020204" pitchFamily="34" charset="0"/>
                <a:cs typeface="Arial" panose="020B0604020202020204" pitchFamily="34" charset="0"/>
              </a:rPr>
              <a:t> </a:t>
            </a:r>
            <a:r>
              <a:rPr lang="en-US" sz="3000" b="1" dirty="0" err="1">
                <a:solidFill>
                  <a:srgbClr val="0070C0"/>
                </a:solidFill>
                <a:latin typeface="Arial" panose="020B0604020202020204" pitchFamily="34" charset="0"/>
                <a:cs typeface="Arial" panose="020B0604020202020204" pitchFamily="34" charset="0"/>
              </a:rPr>
              <a:t>tiết</a:t>
            </a:r>
            <a:r>
              <a:rPr lang="en-US" sz="3000" b="1" dirty="0">
                <a:solidFill>
                  <a:srgbClr val="0070C0"/>
                </a:solidFill>
                <a:latin typeface="Arial" panose="020B0604020202020204" pitchFamily="34" charset="0"/>
                <a:cs typeface="Arial" panose="020B0604020202020204" pitchFamily="34" charset="0"/>
              </a:rPr>
              <a:t> </a:t>
            </a:r>
            <a:r>
              <a:rPr lang="en-US" sz="3000" b="1" dirty="0" err="1">
                <a:solidFill>
                  <a:srgbClr val="0070C0"/>
                </a:solidFill>
                <a:latin typeface="Arial" panose="020B0604020202020204" pitchFamily="34" charset="0"/>
                <a:cs typeface="Arial" panose="020B0604020202020204" pitchFamily="34" charset="0"/>
              </a:rPr>
              <a:t>mục</a:t>
            </a:r>
            <a:r>
              <a:rPr lang="en-US" sz="3000" b="1" dirty="0">
                <a:solidFill>
                  <a:srgbClr val="0070C0"/>
                </a:solidFill>
                <a:latin typeface="Arial" panose="020B0604020202020204" pitchFamily="34" charset="0"/>
                <a:cs typeface="Arial" panose="020B0604020202020204" pitchFamily="34" charset="0"/>
              </a:rPr>
              <a:t> </a:t>
            </a:r>
            <a:r>
              <a:rPr lang="en-US" sz="3000" b="1" dirty="0" err="1">
                <a:solidFill>
                  <a:srgbClr val="0070C0"/>
                </a:solidFill>
                <a:latin typeface="Arial" panose="020B0604020202020204" pitchFamily="34" charset="0"/>
                <a:cs typeface="Arial" panose="020B0604020202020204" pitchFamily="34" charset="0"/>
              </a:rPr>
              <a:t>của</a:t>
            </a:r>
            <a:r>
              <a:rPr lang="en-US" sz="3000" b="1" dirty="0">
                <a:solidFill>
                  <a:srgbClr val="0070C0"/>
                </a:solidFill>
                <a:latin typeface="Arial" panose="020B0604020202020204" pitchFamily="34" charset="0"/>
                <a:cs typeface="Arial" panose="020B0604020202020204" pitchFamily="34" charset="0"/>
              </a:rPr>
              <a:t> </a:t>
            </a:r>
            <a:r>
              <a:rPr lang="en-US" sz="3000" b="1" dirty="0" err="1">
                <a:solidFill>
                  <a:srgbClr val="0070C0"/>
                </a:solidFill>
                <a:latin typeface="Arial" panose="020B0604020202020204" pitchFamily="34" charset="0"/>
                <a:cs typeface="Arial" panose="020B0604020202020204" pitchFamily="34" charset="0"/>
              </a:rPr>
              <a:t>một</a:t>
            </a:r>
            <a:r>
              <a:rPr lang="en-US" sz="3000" b="1" dirty="0">
                <a:solidFill>
                  <a:srgbClr val="0070C0"/>
                </a:solidFill>
                <a:latin typeface="Arial" panose="020B0604020202020204" pitchFamily="34" charset="0"/>
                <a:cs typeface="Arial" panose="020B0604020202020204" pitchFamily="34" charset="0"/>
              </a:rPr>
              <a:t> </a:t>
            </a:r>
            <a:r>
              <a:rPr lang="en-US" sz="3000" b="1" dirty="0" err="1">
                <a:solidFill>
                  <a:srgbClr val="0070C0"/>
                </a:solidFill>
                <a:latin typeface="Arial" panose="020B0604020202020204" pitchFamily="34" charset="0"/>
                <a:cs typeface="Arial" panose="020B0604020202020204" pitchFamily="34" charset="0"/>
              </a:rPr>
              <a:t>nhân</a:t>
            </a:r>
            <a:r>
              <a:rPr lang="en-US" sz="3000" b="1" dirty="0">
                <a:solidFill>
                  <a:srgbClr val="0070C0"/>
                </a:solidFill>
                <a:latin typeface="Arial" panose="020B0604020202020204" pitchFamily="34" charset="0"/>
                <a:cs typeface="Arial" panose="020B0604020202020204" pitchFamily="34" charset="0"/>
              </a:rPr>
              <a:t> </a:t>
            </a:r>
            <a:r>
              <a:rPr lang="en-US" sz="3000" b="1" dirty="0" err="1">
                <a:solidFill>
                  <a:srgbClr val="0070C0"/>
                </a:solidFill>
                <a:latin typeface="Arial" panose="020B0604020202020204" pitchFamily="34" charset="0"/>
                <a:cs typeface="Arial" panose="020B0604020202020204" pitchFamily="34" charset="0"/>
              </a:rPr>
              <a:t>vật</a:t>
            </a:r>
            <a:r>
              <a:rPr lang="en-US" sz="3000" b="1" dirty="0">
                <a:solidFill>
                  <a:srgbClr val="0070C0"/>
                </a:solidFill>
                <a:latin typeface="Arial" panose="020B0604020202020204" pitchFamily="34" charset="0"/>
                <a:cs typeface="Arial" panose="020B0604020202020204" pitchFamily="34" charset="0"/>
              </a:rPr>
              <a:t> </a:t>
            </a:r>
            <a:endParaRPr lang="vi-VN" sz="3000" b="1" dirty="0">
              <a:solidFill>
                <a:srgbClr val="0070C0"/>
              </a:solidFill>
              <a:latin typeface="Arial" panose="020B0604020202020204" pitchFamily="34" charset="0"/>
              <a:cs typeface="Arial" panose="020B0604020202020204" pitchFamily="34" charset="0"/>
            </a:endParaRPr>
          </a:p>
          <a:p>
            <a:pPr algn="ctr">
              <a:lnSpc>
                <a:spcPct val="150000"/>
              </a:lnSpc>
            </a:pPr>
            <a:r>
              <a:rPr lang="en-US" sz="3000" b="1" dirty="0" err="1">
                <a:solidFill>
                  <a:srgbClr val="0070C0"/>
                </a:solidFill>
                <a:latin typeface="Arial" panose="020B0604020202020204" pitchFamily="34" charset="0"/>
                <a:cs typeface="Arial" panose="020B0604020202020204" pitchFamily="34" charset="0"/>
              </a:rPr>
              <a:t>em</a:t>
            </a:r>
            <a:r>
              <a:rPr lang="en-US" sz="3000" b="1" dirty="0">
                <a:solidFill>
                  <a:srgbClr val="0070C0"/>
                </a:solidFill>
                <a:latin typeface="Arial" panose="020B0604020202020204" pitchFamily="34" charset="0"/>
                <a:cs typeface="Arial" panose="020B0604020202020204" pitchFamily="34" charset="0"/>
              </a:rPr>
              <a:t> </a:t>
            </a:r>
            <a:r>
              <a:rPr lang="en-US" sz="3000" b="1" dirty="0" err="1">
                <a:solidFill>
                  <a:srgbClr val="0070C0"/>
                </a:solidFill>
                <a:latin typeface="Arial" panose="020B0604020202020204" pitchFamily="34" charset="0"/>
                <a:cs typeface="Arial" panose="020B0604020202020204" pitchFamily="34" charset="0"/>
              </a:rPr>
              <a:t>yêu</a:t>
            </a:r>
            <a:r>
              <a:rPr lang="en-US" sz="3000" b="1" dirty="0">
                <a:solidFill>
                  <a:srgbClr val="0070C0"/>
                </a:solidFill>
                <a:latin typeface="Arial" panose="020B0604020202020204" pitchFamily="34" charset="0"/>
                <a:cs typeface="Arial" panose="020B0604020202020204" pitchFamily="34" charset="0"/>
              </a:rPr>
              <a:t> </a:t>
            </a:r>
            <a:r>
              <a:rPr lang="en-US" sz="3000" b="1" dirty="0" err="1">
                <a:solidFill>
                  <a:srgbClr val="0070C0"/>
                </a:solidFill>
                <a:latin typeface="Arial" panose="020B0604020202020204" pitchFamily="34" charset="0"/>
                <a:cs typeface="Arial" panose="020B0604020202020204" pitchFamily="34" charset="0"/>
              </a:rPr>
              <a:t>thích</a:t>
            </a:r>
            <a:r>
              <a:rPr lang="en-US" sz="3000" b="1" dirty="0">
                <a:solidFill>
                  <a:srgbClr val="0070C0"/>
                </a:solidFill>
                <a:latin typeface="Arial" panose="020B0604020202020204" pitchFamily="34" charset="0"/>
                <a:cs typeface="Arial" panose="020B0604020202020204" pitchFamily="34" charset="0"/>
              </a:rPr>
              <a:t> </a:t>
            </a:r>
            <a:r>
              <a:rPr lang="en-US" sz="3000" b="1" dirty="0" err="1">
                <a:solidFill>
                  <a:srgbClr val="0070C0"/>
                </a:solidFill>
                <a:latin typeface="Arial" panose="020B0604020202020204" pitchFamily="34" charset="0"/>
                <a:cs typeface="Arial" panose="020B0604020202020204" pitchFamily="34" charset="0"/>
              </a:rPr>
              <a:t>trong</a:t>
            </a:r>
            <a:r>
              <a:rPr lang="en-US" sz="3000" b="1" dirty="0">
                <a:solidFill>
                  <a:srgbClr val="0070C0"/>
                </a:solidFill>
                <a:latin typeface="Arial" panose="020B0604020202020204" pitchFamily="34" charset="0"/>
                <a:cs typeface="Arial" panose="020B0604020202020204" pitchFamily="34" charset="0"/>
              </a:rPr>
              <a:t> </a:t>
            </a:r>
            <a:r>
              <a:rPr lang="en-US" sz="3000" b="1" dirty="0" err="1">
                <a:solidFill>
                  <a:srgbClr val="0070C0"/>
                </a:solidFill>
                <a:latin typeface="Arial" panose="020B0604020202020204" pitchFamily="34" charset="0"/>
                <a:cs typeface="Arial" panose="020B0604020202020204" pitchFamily="34" charset="0"/>
              </a:rPr>
              <a:t>câu</a:t>
            </a:r>
            <a:r>
              <a:rPr lang="en-US" sz="3000" b="1" dirty="0">
                <a:solidFill>
                  <a:srgbClr val="0070C0"/>
                </a:solidFill>
                <a:latin typeface="Arial" panose="020B0604020202020204" pitchFamily="34" charset="0"/>
                <a:cs typeface="Arial" panose="020B0604020202020204" pitchFamily="34" charset="0"/>
              </a:rPr>
              <a:t> </a:t>
            </a:r>
            <a:r>
              <a:rPr lang="en-US" sz="3000" b="1" dirty="0" err="1">
                <a:solidFill>
                  <a:srgbClr val="0070C0"/>
                </a:solidFill>
                <a:latin typeface="Arial" panose="020B0604020202020204" pitchFamily="34" charset="0"/>
                <a:cs typeface="Arial" panose="020B0604020202020204" pitchFamily="34" charset="0"/>
              </a:rPr>
              <a:t>chuyện</a:t>
            </a:r>
            <a:r>
              <a:rPr lang="en-US" sz="3000" b="1" dirty="0">
                <a:solidFill>
                  <a:srgbClr val="0070C0"/>
                </a:solidFill>
                <a:latin typeface="Arial" panose="020B0604020202020204" pitchFamily="34" charset="0"/>
                <a:cs typeface="Arial" panose="020B0604020202020204" pitchFamily="34" charset="0"/>
              </a:rPr>
              <a:t>.</a:t>
            </a:r>
            <a:r>
              <a:rPr lang="en-US" dirty="0">
                <a:solidFill>
                  <a:srgbClr val="0070C0"/>
                </a:solidFill>
              </a:rPr>
              <a:t> </a:t>
            </a:r>
            <a:endParaRPr lang="en-US" sz="3000" b="1" dirty="0">
              <a:solidFill>
                <a:srgbClr val="0070C0"/>
              </a:solidFill>
              <a:latin typeface="Times New Roman" panose="02020603050405020304" pitchFamily="18" charset="0"/>
              <a:cs typeface="Times New Roman" panose="02020603050405020304" pitchFamily="18" charset="0"/>
            </a:endParaRPr>
          </a:p>
        </p:txBody>
      </p:sp>
      <p:sp>
        <p:nvSpPr>
          <p:cNvPr id="12" name="Rounded Rectangle 11"/>
          <p:cNvSpPr/>
          <p:nvPr/>
        </p:nvSpPr>
        <p:spPr>
          <a:xfrm>
            <a:off x="969103" y="1908988"/>
            <a:ext cx="8054823" cy="3207957"/>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b="1" dirty="0">
              <a:solidFill>
                <a:schemeClr val="bg1"/>
              </a:solidFill>
            </a:endParaRPr>
          </a:p>
        </p:txBody>
      </p:sp>
      <p:sp>
        <p:nvSpPr>
          <p:cNvPr id="13" name="Rectangle 12"/>
          <p:cNvSpPr/>
          <p:nvPr/>
        </p:nvSpPr>
        <p:spPr>
          <a:xfrm>
            <a:off x="1097660" y="1945825"/>
            <a:ext cx="7797707" cy="3893374"/>
          </a:xfrm>
          <a:prstGeom prst="rect">
            <a:avLst/>
          </a:prstGeom>
        </p:spPr>
        <p:txBody>
          <a:bodyPr wrap="square">
            <a:spAutoFit/>
          </a:bodyPr>
          <a:lstStyle/>
          <a:p>
            <a:r>
              <a:rPr lang="vi-VN" sz="2600" b="1" dirty="0">
                <a:solidFill>
                  <a:schemeClr val="bg1"/>
                </a:solidFill>
                <a:latin typeface="Arial" panose="020B0604020202020204" pitchFamily="34" charset="0"/>
                <a:cs typeface="Arial" panose="020B0604020202020204" pitchFamily="34" charset="0"/>
              </a:rPr>
              <a:t>    </a:t>
            </a:r>
            <a:r>
              <a:rPr lang="vi-VN" sz="2500" b="1" dirty="0">
                <a:latin typeface="Arial" panose="020B0604020202020204" pitchFamily="34" charset="0"/>
                <a:cs typeface="Arial" panose="020B0604020202020204" pitchFamily="34" charset="0"/>
              </a:rPr>
              <a:t>T</a:t>
            </a:r>
            <a:r>
              <a:rPr lang="vi-VN" sz="2500" b="1" dirty="0"/>
              <a:t>rong câu chuyện, em thích nhất là tiết mục của họa mi. Họa mi mặc một chiếc áo dài tha thướt trông rất uyển chuyển, dịu dàng. Bản nhạc “Mùa xuân” vang lên réo rắt, say đắm, rồi dần chuyển sang tiết tấu rạo rực, tưng bừng. Những giọt mưa xuân rơi trên đôi má nóng rực. Những chiếc mầm bật khỏi cành. Hoa đào rộ lên hoa mắt...</a:t>
            </a:r>
            <a:br>
              <a:rPr lang="vi-VN" b="1" dirty="0"/>
            </a:br>
            <a:br>
              <a:rPr lang="vi-VN" b="1" dirty="0"/>
            </a:br>
            <a:endParaRPr lang="en-US" sz="2800" b="1" dirty="0">
              <a:solidFill>
                <a:schemeClr val="bg1"/>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3" cstate="print">
            <a:extLst>
              <a:ext uri="{BEBA8EAE-BF5A-486C-A8C5-ECC9F3942E4B}">
                <a14:imgProps xmlns:a14="http://schemas.microsoft.com/office/drawing/2010/main">
                  <a14:imgLayer r:embed="rId4">
                    <a14:imgEffect>
                      <a14:backgroundRemoval t="0" b="89915" l="2316" r="100000">
                        <a14:foregroundMark x1="4053" y1="34578" x2="7610" y2="51670"/>
                        <a14:foregroundMark x1="3805" y1="38179" x2="2854" y2="44204"/>
                        <a14:foregroundMark x1="20885" y1="56974" x2="19272" y2="56974"/>
                        <a14:foregroundMark x1="80232" y1="46758" x2="77006" y2="44335"/>
                      </a14:backgroundRemoval>
                    </a14:imgEffect>
                  </a14:imgLayer>
                </a14:imgProps>
              </a:ext>
              <a:ext uri="{28A0092B-C50C-407E-A947-70E740481C1C}">
                <a14:useLocalDpi xmlns:a14="http://schemas.microsoft.com/office/drawing/2010/main" val="0"/>
              </a:ext>
            </a:extLst>
          </a:blip>
          <a:stretch>
            <a:fillRect/>
          </a:stretch>
        </p:blipFill>
        <p:spPr>
          <a:xfrm>
            <a:off x="7481454" y="4067514"/>
            <a:ext cx="4251072" cy="2683813"/>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715" y="4780340"/>
            <a:ext cx="13266916" cy="2077660"/>
          </a:xfrm>
          <a:prstGeom prst="rect">
            <a:avLst/>
          </a:prstGeom>
        </p:spPr>
      </p:pic>
    </p:spTree>
    <p:extLst>
      <p:ext uri="{BB962C8B-B14F-4D97-AF65-F5344CB8AC3E}">
        <p14:creationId xmlns:p14="http://schemas.microsoft.com/office/powerpoint/2010/main" val="1610808203"/>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12" grpId="0" animBg="1"/>
      <p:bldP spid="13"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532</TotalTime>
  <Words>1115</Words>
  <Application>Microsoft Office PowerPoint</Application>
  <PresentationFormat>Màn hình rộng</PresentationFormat>
  <Paragraphs>82</Paragraphs>
  <Slides>14</Slides>
  <Notes>0</Notes>
  <HiddenSlides>0</HiddenSlides>
  <MMClips>4</MMClips>
  <ScaleCrop>false</ScaleCrop>
  <HeadingPairs>
    <vt:vector size="6" baseType="variant">
      <vt:variant>
        <vt:lpstr>Phông được Dùng</vt:lpstr>
      </vt:variant>
      <vt:variant>
        <vt:i4>10</vt:i4>
      </vt:variant>
      <vt:variant>
        <vt:lpstr>Chủ đề</vt:lpstr>
      </vt:variant>
      <vt:variant>
        <vt:i4>1</vt:i4>
      </vt:variant>
      <vt:variant>
        <vt:lpstr>Tiêu đề Bản chiếu</vt:lpstr>
      </vt:variant>
      <vt:variant>
        <vt:i4>14</vt:i4>
      </vt:variant>
    </vt:vector>
  </HeadingPairs>
  <TitlesOfParts>
    <vt:vector size="25" baseType="lpstr">
      <vt:lpstr>Times New Roman</vt:lpstr>
      <vt:lpstr>Arial</vt:lpstr>
      <vt:lpstr>UTM French Vanilla</vt:lpstr>
      <vt:lpstr>Calibri</vt:lpstr>
      <vt:lpstr>UVF Candlescript Pro</vt:lpstr>
      <vt:lpstr>思源黑体 CN</vt:lpstr>
      <vt:lpstr>OpenSans</vt:lpstr>
      <vt:lpstr>#9Slide05 SVNMotion Picture</vt:lpstr>
      <vt:lpstr>#9Slide07 SVNZiclets</vt:lpstr>
      <vt:lpstr>等线</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Manager>MT50</Manager>
  <Company>MT50</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MT50</dc:subject>
  <dc:creator>Măngnon</dc:creator>
  <cp:keywords>MĂNG NON TEAM</cp:keywords>
  <dc:description>MT50</dc:description>
  <cp:lastModifiedBy>Dung Âu</cp:lastModifiedBy>
  <cp:revision>13</cp:revision>
  <dcterms:created xsi:type="dcterms:W3CDTF">2023-06-18T05:21:45Z</dcterms:created>
  <dcterms:modified xsi:type="dcterms:W3CDTF">2025-10-07T08:28:48Z</dcterms:modified>
  <cp:category>MT50</cp:category>
  <cp:version>MT50</cp:version>
</cp:coreProperties>
</file>