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6"/>
  </p:notesMasterIdLst>
  <p:sldIdLst>
    <p:sldId id="437" r:id="rId2"/>
    <p:sldId id="256" r:id="rId3"/>
    <p:sldId id="287" r:id="rId4"/>
    <p:sldId id="261" r:id="rId5"/>
    <p:sldId id="263" r:id="rId6"/>
    <p:sldId id="264" r:id="rId7"/>
    <p:sldId id="260" r:id="rId8"/>
    <p:sldId id="266" r:id="rId9"/>
    <p:sldId id="267" r:id="rId10"/>
    <p:sldId id="268" r:id="rId11"/>
    <p:sldId id="265" r:id="rId12"/>
    <p:sldId id="269" r:id="rId13"/>
    <p:sldId id="292" r:id="rId14"/>
    <p:sldId id="270" r:id="rId15"/>
    <p:sldId id="272" r:id="rId16"/>
    <p:sldId id="273" r:id="rId17"/>
    <p:sldId id="276" r:id="rId18"/>
    <p:sldId id="277" r:id="rId19"/>
    <p:sldId id="282" r:id="rId20"/>
    <p:sldId id="278" r:id="rId21"/>
    <p:sldId id="279" r:id="rId22"/>
    <p:sldId id="280" r:id="rId23"/>
    <p:sldId id="281" r:id="rId24"/>
    <p:sldId id="283" r:id="rId25"/>
  </p:sldIdLst>
  <p:sldSz cx="12192000" cy="6858000"/>
  <p:notesSz cx="6858000" cy="9144000"/>
  <p:embeddedFontLst>
    <p:embeddedFont>
      <p:font typeface="#9Slide04 Goku" panose="02000503000000020004" pitchFamily="2" charset="0"/>
      <p:regular r:id="rId27"/>
    </p:embeddedFont>
    <p:embeddedFont>
      <p:font typeface="#9Slide05 SVNUT Triumph" panose="00000500000000000000" pitchFamily="2" charset="0"/>
      <p:italic r:id="rId28"/>
    </p:embeddedFont>
    <p:embeddedFont>
      <p:font typeface="#9Slide05 VL Fadilla"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9999"/>
    <a:srgbClr val="0066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95"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62F9D-B9D3-43E3-9B0E-DCAA1D943DE1}" type="datetimeFigureOut">
              <a:rPr lang="en-US" smtClean="0"/>
              <a:t>6/16/2025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56B72-B351-4FA3-990E-956BF433DA2A}" type="slidenum">
              <a:rPr lang="en-US" smtClean="0"/>
              <a:t>‹#›</a:t>
            </a:fld>
            <a:endParaRPr lang="en-US"/>
          </a:p>
        </p:txBody>
      </p:sp>
    </p:spTree>
    <p:extLst>
      <p:ext uri="{BB962C8B-B14F-4D97-AF65-F5344CB8AC3E}">
        <p14:creationId xmlns:p14="http://schemas.microsoft.com/office/powerpoint/2010/main" val="104075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9"/>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pPr defTabSz="914446">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914446">
                <a:defRPr/>
              </a:pPr>
              <a:t>2025/6/16</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pPr algn="ctr" defTabSz="914446">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pPr algn="r" defTabSz="914446">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914446">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6616595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a:solidFill>
                  <a:prstClr val="white"/>
                </a:solidFill>
                <a:latin typeface="思源黑体 CN"/>
                <a:ea typeface="思源黑体 CN"/>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zh-CN" altLang="en-US" dirty="0">
                <a:solidFill>
                  <a:prstClr val="white"/>
                </a:solidFill>
                <a:latin typeface="思源黑体 CN"/>
                <a:ea typeface="思源黑体 CN"/>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defTabSz="1371669">
              <a:defRPr/>
            </a:pPr>
            <a:r>
              <a:rPr lang="en-US" sz="4000" b="1" dirty="0">
                <a:solidFill>
                  <a:srgbClr val="0000FF"/>
                </a:solidFill>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algn="ctr" defTabSz="1371669">
              <a:defRPr/>
            </a:pPr>
            <a:r>
              <a:rPr lang="en-US" sz="3600" b="1" dirty="0" err="1">
                <a:solidFill>
                  <a:srgbClr val="000000"/>
                </a:solidFill>
                <a:latin typeface="Times New Roman" panose="02020603050405020304" pitchFamily="18" charset="0"/>
                <a:ea typeface="思源黑体 CN"/>
                <a:cs typeface="Times New Roman" panose="02020603050405020304" pitchFamily="18" charset="0"/>
              </a:rPr>
              <a:t>Lớp</a:t>
            </a:r>
            <a:r>
              <a:rPr lang="en-US" sz="3600" b="1" dirty="0">
                <a:solidFill>
                  <a:srgbClr val="000000"/>
                </a:solidFill>
                <a:latin typeface="Times New Roman" panose="02020603050405020304" pitchFamily="18" charset="0"/>
                <a:ea typeface="思源黑体 CN"/>
                <a:cs typeface="Times New Roman" panose="02020603050405020304" pitchFamily="18" charset="0"/>
              </a:rPr>
              <a:t>: 4A5</a:t>
            </a:r>
          </a:p>
          <a:p>
            <a:pPr algn="ctr" defTabSz="1371669">
              <a:defRPr/>
            </a:pPr>
            <a:r>
              <a:rPr lang="en-US" sz="3600" b="1" dirty="0">
                <a:solidFill>
                  <a:srgbClr val="000000"/>
                </a:solidFill>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dirty="0">
                  <a:solidFill>
                    <a:srgbClr val="002060"/>
                  </a:solidFill>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ong</a:t>
              </a:r>
              <a:r>
                <a:rPr lang="en-US" sz="2800" b="1" dirty="0">
                  <a:latin typeface="UTM Aptima" panose="02040603050506020204" pitchFamily="18" charset="0"/>
                </a:rPr>
                <a:t> </a:t>
              </a:r>
              <a:r>
                <a:rPr lang="en-US" sz="2800" b="1" dirty="0" err="1">
                  <a:latin typeface="UTM Aptima" panose="02040603050506020204" pitchFamily="18" charset="0"/>
                </a:rPr>
                <a:t>vàng</a:t>
              </a:r>
              <a:r>
                <a:rPr lang="en-US" sz="2800" b="1" dirty="0">
                  <a:latin typeface="UTM Aptima" panose="02040603050506020204" pitchFamily="18" charset="0"/>
                </a:rPr>
                <a:t> </a:t>
              </a:r>
              <a:r>
                <a:rPr lang="en-US" sz="2800" b="1" dirty="0" err="1">
                  <a:latin typeface="UTM Aptima" panose="02040603050506020204" pitchFamily="18" charset="0"/>
                </a:rPr>
                <a:t>cần</a:t>
              </a:r>
              <a:r>
                <a:rPr lang="en-US" sz="2800" b="1" dirty="0">
                  <a:latin typeface="UTM Aptima" panose="02040603050506020204" pitchFamily="18" charset="0"/>
                </a:rPr>
                <a:t> </a:t>
              </a:r>
              <a:r>
                <a:rPr lang="en-US" sz="2800" b="1" dirty="0" err="1">
                  <a:latin typeface="UTM Aptima" panose="02040603050506020204" pitchFamily="18" charset="0"/>
                </a:rPr>
                <a:t>cù</a:t>
              </a:r>
              <a:r>
                <a:rPr lang="en-US" sz="2800" b="1" dirty="0">
                  <a:latin typeface="UTM Aptima" panose="02040603050506020204" pitchFamily="18" charset="0"/>
                </a:rPr>
                <a:t> </a:t>
              </a:r>
              <a:r>
                <a:rPr lang="en-US" sz="2800" b="1" dirty="0" err="1">
                  <a:latin typeface="UTM Aptima" panose="02040603050506020204" pitchFamily="18" charset="0"/>
                </a:rPr>
                <a:t>tìm</a:t>
              </a:r>
              <a:r>
                <a:rPr lang="en-US" sz="2800" b="1" dirty="0">
                  <a:latin typeface="UTM Aptima" panose="02040603050506020204" pitchFamily="18" charset="0"/>
                </a:rPr>
                <a:t> </a:t>
              </a:r>
              <a:r>
                <a:rPr lang="en-US" sz="2800" b="1" dirty="0" err="1">
                  <a:latin typeface="UTM Aptima" panose="02040603050506020204" pitchFamily="18" charset="0"/>
                </a:rPr>
                <a:t>bắt</a:t>
              </a:r>
              <a:r>
                <a:rPr lang="en-US" sz="2800" b="1" dirty="0">
                  <a:latin typeface="UTM Aptima" panose="02040603050506020204" pitchFamily="18" charset="0"/>
                </a:rPr>
                <a:t> </a:t>
              </a:r>
              <a:r>
                <a:rPr lang="en-US" sz="2800" b="1" dirty="0" err="1">
                  <a:latin typeface="UTM Aptima" panose="02040603050506020204" pitchFamily="18" charset="0"/>
                </a:rPr>
                <a:t>từng</a:t>
              </a:r>
              <a:r>
                <a:rPr lang="en-US" sz="2800" b="1" dirty="0">
                  <a:latin typeface="UTM Aptima" panose="02040603050506020204" pitchFamily="18" charset="0"/>
                </a:rPr>
                <a:t> con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trong</a:t>
              </a:r>
              <a:r>
                <a:rPr lang="en-US" sz="2800" b="1" dirty="0">
                  <a:latin typeface="UTM Aptima" panose="02040603050506020204" pitchFamily="18" charset="0"/>
                </a:rPr>
                <a:t> </a:t>
              </a:r>
              <a:r>
                <a:rPr lang="en-US" sz="2800" b="1" dirty="0" err="1">
                  <a:latin typeface="UTM Aptima" panose="02040603050506020204" pitchFamily="18" charset="0"/>
                </a:rPr>
                <a:t>ngách</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dirty="0">
                  <a:latin typeface="UTM Aptima" panose="02040603050506020204" pitchFamily="18" charset="0"/>
                </a:rPr>
                <a:t>. Kia </a:t>
              </a:r>
              <a:r>
                <a:rPr lang="en-US" sz="2800" b="1" dirty="0" err="1">
                  <a:latin typeface="UTM Aptima" panose="02040603050506020204" pitchFamily="18" charset="0"/>
                </a:rPr>
                <a:t>nữa</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họ</a:t>
              </a:r>
              <a:r>
                <a:rPr lang="en-US" sz="2800" b="1" dirty="0">
                  <a:latin typeface="UTM Aptima" panose="02040603050506020204" pitchFamily="18" charset="0"/>
                </a:rPr>
                <a:t> </a:t>
              </a:r>
              <a:r>
                <a:rPr lang="en-US" sz="2800" b="1" dirty="0" err="1">
                  <a:latin typeface="UTM Aptima" panose="02040603050506020204" pitchFamily="18" charset="0"/>
                </a:rPr>
                <a:t>hàng</a:t>
              </a:r>
              <a:r>
                <a:rPr lang="en-US" sz="2800" b="1" dirty="0">
                  <a:latin typeface="UTM Aptima" panose="02040603050506020204" pitchFamily="18" charset="0"/>
                </a:rPr>
                <a:t> </a:t>
              </a:r>
              <a:r>
                <a:rPr lang="en-US" sz="2800" b="1" dirty="0" err="1">
                  <a:latin typeface="UTM Aptima" panose="02040603050506020204" pitchFamily="18" charset="0"/>
                </a:rPr>
                <a:t>nhà</a:t>
              </a:r>
              <a:r>
                <a:rPr lang="en-US" sz="2800" b="1" dirty="0">
                  <a:latin typeface="UTM Aptima" panose="02040603050506020204" pitchFamily="18" charset="0"/>
                </a:rPr>
                <a:t> </a:t>
              </a:r>
              <a:r>
                <a:rPr lang="en-US" sz="2800" b="1" dirty="0" err="1">
                  <a:latin typeface="UTM Aptima" panose="02040603050506020204" pitchFamily="18" charset="0"/>
                </a:rPr>
                <a:t>ruồi</a:t>
              </a:r>
              <a:r>
                <a:rPr lang="en-US" sz="2800" b="1" dirty="0">
                  <a:latin typeface="UTM Aptima" panose="02040603050506020204" pitchFamily="18" charset="0"/>
                </a:rPr>
                <a:t> </a:t>
              </a:r>
              <a:r>
                <a:rPr lang="en-US" sz="2800" b="1" dirty="0" err="1">
                  <a:latin typeface="UTM Aptima" panose="02040603050506020204" pitchFamily="18" charset="0"/>
                </a:rPr>
                <a:t>trâu</a:t>
              </a:r>
              <a:r>
                <a:rPr lang="en-US" sz="2800" b="1" dirty="0">
                  <a:latin typeface="UTM Aptima" panose="02040603050506020204" pitchFamily="18" charset="0"/>
                </a:rPr>
                <a:t> </a:t>
              </a:r>
              <a:r>
                <a:rPr lang="en-US" sz="2800" b="1" dirty="0" err="1">
                  <a:latin typeface="UTM Aptima" panose="02040603050506020204" pitchFamily="18" charset="0"/>
                </a:rPr>
                <a:t>có</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dài</a:t>
              </a:r>
              <a:r>
                <a:rPr lang="en-US" sz="2800" b="1" dirty="0">
                  <a:latin typeface="UTM Aptima" panose="02040603050506020204" pitchFamily="18" charset="0"/>
                </a:rPr>
                <a:t> </a:t>
              </a:r>
              <a:r>
                <a:rPr lang="en-US" sz="2800" b="1" dirty="0" err="1">
                  <a:latin typeface="UTM Aptima" panose="02040603050506020204" pitchFamily="18" charset="0"/>
                </a:rPr>
                <a:t>như</a:t>
              </a:r>
              <a:r>
                <a:rPr lang="en-US" sz="2800" b="1" dirty="0">
                  <a:latin typeface="UTM Aptima" panose="02040603050506020204" pitchFamily="18" charset="0"/>
                </a:rPr>
                <a:t> </a:t>
              </a:r>
              <a:r>
                <a:rPr lang="en-US" sz="2800" b="1" dirty="0" err="1">
                  <a:latin typeface="UTM Aptima" panose="02040603050506020204" pitchFamily="18" charset="0"/>
                </a:rPr>
                <a:t>đuôi</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chuồn</a:t>
              </a:r>
              <a:r>
                <a:rPr lang="en-US" sz="2800" b="1" dirty="0">
                  <a:latin typeface="UTM Aptima" panose="02040603050506020204" pitchFamily="18" charset="0"/>
                </a:rPr>
                <a:t>, </a:t>
              </a:r>
              <a:r>
                <a:rPr lang="en-US" sz="2800" b="1" dirty="0" err="1">
                  <a:latin typeface="UTM Aptima" panose="02040603050506020204" pitchFamily="18" charset="0"/>
                </a:rPr>
                <a:t>đó</a:t>
              </a:r>
              <a:r>
                <a:rPr lang="en-US" sz="2800" b="1" dirty="0">
                  <a:latin typeface="UTM Aptima" panose="02040603050506020204" pitchFamily="18" charset="0"/>
                </a:rPr>
                <a:t> </a:t>
              </a:r>
              <a:r>
                <a:rPr lang="en-US" sz="2800" b="1" dirty="0" err="1">
                  <a:latin typeface="UTM Aptima" panose="02040603050506020204" pitchFamily="18" charset="0"/>
                </a:rPr>
                <a:t>chính</a:t>
              </a:r>
              <a:r>
                <a:rPr lang="en-US" sz="2800" b="1" dirty="0">
                  <a:latin typeface="UTM Aptima" panose="02040603050506020204" pitchFamily="18" charset="0"/>
                </a:rPr>
                <a:t> </a:t>
              </a:r>
              <a:r>
                <a:rPr lang="en-US" sz="2800" b="1" dirty="0" err="1">
                  <a:latin typeface="UTM Aptima" panose="02040603050506020204" pitchFamily="18" charset="0"/>
                </a:rPr>
                <a:t>là</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hiệp</a:t>
              </a:r>
              <a:r>
                <a:rPr lang="en-US" sz="2800" b="1" dirty="0">
                  <a:latin typeface="UTM Aptima" panose="02040603050506020204" pitchFamily="18" charset="0"/>
                </a:rPr>
                <a:t> </a:t>
              </a:r>
              <a:r>
                <a:rPr lang="en-US" sz="2800" b="1" dirty="0" err="1">
                  <a:latin typeface="UTM Aptima" panose="02040603050506020204" pitchFamily="18" charset="0"/>
                </a:rPr>
                <a:t>sĩ</a:t>
              </a:r>
              <a:r>
                <a:rPr lang="en-US" sz="2800" b="1" dirty="0">
                  <a:latin typeface="UTM Aptima" panose="02040603050506020204" pitchFamily="18" charset="0"/>
                </a:rPr>
                <a:t>”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róm</a:t>
              </a:r>
              <a:r>
                <a:rPr lang="en-US" sz="2800" b="1" dirty="0">
                  <a:latin typeface="UTM Aptima" panose="02040603050506020204" pitchFamily="18" charset="0"/>
                </a:rPr>
                <a:t>. </a:t>
              </a:r>
              <a:r>
                <a:rPr lang="en-US" sz="2800" b="1" dirty="0" err="1">
                  <a:latin typeface="UTM Aptima" panose="02040603050506020204" pitchFamily="18" charset="0"/>
                </a:rPr>
                <a:t>Lại</a:t>
              </a:r>
              <a:r>
                <a:rPr lang="en-US" sz="2800" b="1" dirty="0">
                  <a:latin typeface="UTM Aptima" panose="02040603050506020204" pitchFamily="18" charset="0"/>
                </a:rPr>
                <a:t> </a:t>
              </a:r>
              <a:r>
                <a:rPr lang="en-US" sz="2800" b="1" dirty="0" err="1">
                  <a:latin typeface="UTM Aptima" panose="02040603050506020204" pitchFamily="18" charset="0"/>
                </a:rPr>
                <a:t>còn</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cô</a:t>
              </a:r>
              <a:r>
                <a:rPr lang="en-US" sz="2800" b="1" dirty="0">
                  <a:latin typeface="UTM Aptima" panose="02040603050506020204" pitchFamily="18" charset="0"/>
                </a:rPr>
                <a:t> </a:t>
              </a:r>
              <a:r>
                <a:rPr lang="en-US" sz="2800" b="1" dirty="0" err="1">
                  <a:latin typeface="UTM Aptima" panose="02040603050506020204" pitchFamily="18" charset="0"/>
                </a:rPr>
                <a:t>cậu</a:t>
              </a:r>
              <a:r>
                <a:rPr lang="en-US" sz="2800" b="1" dirty="0">
                  <a:latin typeface="UTM Aptima" panose="02040603050506020204" pitchFamily="18" charset="0"/>
                </a:rPr>
                <a:t> </a:t>
              </a:r>
              <a:r>
                <a:rPr lang="en-US" sz="2800" b="1" dirty="0" err="1">
                  <a:latin typeface="UTM Aptima" panose="02040603050506020204" pitchFamily="18" charset="0"/>
                </a:rPr>
                <a:t>chim</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ít</a:t>
              </a:r>
              <a:r>
                <a:rPr lang="en-US" sz="2800" b="1" dirty="0">
                  <a:latin typeface="UTM Aptima" panose="02040603050506020204" pitchFamily="18" charset="0"/>
                </a:rPr>
                <a:t> </a:t>
              </a:r>
              <a:r>
                <a:rPr lang="en-US" sz="2800" b="1" dirty="0" err="1">
                  <a:latin typeface="UTM Aptima" panose="02040603050506020204" pitchFamily="18" charset="0"/>
                </a:rPr>
                <a:t>nói</a:t>
              </a:r>
              <a:r>
                <a:rPr lang="en-US" sz="2800" b="1" dirty="0">
                  <a:latin typeface="UTM Aptima" panose="02040603050506020204" pitchFamily="18" charset="0"/>
                </a:rPr>
                <a:t>, </a:t>
              </a:r>
              <a:r>
                <a:rPr lang="en-US" sz="2800" b="1" dirty="0" err="1">
                  <a:latin typeface="UTM Aptima" panose="02040603050506020204" pitchFamily="18" charset="0"/>
                </a:rPr>
                <a:t>chăm</a:t>
              </a:r>
              <a:r>
                <a:rPr lang="en-US" sz="2800" b="1" dirty="0">
                  <a:latin typeface="UTM Aptima" panose="02040603050506020204" pitchFamily="18" charset="0"/>
                </a:rPr>
                <a:t> </a:t>
              </a:r>
              <a:r>
                <a:rPr lang="en-US" sz="2800" b="1" dirty="0" err="1">
                  <a:latin typeface="UTM Aptima" panose="02040603050506020204" pitchFamily="18" charset="0"/>
                </a:rPr>
                <a:t>chỉ</a:t>
              </a:r>
              <a:r>
                <a:rPr lang="en-US" sz="2800" b="1" dirty="0">
                  <a:latin typeface="UTM Aptima" panose="02040603050506020204" pitchFamily="18" charset="0"/>
                </a:rPr>
                <a:t>. </a:t>
              </a:r>
              <a:r>
                <a:rPr lang="en-US" sz="2800" b="1" dirty="0" err="1">
                  <a:latin typeface="UTM Aptima" panose="02040603050506020204" pitchFamily="18" charset="0"/>
                </a:rPr>
                <a:t>Những</a:t>
              </a:r>
              <a:r>
                <a:rPr lang="en-US" sz="2800" b="1" dirty="0">
                  <a:latin typeface="UTM Aptima" panose="02040603050506020204" pitchFamily="18" charset="0"/>
                </a:rPr>
                <a:t> </a:t>
              </a:r>
              <a:r>
                <a:rPr lang="en-US" sz="2800" b="1" dirty="0" err="1">
                  <a:latin typeface="UTM Aptima" panose="02040603050506020204" pitchFamily="18" charset="0"/>
                </a:rPr>
                <a:t>bác</a:t>
              </a:r>
              <a:r>
                <a:rPr lang="en-US" sz="2800" b="1" dirty="0">
                  <a:latin typeface="UTM Aptima" panose="02040603050506020204" pitchFamily="18" charset="0"/>
                </a:rPr>
                <a:t> </a:t>
              </a:r>
              <a:r>
                <a:rPr lang="en-US" sz="2800" b="1" dirty="0" err="1">
                  <a:latin typeface="UTM Aptima" panose="02040603050506020204" pitchFamily="18" charset="0"/>
                </a:rPr>
                <a:t>cóc</a:t>
              </a:r>
              <a:r>
                <a:rPr lang="en-US" sz="2800" b="1" dirty="0">
                  <a:latin typeface="UTM Aptima" panose="02040603050506020204" pitchFamily="18" charset="0"/>
                </a:rPr>
                <a:t> </a:t>
              </a:r>
              <a:r>
                <a:rPr lang="en-US" sz="2800" b="1" dirty="0" err="1">
                  <a:latin typeface="UTM Aptima" panose="02040603050506020204" pitchFamily="18" charset="0"/>
                </a:rPr>
                <a:t>già</a:t>
              </a:r>
              <a:r>
                <a:rPr lang="en-US" sz="2800" b="1" dirty="0">
                  <a:latin typeface="UTM Aptima" panose="02040603050506020204" pitchFamily="18" charset="0"/>
                </a:rPr>
                <a:t> </a:t>
              </a:r>
              <a:r>
                <a:rPr lang="en-US" sz="2800" b="1" dirty="0" err="1">
                  <a:latin typeface="UTM Aptima" panose="02040603050506020204" pitchFamily="18" charset="0"/>
                </a:rPr>
                <a:t>lặng</a:t>
              </a:r>
              <a:r>
                <a:rPr lang="en-US" sz="2800" b="1" dirty="0">
                  <a:latin typeface="UTM Aptima" panose="02040603050506020204" pitchFamily="18" charset="0"/>
                </a:rPr>
                <a:t> </a:t>
              </a:r>
              <a:r>
                <a:rPr lang="en-US" sz="2800" b="1" dirty="0" err="1">
                  <a:latin typeface="UTM Aptima" panose="02040603050506020204" pitchFamily="18" charset="0"/>
                </a:rPr>
                <a:t>lẽ</a:t>
              </a:r>
              <a:r>
                <a:rPr lang="en-US" sz="2800" b="1" dirty="0">
                  <a:latin typeface="UTM Aptima" panose="02040603050506020204" pitchFamily="18" charset="0"/>
                </a:rPr>
                <a:t>, </a:t>
              </a:r>
              <a:r>
                <a:rPr lang="en-US" sz="2800" b="1" dirty="0" err="1">
                  <a:latin typeface="UTM Aptima" panose="02040603050506020204" pitchFamily="18" charset="0"/>
                </a:rPr>
                <a:t>siêng</a:t>
              </a:r>
              <a:r>
                <a:rPr lang="en-US" sz="2800" b="1" dirty="0">
                  <a:latin typeface="UTM Aptima" panose="02040603050506020204" pitchFamily="18" charset="0"/>
                </a:rPr>
                <a:t> </a:t>
              </a:r>
              <a:r>
                <a:rPr lang="en-US" sz="2800" b="1" dirty="0" err="1">
                  <a:latin typeface="UTM Aptima" panose="02040603050506020204" pitchFamily="18" charset="0"/>
                </a:rPr>
                <a:t>năng</a:t>
              </a:r>
              <a:r>
                <a:rPr lang="en-US" sz="2800" b="1" dirty="0">
                  <a:latin typeface="UTM Aptima" panose="02040603050506020204" pitchFamily="18" charset="0"/>
                </a:rPr>
                <a:t>. </a:t>
              </a:r>
              <a:r>
                <a:rPr lang="en-US" sz="2800" b="1" dirty="0" err="1">
                  <a:latin typeface="UTM Aptima" panose="02040603050506020204" pitchFamily="18" charset="0"/>
                </a:rPr>
                <a:t>Tất</a:t>
              </a:r>
              <a:r>
                <a:rPr lang="en-US" sz="2800" b="1" dirty="0">
                  <a:latin typeface="UTM Aptima" panose="02040603050506020204" pitchFamily="18" charset="0"/>
                </a:rPr>
                <a:t> </a:t>
              </a:r>
              <a:r>
                <a:rPr lang="en-US" sz="2800" b="1" dirty="0" err="1">
                  <a:latin typeface="UTM Aptima" panose="02040603050506020204" pitchFamily="18" charset="0"/>
                </a:rPr>
                <a:t>cả</a:t>
              </a:r>
              <a:r>
                <a:rPr lang="en-US" sz="2800" b="1" dirty="0">
                  <a:latin typeface="UTM Aptima" panose="02040603050506020204" pitchFamily="18" charset="0"/>
                </a:rPr>
                <a:t> </a:t>
              </a:r>
              <a:r>
                <a:rPr lang="en-US" sz="2800" b="1" dirty="0" err="1">
                  <a:latin typeface="UTM Aptima" panose="02040603050506020204" pitchFamily="18" charset="0"/>
                </a:rPr>
                <a:t>đều</a:t>
              </a:r>
              <a:r>
                <a:rPr lang="en-US" sz="2800" b="1" dirty="0">
                  <a:latin typeface="UTM Aptima" panose="02040603050506020204" pitchFamily="18" charset="0"/>
                </a:rPr>
                <a:t> lo </a:t>
              </a:r>
              <a:r>
                <a:rPr lang="en-US" sz="2800" b="1" dirty="0" err="1">
                  <a:latin typeface="UTM Aptima" panose="02040603050506020204" pitchFamily="18" charset="0"/>
                </a:rPr>
                <a:t>diệt</a:t>
              </a:r>
              <a:r>
                <a:rPr lang="en-US" sz="2800" b="1" dirty="0">
                  <a:latin typeface="UTM Aptima" panose="02040603050506020204" pitchFamily="18" charset="0"/>
                </a:rPr>
                <a:t> </a:t>
              </a:r>
              <a:r>
                <a:rPr lang="en-US" sz="2800" b="1" dirty="0" err="1">
                  <a:latin typeface="UTM Aptima" panose="02040603050506020204" pitchFamily="18" charset="0"/>
                </a:rPr>
                <a:t>trừ</a:t>
              </a:r>
              <a:r>
                <a:rPr lang="en-US" sz="2800" b="1" dirty="0">
                  <a:latin typeface="UTM Aptima" panose="02040603050506020204" pitchFamily="18" charset="0"/>
                </a:rPr>
                <a:t> </a:t>
              </a:r>
              <a:r>
                <a:rPr lang="en-US" sz="2800" b="1" dirty="0" err="1">
                  <a:latin typeface="UTM Aptima" panose="02040603050506020204" pitchFamily="18" charset="0"/>
                </a:rPr>
                <a:t>sâu</a:t>
              </a:r>
              <a:r>
                <a:rPr lang="en-US" sz="2800" b="1" dirty="0">
                  <a:latin typeface="UTM Aptima" panose="02040603050506020204" pitchFamily="18" charset="0"/>
                </a:rPr>
                <a:t> </a:t>
              </a:r>
              <a:r>
                <a:rPr lang="en-US" sz="2800" b="1" dirty="0" err="1">
                  <a:latin typeface="UTM Aptima" panose="02040603050506020204" pitchFamily="18" charset="0"/>
                </a:rPr>
                <a:t>bọ</a:t>
              </a:r>
              <a:r>
                <a:rPr lang="en-US" sz="2800" b="1" dirty="0">
                  <a:latin typeface="UTM Aptima" panose="02040603050506020204" pitchFamily="18" charset="0"/>
                </a:rPr>
                <a:t> </a:t>
              </a:r>
              <a:r>
                <a:rPr lang="en-US" sz="2800" b="1" dirty="0" err="1">
                  <a:latin typeface="UTM Aptima" panose="02040603050506020204" pitchFamily="18" charset="0"/>
                </a:rPr>
                <a:t>để</a:t>
              </a:r>
              <a:r>
                <a:rPr lang="en-US" sz="2800" b="1" dirty="0">
                  <a:latin typeface="UTM Aptima" panose="02040603050506020204" pitchFamily="18" charset="0"/>
                </a:rPr>
                <a:t> </a:t>
              </a:r>
              <a:r>
                <a:rPr lang="en-US" sz="2800" b="1" dirty="0" err="1">
                  <a:latin typeface="UTM Aptima" panose="02040603050506020204" pitchFamily="18" charset="0"/>
                </a:rPr>
                <a:t>giữ</a:t>
              </a:r>
              <a:r>
                <a:rPr lang="en-US" sz="2800" b="1" dirty="0">
                  <a:latin typeface="UTM Aptima" panose="02040603050506020204" pitchFamily="18" charset="0"/>
                </a:rPr>
                <a:t> </a:t>
              </a:r>
              <a:r>
                <a:rPr lang="en-US" sz="2800" b="1" dirty="0" err="1">
                  <a:latin typeface="UTM Aptima" panose="02040603050506020204" pitchFamily="18" charset="0"/>
                </a:rPr>
                <a:t>gìn</a:t>
              </a:r>
              <a:r>
                <a:rPr lang="en-US" sz="2800" b="1" dirty="0">
                  <a:latin typeface="UTM Aptima" panose="02040603050506020204" pitchFamily="18" charset="0"/>
                </a:rPr>
                <a:t> </a:t>
              </a:r>
              <a:r>
                <a:rPr lang="en-US" sz="2800" b="1" dirty="0" err="1">
                  <a:latin typeface="UTM Aptima" panose="02040603050506020204" pitchFamily="18" charset="0"/>
                </a:rPr>
                <a:t>hoa</a:t>
              </a:r>
              <a:r>
                <a:rPr lang="en-US" sz="2800" b="1" dirty="0">
                  <a:latin typeface="UTM Aptima" panose="02040603050506020204" pitchFamily="18" charset="0"/>
                </a:rPr>
                <a:t> </a:t>
              </a:r>
              <a:r>
                <a:rPr lang="en-US" sz="2800" b="1" dirty="0" err="1">
                  <a:latin typeface="UTM Aptima" panose="02040603050506020204" pitchFamily="18" charset="0"/>
                </a:rPr>
                <a:t>lá</a:t>
              </a:r>
              <a:r>
                <a:rPr lang="en-US" sz="2800" b="1">
                  <a:latin typeface="UTM Aptima" panose="02040603050506020204" pitchFamily="18" charset="0"/>
                </a:rPr>
                <a:t>.</a:t>
              </a:r>
            </a:p>
            <a:p>
              <a:pPr algn="r"/>
              <a:r>
                <a:rPr lang="en-US" sz="2800" b="1" i="1">
                  <a:latin typeface="UTM Aptima" panose="02040603050506020204" pitchFamily="18" charset="0"/>
                </a:rPr>
                <a:t>( Theo </a:t>
              </a:r>
              <a:r>
                <a:rPr lang="en-US" sz="2800" b="1" i="1" dirty="0" err="1">
                  <a:latin typeface="UTM Aptima" panose="02040603050506020204" pitchFamily="18" charset="0"/>
                </a:rPr>
                <a:t>Vũ</a:t>
              </a:r>
              <a:r>
                <a:rPr lang="en-US" sz="2800" b="1" i="1" dirty="0">
                  <a:latin typeface="UTM Aptima" panose="02040603050506020204" pitchFamily="18" charset="0"/>
                </a:rPr>
                <a:t> </a:t>
              </a:r>
              <a:r>
                <a:rPr lang="en-US" sz="2800" b="1" i="1" dirty="0" err="1">
                  <a:latin typeface="UTM Aptima" panose="02040603050506020204" pitchFamily="18" charset="0"/>
                </a:rPr>
                <a:t>Tú</a:t>
              </a:r>
              <a:r>
                <a:rPr lang="en-US" sz="2800" b="1" i="1" dirty="0">
                  <a:latin typeface="UTM Aptima" panose="02040603050506020204" pitchFamily="18" charset="0"/>
                </a:rPr>
                <a:t>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199564" y="0"/>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33623" y="4137626"/>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19628" y="4471150"/>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pPr algn="ct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Ghi</a:t>
              </a:r>
              <a:r>
                <a:rPr lang="en-US" sz="4400" b="1" dirty="0">
                  <a:solidFill>
                    <a:srgbClr val="FF0000"/>
                  </a:solidFill>
                  <a:effectLst>
                    <a:outerShdw blurRad="38100" dist="38100" dir="2700000" algn="tl">
                      <a:srgbClr val="000000">
                        <a:alpha val="43137"/>
                      </a:srgbClr>
                    </a:outerShdw>
                  </a:effectLst>
                  <a:latin typeface="UTM Avo" panose="02040603050506020204" pitchFamily="18" charset="0"/>
                </a:rPr>
                <a:t> </a:t>
              </a:r>
              <a:r>
                <a:rPr lang="en-US" sz="4400" b="1" dirty="0" err="1">
                  <a:solidFill>
                    <a:srgbClr val="FF0000"/>
                  </a:solidFill>
                  <a:effectLst>
                    <a:outerShdw blurRad="38100" dist="38100" dir="2700000" algn="tl">
                      <a:srgbClr val="000000">
                        <a:alpha val="43137"/>
                      </a:srgbClr>
                    </a:outerShdw>
                  </a:effectLst>
                  <a:latin typeface="UTM Avo" panose="02040603050506020204" pitchFamily="18" charset="0"/>
                </a:rPr>
                <a:t>nhớ</a:t>
              </a:r>
              <a:endParaRPr lang="en-US" sz="4400" b="1" dirty="0">
                <a:solidFill>
                  <a:srgbClr val="FF0000"/>
                </a:solidFill>
                <a:effectLst>
                  <a:outerShdw blurRad="38100" dist="38100" dir="2700000" algn="tl">
                    <a:srgbClr val="000000">
                      <a:alpha val="43137"/>
                    </a:srgbClr>
                  </a:outerShdw>
                </a:effectLst>
                <a:latin typeface="UTM Avo" panose="02040603050506020204" pitchFamily="18" charset="0"/>
              </a:endParaRP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382169" y="268626"/>
            <a:ext cx="2202390" cy="1805294"/>
          </a:xfrm>
          <a:prstGeom prst="rect">
            <a:avLst/>
          </a:prstGeom>
        </p:spPr>
      </p:pic>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887854" y="1441543"/>
            <a:ext cx="10684606" cy="4413400"/>
            <a:chOff x="981411" y="1522806"/>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981411" y="1522806"/>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cs typeface="Arial" panose="020B0604020202020204" pitchFamily="34" charset="0"/>
              </a:endParaRPr>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
        <p:nvSpPr>
          <p:cNvPr id="9" name="TextBox 8"/>
          <p:cNvSpPr txBox="1"/>
          <p:nvPr/>
        </p:nvSpPr>
        <p:spPr>
          <a:xfrm>
            <a:off x="2608288" y="2528950"/>
            <a:ext cx="7659973" cy="1107996"/>
          </a:xfrm>
          <a:prstGeom prst="rect">
            <a:avLst/>
          </a:prstGeom>
          <a:noFill/>
        </p:spPr>
        <p:txBody>
          <a:bodyPr wrap="square" rtlCol="0">
            <a:spAutoFit/>
          </a:bodyPr>
          <a:lstStyle/>
          <a:p>
            <a:r>
              <a:rPr lang="en-US" sz="6600" dirty="0">
                <a:solidFill>
                  <a:srgbClr val="FF6699"/>
                </a:solidFill>
                <a:latin typeface="#9Slide05 SVNUT Triumph" panose="00000500000000000000" charset="0"/>
              </a:rPr>
              <a:t>LUYỆN TẬP</a:t>
            </a:r>
          </a:p>
        </p:txBody>
      </p:sp>
    </p:spTree>
    <p:extLst>
      <p:ext uri="{BB962C8B-B14F-4D97-AF65-F5344CB8AC3E}">
        <p14:creationId xmlns:p14="http://schemas.microsoft.com/office/powerpoint/2010/main" val="50977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02393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0" name="Picture 9">
            <a:extLst>
              <a:ext uri="{FF2B5EF4-FFF2-40B4-BE49-F238E27FC236}">
                <a16:creationId xmlns:a16="http://schemas.microsoft.com/office/drawing/2014/main" id="{86C4A0BE-69DC-4860-B3E6-7947D8C44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235" y="59604"/>
            <a:ext cx="1983724" cy="1366100"/>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4306" y="12888"/>
            <a:ext cx="2373251"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6861" y="-82063"/>
            <a:ext cx="1709759" cy="1177433"/>
          </a:xfrm>
          <a:prstGeom prst="rect">
            <a:avLst/>
          </a:prstGeom>
        </p:spPr>
      </p:pic>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757" y="766032"/>
            <a:ext cx="11308977" cy="1473801"/>
          </a:xfrm>
          <a:prstGeom prst="rect">
            <a:avLst/>
          </a:prstGeom>
          <a:noFill/>
        </p:spPr>
        <p:txBody>
          <a:bodyPr wrap="square" rtlCol="0">
            <a:spAutoFit/>
          </a:bodyPr>
          <a:lstStyle/>
          <a:p>
            <a:pPr>
              <a:lnSpc>
                <a:spcPct val="150000"/>
              </a:lnSpc>
            </a:pPr>
            <a:r>
              <a:rPr lang="en-US" sz="3200" b="1" dirty="0">
                <a:solidFill>
                  <a:srgbClr val="002060"/>
                </a:solidFill>
                <a:latin typeface="UTM Avo" panose="02040603050506020204" pitchFamily="18" charset="0"/>
              </a:rPr>
              <a:t>3. </a:t>
            </a:r>
            <a:r>
              <a:rPr lang="en-US" sz="3200" b="1" dirty="0" err="1">
                <a:solidFill>
                  <a:srgbClr val="002060"/>
                </a:solidFill>
                <a:latin typeface="UTM Avo" panose="02040603050506020204" pitchFamily="18" charset="0"/>
              </a:rPr>
              <a:t>Viết</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câu</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chủ</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đề</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cho</a:t>
            </a:r>
            <a:r>
              <a:rPr lang="en-US" sz="3200" b="1" dirty="0">
                <a:solidFill>
                  <a:srgbClr val="002060"/>
                </a:solidFill>
                <a:latin typeface="UTM Avo" panose="02040603050506020204" pitchFamily="18" charset="0"/>
              </a:rPr>
              <a:t> 1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2 </a:t>
            </a:r>
            <a:r>
              <a:rPr lang="en-US" sz="3200" b="1" dirty="0" err="1">
                <a:solidFill>
                  <a:srgbClr val="002060"/>
                </a:solidFill>
                <a:latin typeface="UTM Avo" panose="02040603050506020204" pitchFamily="18" charset="0"/>
              </a:rPr>
              <a:t>đoạn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văn</a:t>
            </a:r>
            <a:r>
              <a:rPr lang="en-US" sz="3200" b="1" dirty="0">
                <a:solidFill>
                  <a:srgbClr val="002060"/>
                </a:solidFill>
                <a:latin typeface="UTM Avo" panose="02040603050506020204" pitchFamily="18" charset="0"/>
              </a:rPr>
              <a:t> ở </a:t>
            </a:r>
            <a:r>
              <a:rPr lang="en-US" sz="3200" b="1" dirty="0" err="1">
                <a:solidFill>
                  <a:srgbClr val="002060"/>
                </a:solidFill>
                <a:latin typeface="UTM Avo" panose="02040603050506020204" pitchFamily="18" charset="0"/>
              </a:rPr>
              <a:t>bài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tập</a:t>
            </a:r>
            <a:r>
              <a:rPr lang="en-US" sz="3200" b="1" dirty="0">
                <a:solidFill>
                  <a:srgbClr val="002060"/>
                </a:solidFill>
                <a:latin typeface="UTM Avo" panose="02040603050506020204" pitchFamily="18" charset="0"/>
              </a:rPr>
              <a:t>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3206262" cy="748348"/>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có</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 </a:t>
            </a:r>
            <a:r>
              <a:rPr lang="en-US" sz="3600" dirty="0" err="1">
                <a:latin typeface="UTM Avo" panose="02040603050506020204" pitchFamily="18" charset="0"/>
              </a:rPr>
              <a:t>nào</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những</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 </a:t>
            </a:r>
            <a:r>
              <a:rPr lang="en-US" sz="3600" dirty="0" err="1">
                <a:latin typeface="UTM Avo" panose="02040603050506020204" pitchFamily="18" charset="0"/>
              </a:rPr>
              <a:t>trong</a:t>
            </a:r>
            <a:r>
              <a:rPr lang="en-US" sz="3600" dirty="0">
                <a:latin typeface="UTM Avo" panose="02040603050506020204" pitchFamily="18" charset="0"/>
              </a:rPr>
              <a:t> </a:t>
            </a:r>
            <a:r>
              <a:rPr lang="en-US" sz="3600" dirty="0" err="1">
                <a:latin typeface="UTM Avo" panose="02040603050506020204" pitchFamily="18" charset="0"/>
              </a:rPr>
              <a:t>gia</a:t>
            </a:r>
            <a:r>
              <a:rPr lang="en-US" sz="3600" dirty="0">
                <a:latin typeface="UTM Avo" panose="02040603050506020204" pitchFamily="18" charset="0"/>
              </a:rPr>
              <a:t> </a:t>
            </a:r>
            <a:r>
              <a:rPr lang="en-US" sz="3600" dirty="0" err="1">
                <a:latin typeface="UTM Avo" panose="02040603050506020204" pitchFamily="18" charset="0"/>
              </a:rPr>
              <a:t>đình</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Vì</a:t>
            </a:r>
            <a:r>
              <a:rPr lang="en-US" sz="3600" dirty="0">
                <a:latin typeface="UTM Avo" panose="02040603050506020204" pitchFamily="18" charset="0"/>
              </a:rPr>
              <a:t> </a:t>
            </a:r>
            <a:r>
              <a:rPr lang="en-US" sz="3600" dirty="0" err="1">
                <a:latin typeface="UTM Avo" panose="02040603050506020204" pitchFamily="18" charset="0"/>
              </a:rPr>
              <a:t>sao</a:t>
            </a:r>
            <a:r>
              <a:rPr lang="en-US" sz="3600" dirty="0">
                <a:latin typeface="UTM Avo" panose="02040603050506020204" pitchFamily="18" charset="0"/>
              </a:rPr>
              <a:t> </a:t>
            </a:r>
            <a:r>
              <a:rPr lang="en-US" sz="3600" dirty="0" err="1">
                <a:latin typeface="UTM Avo" panose="02040603050506020204" pitchFamily="18" charset="0"/>
              </a:rPr>
              <a:t>em</a:t>
            </a:r>
            <a:r>
              <a:rPr lang="en-US" sz="3600" dirty="0">
                <a:latin typeface="UTM Avo" panose="02040603050506020204" pitchFamily="18" charset="0"/>
              </a:rPr>
              <a:t> </a:t>
            </a:r>
            <a:r>
              <a:rPr lang="en-US" sz="3600" dirty="0" err="1">
                <a:latin typeface="UTM Avo" panose="02040603050506020204" pitchFamily="18" charset="0"/>
              </a:rPr>
              <a:t>lại</a:t>
            </a:r>
            <a:r>
              <a:rPr lang="en-US" sz="3600" dirty="0">
                <a:latin typeface="UTM Avo" panose="02040603050506020204" pitchFamily="18" charset="0"/>
              </a:rPr>
              <a:t> </a:t>
            </a:r>
            <a:r>
              <a:rPr lang="en-US" sz="3600" dirty="0" err="1">
                <a:latin typeface="UTM Avo" panose="02040603050506020204" pitchFamily="18" charset="0"/>
              </a:rPr>
              <a:t>suy</a:t>
            </a:r>
            <a:r>
              <a:rPr lang="en-US" sz="3600" dirty="0">
                <a:latin typeface="UTM Avo" panose="02040603050506020204" pitchFamily="18" charset="0"/>
              </a:rPr>
              <a:t> </a:t>
            </a:r>
            <a:r>
              <a:rPr lang="en-US" sz="3600" dirty="0" err="1">
                <a:latin typeface="UTM Avo" panose="02040603050506020204" pitchFamily="18" charset="0"/>
              </a:rPr>
              <a:t>nghĩ</a:t>
            </a:r>
            <a:r>
              <a:rPr lang="en-US" sz="3600" dirty="0">
                <a:latin typeface="UTM Avo" panose="02040603050506020204" pitchFamily="18" charset="0"/>
              </a:rPr>
              <a:t> </a:t>
            </a:r>
            <a:r>
              <a:rPr lang="en-US" sz="3600" dirty="0" err="1">
                <a:latin typeface="UTM Avo" panose="02040603050506020204" pitchFamily="18" charset="0"/>
              </a:rPr>
              <a:t>như</a:t>
            </a:r>
            <a:r>
              <a:rPr lang="en-US" sz="3600" dirty="0">
                <a:latin typeface="UTM Avo" panose="02040603050506020204" pitchFamily="18" charset="0"/>
              </a:rPr>
              <a:t> </a:t>
            </a:r>
            <a:r>
              <a:rPr lang="en-US" sz="3600" dirty="0" err="1">
                <a:latin typeface="UTM Avo" panose="02040603050506020204" pitchFamily="18" charset="0"/>
              </a:rPr>
              <a:t>thế</a:t>
            </a:r>
            <a:r>
              <a:rPr lang="en-US" sz="3600" dirty="0">
                <a:latin typeface="UTM Avo" panose="02040603050506020204" pitchFamily="18" charset="0"/>
              </a:rPr>
              <a:t>?</a:t>
            </a:r>
          </a:p>
          <a:p>
            <a:pPr marL="285750" indent="-285750" algn="just">
              <a:spcBef>
                <a:spcPts val="600"/>
              </a:spcBef>
              <a:spcAft>
                <a:spcPts val="600"/>
              </a:spcAft>
              <a:buFontTx/>
              <a:buChar char="-"/>
            </a:pPr>
            <a:r>
              <a:rPr lang="en-US" sz="3600" dirty="0" err="1">
                <a:latin typeface="UTM Avo" panose="02040603050506020204" pitchFamily="18" charset="0"/>
              </a:rPr>
              <a:t>Hỏi</a:t>
            </a:r>
            <a:r>
              <a:rPr lang="en-US" sz="3600" dirty="0">
                <a:latin typeface="UTM Avo" panose="02040603050506020204" pitchFamily="18" charset="0"/>
              </a:rPr>
              <a:t> ý </a:t>
            </a:r>
            <a:r>
              <a:rPr lang="en-US" sz="3600" dirty="0" err="1">
                <a:latin typeface="UTM Avo" panose="02040603050506020204" pitchFamily="18" charset="0"/>
              </a:rPr>
              <a:t>kiến</a:t>
            </a:r>
            <a:r>
              <a:rPr lang="en-US" sz="3600" dirty="0">
                <a:latin typeface="UTM Avo" panose="02040603050506020204" pitchFamily="18" charset="0"/>
              </a:rPr>
              <a:t> </a:t>
            </a:r>
            <a:r>
              <a:rPr lang="en-US" sz="3600" dirty="0" err="1">
                <a:latin typeface="UTM Avo" panose="02040603050506020204" pitchFamily="18" charset="0"/>
              </a:rPr>
              <a:t>bố</a:t>
            </a:r>
            <a:r>
              <a:rPr lang="en-US" sz="3600" dirty="0">
                <a:latin typeface="UTM Avo" panose="02040603050506020204" pitchFamily="18" charset="0"/>
              </a:rPr>
              <a:t> </a:t>
            </a:r>
            <a:r>
              <a:rPr lang="en-US" sz="3600" dirty="0" err="1">
                <a:latin typeface="UTM Avo" panose="02040603050506020204" pitchFamily="18" charset="0"/>
              </a:rPr>
              <a:t>mẹ</a:t>
            </a:r>
            <a:r>
              <a:rPr lang="en-US" sz="3600" dirty="0">
                <a:latin typeface="UTM Avo" panose="02040603050506020204" pitchFamily="18" charset="0"/>
              </a:rPr>
              <a:t> </a:t>
            </a:r>
            <a:r>
              <a:rPr lang="en-US" sz="3600" dirty="0" err="1">
                <a:latin typeface="UTM Avo" panose="02040603050506020204" pitchFamily="18" charset="0"/>
              </a:rPr>
              <a:t>về</a:t>
            </a:r>
            <a:r>
              <a:rPr lang="en-US" sz="3600" dirty="0">
                <a:latin typeface="UTM Avo" panose="02040603050506020204" pitchFamily="18" charset="0"/>
              </a:rPr>
              <a:t> </a:t>
            </a:r>
            <a:r>
              <a:rPr lang="en-US" sz="3600" dirty="0" err="1">
                <a:latin typeface="UTM Avo" panose="02040603050506020204" pitchFamily="18" charset="0"/>
              </a:rPr>
              <a:t>vẻ</a:t>
            </a:r>
            <a:r>
              <a:rPr lang="en-US" sz="3600" dirty="0">
                <a:latin typeface="UTM Avo" panose="02040603050506020204" pitchFamily="18" charset="0"/>
              </a:rPr>
              <a:t> </a:t>
            </a:r>
            <a:r>
              <a:rPr lang="en-US" sz="3600" dirty="0" err="1">
                <a:latin typeface="UTM Avo" panose="02040603050506020204" pitchFamily="18" charset="0"/>
              </a:rPr>
              <a:t>riêng</a:t>
            </a:r>
            <a:r>
              <a:rPr lang="en-US" sz="3600" dirty="0">
                <a:latin typeface="UTM Avo" panose="02040603050506020204" pitchFamily="18" charset="0"/>
              </a:rPr>
              <a:t> </a:t>
            </a:r>
            <a:r>
              <a:rPr lang="en-US" sz="3600" dirty="0" err="1">
                <a:latin typeface="UTM Avo" panose="02040603050506020204" pitchFamily="18" charset="0"/>
              </a:rPr>
              <a:t>của</a:t>
            </a:r>
            <a:r>
              <a:rPr lang="en-US" sz="3600" dirty="0">
                <a:latin typeface="UTM Avo" panose="02040603050506020204" pitchFamily="18" charset="0"/>
              </a:rPr>
              <a:t> </a:t>
            </a:r>
            <a:r>
              <a:rPr lang="en-US" sz="3600" dirty="0" err="1">
                <a:latin typeface="UTM Avo" panose="02040603050506020204" pitchFamily="18" charset="0"/>
              </a:rPr>
              <a:t>mỗi</a:t>
            </a:r>
            <a:r>
              <a:rPr lang="en-US" sz="3600" dirty="0">
                <a:latin typeface="UTM Avo" panose="02040603050506020204" pitchFamily="18" charset="0"/>
              </a:rPr>
              <a:t> </a:t>
            </a:r>
            <a:r>
              <a:rPr lang="en-US" sz="3600" dirty="0" err="1">
                <a:latin typeface="UTM Avo" panose="02040603050506020204" pitchFamily="18" charset="0"/>
              </a:rPr>
              <a:t>người</a:t>
            </a:r>
            <a:r>
              <a:rPr lang="en-US" sz="3600" dirty="0">
                <a:latin typeface="UTM Avo" panose="02040603050506020204" pitchFamily="18" charset="0"/>
              </a:rPr>
              <a:t>.</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pic>
        <p:nvPicPr>
          <p:cNvPr id="6" name="Picture 5">
            <a:extLst>
              <a:ext uri="{FF2B5EF4-FFF2-40B4-BE49-F238E27FC236}">
                <a16:creationId xmlns:a16="http://schemas.microsoft.com/office/drawing/2014/main" id="{1D3A87FF-C857-1D60-7395-6723E607D688}"/>
              </a:ext>
            </a:extLst>
          </p:cNvPr>
          <p:cNvPicPr>
            <a:picLocks noChangeAspect="1"/>
          </p:cNvPicPr>
          <p:nvPr/>
        </p:nvPicPr>
        <p:blipFill>
          <a:blip r:embed="rId3"/>
          <a:stretch>
            <a:fillRect/>
          </a:stretch>
        </p:blipFill>
        <p:spPr>
          <a:xfrm>
            <a:off x="1567203" y="1918897"/>
            <a:ext cx="7785267" cy="3304318"/>
          </a:xfrm>
          <a:prstGeom prst="rect">
            <a:avLst/>
          </a:prstGeom>
        </p:spPr>
      </p:pic>
    </p:spTree>
    <p:extLst>
      <p:ext uri="{BB962C8B-B14F-4D97-AF65-F5344CB8AC3E}">
        <p14:creationId xmlns:p14="http://schemas.microsoft.com/office/powerpoint/2010/main" val="148608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2BE9BA96-CC03-456B-A969-72102D60D676}"/>
              </a:ext>
            </a:extLst>
          </p:cNvPr>
          <p:cNvGrpSpPr/>
          <p:nvPr/>
        </p:nvGrpSpPr>
        <p:grpSpPr>
          <a:xfrm>
            <a:off x="735079" y="1273019"/>
            <a:ext cx="10363201" cy="1601524"/>
            <a:chOff x="1513192" y="1554345"/>
            <a:chExt cx="9542584" cy="2489152"/>
          </a:xfrm>
        </p:grpSpPr>
        <p:sp>
          <p:nvSpPr>
            <p:cNvPr id="3" name="Rectangle 4">
              <a:extLst>
                <a:ext uri="{FF2B5EF4-FFF2-40B4-BE49-F238E27FC236}">
                  <a16:creationId xmlns:a16="http://schemas.microsoft.com/office/drawing/2014/main" id="{A04DED19-A7ED-49D2-9E17-1A1184C17949}"/>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Rectangle 4">
              <a:extLst>
                <a:ext uri="{FF2B5EF4-FFF2-40B4-BE49-F238E27FC236}">
                  <a16:creationId xmlns:a16="http://schemas.microsoft.com/office/drawing/2014/main" id="{CEBD9C19-9706-43BC-BDF4-9ECE20B6DB08}"/>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5" name="组合 7">
            <a:extLst>
              <a:ext uri="{FF2B5EF4-FFF2-40B4-BE49-F238E27FC236}">
                <a16:creationId xmlns:a16="http://schemas.microsoft.com/office/drawing/2014/main" id="{63B98217-6B10-4FDD-BDFD-B81D9FB08592}"/>
              </a:ext>
            </a:extLst>
          </p:cNvPr>
          <p:cNvGrpSpPr/>
          <p:nvPr/>
        </p:nvGrpSpPr>
        <p:grpSpPr>
          <a:xfrm>
            <a:off x="800994" y="3206936"/>
            <a:ext cx="10363201" cy="1523017"/>
            <a:chOff x="1513192" y="1554345"/>
            <a:chExt cx="9542584" cy="2489152"/>
          </a:xfrm>
        </p:grpSpPr>
        <p:sp>
          <p:nvSpPr>
            <p:cNvPr id="6" name="Rectangle 4">
              <a:extLst>
                <a:ext uri="{FF2B5EF4-FFF2-40B4-BE49-F238E27FC236}">
                  <a16:creationId xmlns:a16="http://schemas.microsoft.com/office/drawing/2014/main" id="{3F13FF09-EF85-4CFE-925A-5D151F057D84}"/>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7" name="Rectangle 4">
              <a:extLst>
                <a:ext uri="{FF2B5EF4-FFF2-40B4-BE49-F238E27FC236}">
                  <a16:creationId xmlns:a16="http://schemas.microsoft.com/office/drawing/2014/main" id="{D4A63999-31F9-40BF-8D74-B29747421612}"/>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8" name="组合 10">
            <a:extLst>
              <a:ext uri="{FF2B5EF4-FFF2-40B4-BE49-F238E27FC236}">
                <a16:creationId xmlns:a16="http://schemas.microsoft.com/office/drawing/2014/main" id="{B70EAFC5-7D27-483B-BEC2-A1E5529BB734}"/>
              </a:ext>
            </a:extLst>
          </p:cNvPr>
          <p:cNvGrpSpPr/>
          <p:nvPr/>
        </p:nvGrpSpPr>
        <p:grpSpPr>
          <a:xfrm>
            <a:off x="863549" y="5169540"/>
            <a:ext cx="10081819" cy="1358336"/>
            <a:chOff x="1513192" y="1554345"/>
            <a:chExt cx="9542584" cy="2489152"/>
          </a:xfrm>
        </p:grpSpPr>
        <p:sp>
          <p:nvSpPr>
            <p:cNvPr id="9" name="Rectangle 4">
              <a:extLst>
                <a:ext uri="{FF2B5EF4-FFF2-40B4-BE49-F238E27FC236}">
                  <a16:creationId xmlns:a16="http://schemas.microsoft.com/office/drawing/2014/main" id="{1F7D94A6-80CD-4524-9FB6-005B50F0999D}"/>
                </a:ext>
              </a:extLst>
            </p:cNvPr>
            <p:cNvSpPr/>
            <p:nvPr/>
          </p:nvSpPr>
          <p:spPr>
            <a:xfrm>
              <a:off x="1513192" y="1554345"/>
              <a:ext cx="9542584" cy="2489152"/>
            </a:xfrm>
            <a:prstGeom prst="roundRect">
              <a:avLst>
                <a:gd name="adj" fmla="val 50000"/>
              </a:avLst>
            </a:prstGeom>
            <a:solidFill>
              <a:sysClr val="window" lastClr="FFFFFF"/>
            </a:solidFill>
            <a:ln w="12700" cap="flat" cmpd="sng" algn="ctr">
              <a:noFill/>
              <a:prstDash val="solid"/>
              <a:miter lim="800000"/>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sz="1700" b="0" i="0" u="none" strike="noStrike" kern="0" cap="none" spc="0" normalizeH="0" baseline="0" noProof="0" dirty="0" err="1">
                  <a:ln>
                    <a:noFill/>
                  </a:ln>
                  <a:solidFill>
                    <a:prstClr val="white"/>
                  </a:solidFill>
                  <a:effectLst/>
                  <a:uLnTx/>
                  <a:uFillTx/>
                  <a:latin typeface="Calibri"/>
                  <a:ea typeface="+mn-ea"/>
                  <a:cs typeface="+mn-cs"/>
                </a:rPr>
                <a:t>VVieets</a:t>
              </a: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4">
              <a:extLst>
                <a:ext uri="{FF2B5EF4-FFF2-40B4-BE49-F238E27FC236}">
                  <a16:creationId xmlns:a16="http://schemas.microsoft.com/office/drawing/2014/main" id="{A5201045-93F5-4690-B023-DED18CC8E537}"/>
                </a:ext>
              </a:extLst>
            </p:cNvPr>
            <p:cNvSpPr/>
            <p:nvPr/>
          </p:nvSpPr>
          <p:spPr>
            <a:xfrm>
              <a:off x="1643790" y="1660916"/>
              <a:ext cx="9304524" cy="2300557"/>
            </a:xfrm>
            <a:prstGeom prst="roundRect">
              <a:avLst>
                <a:gd name="adj" fmla="val 46361"/>
              </a:avLst>
            </a:prstGeom>
            <a:noFill/>
            <a:ln w="38100" cap="rnd" cmpd="sng" algn="ctr">
              <a:solidFill>
                <a:srgbClr val="1FC2A4"/>
              </a:solidFill>
              <a:prstDash val="dash"/>
              <a:round/>
            </a:ln>
            <a:effectLst>
              <a:outerShdw blurRad="152400" sx="102000" sy="102000" algn="ctr" rotWithShape="0">
                <a:prstClr val="black">
                  <a:alpha val="15000"/>
                </a:prstClr>
              </a:outerShdw>
            </a:effectLst>
          </p:spPr>
          <p:txBody>
            <a:bodyPr rtlCol="0" anchor="ctr"/>
            <a:lstStyle/>
            <a:p>
              <a:pPr marL="0" marR="0" lvl="0" indent="0" algn="ctr" defTabSz="408043" eaLnBrk="0" fontAlgn="auto" latinLnBrk="0" hangingPunct="0">
                <a:lnSpc>
                  <a:spcPct val="100000"/>
                </a:lnSpc>
                <a:spcBef>
                  <a:spcPts val="0"/>
                </a:spcBef>
                <a:spcAft>
                  <a:spcPts val="0"/>
                </a:spcAft>
                <a:buClrTx/>
                <a:buSzTx/>
                <a:buFontTx/>
                <a:buNone/>
                <a:tabLst/>
                <a:defRPr/>
              </a:pPr>
              <a:endParaRPr kumimoji="0" lang="en-US" sz="17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1" name="矩形 1">
            <a:extLst>
              <a:ext uri="{FF2B5EF4-FFF2-40B4-BE49-F238E27FC236}">
                <a16:creationId xmlns:a16="http://schemas.microsoft.com/office/drawing/2014/main" id="{3FF32EDE-3422-4DD8-AB79-1858FE0ED4D5}"/>
              </a:ext>
            </a:extLst>
          </p:cNvPr>
          <p:cNvSpPr/>
          <p:nvPr/>
        </p:nvSpPr>
        <p:spPr>
          <a:xfrm>
            <a:off x="1352072" y="1734079"/>
            <a:ext cx="9235896" cy="509988"/>
          </a:xfrm>
          <a:prstGeom prst="rect">
            <a:avLst/>
          </a:prstGeom>
          <a:noFill/>
        </p:spPr>
        <p:txBody>
          <a:bodyPr wrap="square" lIns="108807" tIns="54408" rIns="108807" bIns="54408" rtlCol="0">
            <a:spAutoFit/>
          </a:bodyPr>
          <a:lstStyle/>
          <a:p>
            <a:pPr algn="just" defTabSz="408043" eaLnBrk="0" hangingPunct="0"/>
            <a:r>
              <a:rPr lang="vi-VN" sz="2600" dirty="0">
                <a:latin typeface="Arial" panose="020B0604020202020204" pitchFamily="34" charset="0"/>
                <a:cs typeface="Arial" panose="020B0604020202020204" pitchFamily="34" charset="0"/>
              </a:rPr>
              <a:t>Biết các đặc điểm của đoạn văn về nội dung và hình thức</a:t>
            </a:r>
            <a:endParaRPr lang="zh-CN" altLang="en-US" sz="2600" dirty="0">
              <a:solidFill>
                <a:srgbClr val="1FC2A4"/>
              </a:solidFill>
              <a:latin typeface="Arial" panose="020B0604020202020204" pitchFamily="34" charset="0"/>
              <a:ea typeface="小单纯体" panose="02010601030101010101" pitchFamily="2" charset="-122"/>
              <a:cs typeface="Arial" panose="020B0604020202020204" pitchFamily="34" charset="0"/>
            </a:endParaRPr>
          </a:p>
        </p:txBody>
      </p:sp>
      <p:sp>
        <p:nvSpPr>
          <p:cNvPr id="12" name="矩形 2">
            <a:extLst>
              <a:ext uri="{FF2B5EF4-FFF2-40B4-BE49-F238E27FC236}">
                <a16:creationId xmlns:a16="http://schemas.microsoft.com/office/drawing/2014/main" id="{EAA7FB7F-6659-4E34-8710-AF86EAF5663F}"/>
              </a:ext>
            </a:extLst>
          </p:cNvPr>
          <p:cNvSpPr/>
          <p:nvPr/>
        </p:nvSpPr>
        <p:spPr>
          <a:xfrm>
            <a:off x="1371733" y="3499410"/>
            <a:ext cx="9299947" cy="1310207"/>
          </a:xfrm>
          <a:prstGeom prst="rect">
            <a:avLst/>
          </a:prstGeom>
          <a:noFill/>
        </p:spPr>
        <p:txBody>
          <a:bodyPr wrap="square" lIns="108807" tIns="54408" rIns="108807" bIns="54408" rtlCol="0">
            <a:spAutoFit/>
          </a:bodyPr>
          <a:lstStyle/>
          <a:p>
            <a:pPr algn="just" defTabSz="408043" eaLnBrk="0" hangingPunct="0"/>
            <a:r>
              <a:rPr lang="en-US" sz="2600" dirty="0">
                <a:latin typeface="Arial" panose="020B0604020202020204" pitchFamily="34" charset="0"/>
                <a:cs typeface="Arial" panose="020B0604020202020204" pitchFamily="34" charset="0"/>
              </a:rPr>
              <a:t>T</a:t>
            </a:r>
            <a:r>
              <a:rPr lang="vi-VN" sz="2600" dirty="0">
                <a:latin typeface="Arial" panose="020B0604020202020204" pitchFamily="34" charset="0"/>
                <a:cs typeface="Arial" panose="020B0604020202020204" pitchFamily="34" charset="0"/>
              </a:rPr>
              <a:t>ìm câu chủ đề trong đoạn văn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trí</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đặt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a:p>
            <a:pPr algn="just" defTabSz="408043" eaLnBrk="0" hangingPunct="0"/>
            <a:endParaRPr lang="zh-CN" altLang="en-US" sz="2600" dirty="0">
              <a:solidFill>
                <a:srgbClr val="70AD47">
                  <a:lumMod val="75000"/>
                </a:srgbClr>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4" name="图片 13">
            <a:extLst>
              <a:ext uri="{FF2B5EF4-FFF2-40B4-BE49-F238E27FC236}">
                <a16:creationId xmlns:a16="http://schemas.microsoft.com/office/drawing/2014/main" id="{4925F905-5282-4278-AD72-51B7E89CA75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813816" y="2771199"/>
            <a:ext cx="1715729" cy="925642"/>
          </a:xfrm>
          <a:prstGeom prst="rect">
            <a:avLst/>
          </a:prstGeom>
        </p:spPr>
      </p:pic>
      <p:pic>
        <p:nvPicPr>
          <p:cNvPr id="15" name="图片 14">
            <a:extLst>
              <a:ext uri="{FF2B5EF4-FFF2-40B4-BE49-F238E27FC236}">
                <a16:creationId xmlns:a16="http://schemas.microsoft.com/office/drawing/2014/main" id="{7B090AC5-DA8E-4F58-A962-0E63CECE29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217732" y="975874"/>
            <a:ext cx="1715729" cy="925642"/>
          </a:xfrm>
          <a:prstGeom prst="rect">
            <a:avLst/>
          </a:prstGeom>
        </p:spPr>
      </p:pic>
      <p:pic>
        <p:nvPicPr>
          <p:cNvPr id="16" name="图片 15">
            <a:extLst>
              <a:ext uri="{FF2B5EF4-FFF2-40B4-BE49-F238E27FC236}">
                <a16:creationId xmlns:a16="http://schemas.microsoft.com/office/drawing/2014/main" id="{5A520A6E-182B-4934-ACF9-84D9089016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617" t="10820" r="2856" b="71184"/>
          <a:stretch/>
        </p:blipFill>
        <p:spPr>
          <a:xfrm>
            <a:off x="9631346" y="4896176"/>
            <a:ext cx="1715729" cy="925642"/>
          </a:xfrm>
          <a:prstGeom prst="rect">
            <a:avLst/>
          </a:prstGeom>
        </p:spPr>
      </p:pic>
      <p:sp>
        <p:nvSpPr>
          <p:cNvPr id="17" name="矩形 16">
            <a:extLst>
              <a:ext uri="{FF2B5EF4-FFF2-40B4-BE49-F238E27FC236}">
                <a16:creationId xmlns:a16="http://schemas.microsoft.com/office/drawing/2014/main" id="{D62C42A8-0AAE-4222-85E0-39DE85DD56A6}"/>
              </a:ext>
            </a:extLst>
          </p:cNvPr>
          <p:cNvSpPr/>
          <p:nvPr/>
        </p:nvSpPr>
        <p:spPr>
          <a:xfrm>
            <a:off x="3335727" y="274584"/>
            <a:ext cx="4673600" cy="826468"/>
          </a:xfrm>
          <a:prstGeom prst="rect">
            <a:avLst/>
          </a:prstGeom>
          <a:solidFill>
            <a:srgbClr val="ED7D31">
              <a:lumMod val="60000"/>
              <a:lumOff val="40000"/>
            </a:srgbClr>
          </a:solidFill>
        </p:spPr>
        <p:txBody>
          <a:bodyPr wrap="square" lIns="108807" tIns="54408" rIns="108807" bIns="54408">
            <a:spAutoFit/>
          </a:bodyPr>
          <a:lstStyle/>
          <a:p>
            <a:pPr marL="0" marR="0" lvl="0" indent="0" algn="ctr" defTabSz="408043" eaLnBrk="0" fontAlgn="auto" latinLnBrk="0" hangingPunct="0">
              <a:lnSpc>
                <a:spcPct val="100000"/>
              </a:lnSpc>
              <a:spcBef>
                <a:spcPts val="0"/>
              </a:spcBef>
              <a:spcAft>
                <a:spcPts val="0"/>
              </a:spcAft>
              <a:buClrTx/>
              <a:buSzTx/>
              <a:buFontTx/>
              <a:buNone/>
              <a:tabLst/>
              <a:defRPr/>
            </a:pP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Yêu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cầu</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cần</a:t>
            </a:r>
            <a:r>
              <a:rPr kumimoji="0" lang="en-US" altLang="zh-CN" sz="4700" b="1" i="0" u="none" strike="noStrike" kern="0" cap="none" spc="0" normalizeH="0" baseline="0" noProof="0" dirty="0">
                <a:ln>
                  <a:noFill/>
                </a:ln>
                <a:solidFill>
                  <a:srgbClr val="FF0000"/>
                </a:solidFill>
                <a:effectLst/>
                <a:uLnTx/>
                <a:uFillTx/>
                <a:cs typeface="Times New Roman" panose="02020603050405020304" pitchFamily="18" charset="0"/>
              </a:rPr>
              <a:t> </a:t>
            </a:r>
            <a:r>
              <a:rPr kumimoji="0" lang="en-US" altLang="zh-CN" sz="4700" b="1" i="0" u="none" strike="noStrike" kern="0" cap="none" spc="0" normalizeH="0" baseline="0" noProof="0" dirty="0" err="1">
                <a:ln>
                  <a:noFill/>
                </a:ln>
                <a:solidFill>
                  <a:srgbClr val="FF0000"/>
                </a:solidFill>
                <a:effectLst/>
                <a:uLnTx/>
                <a:uFillTx/>
                <a:cs typeface="Times New Roman" panose="02020603050405020304" pitchFamily="18" charset="0"/>
              </a:rPr>
              <a:t>đạt</a:t>
            </a:r>
            <a:endParaRPr kumimoji="0" lang="zh-CN" altLang="en-US" sz="4700" b="1" i="0" u="none" strike="noStrike" kern="0" cap="none" spc="0" normalizeH="0" baseline="0" noProof="0" dirty="0">
              <a:ln>
                <a:noFill/>
              </a:ln>
              <a:solidFill>
                <a:srgbClr val="FF0000"/>
              </a:solidFill>
              <a:effectLst/>
              <a:uLnTx/>
              <a:uFillTx/>
              <a:cs typeface="Times New Roman" panose="02020603050405020304" pitchFamily="18" charset="0"/>
            </a:endParaRPr>
          </a:p>
        </p:txBody>
      </p:sp>
      <p:sp>
        <p:nvSpPr>
          <p:cNvPr id="19" name="Rectangle 18"/>
          <p:cNvSpPr/>
          <p:nvPr/>
        </p:nvSpPr>
        <p:spPr>
          <a:xfrm>
            <a:off x="1371733" y="5516509"/>
            <a:ext cx="8601588" cy="492443"/>
          </a:xfrm>
          <a:prstGeom prst="rect">
            <a:avLst/>
          </a:prstGeom>
        </p:spPr>
        <p:txBody>
          <a:bodyPr wrap="square">
            <a:spAutoFit/>
          </a:bodyPr>
          <a:lstStyle/>
          <a:p>
            <a:pPr algn="just" defTabSz="408043" eaLnBrk="0" hangingPunct="0"/>
            <a:r>
              <a:rPr lang="en-US" sz="2600" dirty="0" err="1">
                <a:latin typeface="Arial" panose="020B0604020202020204" pitchFamily="34" charset="0"/>
                <a:cs typeface="Arial" panose="020B0604020202020204" pitchFamily="34" charset="0"/>
              </a:rPr>
              <a:t>Viết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câu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chủ</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mỗi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đoạn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văn</a:t>
            </a:r>
            <a:r>
              <a:rPr lang="en-US" sz="2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290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dirty="0" err="1">
                <a:solidFill>
                  <a:srgbClr val="006666"/>
                </a:solidFill>
                <a:latin typeface="UTM Avo" panose="02040603050506020204" pitchFamily="18" charset="0"/>
              </a:rPr>
              <a:t>Nhận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xét</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về</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hình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thức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trình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bày</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các</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a:solidFill>
                  <a:srgbClr val="006666"/>
                </a:solidFill>
                <a:latin typeface="UTM Avo" panose="02040603050506020204" pitchFamily="18" charset="0"/>
              </a:rPr>
              <a:t>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văn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là</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gì</a:t>
            </a:r>
            <a:r>
              <a:rPr lang="en-US" sz="3200" b="1" dirty="0">
                <a:solidFill>
                  <a:srgbClr val="006666"/>
                </a:solidFill>
                <a:latin typeface="UTM Avo" panose="02040603050506020204" pitchFamily="18" charset="0"/>
              </a:rPr>
              <a:t>?</a:t>
            </a:r>
          </a:p>
          <a:p>
            <a:pPr marL="514350" indent="-514350" algn="just">
              <a:lnSpc>
                <a:spcPct val="120000"/>
              </a:lnSpc>
              <a:buAutoNum type="alphaLcPeriod"/>
            </a:pPr>
            <a:r>
              <a:rPr lang="en-US" sz="3200" b="1" dirty="0" err="1">
                <a:solidFill>
                  <a:srgbClr val="006666"/>
                </a:solidFill>
                <a:latin typeface="UTM Avo" panose="02040603050506020204" pitchFamily="18" charset="0"/>
              </a:rPr>
              <a:t>Tìm</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nêu</a:t>
            </a:r>
            <a:r>
              <a:rPr lang="en-US" sz="3200" b="1" dirty="0">
                <a:solidFill>
                  <a:srgbClr val="006666"/>
                </a:solidFill>
                <a:latin typeface="UTM Avo" panose="02040603050506020204" pitchFamily="18" charset="0"/>
              </a:rPr>
              <a:t> ý </a:t>
            </a:r>
            <a:r>
              <a:rPr lang="en-US" sz="3200" b="1" dirty="0" err="1">
                <a:solidFill>
                  <a:srgbClr val="006666"/>
                </a:solidFill>
                <a:latin typeface="UTM Avo" panose="02040603050506020204" pitchFamily="18" charset="0"/>
              </a:rPr>
              <a:t>chính</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của</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mỗi</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Câu</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đó</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nằm</a:t>
            </a:r>
            <a:r>
              <a:rPr lang="en-US" sz="3200" b="1" dirty="0">
                <a:solidFill>
                  <a:srgbClr val="006666"/>
                </a:solidFill>
                <a:latin typeface="UTM Avo" panose="02040603050506020204" pitchFamily="18" charset="0"/>
              </a:rPr>
              <a:t> ở </a:t>
            </a:r>
            <a:r>
              <a:rPr lang="en-US" sz="3200" b="1" dirty="0" err="1">
                <a:solidFill>
                  <a:srgbClr val="006666"/>
                </a:solidFill>
                <a:latin typeface="UTM Avo" panose="02040603050506020204" pitchFamily="18" charset="0"/>
              </a:rPr>
              <a:t>vị</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trí</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nào</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trong</a:t>
            </a:r>
            <a:r>
              <a:rPr lang="en-US" sz="3200" b="1" dirty="0">
                <a:solidFill>
                  <a:srgbClr val="006666"/>
                </a:solidFill>
                <a:latin typeface="UTM Avo" panose="02040603050506020204" pitchFamily="18" charset="0"/>
              </a:rPr>
              <a:t> </a:t>
            </a:r>
            <a:r>
              <a:rPr lang="en-US" sz="3200" b="1" dirty="0" err="1">
                <a:solidFill>
                  <a:srgbClr val="006666"/>
                </a:solidFill>
                <a:latin typeface="UTM Avo" panose="02040603050506020204" pitchFamily="18" charset="0"/>
              </a:rPr>
              <a:t>đoạn</a:t>
            </a:r>
            <a:r>
              <a:rPr lang="en-US" sz="3200" b="1" dirty="0">
                <a:solidFill>
                  <a:srgbClr val="006666"/>
                </a:solidFill>
                <a:latin typeface="UTM Avo" panose="02040603050506020204" pitchFamily="18" charset="0"/>
              </a:rPr>
              <a:t>?</a:t>
            </a:r>
          </a:p>
        </p:txBody>
      </p:sp>
    </p:spTree>
    <p:extLst>
      <p:ext uri="{BB962C8B-B14F-4D97-AF65-F5344CB8AC3E}">
        <p14:creationId xmlns:p14="http://schemas.microsoft.com/office/powerpoint/2010/main" val="323639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251770" y="237744"/>
            <a:ext cx="12417625" cy="6455126"/>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10084090" y="-209532"/>
            <a:ext cx="2413869" cy="1978643"/>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09749" y="3997891"/>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1" presetClass="emph" presetSubtype="0" fill="hold" grpId="1" nodeType="afterEffect">
                                  <p:stCondLst>
                                    <p:cond delay="0"/>
                                  </p:stCondLst>
                                  <p:childTnLst>
                                    <p:animClr clrSpc="hsl" dir="cw">
                                      <p:cBhvr override="childStyle">
                                        <p:cTn id="17" dur="1000" fill="hold"/>
                                        <p:tgtEl>
                                          <p:spTgt spid="18"/>
                                        </p:tgtEl>
                                        <p:attrNameLst>
                                          <p:attrName>style.color</p:attrName>
                                        </p:attrNameLst>
                                      </p:cBhvr>
                                      <p:by>
                                        <p:hsl h="7200000" s="0" l="0"/>
                                      </p:by>
                                    </p:animClr>
                                    <p:animClr clrSpc="hsl" dir="cw">
                                      <p:cBhvr>
                                        <p:cTn id="18" dur="1000" fill="hold"/>
                                        <p:tgtEl>
                                          <p:spTgt spid="18"/>
                                        </p:tgtEl>
                                        <p:attrNameLst>
                                          <p:attrName>fillcolor</p:attrName>
                                        </p:attrNameLst>
                                      </p:cBhvr>
                                      <p:by>
                                        <p:hsl h="7200000" s="0" l="0"/>
                                      </p:by>
                                    </p:animClr>
                                    <p:animClr clrSpc="hsl" dir="cw">
                                      <p:cBhvr>
                                        <p:cTn id="19" dur="1000" fill="hold"/>
                                        <p:tgtEl>
                                          <p:spTgt spid="18"/>
                                        </p:tgtEl>
                                        <p:attrNameLst>
                                          <p:attrName>stroke.color</p:attrName>
                                        </p:attrNameLst>
                                      </p:cBhvr>
                                      <p:by>
                                        <p:hsl h="7200000" s="0" l="0"/>
                                      </p:by>
                                    </p:animClr>
                                    <p:set>
                                      <p:cBhvr>
                                        <p:cTn id="20" dur="1000" fill="hold"/>
                                        <p:tgtEl>
                                          <p:spTgt spid="18"/>
                                        </p:tgtEl>
                                        <p:attrNameLst>
                                          <p:attrName>fill.type</p:attrName>
                                        </p:attrNameLst>
                                      </p:cBhvr>
                                      <p:to>
                                        <p:strVal val="solid"/>
                                      </p:to>
                                    </p:set>
                                  </p:childTnLst>
                                </p:cTn>
                              </p:par>
                              <p:par>
                                <p:cTn id="21" presetID="21" presetClass="emph" presetSubtype="0" fill="hold" grpId="1" nodeType="withEffect">
                                  <p:stCondLst>
                                    <p:cond delay="500"/>
                                  </p:stCondLst>
                                  <p:childTnLst>
                                    <p:animClr clrSpc="hsl" dir="cw">
                                      <p:cBhvr override="childStyle">
                                        <p:cTn id="22" dur="1100" fill="hold"/>
                                        <p:tgtEl>
                                          <p:spTgt spid="2"/>
                                        </p:tgtEl>
                                        <p:attrNameLst>
                                          <p:attrName>style.color</p:attrName>
                                        </p:attrNameLst>
                                      </p:cBhvr>
                                      <p:by>
                                        <p:hsl h="7200000" s="0" l="0"/>
                                      </p:by>
                                    </p:animClr>
                                    <p:animClr clrSpc="hsl" dir="cw">
                                      <p:cBhvr>
                                        <p:cTn id="23" dur="1100" fill="hold"/>
                                        <p:tgtEl>
                                          <p:spTgt spid="2"/>
                                        </p:tgtEl>
                                        <p:attrNameLst>
                                          <p:attrName>fillcolor</p:attrName>
                                        </p:attrNameLst>
                                      </p:cBhvr>
                                      <p:by>
                                        <p:hsl h="7200000" s="0" l="0"/>
                                      </p:by>
                                    </p:animClr>
                                    <p:animClr clrSpc="hsl" dir="cw">
                                      <p:cBhvr>
                                        <p:cTn id="24" dur="1100" fill="hold"/>
                                        <p:tgtEl>
                                          <p:spTgt spid="2"/>
                                        </p:tgtEl>
                                        <p:attrNameLst>
                                          <p:attrName>stroke.color</p:attrName>
                                        </p:attrNameLst>
                                      </p:cBhvr>
                                      <p:by>
                                        <p:hsl h="7200000" s="0" l="0"/>
                                      </p:by>
                                    </p:animClr>
                                    <p:set>
                                      <p:cBhvr>
                                        <p:cTn id="25" dur="1100" fill="hold"/>
                                        <p:tgtEl>
                                          <p:spTgt spid="2"/>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17"/>
                                        </p:tgtEl>
                                        <p:attrNameLst>
                                          <p:attrName>ppt_x</p:attrName>
                                        </p:attrNameLst>
                                      </p:cBhvr>
                                      <p:tavLst>
                                        <p:tav tm="0">
                                          <p:val>
                                            <p:strVal val="ppt_x"/>
                                          </p:val>
                                        </p:tav>
                                        <p:tav tm="100000">
                                          <p:val>
                                            <p:strVal val="ppt_x"/>
                                          </p:val>
                                        </p:tav>
                                      </p:tavLst>
                                    </p:anim>
                                    <p:anim calcmode="lin" valueType="num">
                                      <p:cBhvr additive="base">
                                        <p:cTn id="30" dur="500"/>
                                        <p:tgtEl>
                                          <p:spTgt spid="17"/>
                                        </p:tgtEl>
                                        <p:attrNameLst>
                                          <p:attrName>ppt_y</p:attrName>
                                        </p:attrNameLst>
                                      </p:cBhvr>
                                      <p:tavLst>
                                        <p:tav tm="0">
                                          <p:val>
                                            <p:strVal val="ppt_y"/>
                                          </p:val>
                                        </p:tav>
                                        <p:tav tm="100000">
                                          <p:val>
                                            <p:strVal val="1+ppt_h/2"/>
                                          </p:val>
                                        </p:tav>
                                      </p:tavLst>
                                    </p:anim>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9"/>
                                        </p:tgtEl>
                                        <p:attrNameLst>
                                          <p:attrName>ppt_x</p:attrName>
                                        </p:attrNameLst>
                                      </p:cBhvr>
                                      <p:tavLst>
                                        <p:tav tm="0">
                                          <p:val>
                                            <p:strVal val="ppt_x"/>
                                          </p:val>
                                        </p:tav>
                                        <p:tav tm="100000">
                                          <p:val>
                                            <p:strVal val="ppt_x"/>
                                          </p:val>
                                        </p:tav>
                                      </p:tavLst>
                                    </p:anim>
                                    <p:anim calcmode="lin" valueType="num">
                                      <p:cBhvr additive="base">
                                        <p:cTn id="41" dur="500"/>
                                        <p:tgtEl>
                                          <p:spTgt spid="19"/>
                                        </p:tgtEl>
                                        <p:attrNameLst>
                                          <p:attrName>ppt_y</p:attrName>
                                        </p:attrNameLst>
                                      </p:cBhvr>
                                      <p:tavLst>
                                        <p:tav tm="0">
                                          <p:val>
                                            <p:strVal val="ppt_y"/>
                                          </p:val>
                                        </p:tav>
                                        <p:tav tm="100000">
                                          <p:val>
                                            <p:strVal val="1+ppt_h/2"/>
                                          </p:val>
                                        </p:tav>
                                      </p:tavLst>
                                    </p:anim>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animBg="1"/>
      <p:bldP spid="2" grpId="1" animBg="1"/>
      <p:bldP spid="18" grpId="0" animBg="1"/>
      <p:bldP spid="18" grpId="1" animBg="1"/>
      <p:bldP spid="19" grpId="0"/>
      <p:bldP spid="1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97263"/>
            <a:ext cx="12617506" cy="6559031"/>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b.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văn</a:t>
            </a:r>
            <a:r>
              <a:rPr lang="en-US" sz="3200" b="1" dirty="0">
                <a:solidFill>
                  <a:srgbClr val="C00000"/>
                </a:solidFill>
                <a:latin typeface="UTM Avo" panose="02040603050506020204" pitchFamily="18" charset="0"/>
              </a:rPr>
              <a:t>.</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1943</Words>
  <Application>Microsoft Office PowerPoint</Application>
  <PresentationFormat>Màn hình rộng</PresentationFormat>
  <Paragraphs>90</Paragraphs>
  <Slides>24</Slides>
  <Notes>0</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24</vt:i4>
      </vt:variant>
    </vt:vector>
  </HeadingPairs>
  <TitlesOfParts>
    <vt:vector size="37" baseType="lpstr">
      <vt:lpstr>#9Slide05 VL Fadilla</vt:lpstr>
      <vt:lpstr>UTM Arruba KT</vt:lpstr>
      <vt:lpstr>UTM Avo</vt:lpstr>
      <vt:lpstr>UTM Aptima</vt:lpstr>
      <vt:lpstr>Calibri</vt:lpstr>
      <vt:lpstr>思源黑体 CN</vt:lpstr>
      <vt:lpstr>Times New Roman</vt:lpstr>
      <vt:lpstr>#9Slide04 Goku</vt:lpstr>
      <vt:lpstr>#9Slide05 SVNUT Triumph</vt:lpstr>
      <vt:lpstr>UTM Flamenco</vt:lpstr>
      <vt:lpstr>UTM Showcard</vt:lpstr>
      <vt:lpstr>Arial</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Dung Âu</cp:lastModifiedBy>
  <cp:revision>16</cp:revision>
  <dcterms:created xsi:type="dcterms:W3CDTF">2023-06-18T15:28:22Z</dcterms:created>
  <dcterms:modified xsi:type="dcterms:W3CDTF">2025-06-16T03:53:20Z</dcterms:modified>
  <cp:category>MT50</cp:category>
  <cp:version>MT50</cp:version>
</cp:coreProperties>
</file>