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282" r:id="rId3"/>
    <p:sldId id="267" r:id="rId4"/>
    <p:sldId id="261" r:id="rId5"/>
    <p:sldId id="284" r:id="rId6"/>
    <p:sldId id="285" r:id="rId7"/>
    <p:sldId id="286" r:id="rId8"/>
    <p:sldId id="287" r:id="rId9"/>
    <p:sldId id="274"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77" d="100"/>
          <a:sy n="77" d="100"/>
        </p:scale>
        <p:origin x="3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24B1-2124-5BA3-A9F2-74A56A4049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C2088-2765-75D7-5E08-6880A0003B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69D2FE-9AB9-108F-4A0F-07560234B8B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5" name="Footer Placeholder 4">
            <a:extLst>
              <a:ext uri="{FF2B5EF4-FFF2-40B4-BE49-F238E27FC236}">
                <a16:creationId xmlns:a16="http://schemas.microsoft.com/office/drawing/2014/main" id="{63F2D3CB-30E6-7C1E-85B5-1719CF6899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B3A4BA-023F-F3E9-7F21-9CC0FF8946E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04732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6E33-587B-BC81-6607-3F268C1D8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2F7E6-2A8E-4DEB-A4FE-49436A6D85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C616C-5936-A34E-E362-ECD863B49CEF}"/>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5" name="Footer Placeholder 4">
            <a:extLst>
              <a:ext uri="{FF2B5EF4-FFF2-40B4-BE49-F238E27FC236}">
                <a16:creationId xmlns:a16="http://schemas.microsoft.com/office/drawing/2014/main" id="{08CACF3E-AA0B-D66D-55DA-16E7A5D54E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47988-84F8-C8B9-16EB-AE00DE652495}"/>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95675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9497C-30D3-E6B9-90B5-81EF6090ADC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646AC1-8862-A695-1A10-4FD9A38F083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6E7D3-C224-200F-91F3-C6EC468E0291}"/>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5" name="Footer Placeholder 4">
            <a:extLst>
              <a:ext uri="{FF2B5EF4-FFF2-40B4-BE49-F238E27FC236}">
                <a16:creationId xmlns:a16="http://schemas.microsoft.com/office/drawing/2014/main" id="{3065DD41-40DE-D607-111B-FE579FCA3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F707CF-A286-24E8-1CB9-1752E61B4DDA}"/>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72341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2723-F2A5-2069-14D2-16A3A98781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2A7A6F-5E23-21FA-166E-210C61287D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D0420-D60B-A770-5B71-22DC8BCD69BE}"/>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5" name="Footer Placeholder 4">
            <a:extLst>
              <a:ext uri="{FF2B5EF4-FFF2-40B4-BE49-F238E27FC236}">
                <a16:creationId xmlns:a16="http://schemas.microsoft.com/office/drawing/2014/main" id="{8A778B97-C6E8-C70E-196F-603ED85CCD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50592-A5EE-54DA-0439-51A8C5B6504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70352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5E50-0412-A619-EBEF-A63C66D33C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5E522C-F9BE-9CDD-C639-F29999B749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6DBEA-4DDE-72F8-4F3C-1C9E39327A74}"/>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5" name="Footer Placeholder 4">
            <a:extLst>
              <a:ext uri="{FF2B5EF4-FFF2-40B4-BE49-F238E27FC236}">
                <a16:creationId xmlns:a16="http://schemas.microsoft.com/office/drawing/2014/main" id="{F4D4D640-066C-EABB-F56A-D3F81102F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C076E9-8FFE-916A-CE50-9E9D7CA0F847}"/>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39505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218D-2C25-3D9B-C100-4AE91BA4B0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9AB39F-03AB-AF7F-D170-0EDF6799ED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1C6DE-4E4E-BB7E-A6D4-D63E67DADE3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1A66E-6872-44BB-7F3E-E98D0374C12B}"/>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6" name="Footer Placeholder 5">
            <a:extLst>
              <a:ext uri="{FF2B5EF4-FFF2-40B4-BE49-F238E27FC236}">
                <a16:creationId xmlns:a16="http://schemas.microsoft.com/office/drawing/2014/main" id="{55DD0476-4304-48D0-C773-3C7D513FF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9D233-78CA-5662-DD14-A9DE1ABF0416}"/>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5446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4DF2-8BAF-0D6E-0D6E-293D398DF5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7FFBFB-96C4-1D53-6B28-89525537C3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C5EA5-899A-2153-5D82-EF987750E7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10DDF-1CB9-5756-2DF4-84775F71C9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2D148-DE32-3DD5-4F3C-27BD14466B4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682A9D-0488-A2E4-A7CD-385DB270ACE3}"/>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8" name="Footer Placeholder 7">
            <a:extLst>
              <a:ext uri="{FF2B5EF4-FFF2-40B4-BE49-F238E27FC236}">
                <a16:creationId xmlns:a16="http://schemas.microsoft.com/office/drawing/2014/main" id="{BB1DF30E-8452-7FDB-0CD9-3403FA3BCB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7A71FD-E3E2-B282-564C-2B53790D1988}"/>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70570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CAF5-366F-63CD-3441-AEC2BB53F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44D6B46-ECF2-EEB3-254B-48DC84F5F50F}"/>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4" name="Footer Placeholder 3">
            <a:extLst>
              <a:ext uri="{FF2B5EF4-FFF2-40B4-BE49-F238E27FC236}">
                <a16:creationId xmlns:a16="http://schemas.microsoft.com/office/drawing/2014/main" id="{63C4E4AF-D0F1-962A-6D06-C7E23B9A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131FF3-6824-13C9-0383-1CE6D81D8F9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268918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29035-8A79-D510-2670-F4A553D8798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3" name="Footer Placeholder 2">
            <a:extLst>
              <a:ext uri="{FF2B5EF4-FFF2-40B4-BE49-F238E27FC236}">
                <a16:creationId xmlns:a16="http://schemas.microsoft.com/office/drawing/2014/main" id="{793B990D-2EE0-C68A-2239-37248C3234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9BB608-3C41-7DD0-A274-D078504CB90B}"/>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42063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70C6-F492-6E74-1753-38B692FFA4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E665CC-B7DE-A30F-CE68-38E68CF7D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681E0-14CD-9E3E-A388-383518B005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F0A00E-F511-CD90-1278-2F804260E332}"/>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6" name="Footer Placeholder 5">
            <a:extLst>
              <a:ext uri="{FF2B5EF4-FFF2-40B4-BE49-F238E27FC236}">
                <a16:creationId xmlns:a16="http://schemas.microsoft.com/office/drawing/2014/main" id="{5D25E523-5BE3-6ED2-B44C-EE3DE2419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7580E7-ADBA-8F35-D7F0-0AA4DB75122F}"/>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32933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220F-3F5F-4235-0652-9E78A8FA894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3BD10-6DF2-6014-4210-DDA02BCF2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20891-51BC-17B8-F752-934232E182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DE41D-DC57-A12F-FD44-7759AB41134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12/1/2025</a:t>
            </a:fld>
            <a:endParaRPr lang="en-US"/>
          </a:p>
        </p:txBody>
      </p:sp>
      <p:sp>
        <p:nvSpPr>
          <p:cNvPr id="6" name="Footer Placeholder 5">
            <a:extLst>
              <a:ext uri="{FF2B5EF4-FFF2-40B4-BE49-F238E27FC236}">
                <a16:creationId xmlns:a16="http://schemas.microsoft.com/office/drawing/2014/main" id="{967DBD72-BCEF-D2EE-9CC5-3D5382BF64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E0F904-1B84-2BAB-B8E2-2DF40981153A}"/>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32872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732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B15CF-BE62-D609-6D33-4EE1D959ED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79DFAC-CCDD-8A7C-58EE-D8EBB348E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8"/>
            <a:ext cx="12221922" cy="6841251"/>
          </a:xfrm>
          <a:prstGeom prst="rect">
            <a:avLst/>
          </a:prstGeom>
        </p:spPr>
      </p:pic>
      <p:sp>
        <p:nvSpPr>
          <p:cNvPr id="19" name="Rounded Rectangle 18">
            <a:extLst>
              <a:ext uri="{FF2B5EF4-FFF2-40B4-BE49-F238E27FC236}">
                <a16:creationId xmlns:a16="http://schemas.microsoft.com/office/drawing/2014/main" id="{875A3DC0-D503-E341-B35D-D5453D0FF666}"/>
              </a:ext>
            </a:extLst>
          </p:cNvPr>
          <p:cNvSpPr/>
          <p:nvPr/>
        </p:nvSpPr>
        <p:spPr>
          <a:xfrm>
            <a:off x="297873" y="242455"/>
            <a:ext cx="11596255" cy="6373090"/>
          </a:xfrm>
          <a:prstGeom prst="roundRect">
            <a:avLst>
              <a:gd name="adj" fmla="val 14701"/>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1000"/>
                </a:prstClr>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9F5FF591-AFAC-BF42-7F1D-E45DCB2F3052}"/>
              </a:ext>
            </a:extLst>
          </p:cNvPr>
          <p:cNvSpPr>
            <a:spLocks noGrp="1"/>
          </p:cNvSpPr>
          <p:nvPr>
            <p:ph type="subTitle" idx="1"/>
          </p:nvPr>
        </p:nvSpPr>
        <p:spPr>
          <a:xfrm>
            <a:off x="1790368" y="4632936"/>
            <a:ext cx="9144000" cy="919017"/>
          </a:xfrm>
        </p:spPr>
        <p:txBody>
          <a:bodyPr>
            <a:normAutofit fontScale="62500" lnSpcReduction="20000"/>
          </a:bodyPr>
          <a:lstStyle/>
          <a:p>
            <a:r>
              <a:rPr lang="en-US" sz="4800" b="1" dirty="0">
                <a:solidFill>
                  <a:srgbClr val="0070C0"/>
                </a:solidFill>
                <a:latin typeface="Calibri" panose="020F0502020204030204" pitchFamily="34" charset="0"/>
                <a:cs typeface="Calibri" panose="020F0502020204030204" pitchFamily="34" charset="0"/>
              </a:rPr>
              <a:t>GV: </a:t>
            </a:r>
            <a:r>
              <a:rPr lang="en-US" sz="4800" b="1" dirty="0" err="1">
                <a:solidFill>
                  <a:srgbClr val="0070C0"/>
                </a:solidFill>
                <a:latin typeface="Calibri" panose="020F0502020204030204" pitchFamily="34" charset="0"/>
                <a:cs typeface="Calibri" panose="020F0502020204030204" pitchFamily="34" charset="0"/>
              </a:rPr>
              <a:t>Đỗ</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Thị</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Cẩm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Huế</a:t>
            </a:r>
            <a:endParaRPr lang="en-US" sz="4800" b="1" dirty="0">
              <a:solidFill>
                <a:srgbClr val="0070C0"/>
              </a:solidFill>
              <a:latin typeface="Calibri" panose="020F0502020204030204" pitchFamily="34" charset="0"/>
              <a:cs typeface="Calibri" panose="020F0502020204030204" pitchFamily="34" charset="0"/>
            </a:endParaRPr>
          </a:p>
          <a:p>
            <a:r>
              <a:rPr lang="en-US" sz="4800" b="1" dirty="0" err="1">
                <a:solidFill>
                  <a:srgbClr val="0070C0"/>
                </a:solidFill>
                <a:latin typeface="Calibri" panose="020F0502020204030204" pitchFamily="34" charset="0"/>
                <a:cs typeface="Calibri" panose="020F0502020204030204" pitchFamily="34" charset="0"/>
              </a:rPr>
              <a:t>Lớp</a:t>
            </a:r>
            <a:r>
              <a:rPr lang="en-US" sz="4800" b="1" dirty="0">
                <a:solidFill>
                  <a:srgbClr val="0070C0"/>
                </a:solidFill>
                <a:latin typeface="Calibri" panose="020F0502020204030204" pitchFamily="34" charset="0"/>
                <a:cs typeface="Calibri" panose="020F0502020204030204" pitchFamily="34" charset="0"/>
              </a:rPr>
              <a:t> 5A4</a:t>
            </a:r>
          </a:p>
        </p:txBody>
      </p:sp>
      <p:pic>
        <p:nvPicPr>
          <p:cNvPr id="2" name="Picture 1">
            <a:extLst>
              <a:ext uri="{FF2B5EF4-FFF2-40B4-BE49-F238E27FC236}">
                <a16:creationId xmlns:a16="http://schemas.microsoft.com/office/drawing/2014/main" id="{C4A2D895-9CAD-48D8-20CF-DD66817F6B11}"/>
              </a:ext>
            </a:extLst>
          </p:cNvPr>
          <p:cNvPicPr>
            <a:picLocks noChangeAspect="1"/>
          </p:cNvPicPr>
          <p:nvPr/>
        </p:nvPicPr>
        <p:blipFill>
          <a:blip r:embed="rId3"/>
          <a:stretch>
            <a:fillRect/>
          </a:stretch>
        </p:blipFill>
        <p:spPr>
          <a:xfrm>
            <a:off x="4248868" y="242455"/>
            <a:ext cx="4048095" cy="1450974"/>
          </a:xfrm>
          <a:prstGeom prst="rect">
            <a:avLst/>
          </a:prstGeom>
        </p:spPr>
      </p:pic>
      <p:pic>
        <p:nvPicPr>
          <p:cNvPr id="7" name="Picture 6">
            <a:extLst>
              <a:ext uri="{FF2B5EF4-FFF2-40B4-BE49-F238E27FC236}">
                <a16:creationId xmlns:a16="http://schemas.microsoft.com/office/drawing/2014/main" id="{9CABC24B-E1BE-673D-531A-8831DFDABDD1}"/>
              </a:ext>
            </a:extLst>
          </p:cNvPr>
          <p:cNvPicPr>
            <a:picLocks noChangeAspect="1"/>
          </p:cNvPicPr>
          <p:nvPr/>
        </p:nvPicPr>
        <p:blipFill>
          <a:blip r:embed="rId4"/>
          <a:stretch>
            <a:fillRect/>
          </a:stretch>
        </p:blipFill>
        <p:spPr>
          <a:xfrm>
            <a:off x="1929138" y="1306047"/>
            <a:ext cx="8687553" cy="2944623"/>
          </a:xfrm>
          <a:prstGeom prst="rect">
            <a:avLst/>
          </a:prstGeom>
        </p:spPr>
      </p:pic>
    </p:spTree>
    <p:extLst>
      <p:ext uri="{BB962C8B-B14F-4D97-AF65-F5344CB8AC3E}">
        <p14:creationId xmlns:p14="http://schemas.microsoft.com/office/powerpoint/2010/main" val="51242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171" y="-203200"/>
            <a:ext cx="9053745" cy="7590798"/>
          </a:xfrm>
          <a:prstGeom prst="rect">
            <a:avLst/>
          </a:prstGeom>
        </p:spPr>
      </p:pic>
      <p:pic>
        <p:nvPicPr>
          <p:cNvPr id="3" name="Picture 2">
            <a:extLst>
              <a:ext uri="{FF2B5EF4-FFF2-40B4-BE49-F238E27FC236}">
                <a16:creationId xmlns:a16="http://schemas.microsoft.com/office/drawing/2014/main" id="{7190212A-136E-34FB-6139-309BEBAE1FB1}"/>
              </a:ext>
            </a:extLst>
          </p:cNvPr>
          <p:cNvPicPr>
            <a:picLocks noChangeAspect="1"/>
          </p:cNvPicPr>
          <p:nvPr/>
        </p:nvPicPr>
        <p:blipFill>
          <a:blip r:embed="rId3"/>
          <a:stretch>
            <a:fillRect/>
          </a:stretch>
        </p:blipFill>
        <p:spPr>
          <a:xfrm>
            <a:off x="3829104" y="1579732"/>
            <a:ext cx="4615072" cy="3414056"/>
          </a:xfrm>
          <a:prstGeom prst="rect">
            <a:avLst/>
          </a:prstGeom>
        </p:spPr>
      </p:pic>
    </p:spTree>
    <p:extLst>
      <p:ext uri="{BB962C8B-B14F-4D97-AF65-F5344CB8AC3E}">
        <p14:creationId xmlns:p14="http://schemas.microsoft.com/office/powerpoint/2010/main" val="206476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ounded Rectangle 6"/>
          <p:cNvSpPr/>
          <p:nvPr/>
        </p:nvSpPr>
        <p:spPr>
          <a:xfrm>
            <a:off x="1422399" y="272144"/>
            <a:ext cx="9753601" cy="1919514"/>
          </a:xfrm>
          <a:prstGeom prst="roundRect">
            <a:avLst>
              <a:gd name="adj" fmla="val 50000"/>
            </a:avLst>
          </a:prstGeom>
          <a:solidFill>
            <a:schemeClr val="bg1">
              <a:alpha val="7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804" y="2790825"/>
            <a:ext cx="5572125" cy="4067175"/>
          </a:xfrm>
          <a:prstGeom prst="rect">
            <a:avLst/>
          </a:prstGeom>
        </p:spPr>
      </p:pic>
      <p:pic>
        <p:nvPicPr>
          <p:cNvPr id="5" name="Picture 4">
            <a:extLst>
              <a:ext uri="{FF2B5EF4-FFF2-40B4-BE49-F238E27FC236}">
                <a16:creationId xmlns:a16="http://schemas.microsoft.com/office/drawing/2014/main" id="{97E36C1F-CEA1-62D5-32B1-D4146CC349D0}"/>
              </a:ext>
            </a:extLst>
          </p:cNvPr>
          <p:cNvPicPr>
            <a:picLocks noChangeAspect="1"/>
          </p:cNvPicPr>
          <p:nvPr/>
        </p:nvPicPr>
        <p:blipFill>
          <a:blip r:embed="rId4"/>
          <a:stretch>
            <a:fillRect/>
          </a:stretch>
        </p:blipFill>
        <p:spPr>
          <a:xfrm>
            <a:off x="428246" y="197007"/>
            <a:ext cx="11680948" cy="2237426"/>
          </a:xfrm>
          <a:prstGeom prst="rect">
            <a:avLst/>
          </a:prstGeom>
        </p:spPr>
      </p:pic>
    </p:spTree>
    <p:extLst>
      <p:ext uri="{BB962C8B-B14F-4D97-AF65-F5344CB8AC3E}">
        <p14:creationId xmlns:p14="http://schemas.microsoft.com/office/powerpoint/2010/main" val="270381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8"/>
            <a:ext cx="12221922" cy="6841251"/>
          </a:xfrm>
          <a:prstGeom prst="rect">
            <a:avLst/>
          </a:prstGeom>
        </p:spPr>
      </p:pic>
      <p:sp>
        <p:nvSpPr>
          <p:cNvPr id="19" name="Rounded Rectangle 18"/>
          <p:cNvSpPr/>
          <p:nvPr/>
        </p:nvSpPr>
        <p:spPr>
          <a:xfrm>
            <a:off x="297872" y="242455"/>
            <a:ext cx="11596255" cy="6373090"/>
          </a:xfrm>
          <a:prstGeom prst="roundRect">
            <a:avLst>
              <a:gd name="adj" fmla="val 14701"/>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1000"/>
                </a:prstClr>
              </a:solidFill>
              <a:effectLst/>
              <a:uLnTx/>
              <a:uFillTx/>
              <a:latin typeface="Aptos" panose="02110004020202020204"/>
              <a:ea typeface="+mn-ea"/>
              <a:cs typeface="+mn-cs"/>
            </a:endParaRPr>
          </a:p>
        </p:txBody>
      </p:sp>
      <p:sp>
        <p:nvSpPr>
          <p:cNvPr id="3" name="Subtitle 2"/>
          <p:cNvSpPr>
            <a:spLocks noGrp="1"/>
          </p:cNvSpPr>
          <p:nvPr>
            <p:ph type="subTitle" idx="1"/>
          </p:nvPr>
        </p:nvSpPr>
        <p:spPr>
          <a:xfrm>
            <a:off x="1524000" y="477891"/>
            <a:ext cx="9144000" cy="919017"/>
          </a:xfrm>
        </p:spPr>
        <p:txBody>
          <a:bodyPr>
            <a:noAutofit/>
          </a:bodyPr>
          <a:lstStyle/>
          <a:p>
            <a:r>
              <a:rPr lang="en-US" sz="7200" b="1" dirty="0">
                <a:solidFill>
                  <a:srgbClr val="0070C0"/>
                </a:solidFill>
                <a:latin typeface="Calibri" panose="020F0502020204030204" pitchFamily="34" charset="0"/>
                <a:cs typeface="Calibri" panose="020F0502020204030204" pitchFamily="34" charset="0"/>
              </a:rPr>
              <a:t>KHÁM PHÁ</a:t>
            </a:r>
          </a:p>
        </p:txBody>
      </p:sp>
      <p:pic>
        <p:nvPicPr>
          <p:cNvPr id="7" name="Picture 6">
            <a:extLst>
              <a:ext uri="{FF2B5EF4-FFF2-40B4-BE49-F238E27FC236}">
                <a16:creationId xmlns:a16="http://schemas.microsoft.com/office/drawing/2014/main" id="{EF48728D-5E6A-F6AF-92C7-E45D5FD86406}"/>
              </a:ext>
            </a:extLst>
          </p:cNvPr>
          <p:cNvPicPr>
            <a:picLocks noChangeAspect="1"/>
          </p:cNvPicPr>
          <p:nvPr/>
        </p:nvPicPr>
        <p:blipFill>
          <a:blip r:embed="rId3"/>
          <a:stretch>
            <a:fillRect/>
          </a:stretch>
        </p:blipFill>
        <p:spPr>
          <a:xfrm>
            <a:off x="1672709" y="1798491"/>
            <a:ext cx="8687553" cy="2944623"/>
          </a:xfrm>
          <a:prstGeom prst="rect">
            <a:avLst/>
          </a:prstGeom>
        </p:spPr>
      </p:pic>
    </p:spTree>
    <p:extLst>
      <p:ext uri="{BB962C8B-B14F-4D97-AF65-F5344CB8AC3E}">
        <p14:creationId xmlns:p14="http://schemas.microsoft.com/office/powerpoint/2010/main" val="39660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1864185" y="279791"/>
            <a:ext cx="9459310" cy="919090"/>
            <a:chOff x="394989" y="2155011"/>
            <a:chExt cx="9944403" cy="2642087"/>
          </a:xfrm>
        </p:grpSpPr>
        <p:sp>
          <p:nvSpPr>
            <p:cNvPr id="21" name="Rounded Rectangle 20"/>
            <p:cNvSpPr/>
            <p:nvPr/>
          </p:nvSpPr>
          <p:spPr>
            <a:xfrm>
              <a:off x="394989" y="2155011"/>
              <a:ext cx="9944403" cy="2642087"/>
            </a:xfrm>
            <a:prstGeom prst="roundRect">
              <a:avLst/>
            </a:prstGeom>
            <a:solidFill>
              <a:srgbClr val="B4FF9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p:cNvSpPr txBox="1">
              <a:spLocks/>
            </p:cNvSpPr>
            <p:nvPr/>
          </p:nvSpPr>
          <p:spPr>
            <a:xfrm>
              <a:off x="666830" y="2469439"/>
              <a:ext cx="9400719" cy="583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Nghe thầy cô giáo nhận xét chung.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4240" y="-98582"/>
            <a:ext cx="1550292" cy="15502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62449B-3BA5-3D14-AEFF-7E559FBF2F56}"/>
              </a:ext>
            </a:extLst>
          </p:cNvPr>
          <p:cNvGrpSpPr/>
          <p:nvPr/>
        </p:nvGrpSpPr>
        <p:grpSpPr>
          <a:xfrm>
            <a:off x="840965" y="1879282"/>
            <a:ext cx="2847115" cy="1289529"/>
            <a:chOff x="3660909" y="2312333"/>
            <a:chExt cx="8330900" cy="2350428"/>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660909" y="2312333"/>
              <a:ext cx="8330900" cy="2350428"/>
            </a:xfrm>
            <a:custGeom>
              <a:avLst/>
              <a:gdLst>
                <a:gd name="connsiteX0" fmla="*/ 0 w 8330900"/>
                <a:gd name="connsiteY0" fmla="*/ 573998 h 2350428"/>
                <a:gd name="connsiteX1" fmla="*/ 921470 w 8330900"/>
                <a:gd name="connsiteY1" fmla="*/ 0 h 2350428"/>
                <a:gd name="connsiteX2" fmla="*/ 7409429 w 8330900"/>
                <a:gd name="connsiteY2" fmla="*/ 0 h 2350428"/>
                <a:gd name="connsiteX3" fmla="*/ 8330900 w 8330900"/>
                <a:gd name="connsiteY3" fmla="*/ 573998 h 2350428"/>
                <a:gd name="connsiteX4" fmla="*/ 8330900 w 8330900"/>
                <a:gd name="connsiteY4" fmla="*/ 1776429 h 2350428"/>
                <a:gd name="connsiteX5" fmla="*/ 7409429 w 8330900"/>
                <a:gd name="connsiteY5" fmla="*/ 2350428 h 2350428"/>
                <a:gd name="connsiteX6" fmla="*/ 921470 w 8330900"/>
                <a:gd name="connsiteY6" fmla="*/ 2350428 h 2350428"/>
                <a:gd name="connsiteX7" fmla="*/ 0 w 8330900"/>
                <a:gd name="connsiteY7" fmla="*/ 1776429 h 2350428"/>
                <a:gd name="connsiteX8" fmla="*/ 0 w 8330900"/>
                <a:gd name="connsiteY8" fmla="*/ 573998 h 2350428"/>
                <a:gd name="connsiteX0" fmla="*/ 0 w 8330900"/>
                <a:gd name="connsiteY0" fmla="*/ 573998 h 2350428"/>
                <a:gd name="connsiteX1" fmla="*/ 921470 w 8330900"/>
                <a:gd name="connsiteY1" fmla="*/ 0 h 2350428"/>
                <a:gd name="connsiteX2" fmla="*/ 7409429 w 8330900"/>
                <a:gd name="connsiteY2" fmla="*/ 0 h 2350428"/>
                <a:gd name="connsiteX3" fmla="*/ 8330900 w 8330900"/>
                <a:gd name="connsiteY3" fmla="*/ 573998 h 2350428"/>
                <a:gd name="connsiteX4" fmla="*/ 8330900 w 8330900"/>
                <a:gd name="connsiteY4" fmla="*/ 1776429 h 2350428"/>
                <a:gd name="connsiteX5" fmla="*/ 7409429 w 8330900"/>
                <a:gd name="connsiteY5" fmla="*/ 2350428 h 2350428"/>
                <a:gd name="connsiteX6" fmla="*/ 921470 w 8330900"/>
                <a:gd name="connsiteY6" fmla="*/ 2350428 h 2350428"/>
                <a:gd name="connsiteX7" fmla="*/ 0 w 8330900"/>
                <a:gd name="connsiteY7" fmla="*/ 1776429 h 2350428"/>
                <a:gd name="connsiteX8" fmla="*/ 0 w 8330900"/>
                <a:gd name="connsiteY8" fmla="*/ 573998 h 23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900" h="2350428" fill="none" extrusionOk="0">
                  <a:moveTo>
                    <a:pt x="0" y="573998"/>
                  </a:moveTo>
                  <a:cubicBezTo>
                    <a:pt x="-16566" y="308008"/>
                    <a:pt x="333919" y="-35671"/>
                    <a:pt x="921470" y="0"/>
                  </a:cubicBezTo>
                  <a:cubicBezTo>
                    <a:pt x="2767967" y="16573"/>
                    <a:pt x="5869516" y="-475975"/>
                    <a:pt x="7409429" y="0"/>
                  </a:cubicBezTo>
                  <a:cubicBezTo>
                    <a:pt x="8029523" y="27932"/>
                    <a:pt x="8233309" y="191792"/>
                    <a:pt x="8330900" y="573998"/>
                  </a:cubicBezTo>
                  <a:cubicBezTo>
                    <a:pt x="8512863" y="786716"/>
                    <a:pt x="8331590" y="1552309"/>
                    <a:pt x="8330900" y="1776429"/>
                  </a:cubicBezTo>
                  <a:cubicBezTo>
                    <a:pt x="8407355" y="2054035"/>
                    <a:pt x="7949503" y="2323854"/>
                    <a:pt x="7409429" y="2350428"/>
                  </a:cubicBezTo>
                  <a:cubicBezTo>
                    <a:pt x="4166693" y="2487220"/>
                    <a:pt x="2504200" y="2242286"/>
                    <a:pt x="921470" y="2350428"/>
                  </a:cubicBezTo>
                  <a:cubicBezTo>
                    <a:pt x="359557" y="2339832"/>
                    <a:pt x="-118858" y="2092199"/>
                    <a:pt x="0" y="1776429"/>
                  </a:cubicBezTo>
                  <a:cubicBezTo>
                    <a:pt x="-76480" y="1272683"/>
                    <a:pt x="15933" y="789691"/>
                    <a:pt x="0" y="573998"/>
                  </a:cubicBezTo>
                  <a:close/>
                </a:path>
                <a:path w="8330900" h="2350428" stroke="0" extrusionOk="0">
                  <a:moveTo>
                    <a:pt x="0" y="573998"/>
                  </a:moveTo>
                  <a:cubicBezTo>
                    <a:pt x="-76269" y="187267"/>
                    <a:pt x="343304" y="30589"/>
                    <a:pt x="921470" y="0"/>
                  </a:cubicBezTo>
                  <a:cubicBezTo>
                    <a:pt x="3402007" y="-204123"/>
                    <a:pt x="4731837" y="136496"/>
                    <a:pt x="7409429" y="0"/>
                  </a:cubicBezTo>
                  <a:cubicBezTo>
                    <a:pt x="7873289" y="-38180"/>
                    <a:pt x="8223546" y="237857"/>
                    <a:pt x="8330900" y="573998"/>
                  </a:cubicBezTo>
                  <a:cubicBezTo>
                    <a:pt x="8477289" y="908262"/>
                    <a:pt x="8323802" y="1520422"/>
                    <a:pt x="8330900" y="1776429"/>
                  </a:cubicBezTo>
                  <a:cubicBezTo>
                    <a:pt x="8357585" y="1999110"/>
                    <a:pt x="7937542" y="2317014"/>
                    <a:pt x="7409429" y="2350428"/>
                  </a:cubicBezTo>
                  <a:cubicBezTo>
                    <a:pt x="4490831" y="2242122"/>
                    <a:pt x="3895973" y="2494515"/>
                    <a:pt x="921470" y="2350428"/>
                  </a:cubicBezTo>
                  <a:cubicBezTo>
                    <a:pt x="414766" y="2370910"/>
                    <a:pt x="-14622" y="2111773"/>
                    <a:pt x="0" y="1776429"/>
                  </a:cubicBezTo>
                  <a:cubicBezTo>
                    <a:pt x="-97430" y="1410177"/>
                    <a:pt x="25561" y="723609"/>
                    <a:pt x="0" y="573998"/>
                  </a:cubicBezTo>
                  <a:close/>
                </a:path>
                <a:path w="8330900" h="2350428" fill="none" stroke="0" extrusionOk="0">
                  <a:moveTo>
                    <a:pt x="0" y="573998"/>
                  </a:moveTo>
                  <a:cubicBezTo>
                    <a:pt x="-8883" y="256288"/>
                    <a:pt x="306761" y="2419"/>
                    <a:pt x="921470" y="0"/>
                  </a:cubicBezTo>
                  <a:cubicBezTo>
                    <a:pt x="3112316" y="-21539"/>
                    <a:pt x="6017671" y="-234204"/>
                    <a:pt x="7409429" y="0"/>
                  </a:cubicBezTo>
                  <a:cubicBezTo>
                    <a:pt x="7934030" y="-15433"/>
                    <a:pt x="8227355" y="192969"/>
                    <a:pt x="8330900" y="573998"/>
                  </a:cubicBezTo>
                  <a:cubicBezTo>
                    <a:pt x="8493162" y="804886"/>
                    <a:pt x="8349012" y="1493291"/>
                    <a:pt x="8330900" y="1776429"/>
                  </a:cubicBezTo>
                  <a:cubicBezTo>
                    <a:pt x="8402231" y="2054983"/>
                    <a:pt x="7893740" y="2296453"/>
                    <a:pt x="7409429" y="2350428"/>
                  </a:cubicBezTo>
                  <a:cubicBezTo>
                    <a:pt x="4277217" y="2585940"/>
                    <a:pt x="2547620" y="2267490"/>
                    <a:pt x="921470" y="2350428"/>
                  </a:cubicBezTo>
                  <a:cubicBezTo>
                    <a:pt x="346540" y="2350318"/>
                    <a:pt x="-84327" y="2102579"/>
                    <a:pt x="0" y="1776429"/>
                  </a:cubicBezTo>
                  <a:cubicBezTo>
                    <a:pt x="-88976" y="1340714"/>
                    <a:pt x="-8878" y="820609"/>
                    <a:pt x="0" y="573998"/>
                  </a:cubicBezTo>
                  <a:close/>
                </a:path>
              </a:pathLst>
            </a:custGeom>
            <a:solidFill>
              <a:srgbClr val="B5F1CC"/>
            </a:solidFill>
            <a:ln w="28575">
              <a:solidFill>
                <a:schemeClr val="tx1"/>
              </a:solidFill>
              <a:extLst>
                <a:ext uri="{C807C97D-BFC1-408E-A445-0C87EB9F89A2}">
                  <ask:lineSketchStyleProps xmlns:ask="http://schemas.microsoft.com/office/drawing/2018/sketchyshapes" sd="3906556544">
                    <a:custGeom>
                      <a:avLst/>
                      <a:gdLst>
                        <a:gd name="connsiteX0" fmla="*/ 0 w 2847115"/>
                        <a:gd name="connsiteY0" fmla="*/ 314916 h 1289529"/>
                        <a:gd name="connsiteX1" fmla="*/ 314916 w 2847115"/>
                        <a:gd name="connsiteY1" fmla="*/ 0 h 1289529"/>
                        <a:gd name="connsiteX2" fmla="*/ 2532199 w 2847115"/>
                        <a:gd name="connsiteY2" fmla="*/ 0 h 1289529"/>
                        <a:gd name="connsiteX3" fmla="*/ 2847115 w 2847115"/>
                        <a:gd name="connsiteY3" fmla="*/ 314916 h 1289529"/>
                        <a:gd name="connsiteX4" fmla="*/ 2847115 w 2847115"/>
                        <a:gd name="connsiteY4" fmla="*/ 974613 h 1289529"/>
                        <a:gd name="connsiteX5" fmla="*/ 2532199 w 2847115"/>
                        <a:gd name="connsiteY5" fmla="*/ 1289529 h 1289529"/>
                        <a:gd name="connsiteX6" fmla="*/ 314916 w 2847115"/>
                        <a:gd name="connsiteY6" fmla="*/ 1289529 h 1289529"/>
                        <a:gd name="connsiteX7" fmla="*/ 0 w 2847115"/>
                        <a:gd name="connsiteY7" fmla="*/ 974613 h 1289529"/>
                        <a:gd name="connsiteX8" fmla="*/ 0 w 2847115"/>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7115" h="1289529" fill="none" extrusionOk="0">
                          <a:moveTo>
                            <a:pt x="0" y="314916"/>
                          </a:moveTo>
                          <a:cubicBezTo>
                            <a:pt x="-1818" y="147364"/>
                            <a:pt x="117830" y="-15566"/>
                            <a:pt x="314916" y="0"/>
                          </a:cubicBezTo>
                          <a:cubicBezTo>
                            <a:pt x="1039659" y="-35273"/>
                            <a:pt x="2008222" y="-144294"/>
                            <a:pt x="2532199" y="0"/>
                          </a:cubicBezTo>
                          <a:cubicBezTo>
                            <a:pt x="2723714" y="5355"/>
                            <a:pt x="2828748" y="125507"/>
                            <a:pt x="2847115" y="314916"/>
                          </a:cubicBezTo>
                          <a:cubicBezTo>
                            <a:pt x="2896723" y="433785"/>
                            <a:pt x="2844021" y="831819"/>
                            <a:pt x="2847115" y="974613"/>
                          </a:cubicBezTo>
                          <a:cubicBezTo>
                            <a:pt x="2869180" y="1131851"/>
                            <a:pt x="2712147" y="1282997"/>
                            <a:pt x="2532199" y="1289529"/>
                          </a:cubicBezTo>
                          <a:cubicBezTo>
                            <a:pt x="1454836" y="1367054"/>
                            <a:pt x="878231" y="1245826"/>
                            <a:pt x="314916" y="1289529"/>
                          </a:cubicBezTo>
                          <a:cubicBezTo>
                            <a:pt x="127617" y="1285823"/>
                            <a:pt x="-25527" y="1148187"/>
                            <a:pt x="0" y="974613"/>
                          </a:cubicBezTo>
                          <a:cubicBezTo>
                            <a:pt x="-26606" y="709748"/>
                            <a:pt x="3881" y="453362"/>
                            <a:pt x="0" y="314916"/>
                          </a:cubicBezTo>
                          <a:close/>
                        </a:path>
                        <a:path w="2847115" h="1289529" stroke="0" extrusionOk="0">
                          <a:moveTo>
                            <a:pt x="0" y="314916"/>
                          </a:moveTo>
                          <a:cubicBezTo>
                            <a:pt x="-8600" y="111277"/>
                            <a:pt x="119950" y="17043"/>
                            <a:pt x="314916" y="0"/>
                          </a:cubicBezTo>
                          <a:cubicBezTo>
                            <a:pt x="1150796" y="-95379"/>
                            <a:pt x="1621408" y="58096"/>
                            <a:pt x="2532199" y="0"/>
                          </a:cubicBezTo>
                          <a:cubicBezTo>
                            <a:pt x="2689952" y="-11383"/>
                            <a:pt x="2822060" y="122986"/>
                            <a:pt x="2847115" y="314916"/>
                          </a:cubicBezTo>
                          <a:cubicBezTo>
                            <a:pt x="2903450" y="501748"/>
                            <a:pt x="2841622" y="838309"/>
                            <a:pt x="2847115" y="974613"/>
                          </a:cubicBezTo>
                          <a:cubicBezTo>
                            <a:pt x="2850339" y="1144704"/>
                            <a:pt x="2695747" y="1279194"/>
                            <a:pt x="2532199" y="1289529"/>
                          </a:cubicBezTo>
                          <a:cubicBezTo>
                            <a:pt x="1539473" y="1229623"/>
                            <a:pt x="1341792" y="1372043"/>
                            <a:pt x="314916" y="1289529"/>
                          </a:cubicBezTo>
                          <a:cubicBezTo>
                            <a:pt x="132094" y="1291729"/>
                            <a:pt x="-3008" y="1151589"/>
                            <a:pt x="0" y="974613"/>
                          </a:cubicBezTo>
                          <a:cubicBezTo>
                            <a:pt x="-29106" y="768899"/>
                            <a:pt x="7535" y="395419"/>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805334" y="2552436"/>
              <a:ext cx="8012927" cy="1682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err="1">
                  <a:solidFill>
                    <a:prstClr val="black"/>
                  </a:solidFill>
                  <a:latin typeface="Calibri" panose="020F0502020204030204"/>
                </a:rPr>
                <a:t>Ưu</a:t>
              </a:r>
              <a:r>
                <a:rPr lang="en-US" sz="5400" dirty="0">
                  <a:solidFill>
                    <a:prstClr val="black"/>
                  </a:solidFill>
                  <a:latin typeface="Calibri" panose="020F0502020204030204"/>
                </a:rPr>
                <a:t> </a:t>
              </a:r>
              <a:r>
                <a:rPr lang="en-US" sz="5400" dirty="0" err="1">
                  <a:solidFill>
                    <a:prstClr val="black"/>
                  </a:solidFill>
                  <a:latin typeface="Calibri" panose="020F0502020204030204"/>
                </a:rPr>
                <a:t>điểm</a:t>
              </a:r>
              <a:endPar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BB23E2E0-E5FF-DC42-F5E7-ED74D28AE9E1}"/>
              </a:ext>
            </a:extLst>
          </p:cNvPr>
          <p:cNvGrpSpPr/>
          <p:nvPr/>
        </p:nvGrpSpPr>
        <p:grpSpPr>
          <a:xfrm>
            <a:off x="2600327" y="3640851"/>
            <a:ext cx="4166233" cy="1325792"/>
            <a:chOff x="3660909" y="2312333"/>
            <a:chExt cx="8330900" cy="2416526"/>
          </a:xfrm>
        </p:grpSpPr>
        <p:sp>
          <p:nvSpPr>
            <p:cNvPr id="7" name="Rectangle: Rounded Corners 34">
              <a:extLst>
                <a:ext uri="{FF2B5EF4-FFF2-40B4-BE49-F238E27FC236}">
                  <a16:creationId xmlns:a16="http://schemas.microsoft.com/office/drawing/2014/main" id="{DEED0498-2E4F-EE91-8568-B8EE97988DD0}"/>
                </a:ext>
              </a:extLst>
            </p:cNvPr>
            <p:cNvSpPr/>
            <p:nvPr/>
          </p:nvSpPr>
          <p:spPr>
            <a:xfrm>
              <a:off x="3660909" y="2312333"/>
              <a:ext cx="8330900" cy="2416526"/>
            </a:xfrm>
            <a:custGeom>
              <a:avLst/>
              <a:gdLst>
                <a:gd name="connsiteX0" fmla="*/ 0 w 8330900"/>
                <a:gd name="connsiteY0" fmla="*/ 590140 h 2416526"/>
                <a:gd name="connsiteX1" fmla="*/ 647422 w 8330900"/>
                <a:gd name="connsiteY1" fmla="*/ 0 h 2416526"/>
                <a:gd name="connsiteX2" fmla="*/ 7683477 w 8330900"/>
                <a:gd name="connsiteY2" fmla="*/ 0 h 2416526"/>
                <a:gd name="connsiteX3" fmla="*/ 8330900 w 8330900"/>
                <a:gd name="connsiteY3" fmla="*/ 590140 h 2416526"/>
                <a:gd name="connsiteX4" fmla="*/ 8330900 w 8330900"/>
                <a:gd name="connsiteY4" fmla="*/ 1826385 h 2416526"/>
                <a:gd name="connsiteX5" fmla="*/ 7683477 w 8330900"/>
                <a:gd name="connsiteY5" fmla="*/ 2416526 h 2416526"/>
                <a:gd name="connsiteX6" fmla="*/ 647422 w 8330900"/>
                <a:gd name="connsiteY6" fmla="*/ 2416526 h 2416526"/>
                <a:gd name="connsiteX7" fmla="*/ 0 w 8330900"/>
                <a:gd name="connsiteY7" fmla="*/ 1826385 h 2416526"/>
                <a:gd name="connsiteX8" fmla="*/ 0 w 8330900"/>
                <a:gd name="connsiteY8" fmla="*/ 590140 h 2416526"/>
                <a:gd name="connsiteX0" fmla="*/ 0 w 8330900"/>
                <a:gd name="connsiteY0" fmla="*/ 590140 h 2416526"/>
                <a:gd name="connsiteX1" fmla="*/ 647422 w 8330900"/>
                <a:gd name="connsiteY1" fmla="*/ 0 h 2416526"/>
                <a:gd name="connsiteX2" fmla="*/ 7683477 w 8330900"/>
                <a:gd name="connsiteY2" fmla="*/ 0 h 2416526"/>
                <a:gd name="connsiteX3" fmla="*/ 8330900 w 8330900"/>
                <a:gd name="connsiteY3" fmla="*/ 590140 h 2416526"/>
                <a:gd name="connsiteX4" fmla="*/ 8330900 w 8330900"/>
                <a:gd name="connsiteY4" fmla="*/ 1826385 h 2416526"/>
                <a:gd name="connsiteX5" fmla="*/ 7683477 w 8330900"/>
                <a:gd name="connsiteY5" fmla="*/ 2416526 h 2416526"/>
                <a:gd name="connsiteX6" fmla="*/ 647422 w 8330900"/>
                <a:gd name="connsiteY6" fmla="*/ 2416526 h 2416526"/>
                <a:gd name="connsiteX7" fmla="*/ 0 w 8330900"/>
                <a:gd name="connsiteY7" fmla="*/ 1826385 h 2416526"/>
                <a:gd name="connsiteX8" fmla="*/ 0 w 8330900"/>
                <a:gd name="connsiteY8" fmla="*/ 590140 h 241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900" h="2416526" fill="none" extrusionOk="0">
                  <a:moveTo>
                    <a:pt x="0" y="590140"/>
                  </a:moveTo>
                  <a:cubicBezTo>
                    <a:pt x="-21492" y="336219"/>
                    <a:pt x="228735" y="-37895"/>
                    <a:pt x="647422" y="0"/>
                  </a:cubicBezTo>
                  <a:cubicBezTo>
                    <a:pt x="4005007" y="-48019"/>
                    <a:pt x="5909810" y="-383782"/>
                    <a:pt x="7683477" y="0"/>
                  </a:cubicBezTo>
                  <a:cubicBezTo>
                    <a:pt x="8052821" y="3391"/>
                    <a:pt x="8246770" y="195765"/>
                    <a:pt x="8330900" y="590140"/>
                  </a:cubicBezTo>
                  <a:cubicBezTo>
                    <a:pt x="8369545" y="714815"/>
                    <a:pt x="8281562" y="1304255"/>
                    <a:pt x="8330900" y="1826385"/>
                  </a:cubicBezTo>
                  <a:cubicBezTo>
                    <a:pt x="8394326" y="2107496"/>
                    <a:pt x="8084694" y="2371138"/>
                    <a:pt x="7683477" y="2416526"/>
                  </a:cubicBezTo>
                  <a:cubicBezTo>
                    <a:pt x="5735274" y="2556511"/>
                    <a:pt x="3755816" y="2239826"/>
                    <a:pt x="647422" y="2416526"/>
                  </a:cubicBezTo>
                  <a:cubicBezTo>
                    <a:pt x="212610" y="2396202"/>
                    <a:pt x="-54241" y="2151582"/>
                    <a:pt x="0" y="1826385"/>
                  </a:cubicBezTo>
                  <a:cubicBezTo>
                    <a:pt x="3600" y="1281836"/>
                    <a:pt x="-28326" y="1145795"/>
                    <a:pt x="0" y="590140"/>
                  </a:cubicBezTo>
                  <a:close/>
                </a:path>
                <a:path w="8330900" h="2416526" stroke="0" extrusionOk="0">
                  <a:moveTo>
                    <a:pt x="0" y="590140"/>
                  </a:moveTo>
                  <a:cubicBezTo>
                    <a:pt x="-64619" y="207485"/>
                    <a:pt x="245444" y="18522"/>
                    <a:pt x="647422" y="0"/>
                  </a:cubicBezTo>
                  <a:cubicBezTo>
                    <a:pt x="2831486" y="-260408"/>
                    <a:pt x="6590251" y="218260"/>
                    <a:pt x="7683477" y="0"/>
                  </a:cubicBezTo>
                  <a:cubicBezTo>
                    <a:pt x="7990892" y="-82291"/>
                    <a:pt x="8272518" y="266998"/>
                    <a:pt x="8330900" y="590140"/>
                  </a:cubicBezTo>
                  <a:cubicBezTo>
                    <a:pt x="8333494" y="957236"/>
                    <a:pt x="8461559" y="1529402"/>
                    <a:pt x="8330900" y="1826385"/>
                  </a:cubicBezTo>
                  <a:cubicBezTo>
                    <a:pt x="8342694" y="2128124"/>
                    <a:pt x="8052114" y="2388331"/>
                    <a:pt x="7683477" y="2416526"/>
                  </a:cubicBezTo>
                  <a:cubicBezTo>
                    <a:pt x="5293978" y="2322767"/>
                    <a:pt x="3639381" y="2559989"/>
                    <a:pt x="647422" y="2416526"/>
                  </a:cubicBezTo>
                  <a:cubicBezTo>
                    <a:pt x="269785" y="2439417"/>
                    <a:pt x="-54694" y="2217439"/>
                    <a:pt x="0" y="1826385"/>
                  </a:cubicBezTo>
                  <a:cubicBezTo>
                    <a:pt x="60076" y="1278430"/>
                    <a:pt x="20972" y="1145203"/>
                    <a:pt x="0" y="590140"/>
                  </a:cubicBezTo>
                  <a:close/>
                </a:path>
                <a:path w="8330900" h="2416526" fill="none" stroke="0" extrusionOk="0">
                  <a:moveTo>
                    <a:pt x="0" y="590140"/>
                  </a:moveTo>
                  <a:cubicBezTo>
                    <a:pt x="-18229" y="272107"/>
                    <a:pt x="225767" y="-24241"/>
                    <a:pt x="647422" y="0"/>
                  </a:cubicBezTo>
                  <a:cubicBezTo>
                    <a:pt x="4288261" y="74641"/>
                    <a:pt x="6109018" y="-223216"/>
                    <a:pt x="7683477" y="0"/>
                  </a:cubicBezTo>
                  <a:cubicBezTo>
                    <a:pt x="8042835" y="-1818"/>
                    <a:pt x="8282943" y="228089"/>
                    <a:pt x="8330900" y="590140"/>
                  </a:cubicBezTo>
                  <a:cubicBezTo>
                    <a:pt x="8319621" y="774785"/>
                    <a:pt x="8331149" y="1238699"/>
                    <a:pt x="8330900" y="1826385"/>
                  </a:cubicBezTo>
                  <a:cubicBezTo>
                    <a:pt x="8426204" y="2062523"/>
                    <a:pt x="8041979" y="2377311"/>
                    <a:pt x="7683477" y="2416526"/>
                  </a:cubicBezTo>
                  <a:cubicBezTo>
                    <a:pt x="5769836" y="2595768"/>
                    <a:pt x="3662452" y="2289975"/>
                    <a:pt x="647422" y="2416526"/>
                  </a:cubicBezTo>
                  <a:cubicBezTo>
                    <a:pt x="194567" y="2418056"/>
                    <a:pt x="-39021" y="2180892"/>
                    <a:pt x="0" y="1826385"/>
                  </a:cubicBezTo>
                  <a:cubicBezTo>
                    <a:pt x="1663" y="1294697"/>
                    <a:pt x="-37251" y="1145731"/>
                    <a:pt x="0" y="590140"/>
                  </a:cubicBezTo>
                  <a:close/>
                </a:path>
              </a:pathLst>
            </a:custGeom>
            <a:solidFill>
              <a:srgbClr val="FCC2FC"/>
            </a:solidFill>
            <a:ln w="28575">
              <a:solidFill>
                <a:schemeClr val="tx1"/>
              </a:solidFill>
              <a:extLst>
                <a:ext uri="{C807C97D-BFC1-408E-A445-0C87EB9F89A2}">
                  <ask:lineSketchStyleProps xmlns:ask="http://schemas.microsoft.com/office/drawing/2018/sketchyshapes" sd="3906556544">
                    <a:custGeom>
                      <a:avLst/>
                      <a:gdLst>
                        <a:gd name="connsiteX0" fmla="*/ 0 w 4166233"/>
                        <a:gd name="connsiteY0" fmla="*/ 323772 h 1325792"/>
                        <a:gd name="connsiteX1" fmla="*/ 323772 w 4166233"/>
                        <a:gd name="connsiteY1" fmla="*/ 0 h 1325792"/>
                        <a:gd name="connsiteX2" fmla="*/ 3842461 w 4166233"/>
                        <a:gd name="connsiteY2" fmla="*/ 0 h 1325792"/>
                        <a:gd name="connsiteX3" fmla="*/ 4166233 w 4166233"/>
                        <a:gd name="connsiteY3" fmla="*/ 323772 h 1325792"/>
                        <a:gd name="connsiteX4" fmla="*/ 4166233 w 4166233"/>
                        <a:gd name="connsiteY4" fmla="*/ 1002020 h 1325792"/>
                        <a:gd name="connsiteX5" fmla="*/ 3842461 w 4166233"/>
                        <a:gd name="connsiteY5" fmla="*/ 1325792 h 1325792"/>
                        <a:gd name="connsiteX6" fmla="*/ 323772 w 4166233"/>
                        <a:gd name="connsiteY6" fmla="*/ 1325792 h 1325792"/>
                        <a:gd name="connsiteX7" fmla="*/ 0 w 4166233"/>
                        <a:gd name="connsiteY7" fmla="*/ 1002020 h 1325792"/>
                        <a:gd name="connsiteX8" fmla="*/ 0 w 4166233"/>
                        <a:gd name="connsiteY8" fmla="*/ 323772 h 13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233" h="1325792" fill="none" extrusionOk="0">
                          <a:moveTo>
                            <a:pt x="0" y="323772"/>
                          </a:moveTo>
                          <a:cubicBezTo>
                            <a:pt x="-5331" y="163637"/>
                            <a:pt x="118186" y="-17991"/>
                            <a:pt x="323772" y="0"/>
                          </a:cubicBezTo>
                          <a:cubicBezTo>
                            <a:pt x="2030472" y="-35273"/>
                            <a:pt x="2957364" y="-144294"/>
                            <a:pt x="3842461" y="0"/>
                          </a:cubicBezTo>
                          <a:cubicBezTo>
                            <a:pt x="4024889" y="1100"/>
                            <a:pt x="4149588" y="130924"/>
                            <a:pt x="4166233" y="323772"/>
                          </a:cubicBezTo>
                          <a:cubicBezTo>
                            <a:pt x="4131498" y="398530"/>
                            <a:pt x="4138943" y="704910"/>
                            <a:pt x="4166233" y="1002020"/>
                          </a:cubicBezTo>
                          <a:cubicBezTo>
                            <a:pt x="4189764" y="1163040"/>
                            <a:pt x="4031394" y="1314822"/>
                            <a:pt x="3842461" y="1325792"/>
                          </a:cubicBezTo>
                          <a:cubicBezTo>
                            <a:pt x="2881384" y="1403317"/>
                            <a:pt x="1989991" y="1282089"/>
                            <a:pt x="323772" y="1325792"/>
                          </a:cubicBezTo>
                          <a:cubicBezTo>
                            <a:pt x="122916" y="1319685"/>
                            <a:pt x="-5365" y="1180761"/>
                            <a:pt x="0" y="1002020"/>
                          </a:cubicBezTo>
                          <a:cubicBezTo>
                            <a:pt x="1589" y="706804"/>
                            <a:pt x="-14314" y="629931"/>
                            <a:pt x="0" y="323772"/>
                          </a:cubicBezTo>
                          <a:close/>
                        </a:path>
                        <a:path w="4166233" h="1325792" stroke="0" extrusionOk="0">
                          <a:moveTo>
                            <a:pt x="0" y="323772"/>
                          </a:moveTo>
                          <a:cubicBezTo>
                            <a:pt x="-6514" y="122451"/>
                            <a:pt x="131664" y="10767"/>
                            <a:pt x="323772" y="0"/>
                          </a:cubicBezTo>
                          <a:cubicBezTo>
                            <a:pt x="1366422" y="-95379"/>
                            <a:pt x="3318771" y="58096"/>
                            <a:pt x="3842461" y="0"/>
                          </a:cubicBezTo>
                          <a:cubicBezTo>
                            <a:pt x="3993195" y="-19766"/>
                            <a:pt x="4156443" y="137922"/>
                            <a:pt x="4166233" y="323772"/>
                          </a:cubicBezTo>
                          <a:cubicBezTo>
                            <a:pt x="4184039" y="531333"/>
                            <a:pt x="4210559" y="858520"/>
                            <a:pt x="4166233" y="1002020"/>
                          </a:cubicBezTo>
                          <a:cubicBezTo>
                            <a:pt x="4170698" y="1175526"/>
                            <a:pt x="4010901" y="1315458"/>
                            <a:pt x="3842461" y="1325792"/>
                          </a:cubicBezTo>
                          <a:cubicBezTo>
                            <a:pt x="2767839" y="1265886"/>
                            <a:pt x="1836640" y="1408306"/>
                            <a:pt x="323772" y="1325792"/>
                          </a:cubicBezTo>
                          <a:cubicBezTo>
                            <a:pt x="123557" y="1331083"/>
                            <a:pt x="-21626" y="1202783"/>
                            <a:pt x="0" y="1002020"/>
                          </a:cubicBezTo>
                          <a:cubicBezTo>
                            <a:pt x="38420" y="694871"/>
                            <a:pt x="5202" y="623548"/>
                            <a:pt x="0" y="3237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8" name="TextBox 7">
              <a:extLst>
                <a:ext uri="{FF2B5EF4-FFF2-40B4-BE49-F238E27FC236}">
                  <a16:creationId xmlns:a16="http://schemas.microsoft.com/office/drawing/2014/main" id="{4D8D49B4-3830-8D56-15CD-416E8B635507}"/>
                </a:ext>
              </a:extLst>
            </p:cNvPr>
            <p:cNvSpPr txBox="1"/>
            <p:nvPr/>
          </p:nvSpPr>
          <p:spPr>
            <a:xfrm>
              <a:off x="3805334" y="2552436"/>
              <a:ext cx="8012927" cy="16829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Nhược</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2259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1864185" y="279790"/>
            <a:ext cx="9459310" cy="1162929"/>
            <a:chOff x="394989" y="2155008"/>
            <a:chExt cx="9944403" cy="3343045"/>
          </a:xfrm>
        </p:grpSpPr>
        <p:sp>
          <p:nvSpPr>
            <p:cNvPr id="21" name="Rounded Rectangle 20"/>
            <p:cNvSpPr/>
            <p:nvPr/>
          </p:nvSpPr>
          <p:spPr>
            <a:xfrm>
              <a:off x="394989" y="2155008"/>
              <a:ext cx="9944403" cy="3343045"/>
            </a:xfrm>
            <a:prstGeom prst="roundRect">
              <a:avLst/>
            </a:prstGeom>
            <a:solidFill>
              <a:srgbClr val="B4FF9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p:cNvSpPr txBox="1">
              <a:spLocks/>
            </p:cNvSpPr>
            <p:nvPr/>
          </p:nvSpPr>
          <p:spPr>
            <a:xfrm>
              <a:off x="666830" y="2469439"/>
              <a:ext cx="9400719" cy="583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Đọc lại đoạn văn của em và nhận xét của thầy cô để biết bài viết đạt được những điểm nào dưới đây: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4240" y="-98582"/>
            <a:ext cx="1550292" cy="15502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62449B-3BA5-3D14-AEFF-7E559FBF2F56}"/>
              </a:ext>
            </a:extLst>
          </p:cNvPr>
          <p:cNvGrpSpPr/>
          <p:nvPr/>
        </p:nvGrpSpPr>
        <p:grpSpPr>
          <a:xfrm>
            <a:off x="558801" y="2468562"/>
            <a:ext cx="9591038" cy="1289529"/>
            <a:chOff x="3222722" y="2312333"/>
            <a:chExt cx="9037137" cy="2350428"/>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9088" h="2350428" fill="none" extrusionOk="0">
                  <a:moveTo>
                    <a:pt x="0" y="573998"/>
                  </a:moveTo>
                  <a:cubicBezTo>
                    <a:pt x="-24265" y="375279"/>
                    <a:pt x="71387" y="-86707"/>
                    <a:pt x="362133" y="0"/>
                  </a:cubicBezTo>
                  <a:cubicBezTo>
                    <a:pt x="715578" y="212640"/>
                    <a:pt x="6333339" y="-1066323"/>
                    <a:pt x="8406953" y="0"/>
                  </a:cubicBezTo>
                  <a:cubicBezTo>
                    <a:pt x="8649636" y="19077"/>
                    <a:pt x="8724233" y="206594"/>
                    <a:pt x="8769088" y="573998"/>
                  </a:cubicBezTo>
                  <a:cubicBezTo>
                    <a:pt x="8874975" y="783490"/>
                    <a:pt x="8773028" y="1564076"/>
                    <a:pt x="8769088" y="1776429"/>
                  </a:cubicBezTo>
                  <a:cubicBezTo>
                    <a:pt x="8851857" y="1996738"/>
                    <a:pt x="8637310" y="2309564"/>
                    <a:pt x="8406953" y="2350428"/>
                  </a:cubicBezTo>
                  <a:cubicBezTo>
                    <a:pt x="5612932" y="2453723"/>
                    <a:pt x="3006724" y="2003459"/>
                    <a:pt x="362133" y="2350428"/>
                  </a:cubicBezTo>
                  <a:cubicBezTo>
                    <a:pt x="106980" y="2330282"/>
                    <a:pt x="-98109" y="2091672"/>
                    <a:pt x="0" y="1776429"/>
                  </a:cubicBezTo>
                  <a:cubicBezTo>
                    <a:pt x="-28549" y="1251434"/>
                    <a:pt x="10762" y="759674"/>
                    <a:pt x="0" y="573998"/>
                  </a:cubicBezTo>
                  <a:close/>
                </a:path>
                <a:path w="8769088" h="2350428" stroke="0" extrusionOk="0">
                  <a:moveTo>
                    <a:pt x="0" y="573998"/>
                  </a:moveTo>
                  <a:cubicBezTo>
                    <a:pt x="-66837" y="177428"/>
                    <a:pt x="124117" y="29779"/>
                    <a:pt x="362133" y="0"/>
                  </a:cubicBezTo>
                  <a:cubicBezTo>
                    <a:pt x="4556092" y="-807969"/>
                    <a:pt x="6124179" y="894473"/>
                    <a:pt x="8406953" y="0"/>
                  </a:cubicBezTo>
                  <a:cubicBezTo>
                    <a:pt x="8595536" y="-89250"/>
                    <a:pt x="8681477" y="259309"/>
                    <a:pt x="8769088" y="573998"/>
                  </a:cubicBezTo>
                  <a:cubicBezTo>
                    <a:pt x="8792357" y="893441"/>
                    <a:pt x="8802874" y="1488267"/>
                    <a:pt x="8769088" y="1776429"/>
                  </a:cubicBezTo>
                  <a:cubicBezTo>
                    <a:pt x="8776366" y="2055535"/>
                    <a:pt x="8651379" y="2308540"/>
                    <a:pt x="8406953" y="2350428"/>
                  </a:cubicBezTo>
                  <a:cubicBezTo>
                    <a:pt x="6773005" y="2281267"/>
                    <a:pt x="2196964" y="2415475"/>
                    <a:pt x="362133" y="2350428"/>
                  </a:cubicBezTo>
                  <a:cubicBezTo>
                    <a:pt x="197406" y="2385148"/>
                    <a:pt x="-22416" y="2142311"/>
                    <a:pt x="0" y="1776429"/>
                  </a:cubicBezTo>
                  <a:cubicBezTo>
                    <a:pt x="-67677" y="1431841"/>
                    <a:pt x="27104" y="739306"/>
                    <a:pt x="0" y="573998"/>
                  </a:cubicBezTo>
                  <a:close/>
                </a:path>
                <a:path w="8769088" h="2350428" fill="none" stroke="0" extrusionOk="0">
                  <a:moveTo>
                    <a:pt x="0" y="573998"/>
                  </a:moveTo>
                  <a:cubicBezTo>
                    <a:pt x="-15427" y="195775"/>
                    <a:pt x="133841" y="-19025"/>
                    <a:pt x="362133" y="0"/>
                  </a:cubicBezTo>
                  <a:cubicBezTo>
                    <a:pt x="1532100" y="-224306"/>
                    <a:pt x="6366192" y="51339"/>
                    <a:pt x="8406953" y="0"/>
                  </a:cubicBezTo>
                  <a:cubicBezTo>
                    <a:pt x="8635216" y="-11539"/>
                    <a:pt x="8684620" y="211632"/>
                    <a:pt x="8769088" y="573998"/>
                  </a:cubicBezTo>
                  <a:cubicBezTo>
                    <a:pt x="8810841" y="815833"/>
                    <a:pt x="8751560" y="1521088"/>
                    <a:pt x="8769088" y="1776429"/>
                  </a:cubicBezTo>
                  <a:cubicBezTo>
                    <a:pt x="8796133" y="2021436"/>
                    <a:pt x="8595486" y="2283335"/>
                    <a:pt x="8406953" y="2350428"/>
                  </a:cubicBezTo>
                  <a:cubicBezTo>
                    <a:pt x="6334866" y="3048052"/>
                    <a:pt x="3234173" y="2362442"/>
                    <a:pt x="362133" y="2350428"/>
                  </a:cubicBezTo>
                  <a:cubicBezTo>
                    <a:pt x="141006" y="2399086"/>
                    <a:pt x="-37617" y="2122408"/>
                    <a:pt x="0" y="1776429"/>
                  </a:cubicBezTo>
                  <a:cubicBezTo>
                    <a:pt x="-32201" y="1354528"/>
                    <a:pt x="-14699" y="806767"/>
                    <a:pt x="0" y="573998"/>
                  </a:cubicBezTo>
                  <a:close/>
                </a:path>
                <a:path w="8769088" h="2350428" fill="none" stroke="0" extrusionOk="0">
                  <a:moveTo>
                    <a:pt x="0" y="573998"/>
                  </a:moveTo>
                  <a:cubicBezTo>
                    <a:pt x="-22533" y="288529"/>
                    <a:pt x="86914" y="-40269"/>
                    <a:pt x="362133" y="0"/>
                  </a:cubicBezTo>
                  <a:cubicBezTo>
                    <a:pt x="1290695" y="231851"/>
                    <a:pt x="6572522" y="-637803"/>
                    <a:pt x="8406953" y="0"/>
                  </a:cubicBezTo>
                  <a:cubicBezTo>
                    <a:pt x="8610969" y="-2660"/>
                    <a:pt x="8740157" y="220652"/>
                    <a:pt x="8769088" y="573998"/>
                  </a:cubicBezTo>
                  <a:cubicBezTo>
                    <a:pt x="8848078" y="788837"/>
                    <a:pt x="8783557" y="1547466"/>
                    <a:pt x="8769088" y="1776429"/>
                  </a:cubicBezTo>
                  <a:cubicBezTo>
                    <a:pt x="8830128" y="2011751"/>
                    <a:pt x="8596909" y="2310744"/>
                    <a:pt x="8406953" y="2350428"/>
                  </a:cubicBezTo>
                  <a:cubicBezTo>
                    <a:pt x="6168691" y="2913333"/>
                    <a:pt x="3080186" y="2117898"/>
                    <a:pt x="362133" y="2350428"/>
                  </a:cubicBezTo>
                  <a:cubicBezTo>
                    <a:pt x="92582" y="2349888"/>
                    <a:pt x="-65349" y="2113664"/>
                    <a:pt x="0" y="1776429"/>
                  </a:cubicBezTo>
                  <a:cubicBezTo>
                    <a:pt x="-35367" y="1294421"/>
                    <a:pt x="1347" y="791276"/>
                    <a:pt x="0" y="573998"/>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867253"/>
              <a:ext cx="8864820" cy="12902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Có</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đủ</a:t>
              </a:r>
              <a:r>
                <a:rPr lang="en-US" sz="4000" b="0" i="0" dirty="0">
                  <a:solidFill>
                    <a:srgbClr val="000000"/>
                  </a:solidFill>
                  <a:effectLst/>
                  <a:latin typeface="Calibri" panose="020F0502020204030204" pitchFamily="34" charset="0"/>
                  <a:cs typeface="Calibri" panose="020F0502020204030204" pitchFamily="34" charset="0"/>
                </a:rPr>
                <a:t> 3 </a:t>
              </a:r>
              <a:r>
                <a:rPr lang="en-US" sz="4000" b="0" i="0" dirty="0" err="1">
                  <a:solidFill>
                    <a:srgbClr val="000000"/>
                  </a:solidFill>
                  <a:effectLst/>
                  <a:latin typeface="Calibri" panose="020F0502020204030204" pitchFamily="34" charset="0"/>
                  <a:cs typeface="Calibri" panose="020F0502020204030204" pitchFamily="34" charset="0"/>
                </a:rPr>
                <a:t>phần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mở</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đầu</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triển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khai</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kết</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thúc</a:t>
              </a:r>
              <a:r>
                <a:rPr lang="en-US" sz="4000" b="0" i="0" dirty="0">
                  <a:solidFill>
                    <a:srgbClr val="000000"/>
                  </a:solidFill>
                  <a:effectLst/>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951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062449B-3BA5-3D14-AEFF-7E559FBF2F56}"/>
              </a:ext>
            </a:extLst>
          </p:cNvPr>
          <p:cNvGrpSpPr/>
          <p:nvPr/>
        </p:nvGrpSpPr>
        <p:grpSpPr>
          <a:xfrm>
            <a:off x="1219201" y="253331"/>
            <a:ext cx="9591038" cy="1323439"/>
            <a:chOff x="3222722" y="2311693"/>
            <a:chExt cx="9037137" cy="2412236"/>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9088" h="2350428" fill="none" extrusionOk="0">
                  <a:moveTo>
                    <a:pt x="0" y="573998"/>
                  </a:moveTo>
                  <a:cubicBezTo>
                    <a:pt x="-24265" y="375279"/>
                    <a:pt x="71387" y="-86707"/>
                    <a:pt x="362133" y="0"/>
                  </a:cubicBezTo>
                  <a:cubicBezTo>
                    <a:pt x="715578" y="212640"/>
                    <a:pt x="6333339" y="-1066323"/>
                    <a:pt x="8406953" y="0"/>
                  </a:cubicBezTo>
                  <a:cubicBezTo>
                    <a:pt x="8649636" y="19077"/>
                    <a:pt x="8724233" y="206594"/>
                    <a:pt x="8769088" y="573998"/>
                  </a:cubicBezTo>
                  <a:cubicBezTo>
                    <a:pt x="8874975" y="783490"/>
                    <a:pt x="8773028" y="1564076"/>
                    <a:pt x="8769088" y="1776429"/>
                  </a:cubicBezTo>
                  <a:cubicBezTo>
                    <a:pt x="8851857" y="1996738"/>
                    <a:pt x="8637310" y="2309564"/>
                    <a:pt x="8406953" y="2350428"/>
                  </a:cubicBezTo>
                  <a:cubicBezTo>
                    <a:pt x="5612932" y="2453723"/>
                    <a:pt x="3006724" y="2003459"/>
                    <a:pt x="362133" y="2350428"/>
                  </a:cubicBezTo>
                  <a:cubicBezTo>
                    <a:pt x="106980" y="2330282"/>
                    <a:pt x="-98109" y="2091672"/>
                    <a:pt x="0" y="1776429"/>
                  </a:cubicBezTo>
                  <a:cubicBezTo>
                    <a:pt x="-28549" y="1251434"/>
                    <a:pt x="10762" y="759674"/>
                    <a:pt x="0" y="573998"/>
                  </a:cubicBezTo>
                  <a:close/>
                </a:path>
                <a:path w="8769088" h="2350428" stroke="0" extrusionOk="0">
                  <a:moveTo>
                    <a:pt x="0" y="573998"/>
                  </a:moveTo>
                  <a:cubicBezTo>
                    <a:pt x="-66837" y="177428"/>
                    <a:pt x="124117" y="29779"/>
                    <a:pt x="362133" y="0"/>
                  </a:cubicBezTo>
                  <a:cubicBezTo>
                    <a:pt x="4556092" y="-807969"/>
                    <a:pt x="6124179" y="894473"/>
                    <a:pt x="8406953" y="0"/>
                  </a:cubicBezTo>
                  <a:cubicBezTo>
                    <a:pt x="8595536" y="-89250"/>
                    <a:pt x="8681477" y="259309"/>
                    <a:pt x="8769088" y="573998"/>
                  </a:cubicBezTo>
                  <a:cubicBezTo>
                    <a:pt x="8792357" y="893441"/>
                    <a:pt x="8802874" y="1488267"/>
                    <a:pt x="8769088" y="1776429"/>
                  </a:cubicBezTo>
                  <a:cubicBezTo>
                    <a:pt x="8776366" y="2055535"/>
                    <a:pt x="8651379" y="2308540"/>
                    <a:pt x="8406953" y="2350428"/>
                  </a:cubicBezTo>
                  <a:cubicBezTo>
                    <a:pt x="6773005" y="2281267"/>
                    <a:pt x="2196964" y="2415475"/>
                    <a:pt x="362133" y="2350428"/>
                  </a:cubicBezTo>
                  <a:cubicBezTo>
                    <a:pt x="197406" y="2385148"/>
                    <a:pt x="-22416" y="2142311"/>
                    <a:pt x="0" y="1776429"/>
                  </a:cubicBezTo>
                  <a:cubicBezTo>
                    <a:pt x="-67677" y="1431841"/>
                    <a:pt x="27104" y="739306"/>
                    <a:pt x="0" y="573998"/>
                  </a:cubicBezTo>
                  <a:close/>
                </a:path>
                <a:path w="8769088" h="2350428" fill="none" stroke="0" extrusionOk="0">
                  <a:moveTo>
                    <a:pt x="0" y="573998"/>
                  </a:moveTo>
                  <a:cubicBezTo>
                    <a:pt x="-15427" y="195775"/>
                    <a:pt x="133841" y="-19025"/>
                    <a:pt x="362133" y="0"/>
                  </a:cubicBezTo>
                  <a:cubicBezTo>
                    <a:pt x="1532100" y="-224306"/>
                    <a:pt x="6366192" y="51339"/>
                    <a:pt x="8406953" y="0"/>
                  </a:cubicBezTo>
                  <a:cubicBezTo>
                    <a:pt x="8635216" y="-11539"/>
                    <a:pt x="8684620" y="211632"/>
                    <a:pt x="8769088" y="573998"/>
                  </a:cubicBezTo>
                  <a:cubicBezTo>
                    <a:pt x="8810841" y="815833"/>
                    <a:pt x="8751560" y="1521088"/>
                    <a:pt x="8769088" y="1776429"/>
                  </a:cubicBezTo>
                  <a:cubicBezTo>
                    <a:pt x="8796133" y="2021436"/>
                    <a:pt x="8595486" y="2283335"/>
                    <a:pt x="8406953" y="2350428"/>
                  </a:cubicBezTo>
                  <a:cubicBezTo>
                    <a:pt x="6334866" y="3048052"/>
                    <a:pt x="3234173" y="2362442"/>
                    <a:pt x="362133" y="2350428"/>
                  </a:cubicBezTo>
                  <a:cubicBezTo>
                    <a:pt x="141006" y="2399086"/>
                    <a:pt x="-37617" y="2122408"/>
                    <a:pt x="0" y="1776429"/>
                  </a:cubicBezTo>
                  <a:cubicBezTo>
                    <a:pt x="-32201" y="1354528"/>
                    <a:pt x="-14699" y="806767"/>
                    <a:pt x="0" y="573998"/>
                  </a:cubicBezTo>
                  <a:close/>
                </a:path>
                <a:path w="8769088" h="2350428" fill="none" stroke="0" extrusionOk="0">
                  <a:moveTo>
                    <a:pt x="0" y="573998"/>
                  </a:moveTo>
                  <a:cubicBezTo>
                    <a:pt x="-22533" y="288529"/>
                    <a:pt x="86914" y="-40269"/>
                    <a:pt x="362133" y="0"/>
                  </a:cubicBezTo>
                  <a:cubicBezTo>
                    <a:pt x="1290695" y="231851"/>
                    <a:pt x="6572522" y="-637803"/>
                    <a:pt x="8406953" y="0"/>
                  </a:cubicBezTo>
                  <a:cubicBezTo>
                    <a:pt x="8610969" y="-2660"/>
                    <a:pt x="8740157" y="220652"/>
                    <a:pt x="8769088" y="573998"/>
                  </a:cubicBezTo>
                  <a:cubicBezTo>
                    <a:pt x="8848078" y="788837"/>
                    <a:pt x="8783557" y="1547466"/>
                    <a:pt x="8769088" y="1776429"/>
                  </a:cubicBezTo>
                  <a:cubicBezTo>
                    <a:pt x="8830128" y="2011751"/>
                    <a:pt x="8596909" y="2310744"/>
                    <a:pt x="8406953" y="2350428"/>
                  </a:cubicBezTo>
                  <a:cubicBezTo>
                    <a:pt x="6168691" y="2913333"/>
                    <a:pt x="3080186" y="2117898"/>
                    <a:pt x="362133" y="2350428"/>
                  </a:cubicBezTo>
                  <a:cubicBezTo>
                    <a:pt x="92582" y="2349888"/>
                    <a:pt x="-65349" y="2113664"/>
                    <a:pt x="0" y="1776429"/>
                  </a:cubicBezTo>
                  <a:cubicBezTo>
                    <a:pt x="-35367" y="1294421"/>
                    <a:pt x="1347" y="791276"/>
                    <a:pt x="0" y="573998"/>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311693"/>
              <a:ext cx="8864820" cy="2412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Đảm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bảo</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yêu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cầu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giới</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thiệu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nhân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vật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trong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phim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EBFB9741-2CB3-1916-1984-1AE9EC78DEE7}"/>
              </a:ext>
            </a:extLst>
          </p:cNvPr>
          <p:cNvPicPr>
            <a:picLocks noChangeAspect="1"/>
          </p:cNvPicPr>
          <p:nvPr/>
        </p:nvPicPr>
        <p:blipFill>
          <a:blip r:embed="rId3"/>
          <a:stretch>
            <a:fillRect/>
          </a:stretch>
        </p:blipFill>
        <p:spPr>
          <a:xfrm>
            <a:off x="1547812" y="1847214"/>
            <a:ext cx="7921308" cy="4464943"/>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E07BAA58-25E0-692E-70E0-B2C836FE4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6130">
            <a:off x="9569793" y="4478082"/>
            <a:ext cx="2309940" cy="2297133"/>
          </a:xfrm>
          <a:prstGeom prst="rect">
            <a:avLst/>
          </a:prstGeom>
        </p:spPr>
      </p:pic>
    </p:spTree>
    <p:extLst>
      <p:ext uri="{BB962C8B-B14F-4D97-AF65-F5344CB8AC3E}">
        <p14:creationId xmlns:p14="http://schemas.microsoft.com/office/powerpoint/2010/main" val="282568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vector graphics&#10;&#10;Description automatically generated">
            <a:extLst>
              <a:ext uri="{FF2B5EF4-FFF2-40B4-BE49-F238E27FC236}">
                <a16:creationId xmlns:a16="http://schemas.microsoft.com/office/drawing/2014/main" id="{E07BAA58-25E0-692E-70E0-B2C836FE4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6130">
            <a:off x="9569793" y="4478082"/>
            <a:ext cx="2309940" cy="2297133"/>
          </a:xfrm>
          <a:prstGeom prst="rect">
            <a:avLst/>
          </a:prstGeom>
        </p:spPr>
      </p:pic>
      <p:sp>
        <p:nvSpPr>
          <p:cNvPr id="4" name="TextBox 3">
            <a:extLst>
              <a:ext uri="{FF2B5EF4-FFF2-40B4-BE49-F238E27FC236}">
                <a16:creationId xmlns:a16="http://schemas.microsoft.com/office/drawing/2014/main" id="{5F21E46A-60AB-53E0-1F78-C7A58747C9A0}"/>
              </a:ext>
            </a:extLst>
          </p:cNvPr>
          <p:cNvSpPr txBox="1"/>
          <p:nvPr/>
        </p:nvSpPr>
        <p:spPr>
          <a:xfrm>
            <a:off x="2661920" y="457200"/>
            <a:ext cx="627888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Hoàn </a:t>
            </a:r>
            <a:r>
              <a:rPr lang="en-US" sz="3600" b="1" dirty="0" err="1">
                <a:latin typeface="Cambria" panose="02040503050406030204" pitchFamily="18" charset="0"/>
                <a:ea typeface="Cambria" panose="02040503050406030204" pitchFamily="18" charset="0"/>
              </a:rPr>
              <a:t>thành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phiếu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10B65CD9-9E74-4323-EBE8-DBD7EC2BFD5D}"/>
              </a:ext>
            </a:extLst>
          </p:cNvPr>
          <p:cNvGraphicFramePr>
            <a:graphicFrameLocks noGrp="1"/>
          </p:cNvGraphicFramePr>
          <p:nvPr>
            <p:extLst>
              <p:ext uri="{D42A27DB-BD31-4B8C-83A1-F6EECF244321}">
                <p14:modId xmlns:p14="http://schemas.microsoft.com/office/powerpoint/2010/main" val="900858864"/>
              </p:ext>
            </p:extLst>
          </p:nvPr>
        </p:nvGraphicFramePr>
        <p:xfrm>
          <a:off x="782320" y="1769807"/>
          <a:ext cx="8971280" cy="4470754"/>
        </p:xfrm>
        <a:graphic>
          <a:graphicData uri="http://schemas.openxmlformats.org/drawingml/2006/table">
            <a:tbl>
              <a:tblPr firstRow="1" firstCol="1" bandRow="1">
                <a:tableStyleId>{5C22544A-7EE6-4342-B048-85BDC9FD1C3A}</a:tableStyleId>
              </a:tblPr>
              <a:tblGrid>
                <a:gridCol w="906818">
                  <a:extLst>
                    <a:ext uri="{9D8B030D-6E8A-4147-A177-3AD203B41FA5}">
                      <a16:colId xmlns:a16="http://schemas.microsoft.com/office/drawing/2014/main" val="1390338998"/>
                    </a:ext>
                  </a:extLst>
                </a:gridCol>
                <a:gridCol w="4483177">
                  <a:extLst>
                    <a:ext uri="{9D8B030D-6E8A-4147-A177-3AD203B41FA5}">
                      <a16:colId xmlns:a16="http://schemas.microsoft.com/office/drawing/2014/main" val="1841183506"/>
                    </a:ext>
                  </a:extLst>
                </a:gridCol>
                <a:gridCol w="1733144">
                  <a:extLst>
                    <a:ext uri="{9D8B030D-6E8A-4147-A177-3AD203B41FA5}">
                      <a16:colId xmlns:a16="http://schemas.microsoft.com/office/drawing/2014/main" val="2930809215"/>
                    </a:ext>
                  </a:extLst>
                </a:gridCol>
                <a:gridCol w="1848141">
                  <a:extLst>
                    <a:ext uri="{9D8B030D-6E8A-4147-A177-3AD203B41FA5}">
                      <a16:colId xmlns:a16="http://schemas.microsoft.com/office/drawing/2014/main" val="529789747"/>
                    </a:ext>
                  </a:extLst>
                </a:gridCol>
              </a:tblGrid>
              <a:tr h="820993">
                <a:tc>
                  <a:txBody>
                    <a:bodyPr/>
                    <a:lstStyle/>
                    <a:p>
                      <a:pPr marL="6350" marR="0" algn="ctr">
                        <a:lnSpc>
                          <a:spcPct val="115000"/>
                        </a:lnSpc>
                        <a:spcBef>
                          <a:spcPts val="0"/>
                        </a:spcBef>
                        <a:spcAft>
                          <a:spcPts val="0"/>
                        </a:spcAft>
                      </a:pPr>
                      <a:r>
                        <a:rPr lang="en-US" sz="2400" spc="-25">
                          <a:effectLst/>
                          <a:latin typeface="Cambria" panose="02040503050406030204" pitchFamily="18" charset="0"/>
                          <a:ea typeface="Cambria" panose="02040503050406030204" pitchFamily="18" charset="0"/>
                        </a:rPr>
                        <a:t>STT</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9075" marR="0">
                        <a:lnSpc>
                          <a:spcPct val="115000"/>
                        </a:lnSpc>
                        <a:spcBef>
                          <a:spcPts val="0"/>
                        </a:spcBef>
                        <a:spcAft>
                          <a:spcPts val="0"/>
                        </a:spcAft>
                      </a:pPr>
                      <a:r>
                        <a:rPr lang="en-US" sz="2400" dirty="0" err="1">
                          <a:effectLst/>
                          <a:latin typeface="Cambria" panose="02040503050406030204" pitchFamily="18" charset="0"/>
                          <a:ea typeface="Cambria" panose="02040503050406030204" pitchFamily="18" charset="0"/>
                        </a:rPr>
                        <a:t>Tiêu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giá</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5260" marR="93345" indent="-74295">
                        <a:lnSpc>
                          <a:spcPct val="115000"/>
                        </a:lnSpc>
                        <a:spcBef>
                          <a:spcPts val="0"/>
                        </a:spcBef>
                        <a:spcAft>
                          <a:spcPts val="0"/>
                        </a:spcAft>
                      </a:pPr>
                      <a:r>
                        <a:rPr lang="en-US" sz="2400" spc="-20">
                          <a:effectLst/>
                          <a:latin typeface="Cambria" panose="02040503050406030204" pitchFamily="18" charset="0"/>
                          <a:ea typeface="Cambria" panose="02040503050406030204" pitchFamily="18" charset="0"/>
                        </a:rPr>
                        <a:t>Chưa đạt</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45085" algn="ctr">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Cần</a:t>
                      </a:r>
                      <a:r>
                        <a:rPr lang="vi-VN" sz="2400" spc="-70">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điều </a:t>
                      </a:r>
                      <a:r>
                        <a:rPr lang="vi-VN" sz="2400" spc="-10">
                          <a:effectLst/>
                          <a:latin typeface="Cambria" panose="02040503050406030204" pitchFamily="18" charset="0"/>
                          <a:ea typeface="Cambria" panose="02040503050406030204" pitchFamily="18" charset="0"/>
                        </a:rPr>
                        <a:t>chỉnh</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224178"/>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1</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mở</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đầu</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đoạn</a:t>
                      </a:r>
                      <a:r>
                        <a:rPr lang="vi-VN" sz="2400" spc="-10" dirty="0">
                          <a:effectLst/>
                          <a:latin typeface="Cambria" panose="02040503050406030204" pitchFamily="18" charset="0"/>
                          <a:ea typeface="Cambria" panose="02040503050406030204" pitchFamily="18" charset="0"/>
                        </a:rPr>
                        <a:t> </a:t>
                      </a:r>
                      <a:r>
                        <a:rPr lang="vi-VN" sz="2400" spc="-25" dirty="0">
                          <a:effectLst/>
                          <a:latin typeface="Cambria" panose="02040503050406030204" pitchFamily="18" charset="0"/>
                          <a:ea typeface="Cambria" panose="02040503050406030204" pitchFamily="18" charset="0"/>
                        </a:rPr>
                        <a:t>văn</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215936"/>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2</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giới</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thiệu</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nhân vật trong phim</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739606"/>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3</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4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kết</a:t>
                      </a:r>
                      <a:r>
                        <a:rPr lang="vi-VN" sz="2400" spc="-35"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thúc</a:t>
                      </a:r>
                      <a:r>
                        <a:rPr lang="vi-VN" sz="2400" spc="-4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đoạn</a:t>
                      </a:r>
                      <a:r>
                        <a:rPr lang="vi-VN" sz="2400" spc="-35" dirty="0">
                          <a:effectLst/>
                          <a:latin typeface="Cambria" panose="02040503050406030204" pitchFamily="18" charset="0"/>
                          <a:ea typeface="Cambria" panose="02040503050406030204" pitchFamily="18" charset="0"/>
                        </a:rPr>
                        <a:t> </a:t>
                      </a:r>
                      <a:r>
                        <a:rPr lang="vi-VN" sz="2400" spc="-25" dirty="0">
                          <a:effectLst/>
                          <a:latin typeface="Cambria" panose="02040503050406030204" pitchFamily="18" charset="0"/>
                          <a:ea typeface="Cambria" panose="02040503050406030204" pitchFamily="18" charset="0"/>
                        </a:rPr>
                        <a:t>văn</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072863"/>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4</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Cách</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lựa</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chọn</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và</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đưa dẫn chứng</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0351730"/>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5</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Cách</a:t>
                      </a:r>
                      <a:r>
                        <a:rPr lang="vi-VN" sz="2400" spc="-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dùng</a:t>
                      </a:r>
                      <a:r>
                        <a:rPr lang="vi-VN" sz="2400" spc="-10">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từ,</a:t>
                      </a:r>
                      <a:r>
                        <a:rPr lang="vi-VN" sz="2400" spc="-1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đặt</a:t>
                      </a:r>
                      <a:r>
                        <a:rPr lang="vi-VN" sz="2400" spc="-10">
                          <a:effectLst/>
                          <a:latin typeface="Cambria" panose="02040503050406030204" pitchFamily="18" charset="0"/>
                          <a:ea typeface="Cambria" panose="02040503050406030204" pitchFamily="18" charset="0"/>
                        </a:rPr>
                        <a:t> </a:t>
                      </a:r>
                      <a:r>
                        <a:rPr lang="vi-VN" sz="2400" spc="-25">
                          <a:effectLst/>
                          <a:latin typeface="Cambria" panose="02040503050406030204" pitchFamily="18" charset="0"/>
                          <a:ea typeface="Cambria" panose="02040503050406030204" pitchFamily="18" charset="0"/>
                        </a:rPr>
                        <a:t>câu</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89863"/>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6</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Có</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dùng</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biện</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pháp</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so sánh, nhân hóa</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6443969"/>
                  </a:ext>
                </a:extLst>
              </a:tr>
            </a:tbl>
          </a:graphicData>
        </a:graphic>
      </p:graphicFrame>
    </p:spTree>
    <p:extLst>
      <p:ext uri="{BB962C8B-B14F-4D97-AF65-F5344CB8AC3E}">
        <p14:creationId xmlns:p14="http://schemas.microsoft.com/office/powerpoint/2010/main" val="124077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062449B-3BA5-3D14-AEFF-7E559FBF2F56}"/>
              </a:ext>
            </a:extLst>
          </p:cNvPr>
          <p:cNvGrpSpPr/>
          <p:nvPr/>
        </p:nvGrpSpPr>
        <p:grpSpPr>
          <a:xfrm>
            <a:off x="1219201" y="253331"/>
            <a:ext cx="9591038" cy="1323439"/>
            <a:chOff x="3222722" y="2311693"/>
            <a:chExt cx="9037137" cy="2412236"/>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 name="connsiteX0" fmla="*/ 0 w 8769088"/>
                <a:gd name="connsiteY0" fmla="*/ 573998 h 2350428"/>
                <a:gd name="connsiteX1" fmla="*/ 362133 w 8769088"/>
                <a:gd name="connsiteY1" fmla="*/ 0 h 2350428"/>
                <a:gd name="connsiteX2" fmla="*/ 8406953 w 8769088"/>
                <a:gd name="connsiteY2" fmla="*/ 0 h 2350428"/>
                <a:gd name="connsiteX3" fmla="*/ 8769088 w 8769088"/>
                <a:gd name="connsiteY3" fmla="*/ 573998 h 2350428"/>
                <a:gd name="connsiteX4" fmla="*/ 8769088 w 8769088"/>
                <a:gd name="connsiteY4" fmla="*/ 1776429 h 2350428"/>
                <a:gd name="connsiteX5" fmla="*/ 8406953 w 8769088"/>
                <a:gd name="connsiteY5" fmla="*/ 2350428 h 2350428"/>
                <a:gd name="connsiteX6" fmla="*/ 362133 w 8769088"/>
                <a:gd name="connsiteY6" fmla="*/ 2350428 h 2350428"/>
                <a:gd name="connsiteX7" fmla="*/ 0 w 8769088"/>
                <a:gd name="connsiteY7" fmla="*/ 1776429 h 2350428"/>
                <a:gd name="connsiteX8" fmla="*/ 0 w 8769088"/>
                <a:gd name="connsiteY8" fmla="*/ 573998 h 23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9088" h="2350428" fill="none" extrusionOk="0">
                  <a:moveTo>
                    <a:pt x="0" y="573998"/>
                  </a:moveTo>
                  <a:cubicBezTo>
                    <a:pt x="-24265" y="375279"/>
                    <a:pt x="71387" y="-86707"/>
                    <a:pt x="362133" y="0"/>
                  </a:cubicBezTo>
                  <a:cubicBezTo>
                    <a:pt x="715578" y="212640"/>
                    <a:pt x="6333339" y="-1066323"/>
                    <a:pt x="8406953" y="0"/>
                  </a:cubicBezTo>
                  <a:cubicBezTo>
                    <a:pt x="8649636" y="19077"/>
                    <a:pt x="8724233" y="206594"/>
                    <a:pt x="8769088" y="573998"/>
                  </a:cubicBezTo>
                  <a:cubicBezTo>
                    <a:pt x="8874975" y="783490"/>
                    <a:pt x="8773028" y="1564076"/>
                    <a:pt x="8769088" y="1776429"/>
                  </a:cubicBezTo>
                  <a:cubicBezTo>
                    <a:pt x="8851857" y="1996738"/>
                    <a:pt x="8637310" y="2309564"/>
                    <a:pt x="8406953" y="2350428"/>
                  </a:cubicBezTo>
                  <a:cubicBezTo>
                    <a:pt x="5612932" y="2453723"/>
                    <a:pt x="3006724" y="2003459"/>
                    <a:pt x="362133" y="2350428"/>
                  </a:cubicBezTo>
                  <a:cubicBezTo>
                    <a:pt x="106980" y="2330282"/>
                    <a:pt x="-98109" y="2091672"/>
                    <a:pt x="0" y="1776429"/>
                  </a:cubicBezTo>
                  <a:cubicBezTo>
                    <a:pt x="-28549" y="1251434"/>
                    <a:pt x="10762" y="759674"/>
                    <a:pt x="0" y="573998"/>
                  </a:cubicBezTo>
                  <a:close/>
                </a:path>
                <a:path w="8769088" h="2350428" stroke="0" extrusionOk="0">
                  <a:moveTo>
                    <a:pt x="0" y="573998"/>
                  </a:moveTo>
                  <a:cubicBezTo>
                    <a:pt x="-66837" y="177428"/>
                    <a:pt x="124117" y="29779"/>
                    <a:pt x="362133" y="0"/>
                  </a:cubicBezTo>
                  <a:cubicBezTo>
                    <a:pt x="4556092" y="-807969"/>
                    <a:pt x="6124179" y="894473"/>
                    <a:pt x="8406953" y="0"/>
                  </a:cubicBezTo>
                  <a:cubicBezTo>
                    <a:pt x="8595536" y="-89250"/>
                    <a:pt x="8681477" y="259309"/>
                    <a:pt x="8769088" y="573998"/>
                  </a:cubicBezTo>
                  <a:cubicBezTo>
                    <a:pt x="8792357" y="893441"/>
                    <a:pt x="8802874" y="1488267"/>
                    <a:pt x="8769088" y="1776429"/>
                  </a:cubicBezTo>
                  <a:cubicBezTo>
                    <a:pt x="8776366" y="2055535"/>
                    <a:pt x="8651379" y="2308540"/>
                    <a:pt x="8406953" y="2350428"/>
                  </a:cubicBezTo>
                  <a:cubicBezTo>
                    <a:pt x="6773005" y="2281267"/>
                    <a:pt x="2196964" y="2415475"/>
                    <a:pt x="362133" y="2350428"/>
                  </a:cubicBezTo>
                  <a:cubicBezTo>
                    <a:pt x="197406" y="2385148"/>
                    <a:pt x="-22416" y="2142311"/>
                    <a:pt x="0" y="1776429"/>
                  </a:cubicBezTo>
                  <a:cubicBezTo>
                    <a:pt x="-67677" y="1431841"/>
                    <a:pt x="27104" y="739306"/>
                    <a:pt x="0" y="573998"/>
                  </a:cubicBezTo>
                  <a:close/>
                </a:path>
                <a:path w="8769088" h="2350428" fill="none" stroke="0" extrusionOk="0">
                  <a:moveTo>
                    <a:pt x="0" y="573998"/>
                  </a:moveTo>
                  <a:cubicBezTo>
                    <a:pt x="-15427" y="195775"/>
                    <a:pt x="133841" y="-19025"/>
                    <a:pt x="362133" y="0"/>
                  </a:cubicBezTo>
                  <a:cubicBezTo>
                    <a:pt x="1532100" y="-224306"/>
                    <a:pt x="6366192" y="51339"/>
                    <a:pt x="8406953" y="0"/>
                  </a:cubicBezTo>
                  <a:cubicBezTo>
                    <a:pt x="8635216" y="-11539"/>
                    <a:pt x="8684620" y="211632"/>
                    <a:pt x="8769088" y="573998"/>
                  </a:cubicBezTo>
                  <a:cubicBezTo>
                    <a:pt x="8810841" y="815833"/>
                    <a:pt x="8751560" y="1521088"/>
                    <a:pt x="8769088" y="1776429"/>
                  </a:cubicBezTo>
                  <a:cubicBezTo>
                    <a:pt x="8796133" y="2021436"/>
                    <a:pt x="8595486" y="2283335"/>
                    <a:pt x="8406953" y="2350428"/>
                  </a:cubicBezTo>
                  <a:cubicBezTo>
                    <a:pt x="6334866" y="3048052"/>
                    <a:pt x="3234173" y="2362442"/>
                    <a:pt x="362133" y="2350428"/>
                  </a:cubicBezTo>
                  <a:cubicBezTo>
                    <a:pt x="141006" y="2399086"/>
                    <a:pt x="-37617" y="2122408"/>
                    <a:pt x="0" y="1776429"/>
                  </a:cubicBezTo>
                  <a:cubicBezTo>
                    <a:pt x="-32201" y="1354528"/>
                    <a:pt x="-14699" y="806767"/>
                    <a:pt x="0" y="573998"/>
                  </a:cubicBezTo>
                  <a:close/>
                </a:path>
                <a:path w="8769088" h="2350428" fill="none" stroke="0" extrusionOk="0">
                  <a:moveTo>
                    <a:pt x="0" y="573998"/>
                  </a:moveTo>
                  <a:cubicBezTo>
                    <a:pt x="-22533" y="288529"/>
                    <a:pt x="86914" y="-40269"/>
                    <a:pt x="362133" y="0"/>
                  </a:cubicBezTo>
                  <a:cubicBezTo>
                    <a:pt x="1290695" y="231851"/>
                    <a:pt x="6572522" y="-637803"/>
                    <a:pt x="8406953" y="0"/>
                  </a:cubicBezTo>
                  <a:cubicBezTo>
                    <a:pt x="8610969" y="-2660"/>
                    <a:pt x="8740157" y="220652"/>
                    <a:pt x="8769088" y="573998"/>
                  </a:cubicBezTo>
                  <a:cubicBezTo>
                    <a:pt x="8848078" y="788837"/>
                    <a:pt x="8783557" y="1547466"/>
                    <a:pt x="8769088" y="1776429"/>
                  </a:cubicBezTo>
                  <a:cubicBezTo>
                    <a:pt x="8830128" y="2011751"/>
                    <a:pt x="8596909" y="2310744"/>
                    <a:pt x="8406953" y="2350428"/>
                  </a:cubicBezTo>
                  <a:cubicBezTo>
                    <a:pt x="6168691" y="2913333"/>
                    <a:pt x="3080186" y="2117898"/>
                    <a:pt x="362133" y="2350428"/>
                  </a:cubicBezTo>
                  <a:cubicBezTo>
                    <a:pt x="92582" y="2349888"/>
                    <a:pt x="-65349" y="2113664"/>
                    <a:pt x="0" y="1776429"/>
                  </a:cubicBezTo>
                  <a:cubicBezTo>
                    <a:pt x="-35367" y="1294421"/>
                    <a:pt x="1347" y="791276"/>
                    <a:pt x="0" y="573998"/>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311693"/>
              <a:ext cx="8864820" cy="2412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lại các câu hoặc đoạn trong bài làm của em cho hay hơn.</a:t>
              </a:r>
            </a:p>
          </p:txBody>
        </p:sp>
      </p:grpSp>
      <p:pic>
        <p:nvPicPr>
          <p:cNvPr id="4" name="Picture 3">
            <a:extLst>
              <a:ext uri="{FF2B5EF4-FFF2-40B4-BE49-F238E27FC236}">
                <a16:creationId xmlns:a16="http://schemas.microsoft.com/office/drawing/2014/main" id="{4AB5C278-85A0-8671-44A5-9C2C12EECA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3439765" y="566416"/>
            <a:ext cx="4850795" cy="6150138"/>
          </a:xfrm>
          <a:prstGeom prst="rect">
            <a:avLst/>
          </a:prstGeom>
        </p:spPr>
      </p:pic>
    </p:spTree>
    <p:extLst>
      <p:ext uri="{BB962C8B-B14F-4D97-AF65-F5344CB8AC3E}">
        <p14:creationId xmlns:p14="http://schemas.microsoft.com/office/powerpoint/2010/main" val="364364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16"/>
            <a:ext cx="12268005" cy="6815774"/>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321" y="0"/>
            <a:ext cx="10779760" cy="6858000"/>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pic>
        <p:nvPicPr>
          <p:cNvPr id="2" name="Picture 1"/>
          <p:cNvPicPr>
            <a:picLocks noChangeAspect="1"/>
          </p:cNvPicPr>
          <p:nvPr/>
        </p:nvPicPr>
        <p:blipFill>
          <a:blip r:embed="rId6" cstate="hqprint">
            <a:extLst>
              <a:ext uri="{BEBA8EAE-BF5A-486C-A8C5-ECC9F3942E4B}">
                <a14:imgProps xmlns:a14="http://schemas.microsoft.com/office/drawing/2010/main">
                  <a14:imgLayer r:embed="rId7">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645813" y="3556000"/>
            <a:ext cx="4407112" cy="3525520"/>
          </a:xfrm>
          <a:prstGeom prst="rect">
            <a:avLst/>
          </a:prstGeom>
        </p:spPr>
      </p:pic>
      <p:sp>
        <p:nvSpPr>
          <p:cNvPr id="4" name="TextBox 3">
            <a:extLst>
              <a:ext uri="{FF2B5EF4-FFF2-40B4-BE49-F238E27FC236}">
                <a16:creationId xmlns:a16="http://schemas.microsoft.com/office/drawing/2014/main" id="{FBDBE6F8-1B0F-FE05-7A2E-36E7E067CFC2}"/>
              </a:ext>
            </a:extLst>
          </p:cNvPr>
          <p:cNvSpPr txBox="1"/>
          <p:nvPr/>
        </p:nvSpPr>
        <p:spPr>
          <a:xfrm>
            <a:off x="2844800" y="1463040"/>
            <a:ext cx="7670800" cy="3539430"/>
          </a:xfrm>
          <a:prstGeom prst="rect">
            <a:avLst/>
          </a:prstGeom>
          <a:noFill/>
        </p:spPr>
        <p:txBody>
          <a:bodyPr wrap="square" rtlCol="0">
            <a:spAutoFit/>
          </a:bodyPr>
          <a:lstStyle/>
          <a:p>
            <a:pPr algn="just"/>
            <a:r>
              <a:rPr lang="nl-NL" sz="2800" dirty="0">
                <a:solidFill>
                  <a:srgbClr val="000000"/>
                </a:solidFill>
                <a:effectLst/>
                <a:latin typeface="Cambria" panose="02040503050406030204" pitchFamily="18" charset="0"/>
                <a:ea typeface="Cambria" panose="02040503050406030204" pitchFamily="18" charset="0"/>
              </a:rPr>
              <a:t>  Lứa tuổi thiếu nhi ai cũng từng có những đam mê, những bộ phim để đời không bao giờ quên – một bộ phim hoạt hình nổi tiếng xứng đáng với biết bao tình cảm mà mọi người dân dành cho nó, một bộ phim vô cùng nổi tiếng: </a:t>
            </a:r>
            <a:r>
              <a:rPr lang="nl-NL" sz="2800" i="1" dirty="0">
                <a:solidFill>
                  <a:srgbClr val="000000"/>
                </a:solidFill>
                <a:effectLst/>
                <a:latin typeface="Cambria" panose="02040503050406030204" pitchFamily="18" charset="0"/>
                <a:ea typeface="Cambria" panose="02040503050406030204" pitchFamily="18" charset="0"/>
              </a:rPr>
              <a:t>Tom and Jerry</a:t>
            </a:r>
            <a:r>
              <a:rPr lang="nl-NL" sz="2800" dirty="0">
                <a:solidFill>
                  <a:srgbClr val="000000"/>
                </a:solidFill>
                <a:effectLst/>
                <a:latin typeface="Cambria" panose="02040503050406030204" pitchFamily="18" charset="0"/>
                <a:ea typeface="Cambria" panose="02040503050406030204" pitchFamily="18" charset="0"/>
              </a:rPr>
              <a:t>. Đây là một bộ phim hoạt hình của nước ngoài, trong phim chỉ có các tiếng động, tiếng nhạc, rất ít lời thoại nhưng ai xem cũng có thể hiểu được.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222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257</Words>
  <Application>Microsoft Office PowerPoint</Application>
  <PresentationFormat>Widescreen</PresentationFormat>
  <Paragraphs>40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Calibri</vt:lpstr>
      <vt:lpstr>Cambria</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9</cp:revision>
  <dcterms:created xsi:type="dcterms:W3CDTF">2024-10-14T13:11:14Z</dcterms:created>
  <dcterms:modified xsi:type="dcterms:W3CDTF">2025-01-12T06:56:53Z</dcterms:modified>
</cp:coreProperties>
</file>