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9" r:id="rId3"/>
  </p:sldMasterIdLst>
  <p:notesMasterIdLst>
    <p:notesMasterId r:id="rId24"/>
  </p:notesMasterIdLst>
  <p:sldIdLst>
    <p:sldId id="7737" r:id="rId4"/>
    <p:sldId id="259" r:id="rId5"/>
    <p:sldId id="274" r:id="rId6"/>
    <p:sldId id="275" r:id="rId7"/>
    <p:sldId id="277" r:id="rId8"/>
    <p:sldId id="278" r:id="rId9"/>
    <p:sldId id="279" r:id="rId10"/>
    <p:sldId id="257" r:id="rId11"/>
    <p:sldId id="261" r:id="rId12"/>
    <p:sldId id="320" r:id="rId13"/>
    <p:sldId id="321" r:id="rId14"/>
    <p:sldId id="322" r:id="rId15"/>
    <p:sldId id="323" r:id="rId16"/>
    <p:sldId id="324" r:id="rId17"/>
    <p:sldId id="325" r:id="rId18"/>
    <p:sldId id="326" r:id="rId19"/>
    <p:sldId id="327" r:id="rId20"/>
    <p:sldId id="328" r:id="rId21"/>
    <p:sldId id="303" r:id="rId22"/>
    <p:sldId id="269"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8497C-7013-4767-8207-A14AEAAFCEC7}" v="1" dt="2025-02-07T03:08:52.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0" d="100"/>
          <a:sy n="40" d="100"/>
        </p:scale>
        <p:origin x="480"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9958497C-7013-4767-8207-A14AEAAFCEC7}"/>
    <pc:docChg chg="modSld">
      <pc:chgData name="Ha Nguyen" userId="7e36c6dd258c56d1" providerId="LiveId" clId="{9958497C-7013-4767-8207-A14AEAAFCEC7}" dt="2025-02-07T03:08:52.602" v="0" actId="20577"/>
      <pc:docMkLst>
        <pc:docMk/>
      </pc:docMkLst>
      <pc:sldChg chg="modSp">
        <pc:chgData name="Ha Nguyen" userId="7e36c6dd258c56d1" providerId="LiveId" clId="{9958497C-7013-4767-8207-A14AEAAFCEC7}" dt="2025-02-07T03:08:52.602" v="0" actId="20577"/>
        <pc:sldMkLst>
          <pc:docMk/>
          <pc:sldMk cId="459775057" sldId="320"/>
        </pc:sldMkLst>
        <pc:spChg chg="mod">
          <ac:chgData name="Ha Nguyen" userId="7e36c6dd258c56d1" providerId="LiveId" clId="{9958497C-7013-4767-8207-A14AEAAFCEC7}" dt="2025-02-07T03:08:52.602" v="0" actId="20577"/>
          <ac:spMkLst>
            <pc:docMk/>
            <pc:sldMk cId="459775057" sldId="320"/>
            <ac:spMk id="11" creationId="{C1C07B25-13E9-F18C-0A3F-B289A72433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36F1D-2BCC-4F66-AC83-CA27F215A6E0}" type="datetimeFigureOut">
              <a:rPr lang="en-US" smtClean="0"/>
              <a:t>2/7/2025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F8521-033C-4868-8377-A9A054A9C8BF}" type="slidenum">
              <a:rPr lang="en-US" smtClean="0"/>
              <a:t>‹#›</a:t>
            </a:fld>
            <a:endParaRPr lang="en-US"/>
          </a:p>
        </p:txBody>
      </p:sp>
    </p:spTree>
    <p:extLst>
      <p:ext uri="{BB962C8B-B14F-4D97-AF65-F5344CB8AC3E}">
        <p14:creationId xmlns:p14="http://schemas.microsoft.com/office/powerpoint/2010/main" val="639627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618271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2987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693292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14129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02926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502395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168639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1781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371886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385194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558262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77769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07/02/2025</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39592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3.png"/><Relationship Id="rId3" Type="http://schemas.openxmlformats.org/officeDocument/2006/relationships/audio" Target="../media/media1.mp3"/><Relationship Id="rId21" Type="http://schemas.openxmlformats.org/officeDocument/2006/relationships/image" Target="../media/image29.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2.png"/><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themeOverride" Target="../theme/themeOverride1.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1.pn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0.pn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slideLayout" Target="../slideLayouts/slideLayout19.xml"/><Relationship Id="rId9" Type="http://schemas.openxmlformats.org/officeDocument/2006/relationships/image" Target="../media/image17.svg"/><Relationship Id="rId14" Type="http://schemas.openxmlformats.org/officeDocument/2006/relationships/image" Target="../media/image22.png"/><Relationship Id="rId22" Type="http://schemas.microsoft.com/office/2007/relationships/hdphoto" Target="../media/hdphoto1.wdp"/><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svg"/><Relationship Id="rId1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4.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9.png"/><Relationship Id="rId1" Type="http://schemas.openxmlformats.org/officeDocument/2006/relationships/themeOverride" Target="../theme/themeOverride2.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5.svg"/><Relationship Id="rId2" Type="http://schemas.openxmlformats.org/officeDocument/2006/relationships/slideLayout" Target="../slideLayouts/slideLayout19.xml"/><Relationship Id="rId16" Type="http://schemas.openxmlformats.org/officeDocument/2006/relationships/image" Target="../media/image37.png"/><Relationship Id="rId1" Type="http://schemas.openxmlformats.org/officeDocument/2006/relationships/themeOverride" Target="../theme/themeOverride3.xml"/><Relationship Id="rId6" Type="http://schemas.openxmlformats.org/officeDocument/2006/relationships/image" Target="../media/image15.svg"/><Relationship Id="rId11"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image" Target="../media/image36.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5.svg"/><Relationship Id="rId2" Type="http://schemas.openxmlformats.org/officeDocument/2006/relationships/slideLayout" Target="../slideLayouts/slideLayout19.xml"/><Relationship Id="rId16" Type="http://schemas.openxmlformats.org/officeDocument/2006/relationships/image" Target="../media/image37.png"/><Relationship Id="rId1" Type="http://schemas.openxmlformats.org/officeDocument/2006/relationships/themeOverride" Target="../theme/themeOverride4.xml"/><Relationship Id="rId6" Type="http://schemas.openxmlformats.org/officeDocument/2006/relationships/image" Target="../media/image15.svg"/><Relationship Id="rId11"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image" Target="../media/image36.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5.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5.sv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59"/>
          <p:cNvSpPr/>
          <p:nvPr/>
        </p:nvSpPr>
        <p:spPr>
          <a:xfrm>
            <a:off x="466165" y="502024"/>
            <a:ext cx="11440084" cy="5896871"/>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Text Box 1"/>
          <p:cNvSpPr txBox="1"/>
          <p:nvPr/>
        </p:nvSpPr>
        <p:spPr>
          <a:xfrm>
            <a:off x="3278880" y="873125"/>
            <a:ext cx="563487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dục</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Đào</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quận</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Long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Biên</a:t>
            </a:r>
            <a:endPar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Tiểu</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Phúc</a:t>
            </a:r>
            <a:r>
              <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3100106" y="1967774"/>
            <a:ext cx="6172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TOÁN</a:t>
            </a:r>
            <a:r>
              <a:rPr kumimoji="0" lang="en-US" sz="7200" b="1" i="0" u="none" strike="noStrike" kern="1200" cap="none" spc="0" normalizeH="0" baseline="0" noProof="0" dirty="0">
                <a:ln/>
                <a:solidFill>
                  <a:srgbClr val="0070C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5</a:t>
            </a:r>
          </a:p>
        </p:txBody>
      </p:sp>
      <p:sp>
        <p:nvSpPr>
          <p:cNvPr id="6" name="Text Box 5"/>
          <p:cNvSpPr txBox="1"/>
          <p:nvPr/>
        </p:nvSpPr>
        <p:spPr>
          <a:xfrm>
            <a:off x="4673660" y="5723890"/>
            <a:ext cx="28440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400" b="0" i="1"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400" b="0" i="1" u="none" strike="noStrike" kern="1200" cap="none" spc="0" normalizeH="0" baseline="0" noProof="0" dirty="0">
                <a:ln w="12700">
                  <a:noFill/>
                  <a:prstDash val="solid"/>
                </a:ln>
                <a:solidFill>
                  <a:srgbClr val="000000"/>
                </a:solidFill>
                <a:effectLst/>
                <a:uLnTx/>
                <a:uFillTx/>
                <a:latin typeface="Times New Roman" panose="02020603050405020304" pitchFamily="18" charset="0"/>
                <a:ea typeface="+mn-ea"/>
                <a:cs typeface="Times New Roman" panose="02020603050405020304" pitchFamily="18" charset="0"/>
              </a:rPr>
              <a:t> 2024 - 2025</a:t>
            </a:r>
          </a:p>
        </p:txBody>
      </p:sp>
      <p:pic>
        <p:nvPicPr>
          <p:cNvPr id="4" name="Picture 2">
            <a:extLst>
              <a:ext uri="{FF2B5EF4-FFF2-40B4-BE49-F238E27FC236}">
                <a16:creationId xmlns:a16="http://schemas.microsoft.com/office/drawing/2014/main" id="{07818126-042F-203F-43DC-7C29D5C7E028}"/>
              </a:ext>
            </a:extLst>
          </p:cNvPr>
          <p:cNvPicPr>
            <a:picLocks noChangeAspect="1"/>
          </p:cNvPicPr>
          <p:nvPr/>
        </p:nvPicPr>
        <p:blipFill>
          <a:blip r:embed="rId3"/>
          <a:stretch>
            <a:fillRect/>
          </a:stretch>
        </p:blipFill>
        <p:spPr>
          <a:xfrm>
            <a:off x="1796705" y="3154107"/>
            <a:ext cx="8779001" cy="2780017"/>
          </a:xfrm>
          <a:prstGeom prst="rect">
            <a:avLst/>
          </a:prstGeom>
        </p:spPr>
      </p:pic>
    </p:spTree>
    <p:extLst>
      <p:ext uri="{BB962C8B-B14F-4D97-AF65-F5344CB8AC3E}">
        <p14:creationId xmlns:p14="http://schemas.microsoft.com/office/powerpoint/2010/main" val="364378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a:t>
            </a:r>
            <a:r>
              <a:rPr lang="pt-BR" sz="4000">
                <a:solidFill>
                  <a:srgbClr val="FF0000"/>
                </a:solidFill>
                <a:latin typeface="Cambria" panose="02040503050406030204" pitchFamily="18" charset="0"/>
                <a:ea typeface="Cambria" panose="02040503050406030204" pitchFamily="18" charset="0"/>
              </a:rPr>
              <a:t>=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txBody>
          <a:bodyPr/>
          <a:lstStyle/>
          <a:p>
            <a:endParaRPr lang="en-US"/>
          </a:p>
        </p:txBody>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txBody>
          <a:bodyPr/>
          <a:lstStyle/>
          <a:p>
            <a:endParaRPr lang="en-US"/>
          </a:p>
        </p:txBody>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txBody>
          <a:bodyPr/>
          <a:lstStyle/>
          <a:p>
            <a:endParaRPr lang="en-US"/>
          </a:p>
        </p:txBody>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txBody>
          <a:bodyPr/>
          <a:lstStyle/>
          <a:p>
            <a:endParaRPr lang="en-US"/>
          </a:p>
        </p:txBody>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txBody>
          <a:bodyPr/>
          <a:lstStyle/>
          <a:p>
            <a:endParaRPr lang="en-US"/>
          </a:p>
        </p:txBody>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txBody>
          <a:bodyPr/>
          <a:lstStyle/>
          <a:p>
            <a:endParaRPr lang="en-US"/>
          </a:p>
        </p:txBody>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txBody>
          <a:bodyPr/>
          <a:lstStyle/>
          <a:p>
            <a:endParaRPr lang="en-US"/>
          </a:p>
        </p:txBody>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txBody>
          <a:bodyPr/>
          <a:lstStyle/>
          <a:p>
            <a:endParaRPr lang="en-US"/>
          </a:p>
        </p:txBody>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txBody>
          <a:bodyPr/>
          <a:lstStyle/>
          <a:p>
            <a:endParaRPr lang="en-US"/>
          </a:p>
        </p:txBody>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txBody>
          <a:bodyPr/>
          <a:lstStyle/>
          <a:p>
            <a:endParaRPr lang="en-US"/>
          </a:p>
        </p:txBody>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86</TotalTime>
  <Words>754</Words>
  <Application>Microsoft Office PowerPoint</Application>
  <PresentationFormat>Màn hình rộng</PresentationFormat>
  <Paragraphs>82</Paragraphs>
  <Slides>20</Slides>
  <Notes>1</Notes>
  <HiddenSlides>0</HiddenSlides>
  <MMClips>1</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20</vt:i4>
      </vt:variant>
    </vt:vector>
  </HeadingPairs>
  <TitlesOfParts>
    <vt:vector size="33" baseType="lpstr">
      <vt:lpstr>等线</vt:lpstr>
      <vt:lpstr>#9Slide07 Altus</vt:lpstr>
      <vt:lpstr>#9Slide07 HoneyCream</vt:lpstr>
      <vt:lpstr>Aptos</vt:lpstr>
      <vt:lpstr>Arial</vt:lpstr>
      <vt:lpstr>Calibri</vt:lpstr>
      <vt:lpstr>Cambria</vt:lpstr>
      <vt:lpstr>SVN-Newton</vt:lpstr>
      <vt:lpstr>Times New Roman</vt:lpstr>
      <vt:lpstr>UTM Avo</vt:lpstr>
      <vt:lpstr>Chủ đề Office</vt:lpstr>
      <vt:lpstr>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Ha Nguyen</cp:lastModifiedBy>
  <cp:revision>24</cp:revision>
  <dcterms:created xsi:type="dcterms:W3CDTF">2023-10-28T12:58:05Z</dcterms:created>
  <dcterms:modified xsi:type="dcterms:W3CDTF">2025-02-07T03:09:02Z</dcterms:modified>
</cp:coreProperties>
</file>