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85" r:id="rId2"/>
    <p:sldId id="386" r:id="rId3"/>
    <p:sldId id="348" r:id="rId4"/>
    <p:sldId id="347" r:id="rId5"/>
    <p:sldId id="319" r:id="rId6"/>
    <p:sldId id="330" r:id="rId7"/>
    <p:sldId id="351" r:id="rId8"/>
    <p:sldId id="387" r:id="rId9"/>
    <p:sldId id="388" r:id="rId10"/>
    <p:sldId id="389" r:id="rId11"/>
    <p:sldId id="390" r:id="rId12"/>
    <p:sldId id="391" r:id="rId13"/>
    <p:sldId id="392" r:id="rId14"/>
    <p:sldId id="395" r:id="rId15"/>
    <p:sldId id="396" r:id="rId16"/>
    <p:sldId id="35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EB4FD-2FFE-44C8-A1CE-73C383F3290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71389-F8E2-47B6-B6AD-DE094318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7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6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7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42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9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7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7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615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2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3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8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7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09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18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8.sv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.png"/><Relationship Id="rId3" Type="http://schemas.openxmlformats.org/officeDocument/2006/relationships/image" Target="../media/image12.jpg"/><Relationship Id="rId7" Type="http://schemas.openxmlformats.org/officeDocument/2006/relationships/image" Target="../media/image6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8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-46038" y="488950"/>
            <a:ext cx="12238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622425"/>
            <a:ext cx="4662488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20</a:t>
            </a:r>
            <a:endParaRPr lang="en-US" sz="4050" b="1" spc="-113" dirty="0"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038" y="2835275"/>
            <a:ext cx="12238038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Sinh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lớp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theo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050" b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05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/>
            </a:r>
            <a:br>
              <a:rPr lang="en-US" sz="405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</a:br>
            <a:r>
              <a:rPr lang="en-US" sz="405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kiệm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điện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nước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trong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đình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8575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8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2" name="Double Wave 11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BÀY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Nếu thực hiện thường xuyên, tiết kiệm điện, nước sẽ là một thói quen tốt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4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462445" y="766730"/>
            <a:ext cx="5502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>
                <a:solidFill>
                  <a:srgbClr val="FFFF00"/>
                </a:solidFill>
                <a:latin typeface="Calibri"/>
              </a:rPr>
              <a:t>Chia sẻ kinh nghiệm sử dụng thiết bị điện, nước đúng cách để tiết kiệm cho gia đình 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3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FC6EA57-878C-C6D8-539C-7614D94092BB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DDF658-1D4C-40F2-82AA-44BD6B2700FC}"/>
              </a:ext>
            </a:extLst>
          </p:cNvPr>
          <p:cNvGrpSpPr/>
          <p:nvPr/>
        </p:nvGrpSpPr>
        <p:grpSpPr>
          <a:xfrm>
            <a:off x="3794662" y="-255832"/>
            <a:ext cx="4537886" cy="2286854"/>
            <a:chOff x="5876915" y="975793"/>
            <a:chExt cx="4684260" cy="22999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5D8192-6D00-4414-835E-EF644D4B319B}"/>
                </a:ext>
              </a:extLst>
            </p:cNvPr>
            <p:cNvGrpSpPr/>
            <p:nvPr/>
          </p:nvGrpSpPr>
          <p:grpSpPr>
            <a:xfrm>
              <a:off x="5876915" y="975793"/>
              <a:ext cx="4684260" cy="2113916"/>
              <a:chOff x="2387761" y="551055"/>
              <a:chExt cx="7051289" cy="3182111"/>
            </a:xfrm>
          </p:grpSpPr>
          <p:pic>
            <p:nvPicPr>
              <p:cNvPr id="11" name="图片 2" descr="2">
                <a:extLst>
                  <a:ext uri="{FF2B5EF4-FFF2-40B4-BE49-F238E27FC236}">
                    <a16:creationId xmlns:a16="http://schemas.microsoft.com/office/drawing/2014/main" id="{7C456BA3-8F16-4664-B848-EFB7B6A16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2" name="图片 1" descr="1">
                <a:extLst>
                  <a:ext uri="{FF2B5EF4-FFF2-40B4-BE49-F238E27FC236}">
                    <a16:creationId xmlns:a16="http://schemas.microsoft.com/office/drawing/2014/main" id="{E64D2632-9471-42F9-9AED-43C8A0F10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6"/>
                <a:ext cx="3439992" cy="2915633"/>
              </a:xfrm>
              <a:prstGeom prst="rect">
                <a:avLst/>
              </a:prstGeom>
            </p:spPr>
          </p:pic>
          <p:pic>
            <p:nvPicPr>
              <p:cNvPr id="13" name="图片 2" descr="3">
                <a:extLst>
                  <a:ext uri="{FF2B5EF4-FFF2-40B4-BE49-F238E27FC236}">
                    <a16:creationId xmlns:a16="http://schemas.microsoft.com/office/drawing/2014/main" id="{097A7018-39F0-4049-A3F8-44939F478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1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FC91429A-1431-43A4-AD20-A2BF30C348B6}"/>
                </a:ext>
              </a:extLst>
            </p:cNvPr>
            <p:cNvSpPr/>
            <p:nvPr/>
          </p:nvSpPr>
          <p:spPr>
            <a:xfrm>
              <a:off x="6448324" y="2428800"/>
              <a:ext cx="3838543" cy="846924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3DFF04-F09A-4BC0-BC75-49CF5E0FFFD3}"/>
              </a:ext>
            </a:extLst>
          </p:cNvPr>
          <p:cNvSpPr txBox="1"/>
          <p:nvPr/>
        </p:nvSpPr>
        <p:spPr>
          <a:xfrm>
            <a:off x="595901" y="2141611"/>
            <a:ext cx="11137187" cy="132802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3600" b="1" dirty="0">
                <a:solidFill>
                  <a:srgbClr val="1F2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1F2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ỗi nhóm lựa chọn trình bày về một hoặc một số thiết bị điện, nước, cách dùng, các mẹo giảm tốn điện, nước.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5E36F4-05B2-4097-9F3B-055F8EF3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831" y="3515581"/>
            <a:ext cx="60769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7" name="Double Wave 16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CHIA SẺ TRƯỚC LỚP</a:t>
            </a:r>
          </a:p>
        </p:txBody>
      </p:sp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Cần đọc kĩ hướng dẫn sử dụng các thiết bị để có thể tiết kiệm được điện, nước nhiều nhất.</a:t>
            </a:r>
            <a:endParaRPr lang="en-US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1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 biệt Hẹn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 lại!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83214" y="99531"/>
            <a:ext cx="1103654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Hẹn</a:t>
            </a:r>
            <a:endParaRPr kumimoji="0" lang="en-US" sz="115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                 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lại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722267"/>
            <a:ext cx="12196057" cy="231725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7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5F034246-A7AC-AB88-A610-5C0CA3BCA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9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5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704675" y="2186464"/>
            <a:ext cx="3068818" cy="4396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395238A-89D8-40B0-A433-FB5632C081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3568" y="-215571"/>
            <a:ext cx="619896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-51338" y="0"/>
            <a:ext cx="12266637" cy="6925108"/>
          </a:xfrm>
          <a:prstGeom prst="rect">
            <a:avLst/>
          </a:prstGeom>
        </p:spPr>
      </p:pic>
      <p:pic>
        <p:nvPicPr>
          <p:cNvPr id="10" name="Picture 14" descr="Cute cactus illustration - seamless pattern">
            <a:extLst>
              <a:ext uri="{FF2B5EF4-FFF2-40B4-BE49-F238E27FC236}">
                <a16:creationId xmlns:a16="http://schemas.microsoft.com/office/drawing/2014/main" id="{DE84EC6B-DBAF-8011-A7EE-C9B1B07D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9183246" y="3657600"/>
            <a:ext cx="2700893" cy="33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667324" y="1576971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A1DC2D-0360-5180-EDF0-69B46FE4B3AE}"/>
              </a:ext>
            </a:extLst>
          </p:cNvPr>
          <p:cNvSpPr txBox="1"/>
          <p:nvPr/>
        </p:nvSpPr>
        <p:spPr>
          <a:xfrm>
            <a:off x="906050" y="499929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SƠ KẾT TUẦN 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8B967-4A74-50A4-12A9-A05DD80EB592}"/>
              </a:ext>
            </a:extLst>
          </p:cNvPr>
          <p:cNvSpPr txBox="1"/>
          <p:nvPr/>
        </p:nvSpPr>
        <p:spPr>
          <a:xfrm>
            <a:off x="2478162" y="2176505"/>
            <a:ext cx="6977198" cy="22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sinh hoạt nền nếp.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học tập.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722267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F034246-A7AC-AB88-A610-5C0CA3BCA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8DFB4EE-5EE4-B717-DA6A-05B27C95385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D08D3-6ED7-619B-5991-4DE915015E3C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CB69FEB-4E5D-597E-EBB9-BB9B7DCD4F38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704675" y="218646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88326056-32EA-3534-1AD5-E683823D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29" y="4540749"/>
            <a:ext cx="12196057" cy="2317251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76F0BBE8-5BC4-9EDB-41F3-503998E5912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835BF12-8DF5-7B11-2C96-087CB370232F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C1868533-38F1-0A31-DE07-B1749630D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D4B769B-E6C0-7514-5588-2723605A8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67106" y="223347"/>
            <a:ext cx="2624543" cy="4534847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1E5EFE8B-B389-ED8A-D5D2-0A3E7CDAC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8" name="Group 12">
            <a:extLst>
              <a:ext uri="{FF2B5EF4-FFF2-40B4-BE49-F238E27FC236}">
                <a16:creationId xmlns:a16="http://schemas.microsoft.com/office/drawing/2014/main" id="{410115D9-5170-3A85-FD35-A9FA8370AB15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90506B7E-0C2B-0CCD-B775-0DD0F4978FFD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0" name="Group 14">
            <a:extLst>
              <a:ext uri="{FF2B5EF4-FFF2-40B4-BE49-F238E27FC236}">
                <a16:creationId xmlns:a16="http://schemas.microsoft.com/office/drawing/2014/main" id="{FEC17361-115F-25A5-2CBB-979C9777BB75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F77E526-D6FD-0CF5-FD63-B38FE1B1A40E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ED04EC79-F122-B379-816B-9B700F38CE85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8E0E5D4B-6292-F285-C7B6-247C134AB17F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4" name="Picture 18">
            <a:extLst>
              <a:ext uri="{FF2B5EF4-FFF2-40B4-BE49-F238E27FC236}">
                <a16:creationId xmlns:a16="http://schemas.microsoft.com/office/drawing/2014/main" id="{C3F7AC89-3D50-9387-28C1-E5AD9A36585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D75F789-6281-D3B9-04D6-E9B1E4501FB5}"/>
              </a:ext>
            </a:extLst>
          </p:cNvPr>
          <p:cNvSpPr txBox="1"/>
          <p:nvPr/>
        </p:nvSpPr>
        <p:spPr>
          <a:xfrm>
            <a:off x="4175807" y="889408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8EE21B-966A-7BD1-659D-AE270B5FDF28}"/>
              </a:ext>
            </a:extLst>
          </p:cNvPr>
          <p:cNvSpPr txBox="1"/>
          <p:nvPr/>
        </p:nvSpPr>
        <p:spPr>
          <a:xfrm>
            <a:off x="2332644" y="4903317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253643-36E9-1AE8-557F-C9974D7B24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491761" y="1943732"/>
            <a:ext cx="3068818" cy="4882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820AA0-139E-07BF-3A48-F74AEB443F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21697" y="1975790"/>
            <a:ext cx="3068818" cy="43967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1C8752C-B259-642A-5B8A-48C265B01EC9}"/>
              </a:ext>
            </a:extLst>
          </p:cNvPr>
          <p:cNvSpPr txBox="1"/>
          <p:nvPr/>
        </p:nvSpPr>
        <p:spPr>
          <a:xfrm>
            <a:off x="6581113" y="492178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7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B7247E6D-CBD0-BA13-6C1A-EBCB3241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0BD1F3-6FBA-2BE4-5FC1-4926FBB21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0" y="11176"/>
            <a:ext cx="12263756" cy="6901552"/>
          </a:xfrm>
          <a:prstGeom prst="rect">
            <a:avLst/>
          </a:prstGeom>
        </p:spPr>
      </p:pic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CCDAE5E4-12DB-7825-E165-A147AD43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9989708" y="4325351"/>
            <a:ext cx="2274048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AA37-FB5A-FF0B-2625-79DBC0638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729492" y="1931728"/>
            <a:ext cx="3051849" cy="5198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1225210" y="819571"/>
            <a:ext cx="971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4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282D-D532-CD4C-11A3-A8E88FCD41A4}"/>
              </a:ext>
            </a:extLst>
          </p:cNvPr>
          <p:cNvSpPr txBox="1"/>
          <p:nvPr/>
        </p:nvSpPr>
        <p:spPr>
          <a:xfrm>
            <a:off x="1398909" y="2242846"/>
            <a:ext cx="9383387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ớp Trưởng (hoặc lớp phó học tập) triển khai kế hoạch hoạt động tuần tới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nền nếp trong tuần.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Thi đua học tập tốt.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các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5">
            <a:extLst>
              <a:ext uri="{FF2B5EF4-FFF2-40B4-BE49-F238E27FC236}">
                <a16:creationId xmlns:a16="http://schemas.microsoft.com/office/drawing/2014/main" id="{A691A310-A7AD-4FFF-BB2D-526955970FC3}"/>
              </a:ext>
            </a:extLst>
          </p:cNvPr>
          <p:cNvSpPr/>
          <p:nvPr/>
        </p:nvSpPr>
        <p:spPr>
          <a:xfrm>
            <a:off x="380097" y="1788596"/>
            <a:ext cx="11040331" cy="20954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EBAFC-C0B5-4B65-9E95-111F9829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16" y="2022685"/>
            <a:ext cx="1035800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5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6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10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2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073010" y="766730"/>
            <a:ext cx="5892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800" b="1" dirty="0">
                <a:solidFill>
                  <a:srgbClr val="FFFF00"/>
                </a:solidFill>
              </a:rPr>
              <a:t>Chia </a:t>
            </a:r>
            <a:r>
              <a:rPr lang="en-US" sz="4800" b="1" dirty="0" err="1">
                <a:solidFill>
                  <a:srgbClr val="FFFF00"/>
                </a:solidFill>
              </a:rPr>
              <a:t>sẻ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những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việc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em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đã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làm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để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tiết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kiệm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điện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nước</a:t>
            </a:r>
            <a:r>
              <a:rPr lang="en-US" sz="4800" b="1" dirty="0">
                <a:solidFill>
                  <a:srgbClr val="FFFF00"/>
                </a:solidFill>
              </a:rPr>
              <a:t>.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3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F42CF-D31C-46EE-A380-CB5C05B1F757}"/>
              </a:ext>
            </a:extLst>
          </p:cNvPr>
          <p:cNvSpPr txBox="1"/>
          <p:nvPr/>
        </p:nvSpPr>
        <p:spPr>
          <a:xfrm>
            <a:off x="1428108" y="873303"/>
            <a:ext cx="984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những việc đã làm để tiết kiệm điện nước.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và cử đại diện nhóm trình bày.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7C306-A969-42D9-B3AF-A8C02ED4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23" y="2127232"/>
            <a:ext cx="6156522" cy="395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676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310</Words>
  <Application>Microsoft Office PowerPoint</Application>
  <PresentationFormat>Widescreen</PresentationFormat>
  <Paragraphs>41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#9Slide07 SVNBeachwood Sans</vt:lpstr>
      <vt:lpstr>Arial</vt:lpstr>
      <vt:lpstr>Calibri</vt:lpstr>
      <vt:lpstr>Cambria</vt:lpstr>
      <vt:lpstr>等线</vt:lpstr>
      <vt:lpstr>LNTH-Kids  Chinese Font 1</vt:lpstr>
      <vt:lpstr>Tahoma</vt:lpstr>
      <vt:lpstr>Times New Roman</vt:lpstr>
      <vt:lpstr>UTM Cookies</vt:lpstr>
      <vt:lpstr>Zilla Slab</vt:lpstr>
      <vt:lpstr>字魂59号-创粗黑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</cp:revision>
  <dcterms:created xsi:type="dcterms:W3CDTF">2022-11-26T23:39:59Z</dcterms:created>
  <dcterms:modified xsi:type="dcterms:W3CDTF">2023-01-18T07:55:54Z</dcterms:modified>
</cp:coreProperties>
</file>