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5.jpg" ContentType="image/png"/>
  <Override PartName="/ppt/media/image16.jpg" ContentType="image/pn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79" r:id="rId2"/>
    <p:sldId id="286" r:id="rId3"/>
    <p:sldId id="289" r:id="rId4"/>
    <p:sldId id="446" r:id="rId5"/>
    <p:sldId id="470" r:id="rId6"/>
    <p:sldId id="471" r:id="rId7"/>
    <p:sldId id="454" r:id="rId8"/>
    <p:sldId id="457" r:id="rId9"/>
    <p:sldId id="472" r:id="rId10"/>
    <p:sldId id="448" r:id="rId11"/>
    <p:sldId id="458" r:id="rId12"/>
    <p:sldId id="475" r:id="rId13"/>
    <p:sldId id="465" r:id="rId14"/>
    <p:sldId id="474" r:id="rId15"/>
    <p:sldId id="476" r:id="rId16"/>
    <p:sldId id="477" r:id="rId17"/>
    <p:sldId id="478" r:id="rId18"/>
    <p:sldId id="46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99"/>
    <a:srgbClr val="FECD59"/>
    <a:srgbClr val="DDAD49"/>
    <a:srgbClr val="FFE666"/>
    <a:srgbClr val="FFFF9E"/>
    <a:srgbClr val="FFFF99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5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493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124200" y="1720347"/>
            <a:ext cx="46629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b="1" spc="-113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" y="3048000"/>
            <a:ext cx="1219200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giáo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dục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Đồ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dung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cá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nhân</a:t>
            </a:r>
            <a:endParaRPr lang="vi-VN" sz="4050" b="1" dirty="0"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2" y="-29098"/>
            <a:ext cx="1569322" cy="15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859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">
            <a:extLst>
              <a:ext uri="{FF2B5EF4-FFF2-40B4-BE49-F238E27FC236}">
                <a16:creationId xmlns:a16="http://schemas.microsoft.com/office/drawing/2014/main" id="{E7E018F6-3711-43F4-A7A6-0FFE7CAE9E93}"/>
              </a:ext>
            </a:extLst>
          </p:cNvPr>
          <p:cNvGrpSpPr/>
          <p:nvPr/>
        </p:nvGrpSpPr>
        <p:grpSpPr>
          <a:xfrm>
            <a:off x="-2006698" y="4899781"/>
            <a:ext cx="21232385" cy="6444890"/>
            <a:chOff x="-4509203" y="4493865"/>
            <a:chExt cx="21232385" cy="6444890"/>
          </a:xfrm>
          <a:solidFill>
            <a:srgbClr val="FFE4DB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115">
              <a:extLst>
                <a:ext uri="{FF2B5EF4-FFF2-40B4-BE49-F238E27FC236}">
                  <a16:creationId xmlns:a16="http://schemas.microsoft.com/office/drawing/2014/main" id="{0842F309-BE5D-4FB7-A2CD-03AE56CA3741}"/>
                </a:ext>
              </a:extLst>
            </p:cNvPr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5" name="云形 116">
                <a:extLst>
                  <a:ext uri="{FF2B5EF4-FFF2-40B4-BE49-F238E27FC236}">
                    <a16:creationId xmlns:a16="http://schemas.microsoft.com/office/drawing/2014/main" id="{1B36D488-F58F-4AD3-91FF-BF36D2A242FE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云形 117">
                <a:extLst>
                  <a:ext uri="{FF2B5EF4-FFF2-40B4-BE49-F238E27FC236}">
                    <a16:creationId xmlns:a16="http://schemas.microsoft.com/office/drawing/2014/main" id="{2CE22206-8F91-4072-8212-715FDA7F7607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102">
              <a:extLst>
                <a:ext uri="{FF2B5EF4-FFF2-40B4-BE49-F238E27FC236}">
                  <a16:creationId xmlns:a16="http://schemas.microsoft.com/office/drawing/2014/main" id="{3CE4816B-B79B-47FE-A367-B424E697405B}"/>
                </a:ext>
              </a:extLst>
            </p:cNvPr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3" name="云形 105">
                <a:extLst>
                  <a:ext uri="{FF2B5EF4-FFF2-40B4-BE49-F238E27FC236}">
                    <a16:creationId xmlns:a16="http://schemas.microsoft.com/office/drawing/2014/main" id="{93ABB912-0D78-4E85-B7E4-2C7555D030C5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云形 114">
                <a:extLst>
                  <a:ext uri="{FF2B5EF4-FFF2-40B4-BE49-F238E27FC236}">
                    <a16:creationId xmlns:a16="http://schemas.microsoft.com/office/drawing/2014/main" id="{B0E0F95C-33D0-4FE3-B5FC-5E800D1B73BF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文本框 75">
            <a:extLst>
              <a:ext uri="{FF2B5EF4-FFF2-40B4-BE49-F238E27FC236}">
                <a16:creationId xmlns:a16="http://schemas.microsoft.com/office/drawing/2014/main" id="{230B3511-2972-4F08-9D9F-37D4A791D548}"/>
              </a:ext>
            </a:extLst>
          </p:cNvPr>
          <p:cNvSpPr txBox="1"/>
          <p:nvPr/>
        </p:nvSpPr>
        <p:spPr>
          <a:xfrm flipH="1">
            <a:off x="2724186" y="3453862"/>
            <a:ext cx="6476788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TẠM BIỆT!</a:t>
            </a:r>
            <a:endParaRPr lang="en-US" altLang="zh-CN" sz="4800" dirty="0">
              <a:solidFill>
                <a:srgbClr val="C00000"/>
              </a:solidFill>
              <a:highlight>
                <a:srgbClr val="E2F3E0"/>
              </a:highligh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  <a:p>
            <a:endParaRPr lang="en-US" altLang="zh-CN" sz="239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E2F3E0"/>
              </a:highlight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7" name="图片 86">
            <a:extLst>
              <a:ext uri="{FF2B5EF4-FFF2-40B4-BE49-F238E27FC236}">
                <a16:creationId xmlns:a16="http://schemas.microsoft.com/office/drawing/2014/main" id="{85CDDA26-F84A-4CCB-ADC4-778AC7269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  <p:pic>
        <p:nvPicPr>
          <p:cNvPr id="38" name="Picture 3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88339E0D-13D1-469F-B6B3-7583BEA5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9941" y1="40237" x2="89941" y2="40237"/>
                        <a14:backgroundMark x1="87574" y1="40237" x2="87574" y2="40237"/>
                        <a14:backgroundMark x1="90828" y1="43491" x2="90828" y2="43491"/>
                        <a14:backgroundMark x1="42899" y1="80473" x2="42899" y2="80473"/>
                        <a14:backgroundMark x1="44379" y1="78994" x2="44379" y2="78994"/>
                        <a14:backgroundMark x1="46154" y1="79586" x2="46154" y2="79586"/>
                        <a14:backgroundMark x1="47337" y1="80473" x2="47337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5" y="3940374"/>
            <a:ext cx="3129822" cy="3129822"/>
          </a:xfrm>
          <a:prstGeom prst="rect">
            <a:avLst/>
          </a:prstGeom>
        </p:spPr>
      </p:pic>
      <p:pic>
        <p:nvPicPr>
          <p:cNvPr id="39" name="Picture 38" descr="A picture containing toy, vector graphics, businesscard&#10;&#10;Description automatically generated">
            <a:extLst>
              <a:ext uri="{FF2B5EF4-FFF2-40B4-BE49-F238E27FC236}">
                <a16:creationId xmlns:a16="http://schemas.microsoft.com/office/drawing/2014/main" id="{01185076-66A1-4467-AFC8-4ACAB9D4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959" y1="83432" x2="52959" y2="83432"/>
                        <a14:foregroundMark x1="73373" y1="84911" x2="73373" y2="84911"/>
                        <a14:foregroundMark x1="72781" y1="85207" x2="72781" y2="85207"/>
                        <a14:foregroundMark x1="72781" y1="85207" x2="72781" y2="85207"/>
                        <a14:foregroundMark x1="71302" y1="85799" x2="71302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87" y="3813268"/>
            <a:ext cx="3044732" cy="30447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7904 0.0020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68655"/>
            <a:ext cx="4784127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5362302" y="3206325"/>
            <a:ext cx="5107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SINH HOẠT LỚP</a:t>
            </a:r>
            <a:endParaRPr lang="zh-CN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515983" y="653143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449286" y="3166242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F821B-1E2A-FE31-79FF-1DBA3AD766AA}"/>
              </a:ext>
            </a:extLst>
          </p:cNvPr>
          <p:cNvGrpSpPr/>
          <p:nvPr/>
        </p:nvGrpSpPr>
        <p:grpSpPr>
          <a:xfrm>
            <a:off x="3677004" y="2563753"/>
            <a:ext cx="4014570" cy="3069360"/>
            <a:chOff x="3774976" y="2798885"/>
            <a:chExt cx="4014570" cy="30693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5F484B-1BBF-DD67-45B6-111AB67E4986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8" name="Picture 7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41F7227-C92C-F1A9-7414-80B06F4FF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BBB18BF4-55B5-0C17-AC51-1A8E8FBD6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E552D6-53C5-968D-F3C2-2ADB88DF8C81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96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7">
            <a:extLst>
              <a:ext uri="{FF2B5EF4-FFF2-40B4-BE49-F238E27FC236}">
                <a16:creationId xmlns:a16="http://schemas.microsoft.com/office/drawing/2014/main" id="{0C6F5827-21DD-43CB-A83B-9676B2EBD644}"/>
              </a:ext>
            </a:extLst>
          </p:cNvPr>
          <p:cNvSpPr/>
          <p:nvPr/>
        </p:nvSpPr>
        <p:spPr>
          <a:xfrm>
            <a:off x="4476868" y="1836327"/>
            <a:ext cx="2724032" cy="2259424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id="{83B7E85A-EDE8-4B56-A842-007F1E10250B}"/>
              </a:ext>
            </a:extLst>
          </p:cNvPr>
          <p:cNvSpPr/>
          <p:nvPr/>
        </p:nvSpPr>
        <p:spPr>
          <a:xfrm>
            <a:off x="1562218" y="4068688"/>
            <a:ext cx="2323982" cy="1970161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id="{762CC0C2-229A-4649-BF53-1DA25A10E494}"/>
              </a:ext>
            </a:extLst>
          </p:cNvPr>
          <p:cNvSpPr/>
          <p:nvPr/>
        </p:nvSpPr>
        <p:spPr>
          <a:xfrm>
            <a:off x="7791569" y="4133286"/>
            <a:ext cx="2247782" cy="1905563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箭头: 五边形 24">
            <a:extLst>
              <a:ext uri="{FF2B5EF4-FFF2-40B4-BE49-F238E27FC236}">
                <a16:creationId xmlns:a16="http://schemas.microsoft.com/office/drawing/2014/main" id="{E9897FD2-678B-41AB-8720-6038E35BCAE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" name="箭头: V 形 25">
            <a:extLst>
              <a:ext uri="{FF2B5EF4-FFF2-40B4-BE49-F238E27FC236}">
                <a16:creationId xmlns:a16="http://schemas.microsoft.com/office/drawing/2014/main" id="{A4C8FFA9-1423-4384-B5B6-9A6FBE4DE7E6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28">
            <a:extLst>
              <a:ext uri="{FF2B5EF4-FFF2-40B4-BE49-F238E27FC236}">
                <a16:creationId xmlns:a16="http://schemas.microsoft.com/office/drawing/2014/main" id="{9F8C3F67-EDCE-497B-807D-9FE6E5F6182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椭圆 30">
            <a:extLst>
              <a:ext uri="{FF2B5EF4-FFF2-40B4-BE49-F238E27FC236}">
                <a16:creationId xmlns:a16="http://schemas.microsoft.com/office/drawing/2014/main" id="{A2D90B96-B9F4-450F-9BBC-6E886009E43C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32">
            <a:extLst>
              <a:ext uri="{FF2B5EF4-FFF2-40B4-BE49-F238E27FC236}">
                <a16:creationId xmlns:a16="http://schemas.microsoft.com/office/drawing/2014/main" id="{F03F79E9-FF2A-422F-BFE1-02AA602CDE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54D55E1-E49C-4C2A-BAB4-0FB503CF15DE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73250-BB2C-48E5-A9E9-B0B6C7029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5" y="1219200"/>
            <a:ext cx="9947406" cy="6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355310" y="692332"/>
            <a:ext cx="971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7282D-D532-CD4C-11A3-A8E88FCD41A4}"/>
              </a:ext>
            </a:extLst>
          </p:cNvPr>
          <p:cNvSpPr txBox="1"/>
          <p:nvPr/>
        </p:nvSpPr>
        <p:spPr>
          <a:xfrm>
            <a:off x="155249" y="2074478"/>
            <a:ext cx="11881502" cy="375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679DF8-69E3-87DA-47B5-9EE7A4B4B530}"/>
              </a:ext>
            </a:extLst>
          </p:cNvPr>
          <p:cNvGrpSpPr/>
          <p:nvPr/>
        </p:nvGrpSpPr>
        <p:grpSpPr>
          <a:xfrm>
            <a:off x="3323849" y="1625310"/>
            <a:ext cx="4532459" cy="4652120"/>
            <a:chOff x="6556906" y="1219634"/>
            <a:chExt cx="4532459" cy="4658361"/>
          </a:xfrm>
        </p:grpSpPr>
        <p:pic>
          <p:nvPicPr>
            <p:cNvPr id="6" name="Picture 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C4822FB-0FC9-1259-A242-E966E036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2AF847-F329-6100-CCF1-74F591135C25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7D1164-E0A3-8AB0-63D9-75659C7BF7C1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41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8DC78-2AAE-89EB-65D7-FBC8A98F2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2381" b="51429"/>
          <a:stretch/>
        </p:blipFill>
        <p:spPr>
          <a:xfrm>
            <a:off x="609702" y="1801204"/>
            <a:ext cx="5312161" cy="2887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322236-81DA-2545-9842-255234CE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2191"/>
          <a:stretch/>
        </p:blipFill>
        <p:spPr>
          <a:xfrm>
            <a:off x="6333343" y="3837618"/>
            <a:ext cx="5312161" cy="2709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8E623C1-F545-E349-B9BA-BD121DA0FF60}"/>
              </a:ext>
            </a:extLst>
          </p:cNvPr>
          <p:cNvGrpSpPr/>
          <p:nvPr/>
        </p:nvGrpSpPr>
        <p:grpSpPr>
          <a:xfrm>
            <a:off x="5669193" y="1165613"/>
            <a:ext cx="3252077" cy="3251906"/>
            <a:chOff x="6443230" y="1193457"/>
            <a:chExt cx="4761360" cy="4767504"/>
          </a:xfrm>
        </p:grpSpPr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7011517-AD70-864C-2D59-7F4FA05F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230" y="1193457"/>
              <a:ext cx="4761360" cy="476750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3BE916-DC45-FE9C-D6C5-FC29151B4EF4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3E8CB2-EDB3-AB01-D849-F7D63E4FAC2C}"/>
                </a:ext>
              </a:extLst>
            </p:cNvPr>
            <p:cNvSpPr txBox="1"/>
            <p:nvPr/>
          </p:nvSpPr>
          <p:spPr>
            <a:xfrm>
              <a:off x="8131627" y="2894149"/>
              <a:ext cx="1632858" cy="13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60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Chia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E710BD-491A-0B14-BA49-3DEC1368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93" y="1938951"/>
            <a:ext cx="3981578" cy="2869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1A2B9-70DB-3E78-79F0-2D0563F7723C}"/>
              </a:ext>
            </a:extLst>
          </p:cNvPr>
          <p:cNvSpPr txBox="1"/>
          <p:nvPr/>
        </p:nvSpPr>
        <p:spPr>
          <a:xfrm>
            <a:off x="468630" y="2191314"/>
            <a:ext cx="6097088" cy="4002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đã làm gì? Người thân của em có bất ngờ và vui không? Em cảm thấy thế nào khi làm việc đó?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có ý định tiếp tục làm việc này không? 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4432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21EDB-7214-9D23-0200-0A554404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2573527"/>
            <a:ext cx="11083636" cy="1710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3FC47-EBDE-933B-A103-9BC3245DFF6B}"/>
              </a:ext>
            </a:extLst>
          </p:cNvPr>
          <p:cNvSpPr txBox="1"/>
          <p:nvPr/>
        </p:nvSpPr>
        <p:spPr>
          <a:xfrm>
            <a:off x="4278086" y="1123406"/>
            <a:ext cx="395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185614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4">
            <a:extLst>
              <a:ext uri="{FF2B5EF4-FFF2-40B4-BE49-F238E27FC236}">
                <a16:creationId xmlns:a16="http://schemas.microsoft.com/office/drawing/2014/main" id="{8F43E1C6-01F4-4F28-811E-3B403C2B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E4E091-3AEA-4E60-B44E-E88A93BDE4CF}"/>
              </a:ext>
            </a:extLst>
          </p:cNvPr>
          <p:cNvSpPr txBox="1"/>
          <p:nvPr/>
        </p:nvSpPr>
        <p:spPr>
          <a:xfrm>
            <a:off x="593657" y="4273850"/>
            <a:ext cx="6851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Tạm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biệt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!</a:t>
            </a:r>
          </a:p>
        </p:txBody>
      </p:sp>
      <p:pic>
        <p:nvPicPr>
          <p:cNvPr id="5" name="PA_库_图片 5">
            <a:extLst>
              <a:ext uri="{FF2B5EF4-FFF2-40B4-BE49-F238E27FC236}">
                <a16:creationId xmlns:a16="http://schemas.microsoft.com/office/drawing/2014/main" id="{F29F392D-DA78-4357-A870-A6C631AA75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5234" y="100960"/>
            <a:ext cx="4406766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66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6096000" y="1519669"/>
            <a:ext cx="52195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188529" y="2705725"/>
            <a:ext cx="422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ĐỒ DÙNG 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CỦA CÁ NHÂN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540294" y="2265330"/>
            <a:ext cx="249378" cy="3025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16896" y="2083185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4" name="等腰三角形 83"/>
          <p:cNvSpPr/>
          <p:nvPr/>
        </p:nvSpPr>
        <p:spPr>
          <a:xfrm rot="5400000">
            <a:off x="3518728" y="3244036"/>
            <a:ext cx="285032" cy="2950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52578" y="3106417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18080" y="63491"/>
            <a:ext cx="699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Yêu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cầu</a:t>
            </a:r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cần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đạt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B598823-C51F-ED7A-DC5A-F36AB92BE1D7}"/>
              </a:ext>
            </a:extLst>
          </p:cNvPr>
          <p:cNvSpPr txBox="1"/>
          <p:nvPr/>
        </p:nvSpPr>
        <p:spPr>
          <a:xfrm>
            <a:off x="3868000" y="2137114"/>
            <a:ext cx="7889044" cy="2366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quan sát để biết được sở thích, thói quen, kỉ niệm của người thân.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 đó, HS lựa chọn việc làm phù hợp thể hiện sự quan tâm, chăm sóc người thân.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84" grpId="0" animBg="1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EA1A5-3A18-BC14-53DC-9ED2CAB6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019" y="742122"/>
            <a:ext cx="8626334" cy="5791468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7" y="136440"/>
            <a:ext cx="3469335" cy="112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64065A-7DE5-3626-14D4-4C9D776BF422}"/>
              </a:ext>
            </a:extLst>
          </p:cNvPr>
          <p:cNvSpPr/>
          <p:nvPr/>
        </p:nvSpPr>
        <p:spPr>
          <a:xfrm>
            <a:off x="1634227" y="1166459"/>
            <a:ext cx="8640417" cy="536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F03BC6-2E8B-FB86-650D-FF55F641EFA9}"/>
              </a:ext>
            </a:extLst>
          </p:cNvPr>
          <p:cNvGrpSpPr/>
          <p:nvPr/>
        </p:nvGrpSpPr>
        <p:grpSpPr>
          <a:xfrm>
            <a:off x="3774976" y="2798885"/>
            <a:ext cx="4014570" cy="3069360"/>
            <a:chOff x="3774976" y="2798885"/>
            <a:chExt cx="4014570" cy="30693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602708-6D66-9EED-3BE0-648A250F9FF4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5" name="Picture 4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712DBB0E-1E81-965F-AEE7-F577A1CF9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id="{D00B6055-EE3C-F577-2357-0BA4424C5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D8BD2-1E1F-94D5-19E9-CF53DEB03D2E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572" flipH="1">
            <a:off x="282312" y="5426764"/>
            <a:ext cx="1690812" cy="1287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0DA316-FFF3-4EBA-4F29-D4562DF8FEC8}"/>
              </a:ext>
            </a:extLst>
          </p:cNvPr>
          <p:cNvSpPr txBox="1"/>
          <p:nvPr/>
        </p:nvSpPr>
        <p:spPr>
          <a:xfrm>
            <a:off x="5627885" y="2388041"/>
            <a:ext cx="6306720" cy="37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+Nghĩ đến một người thân trong gia đình.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+Nhớ lại xem người ấy thường làm gì, thường thích sử dụng món đồ gì nhất.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+Kể cho bạn nghe về món đồ ấy: hình dáng của nó thế nào và người thân của em sử dụng, giữ gìn nó ra sao?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7917 -0.196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F356FAEB-AE17-60E5-258B-F7668290A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666"/>
            <a:ext cx="11658600" cy="2360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B8D2E-0126-9693-9800-65211393BCA2}"/>
              </a:ext>
            </a:extLst>
          </p:cNvPr>
          <p:cNvSpPr txBox="1"/>
          <p:nvPr/>
        </p:nvSpPr>
        <p:spPr>
          <a:xfrm>
            <a:off x="418011" y="335558"/>
            <a:ext cx="11162211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thể quan tâm, chăm sóc người thân, làm cho người thân của mình được vui bằng những cách sau: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A6CCD-1B3C-55E6-5000-9390B97E7B23}"/>
              </a:ext>
            </a:extLst>
          </p:cNvPr>
          <p:cNvGrpSpPr/>
          <p:nvPr/>
        </p:nvGrpSpPr>
        <p:grpSpPr>
          <a:xfrm>
            <a:off x="3807634" y="3821455"/>
            <a:ext cx="4380960" cy="2462448"/>
            <a:chOff x="3491842" y="3823250"/>
            <a:chExt cx="4360802" cy="2425309"/>
          </a:xfrm>
        </p:grpSpPr>
        <p:pic>
          <p:nvPicPr>
            <p:cNvPr id="10" name="Picture 9" descr="A picture containing text, vector graphics, businesscard&#10;&#10;Description automatically generated">
              <a:extLst>
                <a:ext uri="{FF2B5EF4-FFF2-40B4-BE49-F238E27FC236}">
                  <a16:creationId xmlns:a16="http://schemas.microsoft.com/office/drawing/2014/main" id="{8CE3D0EA-D064-1D93-EA34-484DFC35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9941" y1="40237" x2="89941" y2="40237"/>
                          <a14:backgroundMark x1="87574" y1="40237" x2="87574" y2="40237"/>
                          <a14:backgroundMark x1="90828" y1="43491" x2="90828" y2="43491"/>
                          <a14:backgroundMark x1="42899" y1="80473" x2="42899" y2="80473"/>
                          <a14:backgroundMark x1="44379" y1="78994" x2="44379" y2="78994"/>
                          <a14:backgroundMark x1="46154" y1="79586" x2="46154" y2="79586"/>
                          <a14:backgroundMark x1="47337" y1="80473" x2="47337" y2="80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42" y="3823250"/>
              <a:ext cx="2425309" cy="2425309"/>
            </a:xfrm>
            <a:prstGeom prst="rect">
              <a:avLst/>
            </a:prstGeom>
          </p:spPr>
        </p:pic>
        <p:pic>
          <p:nvPicPr>
            <p:cNvPr id="12" name="Picture 11" descr="A picture containing toy, vector graphics, businesscard&#10;&#10;Description automatically generated">
              <a:extLst>
                <a:ext uri="{FF2B5EF4-FFF2-40B4-BE49-F238E27FC236}">
                  <a16:creationId xmlns:a16="http://schemas.microsoft.com/office/drawing/2014/main" id="{0C215D22-432C-6C53-70B1-A7102163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2959" y1="83432" x2="52959" y2="83432"/>
                          <a14:foregroundMark x1="73373" y1="84911" x2="73373" y2="84911"/>
                          <a14:foregroundMark x1="72781" y1="85207" x2="72781" y2="85207"/>
                          <a14:foregroundMark x1="72781" y1="85207" x2="72781" y2="85207"/>
                          <a14:foregroundMark x1="71302" y1="85799" x2="71302" y2="8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4426" y="3826076"/>
              <a:ext cx="2488218" cy="2359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0483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EFF21-C381-03CF-F879-412D0536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" y="239630"/>
            <a:ext cx="11381993" cy="66183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6AD1B-1E10-8F34-3947-265E0705BB0E}"/>
              </a:ext>
            </a:extLst>
          </p:cNvPr>
          <p:cNvGrpSpPr/>
          <p:nvPr/>
        </p:nvGrpSpPr>
        <p:grpSpPr>
          <a:xfrm>
            <a:off x="6556906" y="1219634"/>
            <a:ext cx="4532459" cy="4658361"/>
            <a:chOff x="6556906" y="1219634"/>
            <a:chExt cx="4532459" cy="4658361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E190C3-32EB-27F2-7DB7-063C3207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FC3431-8A25-FB67-30A4-A33ACB842673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0CDC7D-3E70-3EBF-2D9F-76F527D4154E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21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4ACC89CF-83BC-40FA-AFFD-2870C4ECB101}"/>
              </a:ext>
            </a:extLst>
          </p:cNvPr>
          <p:cNvSpPr/>
          <p:nvPr/>
        </p:nvSpPr>
        <p:spPr>
          <a:xfrm rot="21039801">
            <a:off x="383148" y="2133259"/>
            <a:ext cx="3337696" cy="2306120"/>
          </a:xfrm>
          <a:prstGeom prst="rect">
            <a:avLst/>
          </a:prstGeom>
          <a:blipFill>
            <a:blip r:embed="rId3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E4EB5876-BDEE-4A1E-A181-6933111E4B4A}"/>
              </a:ext>
            </a:extLst>
          </p:cNvPr>
          <p:cNvSpPr/>
          <p:nvPr/>
        </p:nvSpPr>
        <p:spPr>
          <a:xfrm rot="544465">
            <a:off x="8476566" y="3676786"/>
            <a:ext cx="3334582" cy="2425032"/>
          </a:xfrm>
          <a:prstGeom prst="rect">
            <a:avLst/>
          </a:prstGeom>
          <a:blipFill>
            <a:blip r:embed="rId4"/>
            <a:stretch>
              <a:fillRect l="-4328" r="-4298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8" y="390671"/>
            <a:ext cx="3469335" cy="1123950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" y="4119563"/>
            <a:ext cx="3076575" cy="234315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id="{F0FCF7BA-5A9C-4CCA-A6BA-10B9E36B15F7}"/>
              </a:ext>
            </a:extLst>
          </p:cNvPr>
          <p:cNvSpPr txBox="1"/>
          <p:nvPr/>
        </p:nvSpPr>
        <p:spPr>
          <a:xfrm>
            <a:off x="925977" y="1238837"/>
            <a:ext cx="10264957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Bí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kíp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tâm</a:t>
            </a:r>
            <a:endParaRPr lang="en-US" altLang="zh-CN" sz="35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“Hỏi han để chia sẻ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làm để vui thêm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món quà hợp ý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luôn giữ gìn!”</a:t>
            </a:r>
            <a:endParaRPr lang="zh-CN" altLang="en-US" sz="3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1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loại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8788D-B6E6-93F5-FEFC-791DA83BF6E6}"/>
              </a:ext>
            </a:extLst>
          </p:cNvPr>
          <p:cNvSpPr txBox="1"/>
          <p:nvPr/>
        </p:nvSpPr>
        <p:spPr>
          <a:xfrm>
            <a:off x="581297" y="555171"/>
            <a:ext cx="3801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F3E02-6314-EBA3-D3C4-1C6CB3B00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1729857"/>
            <a:ext cx="11083636" cy="33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509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401</Words>
  <Application>Microsoft Office PowerPoint</Application>
  <PresentationFormat>Widescreen</PresentationFormat>
  <Paragraphs>52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Calibri</vt:lpstr>
      <vt:lpstr>Impact</vt:lpstr>
      <vt:lpstr>Times New Roman</vt:lpstr>
      <vt:lpstr>UTM Thanh Nhac TL</vt:lpstr>
      <vt:lpstr>UVN Mang Cau Nang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Thu Phuong</cp:lastModifiedBy>
  <cp:revision>109</cp:revision>
  <dcterms:created xsi:type="dcterms:W3CDTF">2019-03-29T12:25:33Z</dcterms:created>
  <dcterms:modified xsi:type="dcterms:W3CDTF">2025-02-05T11:18:18Z</dcterms:modified>
</cp:coreProperties>
</file>