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2" r:id="rId3"/>
    <p:sldId id="317" r:id="rId4"/>
    <p:sldId id="318" r:id="rId5"/>
    <p:sldId id="319" r:id="rId6"/>
    <p:sldId id="320" r:id="rId7"/>
    <p:sldId id="321" r:id="rId8"/>
    <p:sldId id="30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1" Type="http://schemas.openxmlformats.org/officeDocument/2006/relationships/slideLayout" Target="../slideLayouts/slideLayout5.xml"/><Relationship Id="rId10" Type="http://schemas.microsoft.com/office/2007/relationships/hdphoto" Target="../media/image17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9.wdp"/><Relationship Id="rId15" Type="http://schemas.openxmlformats.org/officeDocument/2006/relationships/slideLayout" Target="../slideLayouts/slideLayout5.xml"/><Relationship Id="rId14" Type="http://schemas.microsoft.com/office/2007/relationships/hdphoto" Target="../media/image29.wdp"/><Relationship Id="rId13" Type="http://schemas.openxmlformats.org/officeDocument/2006/relationships/image" Target="../media/image28.png"/><Relationship Id="rId12" Type="http://schemas.microsoft.com/office/2007/relationships/hdphoto" Target="../media/image27.wdp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KHỐI TRỤ, KHỐI CẦU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/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16" r="51448"/>
          <a:stretch>
            <a:fillRect/>
          </a:stretch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551"/>
          <a:stretch>
            <a:fillRect/>
          </a:stretch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9229"/>
          <a:stretch>
            <a:fillRect/>
          </a:stretch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006" r="8971"/>
          <a:stretch>
            <a:fillRect/>
          </a:stretch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  <a:endParaRPr lang="vi-VN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80814"/>
            <a:stretch>
              <a:fillRect/>
            </a:stretch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  <a:endParaRPr lang="vi-VN" sz="3200" dirty="0">
                <a:solidFill>
                  <a:srgbClr val="ED008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7210" r="53604"/>
            <a:stretch>
              <a:fillRect/>
            </a:stretch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  <a:endParaRPr lang="vi-VN" sz="3200" dirty="0">
                <a:solidFill>
                  <a:srgbClr val="ED008C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420" r="26394"/>
            <a:stretch>
              <a:fillRect/>
            </a:stretch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  <a:endParaRPr lang="vi-VN" sz="3200" dirty="0">
                <a:solidFill>
                  <a:srgbClr val="ED008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4789" t="1545" r="385" b="-1545"/>
            <a:stretch>
              <a:fillRect/>
            </a:stretch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  <a:endParaRPr lang="vi-VN" sz="3200" dirty="0">
                <a:solidFill>
                  <a:srgbClr val="ED008C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/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/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  <a:endParaRPr lang="vi-VN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  <a:endParaRPr lang="vi-VN" sz="2400" dirty="0"/>
          </a:p>
        </p:txBody>
      </p:sp>
      <p:pic>
        <p:nvPicPr>
          <p:cNvPr id="1026" name="Picture 2" descr="Nước Ngọt Coca Cola Lon 330ml – Siêu thị Kingfoo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/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/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/>
      <p:bldP spid="34" grpId="0"/>
      <p:bldP spid="36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  <a:endParaRPr lang="vi-VN" sz="2400" dirty="0"/>
          </a:p>
        </p:txBody>
      </p:sp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WPS Presentation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字魂36号-正文宋楷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169</cp:revision>
  <dcterms:created xsi:type="dcterms:W3CDTF">2021-06-02T01:34:00Z</dcterms:created>
  <dcterms:modified xsi:type="dcterms:W3CDTF">2023-02-19T10:00:09Z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E446FA34F6C04A3FB7F314B04478D0A6</vt:lpwstr>
  </property>
  <property fmtid="{D5CDD505-2E9C-101B-9397-08002B2CF9AE}" pid="3" name="KSOProductBuildVer">
    <vt:lpwstr>1033-11.2.0.11440</vt:lpwstr>
  </property>
</Properties>
</file>