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5" r:id="rId3"/>
    <p:sldMasterId id="2147483677" r:id="rId4"/>
    <p:sldMasterId id="2147483689" r:id="rId5"/>
  </p:sldMasterIdLst>
  <p:notesMasterIdLst>
    <p:notesMasterId r:id="rId18"/>
  </p:notesMasterIdLst>
  <p:sldIdLst>
    <p:sldId id="11088464" r:id="rId6"/>
    <p:sldId id="11088452" r:id="rId7"/>
    <p:sldId id="298" r:id="rId8"/>
    <p:sldId id="11088450" r:id="rId9"/>
    <p:sldId id="11088448" r:id="rId10"/>
    <p:sldId id="11088403" r:id="rId11"/>
    <p:sldId id="11088405" r:id="rId12"/>
    <p:sldId id="11088449" r:id="rId13"/>
    <p:sldId id="538" r:id="rId14"/>
    <p:sldId id="11088453" r:id="rId15"/>
    <p:sldId id="264" r:id="rId16"/>
    <p:sldId id="1108845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A00F1-B598-4B7A-87ED-EF7E07C564A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52DB8-DB9E-4C8A-9BEE-742309996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A569E-B131-4546-8A56-9812F433098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8B5DC-72C9-46ED-8535-8438327CEF4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43AA-5089-4F89-812B-0A0AFBA689D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5CDC5-8A63-422E-ADD1-6B262D3488C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0AA1A-4E19-4E4A-93AC-A783DA63481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4F0D-2109-4373-8D5B-3D8C1E9EE0A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29FE3-D4E1-46A1-8D07-535D28961A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0AA59-236D-45A7-BE06-0C898BF890E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801BC-1CC1-47D4-B672-53347319E17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62700-DE18-4153-9307-B8D03FDD1AF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F7C73-4770-4596-AD16-06635AEDB4C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C13B6DB-C8F2-427C-9EFB-D86AEEF6D2E8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7"/>
            <a:ext cx="4192203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9" cy="17948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</a:p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HOA V</a:t>
            </a: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3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1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9829" y="607239"/>
            <a:ext cx="43910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>
            <a:fillRect/>
          </a:stretch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>
            <a:fillRect/>
          </a:stretch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>
            <a:fillRect/>
          </a:stretch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>
            <a:fillRect/>
          </a:stretch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>
            <a:fillRect/>
          </a:stretch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>
            <a:fillRect/>
          </a:stretch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>
            <a:fillRect/>
          </a:stretch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>
            <a:fillRect/>
          </a:stretch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25044" y="2959390"/>
            <a:ext cx="71551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/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/>
          <p:cNvSpPr/>
          <p:nvPr/>
        </p:nvSpPr>
        <p:spPr>
          <a:xfrm>
            <a:off x="2476091" y="1510216"/>
            <a:ext cx="1017665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/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Vườn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cây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quanh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năm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xanh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tốt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HP001 5Ha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5" name="矩形 31"/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6" name="组合 26"/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/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01</a:t>
              </a:r>
            </a:p>
          </p:txBody>
        </p:sp>
      </p:grpSp>
      <p:grpSp>
        <p:nvGrpSpPr>
          <p:cNvPr id="9" name="组合 29"/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/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02</a:t>
              </a:r>
            </a:p>
          </p:txBody>
        </p:sp>
      </p:grpSp>
      <p:grpSp>
        <p:nvGrpSpPr>
          <p:cNvPr id="12" name="组合 32"/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/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03</a:t>
              </a:r>
            </a:p>
          </p:txBody>
        </p:sp>
      </p:grpSp>
      <p:sp>
        <p:nvSpPr>
          <p:cNvPr id="15" name="矩形 28"/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158409" y="570614"/>
            <a:ext cx="71628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AutoShape 68"/>
          <p:cNvSpPr/>
          <p:nvPr/>
        </p:nvSpPr>
        <p:spPr bwMode="auto">
          <a:xfrm>
            <a:off x="4965109" y="1964439"/>
            <a:ext cx="457200" cy="2895600"/>
          </a:xfrm>
          <a:prstGeom prst="lef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69"/>
          <p:cNvSpPr txBox="1">
            <a:spLocks noChangeArrowheads="1"/>
          </p:cNvSpPr>
          <p:nvPr/>
        </p:nvSpPr>
        <p:spPr bwMode="auto">
          <a:xfrm>
            <a:off x="4279309" y="318364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5 li</a:t>
            </a:r>
          </a:p>
        </p:txBody>
      </p:sp>
      <p:grpSp>
        <p:nvGrpSpPr>
          <p:cNvPr id="37" name="Group 70"/>
          <p:cNvGrpSpPr/>
          <p:nvPr/>
        </p:nvGrpSpPr>
        <p:grpSpPr bwMode="auto">
          <a:xfrm>
            <a:off x="2993326" y="2739140"/>
            <a:ext cx="2395648" cy="708025"/>
            <a:chOff x="1325" y="952"/>
            <a:chExt cx="1315" cy="446"/>
          </a:xfrm>
        </p:grpSpPr>
        <p:sp>
          <p:nvSpPr>
            <p:cNvPr id="38" name="Line 71"/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Text Box 72"/>
            <p:cNvSpPr txBox="1">
              <a:spLocks noChangeArrowheads="1"/>
            </p:cNvSpPr>
            <p:nvPr/>
          </p:nvSpPr>
          <p:spPr bwMode="auto">
            <a:xfrm>
              <a:off x="1325" y="952"/>
              <a:ext cx="131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grpSp>
        <p:nvGrpSpPr>
          <p:cNvPr id="40" name="Group 73"/>
          <p:cNvGrpSpPr/>
          <p:nvPr/>
        </p:nvGrpSpPr>
        <p:grpSpPr bwMode="auto">
          <a:xfrm>
            <a:off x="3054996" y="3878965"/>
            <a:ext cx="2378426" cy="708025"/>
            <a:chOff x="1344" y="2544"/>
            <a:chExt cx="1344" cy="446"/>
          </a:xfrm>
        </p:grpSpPr>
        <p:sp>
          <p:nvSpPr>
            <p:cNvPr id="41" name="Text Box 74"/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 kẻ ngang 2</a:t>
              </a:r>
            </a:p>
          </p:txBody>
        </p:sp>
        <p:sp>
          <p:nvSpPr>
            <p:cNvPr id="42" name="Line 75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 bwMode="auto">
          <a:xfrm>
            <a:off x="2825159" y="1637415"/>
            <a:ext cx="2533650" cy="396875"/>
            <a:chOff x="1148" y="1536"/>
            <a:chExt cx="1596" cy="250"/>
          </a:xfrm>
        </p:grpSpPr>
        <p:sp>
          <p:nvSpPr>
            <p:cNvPr id="44" name="Text Box 77"/>
            <p:cNvSpPr txBox="1">
              <a:spLocks noChangeArrowheads="1"/>
            </p:cNvSpPr>
            <p:nvPr/>
          </p:nvSpPr>
          <p:spPr bwMode="auto">
            <a:xfrm>
              <a:off x="1148" y="1536"/>
              <a:ext cx="15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45" name="Line 78"/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6" name="Group 79"/>
          <p:cNvGrpSpPr/>
          <p:nvPr/>
        </p:nvGrpSpPr>
        <p:grpSpPr bwMode="auto">
          <a:xfrm>
            <a:off x="2907709" y="2196215"/>
            <a:ext cx="2533650" cy="396875"/>
            <a:chOff x="1440" y="2448"/>
            <a:chExt cx="1392" cy="250"/>
          </a:xfrm>
        </p:grpSpPr>
        <p:sp>
          <p:nvSpPr>
            <p:cNvPr id="47" name="Text Box 80"/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48" name="Line 81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9" name="Group 82"/>
          <p:cNvGrpSpPr/>
          <p:nvPr/>
        </p:nvGrpSpPr>
        <p:grpSpPr bwMode="auto">
          <a:xfrm>
            <a:off x="2907709" y="3320165"/>
            <a:ext cx="2590800" cy="396875"/>
            <a:chOff x="1442" y="2730"/>
            <a:chExt cx="1392" cy="250"/>
          </a:xfrm>
        </p:grpSpPr>
        <p:sp>
          <p:nvSpPr>
            <p:cNvPr id="50" name="Text Box 83"/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51" name="Line 84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2" name="Group 85"/>
          <p:cNvGrpSpPr/>
          <p:nvPr/>
        </p:nvGrpSpPr>
        <p:grpSpPr bwMode="auto">
          <a:xfrm>
            <a:off x="2993434" y="4425065"/>
            <a:ext cx="2428875" cy="396875"/>
            <a:chOff x="1156" y="2783"/>
            <a:chExt cx="1530" cy="250"/>
          </a:xfrm>
        </p:grpSpPr>
        <p:sp>
          <p:nvSpPr>
            <p:cNvPr id="53" name="Text Box 86"/>
            <p:cNvSpPr txBox="1">
              <a:spLocks noChangeArrowheads="1"/>
            </p:cNvSpPr>
            <p:nvPr/>
          </p:nvSpPr>
          <p:spPr bwMode="auto">
            <a:xfrm>
              <a:off x="1156" y="2783"/>
              <a:ext cx="15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54" name="Line 87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5" name="Group 158"/>
          <p:cNvGrpSpPr/>
          <p:nvPr/>
        </p:nvGrpSpPr>
        <p:grpSpPr bwMode="auto">
          <a:xfrm>
            <a:off x="2139359" y="5028314"/>
            <a:ext cx="7848600" cy="579438"/>
            <a:chOff x="432" y="5904"/>
            <a:chExt cx="4944" cy="365"/>
          </a:xfrm>
        </p:grpSpPr>
        <p:sp>
          <p:nvSpPr>
            <p:cNvPr id="56" name="Text Box 91"/>
            <p:cNvSpPr txBox="1">
              <a:spLocks noChangeArrowheads="1"/>
            </p:cNvSpPr>
            <p:nvPr/>
          </p:nvSpPr>
          <p:spPr bwMode="auto">
            <a:xfrm>
              <a:off x="432" y="5904"/>
              <a:ext cx="49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Chữ hoa  </a:t>
              </a: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 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cỡ vừa gồm 6 đường kẻ ngang. </a:t>
              </a:r>
            </a:p>
          </p:txBody>
        </p:sp>
        <p:grpSp>
          <p:nvGrpSpPr>
            <p:cNvPr id="57" name="Group 92"/>
            <p:cNvGrpSpPr/>
            <p:nvPr/>
          </p:nvGrpSpPr>
          <p:grpSpPr bwMode="auto">
            <a:xfrm>
              <a:off x="1458" y="5952"/>
              <a:ext cx="288" cy="232"/>
              <a:chOff x="954" y="246"/>
              <a:chExt cx="302" cy="340"/>
            </a:xfrm>
          </p:grpSpPr>
          <p:sp>
            <p:nvSpPr>
              <p:cNvPr id="58" name="Freeform 93"/>
              <p:cNvSpPr/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9" name="Group 94"/>
              <p:cNvGrpSpPr/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68" name="Arc 95"/>
                <p:cNvSpPr/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Arc 96"/>
                <p:cNvSpPr/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Arc 97"/>
                <p:cNvSpPr/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98"/>
                <p:cNvSpPr/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Arc 99"/>
              <p:cNvSpPr/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100"/>
              <p:cNvSpPr/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101"/>
              <p:cNvGrpSpPr/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64" name="Freeform 102"/>
                <p:cNvSpPr/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5" name="Group 103"/>
                <p:cNvGrpSpPr/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66" name="Arc 104"/>
                  <p:cNvSpPr/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Arc 105"/>
                  <p:cNvSpPr/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63" name="Arc 106"/>
              <p:cNvSpPr/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2" name="Group 107"/>
          <p:cNvGrpSpPr/>
          <p:nvPr/>
        </p:nvGrpSpPr>
        <p:grpSpPr bwMode="auto">
          <a:xfrm>
            <a:off x="2158409" y="4996564"/>
            <a:ext cx="7467600" cy="641350"/>
            <a:chOff x="624" y="3178"/>
            <a:chExt cx="4704" cy="404"/>
          </a:xfrm>
        </p:grpSpPr>
        <p:sp>
          <p:nvSpPr>
            <p:cNvPr id="73" name="Text Box 108"/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Chữ hoa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  cỡ vừa cao mấy li?</a:t>
              </a:r>
            </a:p>
          </p:txBody>
        </p:sp>
        <p:grpSp>
          <p:nvGrpSpPr>
            <p:cNvPr id="74" name="Group 109"/>
            <p:cNvGrpSpPr/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75" name="Freeform 110"/>
              <p:cNvSpPr/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6" name="Group 111"/>
              <p:cNvGrpSpPr/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85" name="Arc 112"/>
                <p:cNvSpPr/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Arc 113"/>
                <p:cNvSpPr/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Arc 114"/>
                <p:cNvSpPr/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115"/>
                <p:cNvSpPr/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7" name="Arc 116"/>
              <p:cNvSpPr/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117"/>
              <p:cNvSpPr/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118"/>
              <p:cNvGrpSpPr/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81" name="Freeform 119"/>
                <p:cNvSpPr/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2" name="Group 120"/>
                <p:cNvGrpSpPr/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83" name="Arc 121"/>
                  <p:cNvSpPr/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4" name="Arc 122"/>
                  <p:cNvSpPr/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0" name="Arc 123"/>
              <p:cNvSpPr/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9" name="Group 124"/>
          <p:cNvGrpSpPr/>
          <p:nvPr/>
        </p:nvGrpSpPr>
        <p:grpSpPr bwMode="auto">
          <a:xfrm>
            <a:off x="2158409" y="5004502"/>
            <a:ext cx="7620000" cy="1128712"/>
            <a:chOff x="624" y="3178"/>
            <a:chExt cx="4704" cy="711"/>
          </a:xfrm>
        </p:grpSpPr>
        <p:sp>
          <p:nvSpPr>
            <p:cNvPr id="90" name="Text Box 125"/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Chữ hoa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cỡ vừa gồm mấy đường kẻ ngang ?</a:t>
              </a:r>
            </a:p>
          </p:txBody>
        </p:sp>
        <p:grpSp>
          <p:nvGrpSpPr>
            <p:cNvPr id="91" name="Group 126"/>
            <p:cNvGrpSpPr/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92" name="Freeform 127"/>
              <p:cNvSpPr/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3" name="Group 128"/>
              <p:cNvGrpSpPr/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102" name="Arc 129"/>
                <p:cNvSpPr/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Arc 130"/>
                <p:cNvSpPr/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Arc 131"/>
                <p:cNvSpPr/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132"/>
                <p:cNvSpPr/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4" name="Arc 133"/>
              <p:cNvSpPr/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Freeform 134"/>
              <p:cNvSpPr/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6" name="Group 135"/>
              <p:cNvGrpSpPr/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98" name="Freeform 136"/>
                <p:cNvSpPr/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9" name="Group 137"/>
                <p:cNvGrpSpPr/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100" name="Arc 138"/>
                  <p:cNvSpPr/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1" name="Arc 139"/>
                  <p:cNvSpPr/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7" name="Arc 140"/>
              <p:cNvSpPr/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6" name="Group 141"/>
          <p:cNvGrpSpPr/>
          <p:nvPr/>
        </p:nvGrpSpPr>
        <p:grpSpPr bwMode="auto">
          <a:xfrm>
            <a:off x="2158409" y="5020378"/>
            <a:ext cx="7391400" cy="579437"/>
            <a:chOff x="864" y="2169"/>
            <a:chExt cx="4656" cy="365"/>
          </a:xfrm>
        </p:grpSpPr>
        <p:sp>
          <p:nvSpPr>
            <p:cNvPr id="107" name="Text Box 142"/>
            <p:cNvSpPr txBox="1">
              <a:spLocks noChangeArrowheads="1"/>
            </p:cNvSpPr>
            <p:nvPr/>
          </p:nvSpPr>
          <p:spPr bwMode="auto">
            <a:xfrm>
              <a:off x="864" y="2169"/>
              <a:ext cx="46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  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cỡ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vừa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cao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-Rounded" panose="020B0500000000000000" pitchFamily="34" charset="0"/>
                  <a:cs typeface="Times New Roman" panose="02020603050405020304" pitchFamily="18" charset="0"/>
                </a:rPr>
                <a:t> 5 li. </a:t>
              </a:r>
            </a:p>
          </p:txBody>
        </p:sp>
        <p:grpSp>
          <p:nvGrpSpPr>
            <p:cNvPr id="108" name="Group 143"/>
            <p:cNvGrpSpPr/>
            <p:nvPr/>
          </p:nvGrpSpPr>
          <p:grpSpPr bwMode="auto">
            <a:xfrm>
              <a:off x="1902" y="2217"/>
              <a:ext cx="288" cy="232"/>
              <a:chOff x="954" y="246"/>
              <a:chExt cx="302" cy="340"/>
            </a:xfrm>
          </p:grpSpPr>
          <p:sp>
            <p:nvSpPr>
              <p:cNvPr id="109" name="Freeform 144"/>
              <p:cNvSpPr/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0" name="Group 145"/>
              <p:cNvGrpSpPr/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119" name="Arc 146"/>
                <p:cNvSpPr/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Arc 147"/>
                <p:cNvSpPr/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" name="Arc 148"/>
                <p:cNvSpPr/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Freeform 149"/>
                <p:cNvSpPr/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1" name="Arc 150"/>
              <p:cNvSpPr/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Freeform 151"/>
              <p:cNvSpPr/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3" name="Group 152"/>
              <p:cNvGrpSpPr/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115" name="Freeform 153"/>
                <p:cNvSpPr/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6" name="Group 154"/>
                <p:cNvGrpSpPr/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117" name="Arc 155"/>
                  <p:cNvSpPr/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8" name="Arc 156"/>
                  <p:cNvSpPr/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14" name="Arc 157"/>
              <p:cNvSpPr/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3" name="Rectangle 184"/>
          <p:cNvSpPr>
            <a:spLocks noChangeArrowheads="1"/>
          </p:cNvSpPr>
          <p:nvPr/>
        </p:nvSpPr>
        <p:spPr bwMode="auto">
          <a:xfrm>
            <a:off x="6006509" y="1259589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Line 188"/>
          <p:cNvSpPr>
            <a:spLocks noChangeShapeType="1"/>
          </p:cNvSpPr>
          <p:nvPr/>
        </p:nvSpPr>
        <p:spPr bwMode="auto">
          <a:xfrm>
            <a:off x="6017623" y="3764664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5" name="Line 190"/>
          <p:cNvSpPr>
            <a:spLocks noChangeShapeType="1"/>
          </p:cNvSpPr>
          <p:nvPr/>
        </p:nvSpPr>
        <p:spPr bwMode="auto">
          <a:xfrm>
            <a:off x="6530384" y="1256415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6" name="Arc 192"/>
          <p:cNvSpPr/>
          <p:nvPr/>
        </p:nvSpPr>
        <p:spPr bwMode="auto">
          <a:xfrm rot="20206454" flipH="1">
            <a:off x="6006510" y="1899352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Arc 193"/>
          <p:cNvSpPr/>
          <p:nvPr/>
        </p:nvSpPr>
        <p:spPr bwMode="auto">
          <a:xfrm rot="18564040" flipH="1">
            <a:off x="6658972" y="1662815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Arc 194"/>
          <p:cNvSpPr/>
          <p:nvPr/>
        </p:nvSpPr>
        <p:spPr bwMode="auto">
          <a:xfrm rot="5910393" flipH="1">
            <a:off x="5839822" y="1929514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Freeform 195"/>
          <p:cNvSpPr/>
          <p:nvPr/>
        </p:nvSpPr>
        <p:spPr bwMode="auto">
          <a:xfrm rot="2859523" flipH="1">
            <a:off x="6866935" y="1972377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Freeform 197"/>
          <p:cNvSpPr/>
          <p:nvPr/>
        </p:nvSpPr>
        <p:spPr bwMode="auto">
          <a:xfrm rot="21456801">
            <a:off x="6739935" y="2307339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1" name="Arc 198"/>
          <p:cNvSpPr/>
          <p:nvPr/>
        </p:nvSpPr>
        <p:spPr bwMode="auto">
          <a:xfrm rot="2054985">
            <a:off x="6970123" y="4212339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Freeform 199"/>
          <p:cNvSpPr/>
          <p:nvPr/>
        </p:nvSpPr>
        <p:spPr bwMode="auto">
          <a:xfrm rot="517400" flipH="1">
            <a:off x="6403385" y="2826453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Freeform 200"/>
          <p:cNvSpPr/>
          <p:nvPr/>
        </p:nvSpPr>
        <p:spPr bwMode="auto">
          <a:xfrm rot="615789" flipH="1">
            <a:off x="6514510" y="2164464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Arc 202"/>
          <p:cNvSpPr/>
          <p:nvPr/>
        </p:nvSpPr>
        <p:spPr bwMode="auto">
          <a:xfrm rot="7312202" flipH="1">
            <a:off x="8079785" y="1885065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Arc 203"/>
          <p:cNvSpPr/>
          <p:nvPr/>
        </p:nvSpPr>
        <p:spPr bwMode="auto">
          <a:xfrm rot="21481832" flipH="1">
            <a:off x="7884523" y="1919989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Arc 204"/>
          <p:cNvSpPr/>
          <p:nvPr/>
        </p:nvSpPr>
        <p:spPr bwMode="auto">
          <a:xfrm rot="675542">
            <a:off x="7282860" y="3490027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Line 211"/>
          <p:cNvSpPr>
            <a:spLocks noChangeShapeType="1"/>
          </p:cNvSpPr>
          <p:nvPr/>
        </p:nvSpPr>
        <p:spPr bwMode="auto">
          <a:xfrm>
            <a:off x="6016034" y="4361564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8" name="Line 212"/>
          <p:cNvSpPr>
            <a:spLocks noChangeShapeType="1"/>
          </p:cNvSpPr>
          <p:nvPr/>
        </p:nvSpPr>
        <p:spPr bwMode="auto">
          <a:xfrm>
            <a:off x="6016034" y="3113789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9" name="Line 213"/>
          <p:cNvSpPr>
            <a:spLocks noChangeShapeType="1"/>
          </p:cNvSpPr>
          <p:nvPr/>
        </p:nvSpPr>
        <p:spPr bwMode="auto">
          <a:xfrm>
            <a:off x="6016034" y="2485139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0" name="Line 214"/>
          <p:cNvSpPr>
            <a:spLocks noChangeShapeType="1"/>
          </p:cNvSpPr>
          <p:nvPr/>
        </p:nvSpPr>
        <p:spPr bwMode="auto">
          <a:xfrm>
            <a:off x="6016034" y="1856489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1" name="Line 215"/>
          <p:cNvSpPr>
            <a:spLocks noChangeShapeType="1"/>
          </p:cNvSpPr>
          <p:nvPr/>
        </p:nvSpPr>
        <p:spPr bwMode="auto">
          <a:xfrm>
            <a:off x="7035209" y="1256415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2" name="Line 216"/>
          <p:cNvSpPr>
            <a:spLocks noChangeShapeType="1"/>
          </p:cNvSpPr>
          <p:nvPr/>
        </p:nvSpPr>
        <p:spPr bwMode="auto">
          <a:xfrm>
            <a:off x="7497172" y="1256415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3" name="Line 217"/>
          <p:cNvSpPr>
            <a:spLocks noChangeShapeType="1"/>
          </p:cNvSpPr>
          <p:nvPr/>
        </p:nvSpPr>
        <p:spPr bwMode="auto">
          <a:xfrm>
            <a:off x="8030572" y="1256415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5" grpId="0" animBg="1"/>
      <p:bldP spid="35" grpId="1" animBg="1"/>
      <p:bldP spid="36" grpId="0"/>
      <p:bldP spid="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25"/>
          <p:cNvSpPr txBox="1">
            <a:spLocks noChangeArrowheads="1"/>
          </p:cNvSpPr>
          <p:nvPr/>
        </p:nvSpPr>
        <p:spPr bwMode="auto">
          <a:xfrm>
            <a:off x="5181600" y="1676401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V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26"/>
          <p:cNvSpPr txBox="1">
            <a:spLocks noChangeArrowheads="1"/>
          </p:cNvSpPr>
          <p:nvPr/>
        </p:nvSpPr>
        <p:spPr bwMode="auto">
          <a:xfrm>
            <a:off x="5288478" y="1707031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27"/>
          <p:cNvSpPr txBox="1">
            <a:spLocks noChangeArrowheads="1"/>
          </p:cNvSpPr>
          <p:nvPr/>
        </p:nvSpPr>
        <p:spPr bwMode="auto">
          <a:xfrm>
            <a:off x="5181599" y="2238376"/>
            <a:ext cx="56724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28"/>
          <p:cNvSpPr txBox="1">
            <a:spLocks noChangeArrowheads="1"/>
          </p:cNvSpPr>
          <p:nvPr/>
        </p:nvSpPr>
        <p:spPr bwMode="auto">
          <a:xfrm>
            <a:off x="5038973" y="2211947"/>
            <a:ext cx="69194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129"/>
          <p:cNvSpPr txBox="1">
            <a:spLocks noChangeArrowheads="1"/>
          </p:cNvSpPr>
          <p:nvPr/>
        </p:nvSpPr>
        <p:spPr bwMode="auto">
          <a:xfrm>
            <a:off x="5133976" y="3348815"/>
            <a:ext cx="4257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dọc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5101173" y="4440676"/>
            <a:ext cx="59520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móc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xuôi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79" y="1657351"/>
            <a:ext cx="2808697" cy="3152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2800350" y="2098676"/>
            <a:ext cx="3860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Freeform 83"/>
          <p:cNvSpPr/>
          <p:nvPr/>
        </p:nvSpPr>
        <p:spPr bwMode="auto">
          <a:xfrm>
            <a:off x="2495550" y="2490788"/>
            <a:ext cx="476250" cy="252412"/>
          </a:xfrm>
          <a:custGeom>
            <a:avLst/>
            <a:gdLst>
              <a:gd name="T0" fmla="*/ 476250 w 300"/>
              <a:gd name="T1" fmla="*/ 0 h 159"/>
              <a:gd name="T2" fmla="*/ 466725 w 300"/>
              <a:gd name="T3" fmla="*/ 109537 h 159"/>
              <a:gd name="T4" fmla="*/ 427038 w 300"/>
              <a:gd name="T5" fmla="*/ 165100 h 159"/>
              <a:gd name="T6" fmla="*/ 385763 w 300"/>
              <a:gd name="T7" fmla="*/ 209550 h 159"/>
              <a:gd name="T8" fmla="*/ 319088 w 300"/>
              <a:gd name="T9" fmla="*/ 242887 h 159"/>
              <a:gd name="T10" fmla="*/ 266700 w 300"/>
              <a:gd name="T11" fmla="*/ 252412 h 159"/>
              <a:gd name="T12" fmla="*/ 180975 w 300"/>
              <a:gd name="T13" fmla="*/ 242887 h 159"/>
              <a:gd name="T14" fmla="*/ 157163 w 300"/>
              <a:gd name="T15" fmla="*/ 233362 h 159"/>
              <a:gd name="T16" fmla="*/ 0 w 300"/>
              <a:gd name="T17" fmla="*/ 142875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0" h="159">
                <a:moveTo>
                  <a:pt x="300" y="0"/>
                </a:moveTo>
                <a:lnTo>
                  <a:pt x="294" y="69"/>
                </a:lnTo>
                <a:lnTo>
                  <a:pt x="269" y="104"/>
                </a:lnTo>
                <a:lnTo>
                  <a:pt x="243" y="132"/>
                </a:lnTo>
                <a:lnTo>
                  <a:pt x="201" y="153"/>
                </a:lnTo>
                <a:lnTo>
                  <a:pt x="168" y="159"/>
                </a:lnTo>
                <a:lnTo>
                  <a:pt x="114" y="153"/>
                </a:lnTo>
                <a:lnTo>
                  <a:pt x="99" y="147"/>
                </a:lnTo>
                <a:lnTo>
                  <a:pt x="0" y="9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eform 84"/>
          <p:cNvSpPr/>
          <p:nvPr/>
        </p:nvSpPr>
        <p:spPr bwMode="auto">
          <a:xfrm flipH="1">
            <a:off x="3581400" y="2209800"/>
            <a:ext cx="76200" cy="914400"/>
          </a:xfrm>
          <a:custGeom>
            <a:avLst/>
            <a:gdLst>
              <a:gd name="T0" fmla="*/ 0 w 30"/>
              <a:gd name="T1" fmla="*/ 0 h 405"/>
              <a:gd name="T2" fmla="*/ 53340 w 30"/>
              <a:gd name="T3" fmla="*/ 243840 h 405"/>
              <a:gd name="T4" fmla="*/ 76200 w 30"/>
              <a:gd name="T5" fmla="*/ 440267 h 405"/>
              <a:gd name="T6" fmla="*/ 76200 w 30"/>
              <a:gd name="T7" fmla="*/ 636693 h 405"/>
              <a:gd name="T8" fmla="*/ 53340 w 30"/>
              <a:gd name="T9" fmla="*/ 914400 h 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405">
                <a:moveTo>
                  <a:pt x="0" y="0"/>
                </a:moveTo>
                <a:lnTo>
                  <a:pt x="21" y="108"/>
                </a:lnTo>
                <a:lnTo>
                  <a:pt x="30" y="195"/>
                </a:lnTo>
                <a:lnTo>
                  <a:pt x="30" y="282"/>
                </a:lnTo>
                <a:lnTo>
                  <a:pt x="21" y="405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reeform 85"/>
          <p:cNvSpPr/>
          <p:nvPr/>
        </p:nvSpPr>
        <p:spPr bwMode="auto">
          <a:xfrm rot="19752809">
            <a:off x="3429000" y="4572001"/>
            <a:ext cx="495300" cy="271463"/>
          </a:xfrm>
          <a:custGeom>
            <a:avLst/>
            <a:gdLst>
              <a:gd name="T0" fmla="*/ 0 w 312"/>
              <a:gd name="T1" fmla="*/ 252413 h 171"/>
              <a:gd name="T2" fmla="*/ 71438 w 312"/>
              <a:gd name="T3" fmla="*/ 271463 h 171"/>
              <a:gd name="T4" fmla="*/ 114300 w 312"/>
              <a:gd name="T5" fmla="*/ 266700 h 171"/>
              <a:gd name="T6" fmla="*/ 180975 w 312"/>
              <a:gd name="T7" fmla="*/ 271463 h 171"/>
              <a:gd name="T8" fmla="*/ 257175 w 312"/>
              <a:gd name="T9" fmla="*/ 242888 h 171"/>
              <a:gd name="T10" fmla="*/ 319088 w 312"/>
              <a:gd name="T11" fmla="*/ 204788 h 171"/>
              <a:gd name="T12" fmla="*/ 361950 w 312"/>
              <a:gd name="T13" fmla="*/ 171450 h 171"/>
              <a:gd name="T14" fmla="*/ 409575 w 312"/>
              <a:gd name="T15" fmla="*/ 128588 h 171"/>
              <a:gd name="T16" fmla="*/ 495300 w 312"/>
              <a:gd name="T17" fmla="*/ 0 h 1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2" h="171">
                <a:moveTo>
                  <a:pt x="0" y="159"/>
                </a:moveTo>
                <a:lnTo>
                  <a:pt x="45" y="171"/>
                </a:lnTo>
                <a:lnTo>
                  <a:pt x="72" y="168"/>
                </a:lnTo>
                <a:lnTo>
                  <a:pt x="114" y="171"/>
                </a:lnTo>
                <a:lnTo>
                  <a:pt x="162" y="153"/>
                </a:lnTo>
                <a:lnTo>
                  <a:pt x="201" y="129"/>
                </a:lnTo>
                <a:lnTo>
                  <a:pt x="228" y="108"/>
                </a:lnTo>
                <a:lnTo>
                  <a:pt x="258" y="81"/>
                </a:lnTo>
                <a:lnTo>
                  <a:pt x="312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86"/>
          <p:cNvSpPr txBox="1">
            <a:spLocks noChangeArrowheads="1"/>
          </p:cNvSpPr>
          <p:nvPr/>
        </p:nvSpPr>
        <p:spPr bwMode="auto">
          <a:xfrm>
            <a:off x="5129212" y="2333625"/>
            <a:ext cx="65204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V,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5057030" y="2490788"/>
            <a:ext cx="6838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H, I, K.</a:t>
            </a:r>
          </a:p>
        </p:txBody>
      </p:sp>
      <p:sp>
        <p:nvSpPr>
          <p:cNvPr id="10" name="Rectangle 108"/>
          <p:cNvSpPr>
            <a:spLocks noChangeArrowheads="1"/>
          </p:cNvSpPr>
          <p:nvPr/>
        </p:nvSpPr>
        <p:spPr bwMode="auto">
          <a:xfrm>
            <a:off x="3609975" y="1908176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09"/>
          <p:cNvSpPr>
            <a:spLocks noChangeArrowheads="1"/>
          </p:cNvSpPr>
          <p:nvPr/>
        </p:nvSpPr>
        <p:spPr bwMode="auto">
          <a:xfrm>
            <a:off x="3462338" y="4718051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ectangle 110"/>
          <p:cNvSpPr>
            <a:spLocks noChangeArrowheads="1"/>
          </p:cNvSpPr>
          <p:nvPr/>
        </p:nvSpPr>
        <p:spPr bwMode="auto">
          <a:xfrm>
            <a:off x="2324100" y="1412875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Line 111"/>
          <p:cNvSpPr>
            <a:spLocks noChangeShapeType="1"/>
          </p:cNvSpPr>
          <p:nvPr/>
        </p:nvSpPr>
        <p:spPr bwMode="auto">
          <a:xfrm>
            <a:off x="2335214" y="3917950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Line 112"/>
          <p:cNvSpPr>
            <a:spLocks noChangeShapeType="1"/>
          </p:cNvSpPr>
          <p:nvPr/>
        </p:nvSpPr>
        <p:spPr bwMode="auto">
          <a:xfrm>
            <a:off x="2847975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Arc 113"/>
          <p:cNvSpPr/>
          <p:nvPr/>
        </p:nvSpPr>
        <p:spPr bwMode="auto">
          <a:xfrm rot="20206454" flipH="1">
            <a:off x="2324101" y="2052638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rc 114"/>
          <p:cNvSpPr/>
          <p:nvPr/>
        </p:nvSpPr>
        <p:spPr bwMode="auto">
          <a:xfrm rot="18564040" flipH="1">
            <a:off x="2976563" y="1816101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rc 115"/>
          <p:cNvSpPr/>
          <p:nvPr/>
        </p:nvSpPr>
        <p:spPr bwMode="auto">
          <a:xfrm rot="5910393" flipH="1">
            <a:off x="2157413" y="2082800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Freeform 116"/>
          <p:cNvSpPr/>
          <p:nvPr/>
        </p:nvSpPr>
        <p:spPr bwMode="auto">
          <a:xfrm rot="2859523" flipH="1">
            <a:off x="3184526" y="2125663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Freeform 117"/>
          <p:cNvSpPr/>
          <p:nvPr/>
        </p:nvSpPr>
        <p:spPr bwMode="auto">
          <a:xfrm rot="21456801">
            <a:off x="3057526" y="2460625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rc 118"/>
          <p:cNvSpPr/>
          <p:nvPr/>
        </p:nvSpPr>
        <p:spPr bwMode="auto">
          <a:xfrm rot="2054985">
            <a:off x="3287714" y="4365625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Freeform 119"/>
          <p:cNvSpPr/>
          <p:nvPr/>
        </p:nvSpPr>
        <p:spPr bwMode="auto">
          <a:xfrm rot="517400" flipH="1">
            <a:off x="2720976" y="2979739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Freeform 120"/>
          <p:cNvSpPr/>
          <p:nvPr/>
        </p:nvSpPr>
        <p:spPr bwMode="auto">
          <a:xfrm rot="615789" flipH="1">
            <a:off x="2832101" y="2317750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Arc 121"/>
          <p:cNvSpPr/>
          <p:nvPr/>
        </p:nvSpPr>
        <p:spPr bwMode="auto">
          <a:xfrm rot="7312202" flipH="1">
            <a:off x="4397376" y="2038351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rc 122"/>
          <p:cNvSpPr/>
          <p:nvPr/>
        </p:nvSpPr>
        <p:spPr bwMode="auto">
          <a:xfrm rot="21481832" flipH="1">
            <a:off x="4202114" y="2073275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rc 123"/>
          <p:cNvSpPr/>
          <p:nvPr/>
        </p:nvSpPr>
        <p:spPr bwMode="auto">
          <a:xfrm rot="675542">
            <a:off x="3600451" y="3643313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Line 124"/>
          <p:cNvSpPr>
            <a:spLocks noChangeShapeType="1"/>
          </p:cNvSpPr>
          <p:nvPr/>
        </p:nvSpPr>
        <p:spPr bwMode="auto">
          <a:xfrm>
            <a:off x="2333625" y="4514850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Line 125"/>
          <p:cNvSpPr>
            <a:spLocks noChangeShapeType="1"/>
          </p:cNvSpPr>
          <p:nvPr/>
        </p:nvSpPr>
        <p:spPr bwMode="auto">
          <a:xfrm>
            <a:off x="2333625" y="32670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Line 126"/>
          <p:cNvSpPr>
            <a:spLocks noChangeShapeType="1"/>
          </p:cNvSpPr>
          <p:nvPr/>
        </p:nvSpPr>
        <p:spPr bwMode="auto">
          <a:xfrm>
            <a:off x="2333625" y="263842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ine 127"/>
          <p:cNvSpPr>
            <a:spLocks noChangeShapeType="1"/>
          </p:cNvSpPr>
          <p:nvPr/>
        </p:nvSpPr>
        <p:spPr bwMode="auto">
          <a:xfrm>
            <a:off x="2333625" y="20097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Line 128"/>
          <p:cNvSpPr>
            <a:spLocks noChangeShapeType="1"/>
          </p:cNvSpPr>
          <p:nvPr/>
        </p:nvSpPr>
        <p:spPr bwMode="auto">
          <a:xfrm>
            <a:off x="3352800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Line 129"/>
          <p:cNvSpPr>
            <a:spLocks noChangeShapeType="1"/>
          </p:cNvSpPr>
          <p:nvPr/>
        </p:nvSpPr>
        <p:spPr bwMode="auto">
          <a:xfrm>
            <a:off x="38147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Line 130"/>
          <p:cNvSpPr>
            <a:spLocks noChangeShapeType="1"/>
          </p:cNvSpPr>
          <p:nvPr/>
        </p:nvSpPr>
        <p:spPr bwMode="auto">
          <a:xfrm>
            <a:off x="43481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 v 5 l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1943" y="638807"/>
            <a:ext cx="7320643" cy="46927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2.5 l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15432" y="-70456"/>
            <a:ext cx="536582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30631" y="1606858"/>
            <a:ext cx="6716535" cy="1648573"/>
            <a:chOff x="2055087" y="992403"/>
            <a:chExt cx="5929879" cy="12891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>
              <a:fillRect/>
            </a:stretch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55087" y="1308732"/>
              <a:ext cx="5929879" cy="938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 . </a:t>
              </a:r>
              <a:endParaRPr lang="en-US" sz="3600" b="1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48722" y="3327390"/>
            <a:ext cx="7065509" cy="259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V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V, y, h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02" y="612559"/>
            <a:ext cx="8724649" cy="580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308</Words>
  <Application>Microsoft Office PowerPoint</Application>
  <PresentationFormat>Widescreen</PresentationFormat>
  <Paragraphs>49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Microsoft YaHei</vt:lpstr>
      <vt:lpstr>Arial</vt:lpstr>
      <vt:lpstr>Arial-Rounded</vt:lpstr>
      <vt:lpstr>Calibri</vt:lpstr>
      <vt:lpstr>HP001 4 hàng</vt:lpstr>
      <vt:lpstr>Times New Roman</vt:lpstr>
      <vt:lpstr>包图主题2</vt:lpstr>
      <vt:lpstr>Default Design</vt:lpstr>
      <vt:lpstr>1_Default Design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 Phuong</cp:lastModifiedBy>
  <cp:revision>5</cp:revision>
  <dcterms:created xsi:type="dcterms:W3CDTF">2021-08-01T10:00:00Z</dcterms:created>
  <dcterms:modified xsi:type="dcterms:W3CDTF">2024-02-27T01:20:27Z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344F2F20E22A4E2E80210495EF5EA0E3</vt:lpwstr>
  </property>
  <property fmtid="{D5CDD505-2E9C-101B-9397-08002B2CF9AE}" pid="3" name="KSOProductBuildVer">
    <vt:lpwstr>1033-11.2.0.11486</vt:lpwstr>
  </property>
</Properties>
</file>