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0" r:id="rId2"/>
    <p:sldMasterId id="2147483693" r:id="rId3"/>
    <p:sldMasterId id="2147483706" r:id="rId4"/>
    <p:sldMasterId id="2147483718" r:id="rId5"/>
    <p:sldMasterId id="2147483730" r:id="rId6"/>
    <p:sldMasterId id="2147483735" r:id="rId7"/>
    <p:sldMasterId id="2147483747" r:id="rId8"/>
  </p:sldMasterIdLst>
  <p:notesMasterIdLst>
    <p:notesMasterId r:id="rId35"/>
  </p:notesMasterIdLst>
  <p:sldIdLst>
    <p:sldId id="11088471" r:id="rId9"/>
    <p:sldId id="556" r:id="rId10"/>
    <p:sldId id="11088447" r:id="rId11"/>
    <p:sldId id="11088448" r:id="rId12"/>
    <p:sldId id="11088449" r:id="rId13"/>
    <p:sldId id="557" r:id="rId14"/>
    <p:sldId id="558" r:id="rId15"/>
    <p:sldId id="11088393" r:id="rId16"/>
    <p:sldId id="11088396" r:id="rId17"/>
    <p:sldId id="11088392" r:id="rId18"/>
    <p:sldId id="11088423" r:id="rId19"/>
    <p:sldId id="282" r:id="rId20"/>
    <p:sldId id="11088451" r:id="rId21"/>
    <p:sldId id="11088450" r:id="rId22"/>
    <p:sldId id="11088397" r:id="rId23"/>
    <p:sldId id="11088398" r:id="rId24"/>
    <p:sldId id="367" r:id="rId25"/>
    <p:sldId id="11088425" r:id="rId26"/>
    <p:sldId id="11088426" r:id="rId27"/>
    <p:sldId id="11088443" r:id="rId28"/>
    <p:sldId id="11088444" r:id="rId29"/>
    <p:sldId id="11088445" r:id="rId30"/>
    <p:sldId id="11088446" r:id="rId31"/>
    <p:sldId id="11088437" r:id="rId32"/>
    <p:sldId id="304" r:id="rId33"/>
    <p:sldId id="1108845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760" autoAdjust="0"/>
  </p:normalViewPr>
  <p:slideViewPr>
    <p:cSldViewPr snapToGrid="0">
      <p:cViewPr varScale="1">
        <p:scale>
          <a:sx n="65" d="100"/>
          <a:sy n="65" d="100"/>
        </p:scale>
        <p:origin x="7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t>5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2/19/2025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2/19/2025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0" name="TextBox 319"/>
          <p:cNvSpPr txBox="1"/>
          <p:nvPr userDrawn="1"/>
        </p:nvSpPr>
        <p:spPr>
          <a:xfrm>
            <a:off x="9389481" y="6623392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001657" y="6623863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86055" y="3215640"/>
            <a:ext cx="11389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</a:p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20518" y="2701961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0" y="3085136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877737" y="2854193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ừng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3" y="450130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83935" y="4243602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khảnh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367968" y="3976137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khảnh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Cao,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gầy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trông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vẻ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yếu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ớt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33251" y="528810"/>
            <a:ext cx="64008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6176" y="3905243"/>
            <a:ext cx="92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//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>
            <a:fillRect/>
          </a:stretch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3641558" y="2503964"/>
            <a:ext cx="5406189" cy="17532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400" b="1" spc="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400" b="1" spc="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8160" y="0"/>
            <a:ext cx="5506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2" name="Cloud 1"/>
          <p:cNvSpPr/>
          <p:nvPr/>
        </p:nvSpPr>
        <p:spPr>
          <a:xfrm>
            <a:off x="8564880" y="85060"/>
            <a:ext cx="328041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(Sự tích cây thì là – Trịnh Mạnh kể)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95" y="-755038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6753" y="297712"/>
            <a:ext cx="6794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05" y="3406585"/>
            <a:ext cx="1675691" cy="2494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003" y="3429000"/>
            <a:ext cx="2067147" cy="2387686"/>
          </a:xfrm>
          <a:prstGeom prst="rect">
            <a:avLst/>
          </a:prstGeom>
        </p:spPr>
      </p:pic>
      <p:sp>
        <p:nvSpPr>
          <p:cNvPr id="7" name="Thought Bubble: Cloud 6"/>
          <p:cNvSpPr/>
          <p:nvPr/>
        </p:nvSpPr>
        <p:spPr>
          <a:xfrm>
            <a:off x="2541181" y="1584251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6453963" y="1584250"/>
            <a:ext cx="457200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cảm ơn ạ.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30" y="3551880"/>
            <a:ext cx="1645972" cy="2264806"/>
          </a:xfrm>
          <a:prstGeom prst="rect">
            <a:avLst/>
          </a:prstGeom>
        </p:spPr>
      </p:pic>
      <p:sp>
        <p:nvSpPr>
          <p:cNvPr id="12" name="Thought Bubble: Cloud 11"/>
          <p:cNvSpPr/>
          <p:nvPr/>
        </p:nvSpPr>
        <p:spPr>
          <a:xfrm>
            <a:off x="2554343" y="1604402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 ta thì đặt tên cho là cây cải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hought Bubble: Cloud 12"/>
          <p:cNvSpPr/>
          <p:nvPr/>
        </p:nvSpPr>
        <p:spPr>
          <a:xfrm>
            <a:off x="6596743" y="1518192"/>
            <a:ext cx="431226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cảm ơn ạ.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97971"/>
            <a:ext cx="947057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 được trời đặt tên, cái cây mảnh khảnh, lá nhỏ xíu đã giới thiệu về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35" y="2566987"/>
            <a:ext cx="7394330" cy="3507242"/>
          </a:xfrm>
          <a:prstGeom prst="rect">
            <a:avLst/>
          </a:prstGeom>
        </p:spPr>
      </p:pic>
      <p:sp>
        <p:nvSpPr>
          <p:cNvPr id="5" name="Thought Bubble: Cloud 4"/>
          <p:cNvSpPr/>
          <p:nvPr/>
        </p:nvSpPr>
        <p:spPr>
          <a:xfrm>
            <a:off x="2398835" y="1298300"/>
            <a:ext cx="5090536" cy="279473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Thưa trời, khi nấu canh riêu cá hoặc chả cá, chả mực mà không có con thì mất cả ngon ạ.. </a:t>
            </a:r>
          </a:p>
        </p:txBody>
      </p:sp>
    </p:spTree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80662" y="2070344"/>
            <a:ext cx="8248298" cy="203136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11: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7948" y="396607"/>
            <a:ext cx="8405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5" name="Cloud 4"/>
          <p:cNvSpPr/>
          <p:nvPr/>
        </p:nvSpPr>
        <p:spPr>
          <a:xfrm>
            <a:off x="1630495" y="1311008"/>
            <a:ext cx="7700791" cy="309573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...."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khoe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".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9653" y="396607"/>
            <a:ext cx="99041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Theo em, bạn bè của cây nhỏ sẽ nói gì khi cây nhỏ khoe tên mình là cây thì là?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09" y="1759447"/>
            <a:ext cx="5104482" cy="3753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7614" y="110169"/>
            <a:ext cx="1039992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54" y="1883885"/>
            <a:ext cx="8555794" cy="4058142"/>
          </a:xfrm>
          <a:prstGeom prst="rect">
            <a:avLst/>
          </a:prstGeom>
        </p:spPr>
      </p:pic>
      <p:sp>
        <p:nvSpPr>
          <p:cNvPr id="4" name="Thought Bubble: Cloud 3"/>
          <p:cNvSpPr/>
          <p:nvPr/>
        </p:nvSpPr>
        <p:spPr>
          <a:xfrm>
            <a:off x="2490860" y="1182085"/>
            <a:ext cx="5209930" cy="25363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…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ạ!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5543" y="223024"/>
            <a:ext cx="113864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Cùng bạn nói và đáp lời đề nghị chơi một trò chơi.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/>
          <p:cNvSpPr/>
          <p:nvPr/>
        </p:nvSpPr>
        <p:spPr>
          <a:xfrm>
            <a:off x="1502229" y="1110344"/>
            <a:ext cx="4746171" cy="2331264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Cậu có thể chơi nhảy dây cùng tớ không?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8273225" y="4189907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/>
          <p:cNvSpPr/>
          <p:nvPr/>
        </p:nvSpPr>
        <p:spPr>
          <a:xfrm>
            <a:off x="6248400" y="1545771"/>
            <a:ext cx="4333348" cy="1883229"/>
          </a:xfrm>
          <a:prstGeom prst="cloudCallout">
            <a:avLst>
              <a:gd name="adj1" fmla="val 20112"/>
              <a:gd name="adj2" fmla="val 891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Được chứ, mình cùng chơi nào.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6742" y="2727900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Ảnh giấy o 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39" y="-156019"/>
            <a:ext cx="12192000" cy="684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51315" y="-2134"/>
            <a:ext cx="8435496" cy="81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  <a:endParaRPr lang="en-US" sz="32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3443" y="616265"/>
            <a:ext cx="2667636" cy="81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735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8228" y="1234664"/>
            <a:ext cx="8615801" cy="81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Sự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vú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sữa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1+ 2 )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/>
          <p:cNvSpPr/>
          <p:nvPr/>
        </p:nvSpPr>
        <p:spPr>
          <a:xfrm>
            <a:off x="3169525" y="364874"/>
            <a:ext cx="5526379" cy="825300"/>
          </a:xfrm>
          <a:prstGeom prst="roundRect">
            <a:avLst/>
          </a:prstGeom>
          <a:solidFill>
            <a:srgbClr val="F89E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000" b="1">
                <a:solidFill>
                  <a:srgbClr val="000000"/>
                </a:solidFill>
              </a:rPr>
              <a:t>YÊU CẦU CẦN ĐẠT</a:t>
            </a:r>
          </a:p>
        </p:txBody>
      </p:sp>
      <p:sp>
        <p:nvSpPr>
          <p:cNvPr id="3" name="Rectangle: Rounded Corners 4"/>
          <p:cNvSpPr/>
          <p:nvPr/>
        </p:nvSpPr>
        <p:spPr>
          <a:xfrm>
            <a:off x="763814" y="1678762"/>
            <a:ext cx="10337800" cy="11557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</a:rPr>
              <a:t>Đọc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đúng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các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tiếng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dễ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đọc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sai</a:t>
            </a:r>
            <a:r>
              <a:rPr lang="en-US" sz="2800">
                <a:solidFill>
                  <a:srgbClr val="000000"/>
                </a:solidFill>
              </a:rPr>
              <a:t>, </a:t>
            </a:r>
            <a:r>
              <a:rPr lang="en-US" sz="2800" err="1">
                <a:solidFill>
                  <a:srgbClr val="000000"/>
                </a:solidFill>
              </a:rPr>
              <a:t>lẫn</a:t>
            </a:r>
            <a:r>
              <a:rPr lang="en-US" sz="2800">
                <a:solidFill>
                  <a:srgbClr val="000000"/>
                </a:solidFill>
              </a:rPr>
              <a:t> do </a:t>
            </a:r>
            <a:r>
              <a:rPr lang="en-US" sz="2800" err="1">
                <a:solidFill>
                  <a:srgbClr val="000000"/>
                </a:solidFill>
              </a:rPr>
              <a:t>ảnh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hưởng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cách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phát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âm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địa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phương</a:t>
            </a:r>
            <a:r>
              <a:rPr lang="en-US" sz="28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Rectangle: Rounded Corners 5"/>
          <p:cNvSpPr/>
          <p:nvPr/>
        </p:nvSpPr>
        <p:spPr>
          <a:xfrm>
            <a:off x="763814" y="3365139"/>
            <a:ext cx="10337800" cy="1155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dirty="0" err="1">
                <a:solidFill>
                  <a:srgbClr val="000000"/>
                </a:solidFill>
              </a:rPr>
              <a:t>Trả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lời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được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câu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hỏi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liên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quan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đến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bài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Rectangle: Rounded Corners 7"/>
          <p:cNvSpPr/>
          <p:nvPr/>
        </p:nvSpPr>
        <p:spPr>
          <a:xfrm>
            <a:off x="749300" y="5195390"/>
            <a:ext cx="10337800" cy="901700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</a:rPr>
              <a:t>Hiểu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và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nắm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được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nội</a:t>
            </a:r>
            <a:r>
              <a:rPr lang="en-US" sz="2800">
                <a:solidFill>
                  <a:srgbClr val="000000"/>
                </a:solidFill>
              </a:rPr>
              <a:t> dung </a:t>
            </a:r>
            <a:r>
              <a:rPr lang="en-US" sz="2800" err="1">
                <a:solidFill>
                  <a:srgbClr val="000000"/>
                </a:solidFill>
              </a:rPr>
              <a:t>chính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của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bài</a:t>
            </a:r>
            <a:r>
              <a:rPr lang="en-US" sz="280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181493" y="3277339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7" y="-648461"/>
            <a:ext cx="9637267" cy="62846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6859" y="983061"/>
            <a:ext cx="6318308" cy="2203319"/>
          </a:xfrm>
          <a:prstGeom prst="rect">
            <a:avLst/>
          </a:prstGeom>
          <a:noFill/>
        </p:spPr>
        <p:txBody>
          <a:bodyPr spcFirstLastPara="1" wrap="none" lIns="68580" tIns="34291" rIns="68580" bIns="34291" numCol="1">
            <a:prstTxWarp prst="textArchDown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2565" y="0"/>
            <a:ext cx="5822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2" name="Cloud 1"/>
          <p:cNvSpPr/>
          <p:nvPr/>
        </p:nvSpPr>
        <p:spPr>
          <a:xfrm>
            <a:off x="8357235" y="85090"/>
            <a:ext cx="333883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đặt tên cho tôi là cây “thì là” đấy!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(Sự tích cây thì là – Trịnh Mạnh kể)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2905" y="0"/>
            <a:ext cx="56419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SỰ TÍCH CÂY THÌ LÀ</a:t>
            </a:r>
          </a:p>
        </p:txBody>
      </p:sp>
      <p:sp>
        <p:nvSpPr>
          <p:cNvPr id="2" name="Cloud 1"/>
          <p:cNvSpPr/>
          <p:nvPr/>
        </p:nvSpPr>
        <p:spPr>
          <a:xfrm>
            <a:off x="8564880" y="85060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54154" y="99946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54153" y="55277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(Sự tích cây thì là – Trịnh Mạnh kể)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1358</Words>
  <Application>Microsoft Office PowerPoint</Application>
  <PresentationFormat>Widescreen</PresentationFormat>
  <Paragraphs>127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等线</vt:lpstr>
      <vt:lpstr>等线 Light</vt:lpstr>
      <vt:lpstr>Microsoft YaHei</vt:lpstr>
      <vt:lpstr>Arial</vt:lpstr>
      <vt:lpstr>Arial-Rounded</vt:lpstr>
      <vt:lpstr>Calibri</vt:lpstr>
      <vt:lpstr>Calibri Light</vt:lpstr>
      <vt:lpstr>HP001 4 hàng</vt:lpstr>
      <vt:lpstr>Times New Roman</vt:lpstr>
      <vt:lpstr>Office 主题</vt:lpstr>
      <vt:lpstr>千图网拥有20W+精美PPT模板 更多PPT模板下载至：www.58pic.com/office/ppt​​</vt:lpstr>
      <vt:lpstr>1_Office 主题</vt:lpstr>
      <vt:lpstr>5_Office Theme</vt:lpstr>
      <vt:lpstr>3_Office 主题​​</vt:lpstr>
      <vt:lpstr>包图主题2</vt:lpstr>
      <vt:lpstr>1_千图网拥有20W+精美PPT模板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 Phuong</cp:lastModifiedBy>
  <cp:revision>6</cp:revision>
  <dcterms:created xsi:type="dcterms:W3CDTF">2021-08-01T09:17:00Z</dcterms:created>
  <dcterms:modified xsi:type="dcterms:W3CDTF">2025-02-19T15:57:46Z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CAFFD3E69C714CE9B8E72327E0E28A6D</vt:lpwstr>
  </property>
  <property fmtid="{D5CDD505-2E9C-101B-9397-08002B2CF9AE}" pid="3" name="KSOProductBuildVer">
    <vt:lpwstr>1033-11.2.0.11486</vt:lpwstr>
  </property>
</Properties>
</file>