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3" r:id="rId3"/>
  </p:sldMasterIdLst>
  <p:notesMasterIdLst>
    <p:notesMasterId r:id="rId17"/>
  </p:notesMasterIdLst>
  <p:sldIdLst>
    <p:sldId id="11088432" r:id="rId4"/>
    <p:sldId id="361" r:id="rId5"/>
    <p:sldId id="11088419" r:id="rId6"/>
    <p:sldId id="345" r:id="rId7"/>
    <p:sldId id="11088420" r:id="rId8"/>
    <p:sldId id="11088414" r:id="rId9"/>
    <p:sldId id="11088415" r:id="rId10"/>
    <p:sldId id="11088417" r:id="rId11"/>
    <p:sldId id="11088421" r:id="rId12"/>
    <p:sldId id="344" r:id="rId13"/>
    <p:sldId id="11088422" r:id="rId14"/>
    <p:sldId id="11088423" r:id="rId15"/>
    <p:sldId id="110884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8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7156-83C3-4249-9DC7-434ED97C0F1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FA9D3-BF9C-4088-946F-FCEC8E075A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7"/>
            <a:ext cx="4192203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9" cy="17948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3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1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>
            <a:fillRect/>
          </a:stretch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0" y="1408285"/>
            <a:ext cx="8440994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9829" y="607239"/>
            <a:ext cx="43910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319534"/>
            <a:ext cx="65908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/tr.45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>
            <a:fillRect/>
          </a:stretch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>
            <a:fillRect/>
          </a:stretch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>
            <a:fillRect/>
          </a:stretch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>
            <a:fillRect/>
          </a:stretch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9937" y="3896211"/>
            <a:ext cx="412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200"/>
            <a:r>
              <a:rPr lang="en-US" altLang="zh-CN" sz="6400" b="1" spc="-4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</a:t>
            </a:r>
            <a:endParaRPr lang="zh-CN" altLang="en-US" sz="6400" b="1" spc="-4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59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6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7355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</a:t>
            </a:r>
          </a:p>
        </p:txBody>
      </p:sp>
      <p:pic>
        <p:nvPicPr>
          <p:cNvPr id="23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171" y="2636487"/>
            <a:ext cx="95208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4)</a:t>
            </a:r>
          </a:p>
        </p:txBody>
      </p:sp>
      <p:pic>
        <p:nvPicPr>
          <p:cNvPr id="19" name="Picture 2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4079411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08849" y="1566919"/>
            <a:ext cx="8109871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200">
              <a:buFont typeface="Arial" panose="020B0604020202020204" pitchFamily="34" charset="0"/>
              <a:buChar char="•"/>
            </a:pP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500" spc="-2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08849" y="2367687"/>
            <a:ext cx="75873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200">
              <a:buFont typeface="Arial" panose="020B0604020202020204" pitchFamily="34" charset="0"/>
              <a:buChar char="•"/>
            </a:pP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500" spc="-2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08849" y="3282976"/>
            <a:ext cx="69345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219200">
              <a:buFont typeface="Arial" panose="020B0604020202020204" pitchFamily="34" charset="0"/>
              <a:buChar char="•"/>
            </a:pP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Kĩ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than.</a:t>
            </a:r>
            <a:endParaRPr lang="zh-CN" altLang="en-US" sz="3500" spc="-2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723" y="2039160"/>
            <a:ext cx="324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61274" y="-3175138"/>
            <a:ext cx="8126142" cy="14916255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68" y="2141829"/>
            <a:ext cx="7927114" cy="3983763"/>
          </a:xfrm>
          <a:prstGeom prst="roundRect">
            <a:avLst>
              <a:gd name="adj" fmla="val 8499"/>
            </a:avLst>
          </a:prstGeom>
        </p:spPr>
      </p:pic>
      <p:sp>
        <p:nvSpPr>
          <p:cNvPr id="36" name="TextBox 2"/>
          <p:cNvSpPr txBox="1"/>
          <p:nvPr/>
        </p:nvSpPr>
        <p:spPr>
          <a:xfrm>
            <a:off x="3027537" y="1152065"/>
            <a:ext cx="76526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ẩn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vi-VN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"/>
          <p:cNvSpPr txBox="1"/>
          <p:nvPr/>
        </p:nvSpPr>
        <p:spPr>
          <a:xfrm>
            <a:off x="5402848" y="3459802"/>
            <a:ext cx="59795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</a:p>
        </p:txBody>
      </p:sp>
      <p:sp>
        <p:nvSpPr>
          <p:cNvPr id="38" name="TextBox 4"/>
          <p:cNvSpPr txBox="1"/>
          <p:nvPr/>
        </p:nvSpPr>
        <p:spPr>
          <a:xfrm>
            <a:off x="7083345" y="3701351"/>
            <a:ext cx="1584942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5"/>
          <p:cNvSpPr txBox="1"/>
          <p:nvPr/>
        </p:nvSpPr>
        <p:spPr>
          <a:xfrm>
            <a:off x="8223421" y="4913471"/>
            <a:ext cx="59435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</a:p>
        </p:txBody>
      </p:sp>
      <p:sp>
        <p:nvSpPr>
          <p:cNvPr id="40" name="TextBox 6"/>
          <p:cNvSpPr txBox="1"/>
          <p:nvPr/>
        </p:nvSpPr>
        <p:spPr>
          <a:xfrm>
            <a:off x="7030921" y="2921590"/>
            <a:ext cx="1844972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7"/>
          <p:cNvSpPr txBox="1"/>
          <p:nvPr/>
        </p:nvSpPr>
        <p:spPr>
          <a:xfrm>
            <a:off x="9277532" y="2587752"/>
            <a:ext cx="70416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</a:p>
        </p:txBody>
      </p:sp>
      <p:sp>
        <p:nvSpPr>
          <p:cNvPr id="42" name="TextBox 8"/>
          <p:cNvSpPr txBox="1"/>
          <p:nvPr/>
        </p:nvSpPr>
        <p:spPr>
          <a:xfrm>
            <a:off x="3001761" y="3459802"/>
            <a:ext cx="131872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620" y="288235"/>
            <a:ext cx="9506776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"/>
          <p:cNvSpPr/>
          <p:nvPr/>
        </p:nvSpPr>
        <p:spPr>
          <a:xfrm>
            <a:off x="2644973" y="1890849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</a:p>
        </p:txBody>
      </p:sp>
      <p:sp>
        <p:nvSpPr>
          <p:cNvPr id="8" name="Rounded Rectangle 3"/>
          <p:cNvSpPr/>
          <p:nvPr/>
        </p:nvSpPr>
        <p:spPr>
          <a:xfrm>
            <a:off x="2644973" y="2386310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</a:p>
        </p:txBody>
      </p:sp>
      <p:sp>
        <p:nvSpPr>
          <p:cNvPr id="9" name="Rounded Rectangle 4"/>
          <p:cNvSpPr/>
          <p:nvPr/>
        </p:nvSpPr>
        <p:spPr>
          <a:xfrm>
            <a:off x="1988598" y="2881771"/>
            <a:ext cx="2042723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5"/>
          <p:cNvSpPr/>
          <p:nvPr/>
        </p:nvSpPr>
        <p:spPr>
          <a:xfrm>
            <a:off x="2077376" y="3377232"/>
            <a:ext cx="21505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7"/>
          <p:cNvSpPr/>
          <p:nvPr/>
        </p:nvSpPr>
        <p:spPr>
          <a:xfrm>
            <a:off x="2219417" y="3872693"/>
            <a:ext cx="101549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khỉ</a:t>
            </a:r>
          </a:p>
        </p:txBody>
      </p:sp>
      <p:sp>
        <p:nvSpPr>
          <p:cNvPr id="12" name="Rounded Rectangle 8"/>
          <p:cNvSpPr/>
          <p:nvPr/>
        </p:nvSpPr>
        <p:spPr>
          <a:xfrm>
            <a:off x="1988598" y="4368154"/>
            <a:ext cx="183624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nhông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9"/>
          <p:cNvSpPr/>
          <p:nvPr/>
        </p:nvSpPr>
        <p:spPr>
          <a:xfrm>
            <a:off x="4631089" y="1890849"/>
            <a:ext cx="4069028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phun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4" name="Rounded Rectangle 10"/>
          <p:cNvSpPr/>
          <p:nvPr/>
        </p:nvSpPr>
        <p:spPr>
          <a:xfrm>
            <a:off x="4631089" y="2386310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5" name="Rounded Rectangle 11"/>
          <p:cNvSpPr/>
          <p:nvPr/>
        </p:nvSpPr>
        <p:spPr>
          <a:xfrm>
            <a:off x="4631089" y="2881771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xòe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6" name="Rounded Rectangle 12"/>
          <p:cNvSpPr/>
          <p:nvPr/>
        </p:nvSpPr>
        <p:spPr>
          <a:xfrm>
            <a:off x="4631089" y="3377232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bay,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7" name="Rounded Rectangle 13"/>
          <p:cNvSpPr/>
          <p:nvPr/>
        </p:nvSpPr>
        <p:spPr>
          <a:xfrm>
            <a:off x="4631089" y="3872693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trèo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8" name="Rounded Rectangle 14"/>
          <p:cNvSpPr/>
          <p:nvPr/>
        </p:nvSpPr>
        <p:spPr>
          <a:xfrm>
            <a:off x="4631089" y="4368154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43073" y="1039774"/>
            <a:ext cx="8432577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trèo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2"/>
          <p:cNvSpPr/>
          <p:nvPr/>
        </p:nvSpPr>
        <p:spPr>
          <a:xfrm>
            <a:off x="6053758" y="2527061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"/>
          <p:cNvSpPr/>
          <p:nvPr/>
        </p:nvSpPr>
        <p:spPr>
          <a:xfrm>
            <a:off x="6746570" y="3188363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4"/>
          <p:cNvSpPr/>
          <p:nvPr/>
        </p:nvSpPr>
        <p:spPr>
          <a:xfrm>
            <a:off x="6258423" y="3735972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5"/>
          <p:cNvSpPr/>
          <p:nvPr/>
        </p:nvSpPr>
        <p:spPr>
          <a:xfrm>
            <a:off x="5646216" y="4427302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4079411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08849" y="1566919"/>
            <a:ext cx="8109871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200">
              <a:buFont typeface="Arial" panose="020B0604020202020204" pitchFamily="34" charset="0"/>
              <a:buChar char="•"/>
            </a:pP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500" spc="-2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08849" y="2367687"/>
            <a:ext cx="75873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200">
              <a:buFont typeface="Arial" panose="020B0604020202020204" pitchFamily="34" charset="0"/>
              <a:buChar char="•"/>
            </a:pP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500" spc="-2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08849" y="3282976"/>
            <a:ext cx="69345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219200">
              <a:buFont typeface="Arial" panose="020B0604020202020204" pitchFamily="34" charset="0"/>
              <a:buChar char="•"/>
            </a:pP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Kĩ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than.</a:t>
            </a:r>
            <a:endParaRPr lang="zh-CN" altLang="en-US" sz="3500" spc="-2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723" y="2039160"/>
            <a:ext cx="324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27" grpId="0"/>
    </p:bldLst>
  </p:timing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Widescreen</PresentationFormat>
  <Paragraphs>62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DengXian</vt:lpstr>
      <vt:lpstr>DengXian</vt:lpstr>
      <vt:lpstr>等线 Light</vt:lpstr>
      <vt:lpstr>Arial</vt:lpstr>
      <vt:lpstr>Calibri</vt:lpstr>
      <vt:lpstr>Segoe UI Black</vt:lpstr>
      <vt:lpstr>Times New Roman</vt:lpstr>
      <vt:lpstr>3_Office 主题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 Phuong</cp:lastModifiedBy>
  <cp:revision>10</cp:revision>
  <dcterms:created xsi:type="dcterms:W3CDTF">2021-07-31T08:49:00Z</dcterms:created>
  <dcterms:modified xsi:type="dcterms:W3CDTF">2025-02-19T15:39:02Z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0D0F68E797CC440689660F9B59967CF0</vt:lpwstr>
  </property>
  <property fmtid="{D5CDD505-2E9C-101B-9397-08002B2CF9AE}" pid="3" name="KSOProductBuildVer">
    <vt:lpwstr>1033-11.2.0.11486</vt:lpwstr>
  </property>
</Properties>
</file>