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1" r:id="rId3"/>
    <p:sldMasterId id="2147483683" r:id="rId4"/>
    <p:sldMasterId id="2147483696" r:id="rId5"/>
  </p:sldMasterIdLst>
  <p:notesMasterIdLst>
    <p:notesMasterId r:id="rId28"/>
  </p:notesMasterIdLst>
  <p:sldIdLst>
    <p:sldId id="515" r:id="rId6"/>
    <p:sldId id="470" r:id="rId7"/>
    <p:sldId id="307" r:id="rId8"/>
    <p:sldId id="471" r:id="rId9"/>
    <p:sldId id="272" r:id="rId10"/>
    <p:sldId id="263" r:id="rId11"/>
    <p:sldId id="267" r:id="rId12"/>
    <p:sldId id="473" r:id="rId13"/>
    <p:sldId id="474" r:id="rId14"/>
    <p:sldId id="475" r:id="rId15"/>
    <p:sldId id="476" r:id="rId16"/>
    <p:sldId id="477" r:id="rId17"/>
    <p:sldId id="269" r:id="rId18"/>
    <p:sldId id="478" r:id="rId19"/>
    <p:sldId id="479" r:id="rId20"/>
    <p:sldId id="480" r:id="rId21"/>
    <p:sldId id="481" r:id="rId22"/>
    <p:sldId id="368" r:id="rId23"/>
    <p:sldId id="485" r:id="rId24"/>
    <p:sldId id="486" r:id="rId25"/>
    <p:sldId id="487" r:id="rId26"/>
    <p:sldId id="4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ll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audio" Target="../media/media1.mp3"/><Relationship Id="rId16" Type="http://schemas.openxmlformats.org/officeDocument/2006/relationships/image" Target="../media/image56.jpe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4049" y="886248"/>
            <a:ext cx="81319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>
            <a:fillRect/>
          </a:stretch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>
            <a:fillRect/>
          </a:stretch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>
            <a:fillRect/>
          </a:stretch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>
            <a:fillRect/>
          </a:stretch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>
            <a:fillRect/>
          </a:stretch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zh-CN" altLang="en-US" sz="4000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12"/>
          <p:cNvCxnSpPr/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/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</a:p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43"/>
          <p:cNvCxnSpPr/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</a:p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" name="57"/>
          <p:cNvCxnSpPr/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</a:p>
          <a:p>
            <a:pPr defTabSz="1219200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46487" y="497673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62267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458" y="1106981"/>
            <a:ext cx="943148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56860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405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xinh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vôi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6844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hú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80264" y="2809290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34467" y="278265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59006" y="280929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421" y="2776245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4920" y="2949182"/>
            <a:ext cx="8102164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4920" y="4183119"/>
            <a:ext cx="1763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4218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5871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6424" y="4888692"/>
            <a:ext cx="2208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0067" y="4796359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359" y="4796359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362 0.253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27617 0.345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mi/ tr.41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U, Ư / tr.41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6179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827" y="2311017"/>
            <a:ext cx="284002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xon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9271" y="4179058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la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2478" y="5071719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nhem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4035" y="3286397"/>
            <a:ext cx="114183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tếu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7356" y="2305815"/>
            <a:ext cx="643789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5875" y="3281195"/>
            <a:ext cx="765032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2870" y="4173855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xa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16594" y="5071718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(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mở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016535" y="402812"/>
            <a:ext cx="3533707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75355" y="12073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133817" y="177553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01663" y="229043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85802" y="286748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61713" y="342900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21763" y="395202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2279" y="454683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05903" y="502203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812380" y="5581355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75355" y="61406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726749" y="10342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117366" y="160241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53887" y="21217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41020" y="2694372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38421" y="322399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411983" y="377522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646849" y="4298256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750204" y="489306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206141" y="536826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509440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589339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Microsoft Office PowerPoint</Application>
  <PresentationFormat>Widescreen</PresentationFormat>
  <Paragraphs>218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ITC Avant Garde Std Bk</vt:lpstr>
      <vt:lpstr>Kalam</vt:lpstr>
      <vt:lpstr>Montserrat</vt:lpstr>
      <vt:lpstr>Times New Roman</vt:lpstr>
      <vt:lpstr>1_Office Theme</vt:lpstr>
      <vt:lpstr>1_Office 主题</vt:lpstr>
      <vt:lpstr>Office 主题​​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24</cp:revision>
  <dcterms:created xsi:type="dcterms:W3CDTF">2021-07-31T04:40:00Z</dcterms:created>
  <dcterms:modified xsi:type="dcterms:W3CDTF">2025-02-19T11:53:48Z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C7DF47D65E684B98840B3383D1CFA321</vt:lpwstr>
  </property>
  <property fmtid="{D5CDD505-2E9C-101B-9397-08002B2CF9AE}" pid="3" name="KSOProductBuildVer">
    <vt:lpwstr>1033-11.2.0.11440</vt:lpwstr>
  </property>
</Properties>
</file>