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  <p:sldMasterId id="2147483660" r:id="rId3"/>
    <p:sldMasterId id="2147483674" r:id="rId4"/>
    <p:sldMasterId id="2147483686" r:id="rId5"/>
  </p:sldMasterIdLst>
  <p:notesMasterIdLst>
    <p:notesMasterId r:id="rId19"/>
  </p:notesMasterIdLst>
  <p:sldIdLst>
    <p:sldId id="2942" r:id="rId6"/>
    <p:sldId id="2928" r:id="rId7"/>
    <p:sldId id="259" r:id="rId8"/>
    <p:sldId id="2931" r:id="rId9"/>
    <p:sldId id="2920" r:id="rId10"/>
    <p:sldId id="2910" r:id="rId11"/>
    <p:sldId id="2926" r:id="rId12"/>
    <p:sldId id="267" r:id="rId13"/>
    <p:sldId id="2924" r:id="rId14"/>
    <p:sldId id="2932" r:id="rId15"/>
    <p:sldId id="2929" r:id="rId16"/>
    <p:sldId id="2930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F6C35-6EB6-4A04-A939-3102E95868E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1DD4-BF64-463C-BF43-7C60F04C9D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10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CCB6CA-BE65-4DA3-A6EB-21D1E1231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anose="00000600000000000000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2/19/2025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2/19/2025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Microsoft YaHei" panose="020B0503020204020204" charset="-122"/>
          <a:ea typeface="Microsoft YaHei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Microsoft YaHei" panose="020B0503020204020204" charset="-122"/>
          <a:ea typeface="Microsoft YaHei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openxmlformats.org/officeDocument/2006/relationships/image" Target="../media/image70.png"/><Relationship Id="rId26" Type="http://schemas.openxmlformats.org/officeDocument/2006/relationships/image" Target="../media/image74.GIF"/><Relationship Id="rId3" Type="http://schemas.openxmlformats.org/officeDocument/2006/relationships/image" Target="../media/image61.png"/><Relationship Id="rId21" Type="http://schemas.microsoft.com/office/2007/relationships/hdphoto" Target="../media/hdphoto10.wdp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17" Type="http://schemas.openxmlformats.org/officeDocument/2006/relationships/image" Target="../media/image69.GIF"/><Relationship Id="rId25" Type="http://schemas.microsoft.com/office/2007/relationships/hdphoto" Target="../media/hdphoto12.wdp"/><Relationship Id="rId2" Type="http://schemas.openxmlformats.org/officeDocument/2006/relationships/notesSlide" Target="../notesSlides/notesSlide9.xml"/><Relationship Id="rId16" Type="http://schemas.microsoft.com/office/2007/relationships/hdphoto" Target="../media/hdphoto8.wdp"/><Relationship Id="rId20" Type="http://schemas.openxmlformats.org/officeDocument/2006/relationships/image" Target="../media/image71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24" Type="http://schemas.openxmlformats.org/officeDocument/2006/relationships/image" Target="../media/image73.png"/><Relationship Id="rId5" Type="http://schemas.openxmlformats.org/officeDocument/2006/relationships/image" Target="../media/image62.png"/><Relationship Id="rId15" Type="http://schemas.openxmlformats.org/officeDocument/2006/relationships/image" Target="../media/image68.png"/><Relationship Id="rId23" Type="http://schemas.microsoft.com/office/2007/relationships/hdphoto" Target="../media/hdphoto11.wdp"/><Relationship Id="rId28" Type="http://schemas.microsoft.com/office/2007/relationships/hdphoto" Target="../media/hdphoto13.wdp"/><Relationship Id="rId10" Type="http://schemas.openxmlformats.org/officeDocument/2006/relationships/image" Target="../media/image65.png"/><Relationship Id="rId19" Type="http://schemas.microsoft.com/office/2007/relationships/hdphoto" Target="../media/hdphoto9.wdp"/><Relationship Id="rId4" Type="http://schemas.microsoft.com/office/2007/relationships/hdphoto" Target="../media/hdphoto3.wdp"/><Relationship Id="rId9" Type="http://schemas.openxmlformats.org/officeDocument/2006/relationships/image" Target="../media/image64.GIF"/><Relationship Id="rId14" Type="http://schemas.openxmlformats.org/officeDocument/2006/relationships/image" Target="../media/image67.GIF"/><Relationship Id="rId22" Type="http://schemas.openxmlformats.org/officeDocument/2006/relationships/image" Target="../media/image72.png"/><Relationship Id="rId27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7"/>
            <a:ext cx="4192203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9" cy="17948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3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1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7" y="-4488"/>
            <a:ext cx="12192000" cy="692091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886"/>
            <a:ext cx="12158443" cy="2329729"/>
          </a:xfrm>
          <a:prstGeom prst="rect">
            <a:avLst/>
          </a:prstGeom>
        </p:spPr>
      </p:pic>
      <p:grpSp>
        <p:nvGrpSpPr>
          <p:cNvPr id="38" name="Group 3"/>
          <p:cNvGrpSpPr/>
          <p:nvPr/>
        </p:nvGrpSpPr>
        <p:grpSpPr bwMode="auto">
          <a:xfrm>
            <a:off x="4510579" y="2363716"/>
            <a:ext cx="7145477" cy="1365672"/>
            <a:chOff x="-65" y="54"/>
            <a:chExt cx="4483" cy="453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200">
                <a:spcBef>
                  <a:spcPct val="0"/>
                </a:spcBef>
                <a:buClrTx/>
                <a:buNone/>
              </a:pPr>
              <a:endPara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-65" y="66"/>
              <a:ext cx="448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200">
                <a:buClr>
                  <a:srgbClr val="FFAB4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Đọc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mở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rộng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sách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,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báo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viết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về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động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vật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hoang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dã</a:t>
              </a:r>
              <a:endPara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0096" y="1289913"/>
            <a:ext cx="8671459" cy="782647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Yêu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cầu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cần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đạt</a:t>
            </a:r>
            <a:endParaRPr lang="en-US" sz="6400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" y="2118749"/>
            <a:ext cx="2841119" cy="4207043"/>
          </a:xfrm>
          <a:prstGeom prst="rect">
            <a:avLst/>
          </a:prstGeom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613382" y="5365444"/>
            <a:ext cx="6939863" cy="1365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200">
              <a:spcBef>
                <a:spcPct val="0"/>
              </a:spcBef>
              <a:buClrTx/>
              <a:buNone/>
            </a:pPr>
            <a:endParaRPr lang="zh-CN" altLang="en-US" sz="1335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 panose="020B0604020202020204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613381" y="3857277"/>
            <a:ext cx="6939863" cy="1365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200">
              <a:spcBef>
                <a:spcPct val="0"/>
              </a:spcBef>
              <a:buClrTx/>
              <a:buNone/>
            </a:pPr>
            <a:endParaRPr lang="zh-CN" altLang="en-US" sz="1800" kern="0" dirty="0">
              <a:solidFill>
                <a:srgbClr val="213054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200">
              <a:spcBef>
                <a:spcPct val="0"/>
              </a:spcBef>
            </a:pPr>
            <a:endParaRPr lang="zh-CN" altLang="en-US" sz="1400" kern="0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4528828" y="3905662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200">
              <a:buClr>
                <a:srgbClr val="FFAB4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Trả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hỏi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4613383" y="5641204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200">
              <a:buClr>
                <a:srgbClr val="FFAB4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chia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sẻ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trải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nghiệm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suy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cảm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xúc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  <a:p>
            <a:pPr defTabSz="1219200">
              <a:buClr>
                <a:srgbClr val="FFAB40"/>
              </a:buClr>
              <a:buNone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đọc</a:t>
            </a:r>
            <a:endParaRPr lang="zh-CN" alt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defTabSz="1219200">
              <a:buClr>
                <a:srgbClr val="FFAB40"/>
              </a:buClr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9829" y="607239"/>
            <a:ext cx="43910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55582" y="1398173"/>
            <a:ext cx="816849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563283"/>
            <a:ext cx="6590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SGK – tr. 46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>
            <a:fillRect/>
          </a:stretch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>
            <a:fillRect/>
          </a:stretch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>
            <a:fillRect/>
          </a:stretch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>
            <a:fillRect/>
          </a:stretch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2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gặp lại các bạn ở bài sau nhé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12357" y="546206"/>
            <a:ext cx="10779643" cy="101282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5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5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7355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Khủng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</a:t>
            </a:r>
          </a:p>
        </p:txBody>
      </p:sp>
      <p:pic>
        <p:nvPicPr>
          <p:cNvPr id="23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>
            <a:fillRect/>
          </a:stretch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>
            <a:fillRect/>
          </a:stretch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>
            <a:fillRect/>
          </a:stretch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>
            <a:fillRect/>
          </a:stretch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93703" y="2462009"/>
            <a:ext cx="7128768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6)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7" y="-4488"/>
            <a:ext cx="12192000" cy="692091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886"/>
            <a:ext cx="12158443" cy="2329729"/>
          </a:xfrm>
          <a:prstGeom prst="rect">
            <a:avLst/>
          </a:prstGeom>
        </p:spPr>
      </p:pic>
      <p:grpSp>
        <p:nvGrpSpPr>
          <p:cNvPr id="38" name="Group 3"/>
          <p:cNvGrpSpPr/>
          <p:nvPr/>
        </p:nvGrpSpPr>
        <p:grpSpPr bwMode="auto">
          <a:xfrm>
            <a:off x="4510579" y="2363716"/>
            <a:ext cx="7145477" cy="1365672"/>
            <a:chOff x="-65" y="54"/>
            <a:chExt cx="4483" cy="453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200">
                <a:spcBef>
                  <a:spcPct val="0"/>
                </a:spcBef>
                <a:buClrTx/>
                <a:buNone/>
              </a:pPr>
              <a:endPara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-65" y="66"/>
              <a:ext cx="448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200">
                <a:buClr>
                  <a:srgbClr val="FFAB4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Đọc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mở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rộng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sách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,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báo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viết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về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động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vật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hoang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dã</a:t>
              </a:r>
              <a:endPara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0096" y="1289913"/>
            <a:ext cx="8671459" cy="782647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Yêu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cầu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cần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đạt</a:t>
            </a:r>
            <a:endParaRPr lang="en-US" sz="6400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" y="2118749"/>
            <a:ext cx="2841119" cy="4207043"/>
          </a:xfrm>
          <a:prstGeom prst="rect">
            <a:avLst/>
          </a:prstGeom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613382" y="5365444"/>
            <a:ext cx="6939863" cy="1365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200">
              <a:spcBef>
                <a:spcPct val="0"/>
              </a:spcBef>
              <a:buClrTx/>
              <a:buNone/>
            </a:pPr>
            <a:endParaRPr lang="zh-CN" altLang="en-US" sz="1335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 panose="020B0604020202020204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613381" y="3857277"/>
            <a:ext cx="6939863" cy="1365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200">
              <a:spcBef>
                <a:spcPct val="0"/>
              </a:spcBef>
              <a:buClrTx/>
              <a:buNone/>
            </a:pPr>
            <a:endParaRPr lang="zh-CN" altLang="en-US" sz="1800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200">
              <a:spcBef>
                <a:spcPct val="0"/>
              </a:spcBef>
            </a:pPr>
            <a:endParaRPr lang="zh-CN" altLang="en-US" sz="1400" kern="0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4528828" y="3905662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200">
              <a:buClr>
                <a:srgbClr val="FFAB4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Trả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lời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hỏi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4613383" y="5641204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200">
              <a:buClr>
                <a:srgbClr val="FFAB4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chia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sẻ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trải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nghiệm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suy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cảm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xúc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  <a:p>
            <a:pPr defTabSz="1219200">
              <a:buClr>
                <a:srgbClr val="FFAB40"/>
              </a:buClr>
              <a:buNone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đọc</a:t>
            </a:r>
            <a:endParaRPr lang="zh-CN" alt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defTabSz="1219200">
              <a:buClr>
                <a:srgbClr val="FFAB40"/>
              </a:buClr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94000" y="2752324"/>
            <a:ext cx="6604000" cy="307530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 video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3098735" y="2218239"/>
            <a:ext cx="56286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/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/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7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altLang="en-US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en-US" sz="72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sách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996" y="3420"/>
              <a:ext cx="4367" cy="1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động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vật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Nơi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sống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49" y="3420"/>
              <a:ext cx="3888" cy="1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Thứ</a:t>
              </a:r>
              <a:r>
                <a:rPr lang="en-US" altLang="zh-CN" sz="3200" b="1" dirty="0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ăn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/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/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Widescreen</PresentationFormat>
  <Paragraphs>50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等线</vt:lpstr>
      <vt:lpstr>Microsoft YaHei</vt:lpstr>
      <vt:lpstr>Arial</vt:lpstr>
      <vt:lpstr>Arial-Rounded</vt:lpstr>
      <vt:lpstr>Averta Std CY Bold</vt:lpstr>
      <vt:lpstr>Calibri</vt:lpstr>
      <vt:lpstr>Calibri Light</vt:lpstr>
      <vt:lpstr>隶书</vt:lpstr>
      <vt:lpstr>Quicksand Medium</vt:lpstr>
      <vt:lpstr>Times New Roman</vt:lpstr>
      <vt:lpstr>华康少女文字W5(P)</vt:lpstr>
      <vt:lpstr>Hoạt động</vt:lpstr>
      <vt:lpstr>Office 主题</vt:lpstr>
      <vt:lpstr>https://www.freeppt7.com</vt:lpstr>
      <vt:lpstr>2_Office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 Phuong</cp:lastModifiedBy>
  <cp:revision>7</cp:revision>
  <dcterms:created xsi:type="dcterms:W3CDTF">2021-07-31T09:04:00Z</dcterms:created>
  <dcterms:modified xsi:type="dcterms:W3CDTF">2025-02-19T11:51:32Z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311F447F62854079A4865A950F42F216</vt:lpwstr>
  </property>
  <property fmtid="{D5CDD505-2E9C-101B-9397-08002B2CF9AE}" pid="3" name="KSOProductBuildVer">
    <vt:lpwstr>1033-11.2.0.11440</vt:lpwstr>
  </property>
</Properties>
</file>