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32" r:id="rId2"/>
    <p:sldId id="295" r:id="rId3"/>
    <p:sldId id="296" r:id="rId4"/>
    <p:sldId id="297" r:id="rId5"/>
    <p:sldId id="304" r:id="rId6"/>
    <p:sldId id="305" r:id="rId7"/>
    <p:sldId id="303" r:id="rId8"/>
    <p:sldId id="313" r:id="rId9"/>
    <p:sldId id="292" r:id="rId10"/>
    <p:sldId id="306" r:id="rId11"/>
    <p:sldId id="307" r:id="rId12"/>
    <p:sldId id="308" r:id="rId13"/>
    <p:sldId id="264" r:id="rId14"/>
    <p:sldId id="300" r:id="rId15"/>
    <p:sldId id="311" r:id="rId16"/>
    <p:sldId id="314" r:id="rId17"/>
    <p:sldId id="315" r:id="rId18"/>
    <p:sldId id="316" r:id="rId19"/>
    <p:sldId id="29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5B7F"/>
    <a:srgbClr val="00FFFF"/>
    <a:srgbClr val="66FF66"/>
    <a:srgbClr val="FFFDFE"/>
    <a:srgbClr val="90C226"/>
    <a:srgbClr val="FF3300"/>
    <a:srgbClr val="F84854"/>
    <a:srgbClr val="5FA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4998F-F143-4614-87A9-677D01BDB65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82180-2B4B-4968-87BF-C20F07DAC1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38E6-E906-4F92-996E-008D3C1AE50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2180-2B4B-4968-87BF-C20F07DAC1B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8" name="图片 6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21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7"/>
            <a:ext cx="4192203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9" cy="1794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LẠC ĐƯỜNG</a:t>
            </a: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3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1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38621" r="30922" b="39193"/>
          <a:stretch>
            <a:fillRect/>
          </a:stretch>
        </p:blipFill>
        <p:spPr>
          <a:xfrm>
            <a:off x="417883" y="192060"/>
            <a:ext cx="851591" cy="620316"/>
          </a:xfrm>
          <a:prstGeom prst="rect">
            <a:avLst/>
          </a:prstGeom>
        </p:spPr>
      </p:pic>
      <p:sp>
        <p:nvSpPr>
          <p:cNvPr id="10" name="11 Rectángulo"/>
          <p:cNvSpPr/>
          <p:nvPr/>
        </p:nvSpPr>
        <p:spPr>
          <a:xfrm>
            <a:off x="606143" y="988762"/>
            <a:ext cx="9761540" cy="663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sysDot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r>
              <a:rPr lang="en-US" sz="2400" dirty="0"/>
              <a:t> / </a:t>
            </a:r>
            <a:r>
              <a:rPr lang="en-US" sz="2400" dirty="0" err="1"/>
              <a:t>siêu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765" y="1838103"/>
            <a:ext cx="4719917" cy="4195784"/>
            <a:chOff x="727789" y="1741345"/>
            <a:chExt cx="2580187" cy="2252432"/>
          </a:xfrm>
        </p:grpSpPr>
        <p:sp>
          <p:nvSpPr>
            <p:cNvPr id="16" name="矩形 63"/>
            <p:cNvSpPr/>
            <p:nvPr/>
          </p:nvSpPr>
          <p:spPr>
            <a:xfrm>
              <a:off x="727789" y="1998539"/>
              <a:ext cx="2580187" cy="187604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0436" tIns="40309" rIns="80617" bIns="40309" rtlCol="0" anchor="ctr"/>
            <a:lstStyle/>
            <a:p>
              <a:endPara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7" name="等腰三角形 58"/>
            <p:cNvSpPr/>
            <p:nvPr/>
          </p:nvSpPr>
          <p:spPr>
            <a:xfrm rot="10800000">
              <a:off x="1813513" y="3824424"/>
              <a:ext cx="388815" cy="1693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750" y="2098452"/>
              <a:ext cx="2525709" cy="1705396"/>
            </a:xfrm>
            <a:prstGeom prst="rect">
              <a:avLst/>
            </a:prstGeom>
          </p:spPr>
        </p:pic>
        <p:sp>
          <p:nvSpPr>
            <p:cNvPr id="19" name="Freeform 6"/>
            <p:cNvSpPr/>
            <p:nvPr/>
          </p:nvSpPr>
          <p:spPr bwMode="auto">
            <a:xfrm>
              <a:off x="1573760" y="1741345"/>
              <a:ext cx="888244" cy="544131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DIN Mittelschrift Std" pitchFamily="50" charset="0"/>
                  <a:cs typeface="+mn-ea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DIN Mittelschrift Std" pitchFamily="50" charset="0"/>
                <a:cs typeface="+mn-ea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08678" y="1828800"/>
            <a:ext cx="4543187" cy="4372169"/>
            <a:chOff x="4416768" y="1724450"/>
            <a:chExt cx="2788452" cy="2269328"/>
          </a:xfrm>
        </p:grpSpPr>
        <p:sp>
          <p:nvSpPr>
            <p:cNvPr id="21" name="矩形 69"/>
            <p:cNvSpPr/>
            <p:nvPr/>
          </p:nvSpPr>
          <p:spPr>
            <a:xfrm>
              <a:off x="4416768" y="1988571"/>
              <a:ext cx="2788452" cy="183140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0436" tIns="40309" rIns="80617" bIns="40309" rtlCol="0" anchor="ctr"/>
            <a:lstStyle/>
            <a:p>
              <a:endPara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438477" y="1724450"/>
              <a:ext cx="2739226" cy="2269328"/>
              <a:chOff x="4438477" y="1724450"/>
              <a:chExt cx="2739226" cy="2269328"/>
            </a:xfrm>
          </p:grpSpPr>
          <p:sp>
            <p:nvSpPr>
              <p:cNvPr id="23" name="等腰三角形 59"/>
              <p:cNvSpPr/>
              <p:nvPr/>
            </p:nvSpPr>
            <p:spPr>
              <a:xfrm rot="10800000">
                <a:off x="5626527" y="3820333"/>
                <a:ext cx="430646" cy="17344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08" tIns="60954" rIns="121908" bIns="60954" rtlCol="0" anchor="ctr"/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8477" y="2020472"/>
                <a:ext cx="2739226" cy="1799680"/>
              </a:xfrm>
              <a:prstGeom prst="rect">
                <a:avLst/>
              </a:prstGeom>
            </p:spPr>
          </p:pic>
          <p:sp>
            <p:nvSpPr>
              <p:cNvPr id="25" name="Freeform 6"/>
              <p:cNvSpPr/>
              <p:nvPr/>
            </p:nvSpPr>
            <p:spPr bwMode="auto">
              <a:xfrm>
                <a:off x="5349948" y="1724450"/>
                <a:ext cx="983805" cy="557279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49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08" tIns="60954" rIns="121908" bIns="60954"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DIN Mittelschrift Std" pitchFamily="50" charset="0"/>
                    <a:cs typeface="+mn-ea"/>
                  </a:rPr>
                  <a:t>2</a:t>
                </a:r>
                <a:endParaRPr lang="zh-CN" altLang="en-US" dirty="0">
                  <a:solidFill>
                    <a:schemeClr val="bg1"/>
                  </a:solidFill>
                  <a:latin typeface="DIN Mittelschrift Std" pitchFamily="50" charset="0"/>
                  <a:cs typeface="+mn-ea"/>
                </a:endParaRPr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3542" y="4238"/>
            <a:ext cx="2028458" cy="1675070"/>
          </a:xfrm>
          <a:prstGeom prst="rect">
            <a:avLst/>
          </a:prstGeom>
        </p:spPr>
      </p:pic>
      <p:sp>
        <p:nvSpPr>
          <p:cNvPr id="27" name="文本框 1"/>
          <p:cNvSpPr txBox="1"/>
          <p:nvPr/>
        </p:nvSpPr>
        <p:spPr>
          <a:xfrm>
            <a:off x="1314350" y="-5302"/>
            <a:ext cx="569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Khám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phá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chủ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đề</a:t>
            </a:r>
            <a:endParaRPr lang="zh-CN" altLang="en-US" sz="4800" b="1" dirty="0">
              <a:solidFill>
                <a:srgbClr val="F84854"/>
              </a:solidFill>
              <a:latin typeface="#9Slide03 AmpleSoft" panose="02000000000000000000" pitchFamily="2" charset="0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285" y="0"/>
            <a:ext cx="2625664" cy="2371444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38621" r="30922" b="39193"/>
          <a:stretch>
            <a:fillRect/>
          </a:stretch>
        </p:blipFill>
        <p:spPr>
          <a:xfrm>
            <a:off x="417883" y="192060"/>
            <a:ext cx="851591" cy="620316"/>
          </a:xfrm>
          <a:prstGeom prst="rect">
            <a:avLst/>
          </a:prstGeom>
        </p:spPr>
      </p:pic>
      <p:sp>
        <p:nvSpPr>
          <p:cNvPr id="11" name="11 Rectángulo"/>
          <p:cNvSpPr/>
          <p:nvPr/>
        </p:nvSpPr>
        <p:spPr>
          <a:xfrm>
            <a:off x="292351" y="1015656"/>
            <a:ext cx="9160934" cy="663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sysDot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ấy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2351" y="1855694"/>
            <a:ext cx="9766051" cy="663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sysDot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/>
              <a:t>Ở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,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</a:p>
        </p:txBody>
      </p:sp>
      <p:sp>
        <p:nvSpPr>
          <p:cNvPr id="13" name="11 Rectángulo"/>
          <p:cNvSpPr/>
          <p:nvPr/>
        </p:nvSpPr>
        <p:spPr>
          <a:xfrm>
            <a:off x="292351" y="2679904"/>
            <a:ext cx="10330828" cy="663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sysDot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6453" y="4061011"/>
            <a:ext cx="10598735" cy="2124635"/>
            <a:chOff x="1096304" y="4047954"/>
            <a:chExt cx="9526874" cy="2420470"/>
          </a:xfrm>
        </p:grpSpPr>
        <p:grpSp>
          <p:nvGrpSpPr>
            <p:cNvPr id="17" name="Group 4"/>
            <p:cNvGrpSpPr/>
            <p:nvPr/>
          </p:nvGrpSpPr>
          <p:grpSpPr>
            <a:xfrm rot="10800000">
              <a:off x="1096304" y="4047954"/>
              <a:ext cx="9526874" cy="2420470"/>
              <a:chOff x="3044197" y="1463541"/>
              <a:chExt cx="3188297" cy="1465077"/>
            </a:xfrm>
            <a:solidFill>
              <a:srgbClr val="66FF66"/>
            </a:solidFill>
          </p:grpSpPr>
          <p:sp>
            <p:nvSpPr>
              <p:cNvPr id="19" name="Rounded Rectangle 5"/>
              <p:cNvSpPr/>
              <p:nvPr/>
            </p:nvSpPr>
            <p:spPr>
              <a:xfrm>
                <a:off x="3044197" y="1463541"/>
                <a:ext cx="3188297" cy="1465077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1218565"/>
                <a:endParaRPr lang="id-ID" sz="2000" kern="0">
                  <a:solidFill>
                    <a:sysClr val="window" lastClr="FFFFFF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0" name="Isosceles Triangle 6"/>
              <p:cNvSpPr/>
              <p:nvPr/>
            </p:nvSpPr>
            <p:spPr>
              <a:xfrm rot="5400000">
                <a:off x="5539655" y="2261118"/>
                <a:ext cx="239151" cy="247212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1218565"/>
                <a:endParaRPr lang="id-ID" sz="2000" kern="0">
                  <a:solidFill>
                    <a:sysClr val="window" lastClr="FFFFFF"/>
                  </a:solidFill>
                  <a:latin typeface="Calibri" panose="020F0502020204030204"/>
                  <a:cs typeface="+mn-ea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380225" y="4227138"/>
              <a:ext cx="8959033" cy="2062103"/>
            </a:xfrm>
            <a:prstGeom prst="rect">
              <a:avLst/>
            </a:prstGeom>
            <a:solidFill>
              <a:srgbClr val="66FF66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Khi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đến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những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nơi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đông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đúc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rộng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lớn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quan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sát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tự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ý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tách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nhóm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đi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riêng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bám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sát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lớn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mải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ngắm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đồ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chơi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hay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mải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mê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chơi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rất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dễ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bị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lạc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3200" dirty="0"/>
            </a:p>
          </p:txBody>
        </p:sp>
      </p:grpSp>
      <p:sp>
        <p:nvSpPr>
          <p:cNvPr id="22" name="文本框 1"/>
          <p:cNvSpPr txBox="1"/>
          <p:nvPr/>
        </p:nvSpPr>
        <p:spPr>
          <a:xfrm>
            <a:off x="1314350" y="-5302"/>
            <a:ext cx="569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Khám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phá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chủ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đề</a:t>
            </a:r>
            <a:endParaRPr lang="zh-CN" altLang="en-US" sz="4800" b="1" dirty="0">
              <a:solidFill>
                <a:srgbClr val="F84854"/>
              </a:solidFill>
              <a:latin typeface="#9Slide03 AmpleSoft" panose="02000000000000000000" pitchFamily="2" charset="0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5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38621" r="30922" b="39193"/>
          <a:stretch>
            <a:fillRect/>
          </a:stretch>
        </p:blipFill>
        <p:spPr>
          <a:xfrm>
            <a:off x="417883" y="192060"/>
            <a:ext cx="851591" cy="620316"/>
          </a:xfrm>
          <a:prstGeom prst="rect">
            <a:avLst/>
          </a:prstGeom>
        </p:spPr>
      </p:pic>
      <p:sp>
        <p:nvSpPr>
          <p:cNvPr id="14" name="11 Rectángulo"/>
          <p:cNvSpPr/>
          <p:nvPr/>
        </p:nvSpPr>
        <p:spPr>
          <a:xfrm>
            <a:off x="1139514" y="1165148"/>
            <a:ext cx="9712263" cy="663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sysDot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 ở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,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099" y="-21912"/>
            <a:ext cx="1739901" cy="1850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538" y="1496974"/>
            <a:ext cx="4676428" cy="4676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6686" y="3371891"/>
            <a:ext cx="5834214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thân</a:t>
            </a:r>
            <a:endParaRPr lang="en-US" sz="3200" dirty="0">
              <a:latin typeface="Times New Roman" panose="02020603050405020304" pitchFamily="18" charset="0"/>
              <a:ea typeface="#9Slide03 IcielSamsung Sharp Bo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5541" y="4216461"/>
            <a:ext cx="3288173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mải</a:t>
            </a:r>
            <a:r>
              <a:rPr lang="en-US" sz="3200" dirty="0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chơi</a:t>
            </a:r>
            <a:endParaRPr lang="en-US" sz="3200" dirty="0">
              <a:latin typeface="Times New Roman" panose="02020603050405020304" pitchFamily="18" charset="0"/>
              <a:ea typeface="#9Slide03 IcielSamsung Sharp Bo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8954" y="2527321"/>
            <a:ext cx="3461349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#9Slide03 IcielSamsung Sharp Bo" pitchFamily="2" charset="0"/>
                <a:cs typeface="Times New Roman" panose="02020603050405020304" pitchFamily="18" charset="0"/>
              </a:rPr>
              <a:t>sát</a:t>
            </a:r>
            <a:endParaRPr lang="en-US" sz="3200" dirty="0">
              <a:latin typeface="Times New Roman" panose="02020603050405020304" pitchFamily="18" charset="0"/>
              <a:ea typeface="#9Slide03 IcielSamsung Sharp Bo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1314350" y="-5302"/>
            <a:ext cx="569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Khám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phá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chủ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đề</a:t>
            </a:r>
            <a:endParaRPr lang="zh-CN" altLang="en-US" sz="4800" b="1" dirty="0">
              <a:solidFill>
                <a:srgbClr val="F84854"/>
              </a:solidFill>
              <a:latin typeface="#9Slide03 AmpleSoft" panose="02000000000000000000" pitchFamily="2" charset="0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4966" y="5096184"/>
            <a:ext cx="6691464" cy="107721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số điện thoại của người thân/ đường dây nóng hỗ trợ trẻ em/ cảnh sát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9" grpId="0" animBg="1"/>
      <p:bldP spid="20" grpId="0" animBg="1"/>
      <p:bldP spid="23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六边形 28"/>
          <p:cNvSpPr/>
          <p:nvPr/>
        </p:nvSpPr>
        <p:spPr>
          <a:xfrm rot="5400000">
            <a:off x="1738602" y="-241401"/>
            <a:ext cx="829520" cy="3331725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0" tIns="60940" rIns="121880" bIns="60940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133633" y="1114550"/>
            <a:ext cx="6325586" cy="619825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TRÒ CHƠI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latin typeface="#9Slide03 IcielSamsung Sharp Bo" pitchFamily="2" charset="0"/>
              <a:ea typeface="+mn-ea"/>
              <a:cs typeface="#9Slide03 IcielSamsung Sharp Bo" pitchFamily="2" charset="0"/>
            </a:endParaRPr>
          </a:p>
        </p:txBody>
      </p:sp>
      <p:pic>
        <p:nvPicPr>
          <p:cNvPr id="24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38621" r="30922" b="39193"/>
          <a:stretch>
            <a:fillRect/>
          </a:stretch>
        </p:blipFill>
        <p:spPr>
          <a:xfrm>
            <a:off x="417883" y="192060"/>
            <a:ext cx="851591" cy="620316"/>
          </a:xfrm>
          <a:prstGeom prst="rect">
            <a:avLst/>
          </a:prstGeom>
        </p:spPr>
      </p:pic>
      <p:sp>
        <p:nvSpPr>
          <p:cNvPr id="25" name="文本框 1"/>
          <p:cNvSpPr txBox="1"/>
          <p:nvPr/>
        </p:nvSpPr>
        <p:spPr>
          <a:xfrm>
            <a:off x="1314350" y="51848"/>
            <a:ext cx="95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Mở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rộng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và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tổng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kết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chủ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đề</a:t>
            </a:r>
            <a:endParaRPr lang="zh-CN" altLang="en-US" sz="4800" b="1" dirty="0">
              <a:solidFill>
                <a:srgbClr val="F84854"/>
              </a:solidFill>
              <a:latin typeface="#9Slide03 AmpleSoft" panose="02000000000000000000" pitchFamily="2" charset="0"/>
              <a:cs typeface="+mn-ea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9224" y="882845"/>
            <a:ext cx="66229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Trí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nhớ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siêu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việt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30402" y="2141396"/>
            <a:ext cx="2972548" cy="3328514"/>
            <a:chOff x="846676" y="2786312"/>
            <a:chExt cx="2972548" cy="3328514"/>
          </a:xfrm>
        </p:grpSpPr>
        <p:sp>
          <p:nvSpPr>
            <p:cNvPr id="8" name="圆角矩形 3"/>
            <p:cNvSpPr/>
            <p:nvPr/>
          </p:nvSpPr>
          <p:spPr>
            <a:xfrm>
              <a:off x="846676" y="2786312"/>
              <a:ext cx="2972548" cy="2032374"/>
            </a:xfrm>
            <a:prstGeom prst="roundRect">
              <a:avLst>
                <a:gd name="adj" fmla="val 10000"/>
              </a:avLst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10" name="任意多边形 5"/>
            <p:cNvSpPr/>
            <p:nvPr/>
          </p:nvSpPr>
          <p:spPr>
            <a:xfrm>
              <a:off x="923867" y="4578790"/>
              <a:ext cx="2831872" cy="1536036"/>
            </a:xfrm>
            <a:custGeom>
              <a:avLst/>
              <a:gdLst>
                <a:gd name="connsiteX0" fmla="*/ 0 w 1290070"/>
                <a:gd name="connsiteY0" fmla="*/ 51302 h 513018"/>
                <a:gd name="connsiteX1" fmla="*/ 51302 w 1290070"/>
                <a:gd name="connsiteY1" fmla="*/ 0 h 513018"/>
                <a:gd name="connsiteX2" fmla="*/ 1238768 w 1290070"/>
                <a:gd name="connsiteY2" fmla="*/ 0 h 513018"/>
                <a:gd name="connsiteX3" fmla="*/ 1290070 w 1290070"/>
                <a:gd name="connsiteY3" fmla="*/ 51302 h 513018"/>
                <a:gd name="connsiteX4" fmla="*/ 1290070 w 1290070"/>
                <a:gd name="connsiteY4" fmla="*/ 461716 h 513018"/>
                <a:gd name="connsiteX5" fmla="*/ 1238768 w 1290070"/>
                <a:gd name="connsiteY5" fmla="*/ 513018 h 513018"/>
                <a:gd name="connsiteX6" fmla="*/ 51302 w 1290070"/>
                <a:gd name="connsiteY6" fmla="*/ 513018 h 513018"/>
                <a:gd name="connsiteX7" fmla="*/ 0 w 1290070"/>
                <a:gd name="connsiteY7" fmla="*/ 461716 h 513018"/>
                <a:gd name="connsiteX8" fmla="*/ 0 w 1290070"/>
                <a:gd name="connsiteY8" fmla="*/ 51302 h 51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0070" h="513018">
                  <a:moveTo>
                    <a:pt x="0" y="51302"/>
                  </a:moveTo>
                  <a:cubicBezTo>
                    <a:pt x="0" y="22969"/>
                    <a:pt x="22969" y="0"/>
                    <a:pt x="51302" y="0"/>
                  </a:cubicBezTo>
                  <a:lnTo>
                    <a:pt x="1238768" y="0"/>
                  </a:lnTo>
                  <a:cubicBezTo>
                    <a:pt x="1267101" y="0"/>
                    <a:pt x="1290070" y="22969"/>
                    <a:pt x="1290070" y="51302"/>
                  </a:cubicBezTo>
                  <a:lnTo>
                    <a:pt x="1290070" y="461716"/>
                  </a:lnTo>
                  <a:cubicBezTo>
                    <a:pt x="1290070" y="490049"/>
                    <a:pt x="1267101" y="513018"/>
                    <a:pt x="1238768" y="513018"/>
                  </a:cubicBezTo>
                  <a:lnTo>
                    <a:pt x="51302" y="513018"/>
                  </a:lnTo>
                  <a:cubicBezTo>
                    <a:pt x="22969" y="513018"/>
                    <a:pt x="0" y="490049"/>
                    <a:pt x="0" y="461716"/>
                  </a:cubicBezTo>
                  <a:lnTo>
                    <a:pt x="0" y="51302"/>
                  </a:lnTo>
                  <a:close/>
                </a:path>
              </a:pathLst>
            </a:cu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886" tIns="30266" rIns="37886" bIns="3026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latin typeface="#9Slide03 IcielPanton Black" panose="00000A00000000000000" pitchFamily="2" charset="0"/>
                </a:rPr>
                <a:t>Lớp</a:t>
              </a:r>
              <a:r>
                <a:rPr lang="en-US" sz="3200" dirty="0">
                  <a:latin typeface="#9Slide03 IcielPanton Black" panose="00000A00000000000000" pitchFamily="2" charset="0"/>
                </a:rPr>
                <a:t> </a:t>
              </a:r>
              <a:r>
                <a:rPr lang="en-US" sz="3200" dirty="0" err="1">
                  <a:latin typeface="#9Slide03 IcielPanton Black" panose="00000A00000000000000" pitchFamily="2" charset="0"/>
                </a:rPr>
                <a:t>học</a:t>
              </a:r>
              <a:endParaRPr lang="en-US" sz="3200" b="1" dirty="0">
                <a:solidFill>
                  <a:sysClr val="window" lastClr="FFFFFF"/>
                </a:solidFill>
                <a:latin typeface="#9Slide03 IcielPanton Black" panose="00000A00000000000000" pitchFamily="2" charset="0"/>
                <a:cs typeface="+mn-ea"/>
              </a:endParaRPr>
            </a:p>
          </p:txBody>
        </p:sp>
        <p:pic>
          <p:nvPicPr>
            <p:cNvPr id="4098" name="Picture 2" descr="http://tieuhochanoi.edu.vn/upload/53321/fck/files/t%E1%BA%A3i%20xu%E1%BB%91n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738" y="2917404"/>
              <a:ext cx="2720285" cy="1530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4633134" y="2098603"/>
            <a:ext cx="3050606" cy="3543300"/>
            <a:chOff x="4726405" y="2786312"/>
            <a:chExt cx="3050606" cy="3017010"/>
          </a:xfrm>
        </p:grpSpPr>
        <p:sp>
          <p:nvSpPr>
            <p:cNvPr id="11" name="圆角矩形 6"/>
            <p:cNvSpPr/>
            <p:nvPr/>
          </p:nvSpPr>
          <p:spPr>
            <a:xfrm>
              <a:off x="4804463" y="2786312"/>
              <a:ext cx="2972548" cy="2032374"/>
            </a:xfrm>
            <a:prstGeom prst="roundRect">
              <a:avLst>
                <a:gd name="adj" fmla="val 10000"/>
              </a:avLst>
            </a:pr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13" name="任意多边形 21"/>
            <p:cNvSpPr/>
            <p:nvPr/>
          </p:nvSpPr>
          <p:spPr>
            <a:xfrm>
              <a:off x="4906506" y="4521640"/>
              <a:ext cx="2781629" cy="1281682"/>
            </a:xfrm>
            <a:custGeom>
              <a:avLst/>
              <a:gdLst>
                <a:gd name="connsiteX0" fmla="*/ 0 w 1290070"/>
                <a:gd name="connsiteY0" fmla="*/ 51302 h 513018"/>
                <a:gd name="connsiteX1" fmla="*/ 51302 w 1290070"/>
                <a:gd name="connsiteY1" fmla="*/ 0 h 513018"/>
                <a:gd name="connsiteX2" fmla="*/ 1238768 w 1290070"/>
                <a:gd name="connsiteY2" fmla="*/ 0 h 513018"/>
                <a:gd name="connsiteX3" fmla="*/ 1290070 w 1290070"/>
                <a:gd name="connsiteY3" fmla="*/ 51302 h 513018"/>
                <a:gd name="connsiteX4" fmla="*/ 1290070 w 1290070"/>
                <a:gd name="connsiteY4" fmla="*/ 461716 h 513018"/>
                <a:gd name="connsiteX5" fmla="*/ 1238768 w 1290070"/>
                <a:gd name="connsiteY5" fmla="*/ 513018 h 513018"/>
                <a:gd name="connsiteX6" fmla="*/ 51302 w 1290070"/>
                <a:gd name="connsiteY6" fmla="*/ 513018 h 513018"/>
                <a:gd name="connsiteX7" fmla="*/ 0 w 1290070"/>
                <a:gd name="connsiteY7" fmla="*/ 461716 h 513018"/>
                <a:gd name="connsiteX8" fmla="*/ 0 w 1290070"/>
                <a:gd name="connsiteY8" fmla="*/ 51302 h 51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0070" h="513018">
                  <a:moveTo>
                    <a:pt x="0" y="51302"/>
                  </a:moveTo>
                  <a:cubicBezTo>
                    <a:pt x="0" y="22969"/>
                    <a:pt x="22969" y="0"/>
                    <a:pt x="51302" y="0"/>
                  </a:cubicBezTo>
                  <a:lnTo>
                    <a:pt x="1238768" y="0"/>
                  </a:lnTo>
                  <a:cubicBezTo>
                    <a:pt x="1267101" y="0"/>
                    <a:pt x="1290070" y="22969"/>
                    <a:pt x="1290070" y="51302"/>
                  </a:cubicBezTo>
                  <a:lnTo>
                    <a:pt x="1290070" y="461716"/>
                  </a:lnTo>
                  <a:cubicBezTo>
                    <a:pt x="1290070" y="490049"/>
                    <a:pt x="1267101" y="513018"/>
                    <a:pt x="1238768" y="513018"/>
                  </a:cubicBezTo>
                  <a:lnTo>
                    <a:pt x="51302" y="513018"/>
                  </a:lnTo>
                  <a:cubicBezTo>
                    <a:pt x="22969" y="513018"/>
                    <a:pt x="0" y="490049"/>
                    <a:pt x="0" y="461716"/>
                  </a:cubicBezTo>
                  <a:lnTo>
                    <a:pt x="0" y="51302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886" tIns="30266" rIns="37886" bIns="3026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dirty="0">
                  <a:effectLst/>
                  <a:latin typeface="#9Slide03 IcielPanton Black" panose="00000A00000000000000" pitchFamily="2" charset="0"/>
                  <a:ea typeface="Calibri" panose="020F0502020204030204" pitchFamily="34" charset="0"/>
                </a:rPr>
                <a:t>1 </a:t>
              </a:r>
              <a:r>
                <a:rPr lang="en-US" sz="3200" dirty="0" err="1">
                  <a:effectLst/>
                  <a:latin typeface="#9Slide03 IcielPanton Black" panose="00000A00000000000000" pitchFamily="2" charset="0"/>
                  <a:ea typeface="Calibri" panose="020F0502020204030204" pitchFamily="34" charset="0"/>
                </a:rPr>
                <a:t>bạn</a:t>
              </a:r>
              <a:r>
                <a:rPr lang="en-US" sz="3200" dirty="0">
                  <a:effectLst/>
                  <a:latin typeface="#9Slide03 IcielPanton Black" panose="00000A00000000000000" pitchFamily="2" charset="0"/>
                  <a:ea typeface="Calibri" panose="020F0502020204030204" pitchFamily="34" charset="0"/>
                </a:rPr>
                <a:t>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dirty="0" err="1">
                  <a:effectLst/>
                  <a:latin typeface="#9Slide03 IcielPanton Black" panose="00000A00000000000000" pitchFamily="2" charset="0"/>
                  <a:ea typeface="Calibri" panose="020F0502020204030204" pitchFamily="34" charset="0"/>
                </a:rPr>
                <a:t>trong</a:t>
              </a:r>
              <a:r>
                <a:rPr lang="en-US" sz="3200" dirty="0">
                  <a:effectLst/>
                  <a:latin typeface="#9Slide03 IcielPanton Black" panose="00000A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#9Slide03 IcielPanton Black" panose="00000A00000000000000" pitchFamily="2" charset="0"/>
                  <a:ea typeface="Calibri" panose="020F0502020204030204" pitchFamily="34" charset="0"/>
                </a:rPr>
                <a:t>lớp</a:t>
              </a:r>
              <a:endParaRPr lang="en-US" altLang="zh-CN" sz="3200" dirty="0">
                <a:solidFill>
                  <a:sysClr val="window" lastClr="FFFFFF"/>
                </a:solidFill>
                <a:latin typeface="#9Slide03 IcielPanton Black" panose="00000A00000000000000" pitchFamily="2" charset="0"/>
                <a:cs typeface="+mn-ea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>
                          <a14:foregroundMark x1="58750" y1="91905" x2="58750" y2="919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26405" y="2786312"/>
              <a:ext cx="2883671" cy="1867396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664106" y="2091720"/>
            <a:ext cx="2972548" cy="3271364"/>
            <a:chOff x="8762251" y="2786312"/>
            <a:chExt cx="2972548" cy="3271364"/>
          </a:xfrm>
        </p:grpSpPr>
        <p:sp>
          <p:nvSpPr>
            <p:cNvPr id="14" name="圆角矩形 22"/>
            <p:cNvSpPr/>
            <p:nvPr/>
          </p:nvSpPr>
          <p:spPr>
            <a:xfrm>
              <a:off x="8762251" y="2786312"/>
              <a:ext cx="2972548" cy="2032374"/>
            </a:xfrm>
            <a:prstGeom prst="roundRect">
              <a:avLst>
                <a:gd name="adj" fmla="val 10000"/>
              </a:avLst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16" name="任意多边形 24"/>
            <p:cNvSpPr/>
            <p:nvPr/>
          </p:nvSpPr>
          <p:spPr>
            <a:xfrm>
              <a:off x="8912434" y="4564845"/>
              <a:ext cx="2642264" cy="1492831"/>
            </a:xfrm>
            <a:custGeom>
              <a:avLst/>
              <a:gdLst>
                <a:gd name="connsiteX0" fmla="*/ 0 w 1290070"/>
                <a:gd name="connsiteY0" fmla="*/ 51302 h 513018"/>
                <a:gd name="connsiteX1" fmla="*/ 51302 w 1290070"/>
                <a:gd name="connsiteY1" fmla="*/ 0 h 513018"/>
                <a:gd name="connsiteX2" fmla="*/ 1238768 w 1290070"/>
                <a:gd name="connsiteY2" fmla="*/ 0 h 513018"/>
                <a:gd name="connsiteX3" fmla="*/ 1290070 w 1290070"/>
                <a:gd name="connsiteY3" fmla="*/ 51302 h 513018"/>
                <a:gd name="connsiteX4" fmla="*/ 1290070 w 1290070"/>
                <a:gd name="connsiteY4" fmla="*/ 461716 h 513018"/>
                <a:gd name="connsiteX5" fmla="*/ 1238768 w 1290070"/>
                <a:gd name="connsiteY5" fmla="*/ 513018 h 513018"/>
                <a:gd name="connsiteX6" fmla="*/ 51302 w 1290070"/>
                <a:gd name="connsiteY6" fmla="*/ 513018 h 513018"/>
                <a:gd name="connsiteX7" fmla="*/ 0 w 1290070"/>
                <a:gd name="connsiteY7" fmla="*/ 461716 h 513018"/>
                <a:gd name="connsiteX8" fmla="*/ 0 w 1290070"/>
                <a:gd name="connsiteY8" fmla="*/ 51302 h 51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0070" h="513018">
                  <a:moveTo>
                    <a:pt x="0" y="51302"/>
                  </a:moveTo>
                  <a:cubicBezTo>
                    <a:pt x="0" y="22969"/>
                    <a:pt x="22969" y="0"/>
                    <a:pt x="51302" y="0"/>
                  </a:cubicBezTo>
                  <a:lnTo>
                    <a:pt x="1238768" y="0"/>
                  </a:lnTo>
                  <a:cubicBezTo>
                    <a:pt x="1267101" y="0"/>
                    <a:pt x="1290070" y="22969"/>
                    <a:pt x="1290070" y="51302"/>
                  </a:cubicBezTo>
                  <a:lnTo>
                    <a:pt x="1290070" y="461716"/>
                  </a:lnTo>
                  <a:cubicBezTo>
                    <a:pt x="1290070" y="490049"/>
                    <a:pt x="1267101" y="513018"/>
                    <a:pt x="1238768" y="513018"/>
                  </a:cubicBezTo>
                  <a:lnTo>
                    <a:pt x="51302" y="513018"/>
                  </a:lnTo>
                  <a:cubicBezTo>
                    <a:pt x="22969" y="513018"/>
                    <a:pt x="0" y="490049"/>
                    <a:pt x="0" y="461716"/>
                  </a:cubicBezTo>
                  <a:lnTo>
                    <a:pt x="0" y="51302"/>
                  </a:lnTo>
                  <a:close/>
                </a:path>
              </a:pathLst>
            </a:cu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886" tIns="30266" rIns="37886" bIns="3026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dirty="0">
                  <a:effectLst/>
                  <a:latin typeface="#9Slide03 IcielPanton Black" panose="00000A00000000000000" pitchFamily="2" charset="0"/>
                  <a:ea typeface="Calibri" panose="020F0502020204030204" pitchFamily="34" charset="0"/>
                </a:rPr>
                <a:t>Con </a:t>
              </a:r>
              <a:r>
                <a:rPr lang="en-US" sz="3200" dirty="0" err="1">
                  <a:effectLst/>
                  <a:latin typeface="#9Slide03 IcielPanton Black" panose="00000A00000000000000" pitchFamily="2" charset="0"/>
                  <a:ea typeface="Calibri" panose="020F0502020204030204" pitchFamily="34" charset="0"/>
                </a:rPr>
                <a:t>đường</a:t>
              </a:r>
              <a:r>
                <a:rPr lang="en-US" sz="3200" dirty="0">
                  <a:effectLst/>
                  <a:latin typeface="#9Slide03 IcielPanton Black" panose="00000A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#9Slide03 IcielPanton Black" panose="00000A00000000000000" pitchFamily="2" charset="0"/>
                  <a:ea typeface="Calibri" panose="020F0502020204030204" pitchFamily="34" charset="0"/>
                </a:rPr>
                <a:t>đến</a:t>
              </a:r>
              <a:r>
                <a:rPr lang="en-US" sz="3200" dirty="0">
                  <a:effectLst/>
                  <a:latin typeface="#9Slide03 IcielPanton Black" panose="00000A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#9Slide03 IcielPanton Black" panose="00000A00000000000000" pitchFamily="2" charset="0"/>
                  <a:ea typeface="Calibri" panose="020F0502020204030204" pitchFamily="34" charset="0"/>
                </a:rPr>
                <a:t>trường</a:t>
              </a:r>
              <a:endParaRPr lang="en-US" altLang="zh-CN" sz="3200" dirty="0">
                <a:solidFill>
                  <a:sysClr val="window" lastClr="FFFFFF"/>
                </a:solidFill>
                <a:latin typeface="#9Slide03 IcielPanton Black" panose="00000A00000000000000" pitchFamily="2" charset="0"/>
                <a:cs typeface="+mn-ea"/>
              </a:endParaRPr>
            </a:p>
          </p:txBody>
        </p:sp>
        <p:pic>
          <p:nvPicPr>
            <p:cNvPr id="4100" name="Picture 4" descr="tả con đường quen thuộc từ nhà đến trường | Học - Học nữa - Học Mã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6070" y="2867205"/>
              <a:ext cx="2776954" cy="1870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666750" y="5797463"/>
            <a:ext cx="10898129" cy="726083"/>
            <a:chOff x="666750" y="5797463"/>
            <a:chExt cx="10898129" cy="726083"/>
          </a:xfrm>
        </p:grpSpPr>
        <p:sp>
          <p:nvSpPr>
            <p:cNvPr id="64" name="Flowchart: Terminator 63"/>
            <p:cNvSpPr/>
            <p:nvPr/>
          </p:nvSpPr>
          <p:spPr>
            <a:xfrm>
              <a:off x="666750" y="5840823"/>
              <a:ext cx="10898129" cy="682723"/>
            </a:xfrm>
            <a:prstGeom prst="flowChartTerminator">
              <a:avLst/>
            </a:prstGeom>
            <a:solidFill>
              <a:srgbClr val="FA5B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11689" y="5797463"/>
              <a:ext cx="96728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Óc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quan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sát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sẽ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giúp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 ta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chỉ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được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đường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về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nhà</a:t>
              </a:r>
              <a:r>
                <a: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Minion Pro"/>
                </a:rPr>
                <a:t>.</a:t>
              </a:r>
              <a:endParaRPr lang="en-US" sz="4000" dirty="0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2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>
            <a:off x="460375" y="822507"/>
            <a:ext cx="11348322" cy="1352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Dạy trẻ cách xử lý khi bị lạc như thế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4" descr="Dạy trẻ cách xử lý khi bị lạc như thế nà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73" y="1965506"/>
            <a:ext cx="5164777" cy="4767424"/>
          </a:xfrm>
          <a:prstGeom prst="rect">
            <a:avLst/>
          </a:prstGeom>
        </p:spPr>
      </p:pic>
      <p:pic>
        <p:nvPicPr>
          <p:cNvPr id="10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38621" r="30922" b="39193"/>
          <a:stretch>
            <a:fillRect/>
          </a:stretch>
        </p:blipFill>
        <p:spPr>
          <a:xfrm>
            <a:off x="417883" y="192060"/>
            <a:ext cx="851591" cy="620316"/>
          </a:xfrm>
          <a:prstGeom prst="rect">
            <a:avLst/>
          </a:prstGeom>
        </p:spPr>
      </p:pic>
      <p:sp>
        <p:nvSpPr>
          <p:cNvPr id="11" name="文本框 1"/>
          <p:cNvSpPr txBox="1"/>
          <p:nvPr/>
        </p:nvSpPr>
        <p:spPr>
          <a:xfrm>
            <a:off x="1314350" y="51848"/>
            <a:ext cx="95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Liên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hệ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bản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thân</a:t>
            </a:r>
            <a:endParaRPr lang="zh-CN" altLang="en-US" sz="4800" b="1" dirty="0">
              <a:solidFill>
                <a:srgbClr val="F84854"/>
              </a:solidFill>
              <a:latin typeface="#9Slide03 AmpleSoft" panose="02000000000000000000" pitchFamily="2" charset="0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5500" y="2607307"/>
            <a:ext cx="607695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51948" y="4676602"/>
            <a:ext cx="603050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người an toàn để xin giúp đỡ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5500" y="3395733"/>
            <a:ext cx="607695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“Nếu con lạc hãy dừng tại nơi con đang đứng và gọi bố mẹ to lên”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51948" y="5957471"/>
            <a:ext cx="603050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915154" y="1933011"/>
            <a:ext cx="5734043" cy="658604"/>
            <a:chOff x="5615824" y="1684765"/>
            <a:chExt cx="1226704" cy="692280"/>
          </a:xfrm>
          <a:solidFill>
            <a:srgbClr val="FA5B7F"/>
          </a:solidFill>
        </p:grpSpPr>
        <p:sp>
          <p:nvSpPr>
            <p:cNvPr id="38" name="Freeform 5"/>
            <p:cNvSpPr/>
            <p:nvPr/>
          </p:nvSpPr>
          <p:spPr bwMode="auto">
            <a:xfrm>
              <a:off x="5615824" y="1771099"/>
              <a:ext cx="957725" cy="605946"/>
            </a:xfrm>
            <a:custGeom>
              <a:avLst/>
              <a:gdLst>
                <a:gd name="T0" fmla="*/ 218 w 218"/>
                <a:gd name="T1" fmla="*/ 139 h 139"/>
                <a:gd name="T2" fmla="*/ 0 w 218"/>
                <a:gd name="T3" fmla="*/ 139 h 139"/>
                <a:gd name="T4" fmla="*/ 0 w 218"/>
                <a:gd name="T5" fmla="*/ 109 h 139"/>
                <a:gd name="T6" fmla="*/ 109 w 218"/>
                <a:gd name="T7" fmla="*/ 0 h 139"/>
                <a:gd name="T8" fmla="*/ 109 w 218"/>
                <a:gd name="T9" fmla="*/ 0 h 139"/>
                <a:gd name="T10" fmla="*/ 218 w 218"/>
                <a:gd name="T11" fmla="*/ 109 h 139"/>
                <a:gd name="T12" fmla="*/ 218 w 218"/>
                <a:gd name="T1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39">
                  <a:moveTo>
                    <a:pt x="218" y="139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49"/>
                    <a:pt x="4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9" y="0"/>
                    <a:pt x="218" y="49"/>
                    <a:pt x="218" y="109"/>
                  </a:cubicBezTo>
                  <a:lnTo>
                    <a:pt x="218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4400"/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5884803" y="1684765"/>
              <a:ext cx="957725" cy="217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endParaRPr lang="id-ID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  <p:bldP spid="14" grpId="0" animBg="1"/>
      <p:bldP spid="1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9512" y="1121451"/>
            <a:ext cx="6034053" cy="1320800"/>
          </a:xfrm>
        </p:spPr>
        <p:txBody>
          <a:bodyPr>
            <a:normAutofit/>
          </a:bodyPr>
          <a:lstStyle/>
          <a:p>
            <a:r>
              <a:rPr lang="en-US" altLang="zh-CN" sz="4400" b="1" dirty="0" err="1"/>
              <a:t>Về</a:t>
            </a:r>
            <a:r>
              <a:rPr lang="en-US" altLang="zh-CN" sz="4400" b="1" dirty="0"/>
              <a:t> </a:t>
            </a:r>
            <a:r>
              <a:rPr lang="en-US" altLang="zh-CN" sz="4400" b="1" dirty="0" err="1"/>
              <a:t>nhà</a:t>
            </a:r>
            <a:r>
              <a:rPr lang="en-US" altLang="zh-CN" sz="4400" b="1" dirty="0"/>
              <a:t> </a:t>
            </a:r>
            <a:r>
              <a:rPr lang="en-US" altLang="zh-CN" sz="4400" b="1" dirty="0" err="1"/>
              <a:t>em</a:t>
            </a:r>
            <a:r>
              <a:rPr lang="en-US" altLang="zh-CN" sz="4400" b="1" dirty="0"/>
              <a:t> </a:t>
            </a:r>
            <a:r>
              <a:rPr lang="en-US" altLang="zh-CN" sz="4400" b="1" dirty="0" err="1"/>
              <a:t>hãy</a:t>
            </a:r>
            <a:r>
              <a:rPr lang="en-US" altLang="zh-CN" sz="4400" b="1" dirty="0"/>
              <a:t>:</a:t>
            </a:r>
            <a:endParaRPr lang="zh-CN" altLang="en-US" sz="4400" b="1" dirty="0"/>
          </a:p>
        </p:txBody>
      </p:sp>
      <p:pic>
        <p:nvPicPr>
          <p:cNvPr id="34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38621" r="30922" b="39193"/>
          <a:stretch>
            <a:fillRect/>
          </a:stretch>
        </p:blipFill>
        <p:spPr>
          <a:xfrm>
            <a:off x="417883" y="192060"/>
            <a:ext cx="851591" cy="620316"/>
          </a:xfrm>
          <a:prstGeom prst="rect">
            <a:avLst/>
          </a:prstGeom>
        </p:spPr>
      </p:pic>
      <p:sp>
        <p:nvSpPr>
          <p:cNvPr id="35" name="文本框 1"/>
          <p:cNvSpPr txBox="1"/>
          <p:nvPr/>
        </p:nvSpPr>
        <p:spPr>
          <a:xfrm>
            <a:off x="1314350" y="51848"/>
            <a:ext cx="95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Cam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kết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hành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động</a:t>
            </a:r>
            <a:endParaRPr lang="zh-CN" altLang="en-US" sz="4800" b="1" dirty="0">
              <a:solidFill>
                <a:srgbClr val="F84854"/>
              </a:solidFill>
              <a:latin typeface="#9Slide03 AmpleSoft" panose="02000000000000000000" pitchFamily="2" charset="0"/>
              <a:cs typeface="+mn-ea"/>
              <a:sym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2465152"/>
            <a:ext cx="5787765" cy="3478448"/>
            <a:chOff x="685800" y="2465152"/>
            <a:chExt cx="5787765" cy="3478448"/>
          </a:xfrm>
        </p:grpSpPr>
        <p:sp>
          <p:nvSpPr>
            <p:cNvPr id="3" name="Oval 2"/>
            <p:cNvSpPr/>
            <p:nvPr/>
          </p:nvSpPr>
          <p:spPr>
            <a:xfrm>
              <a:off x="685800" y="2465152"/>
              <a:ext cx="5524500" cy="347844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269474" y="3073829"/>
              <a:ext cx="5204091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ùng bố mẹ quan sát kĩ con đường từ nhà đến trường xem có những đặc điểm gì đáng nhớ?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34100" y="1074697"/>
            <a:ext cx="571505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: </a:t>
            </a:r>
          </a:p>
          <a:p>
            <a:pPr algn="ctr"/>
            <a:r>
              <a:rPr lang="en-US" sz="2400" dirty="0"/>
              <a:t>Con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endParaRPr lang="en-US" sz="2400" dirty="0"/>
          </a:p>
          <a:p>
            <a:pPr algn="ctr"/>
            <a:r>
              <a:rPr lang="en-US" sz="2400" dirty="0"/>
              <a:t>1………………………………………………</a:t>
            </a:r>
          </a:p>
          <a:p>
            <a:pPr algn="ctr"/>
            <a:r>
              <a:rPr lang="en-US" sz="2400" dirty="0"/>
              <a:t>2………………………………………………</a:t>
            </a:r>
          </a:p>
          <a:p>
            <a:pPr algn="ctr"/>
            <a:r>
              <a:rPr lang="en-US" sz="2400" dirty="0"/>
              <a:t>3………………………………………………</a:t>
            </a:r>
          </a:p>
          <a:p>
            <a:pPr algn="ctr"/>
            <a:r>
              <a:rPr lang="en-US" sz="2400" dirty="0"/>
              <a:t>4………………………………………………</a:t>
            </a:r>
          </a:p>
          <a:p>
            <a:pPr algn="ctr"/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6982" y="3528629"/>
            <a:ext cx="3861508" cy="3707048"/>
          </a:xfrm>
          <a:prstGeom prst="rect">
            <a:avLst/>
          </a:prstGeom>
        </p:spPr>
      </p:pic>
      <p:cxnSp>
        <p:nvCxnSpPr>
          <p:cNvPr id="9" name="Elbow Connector 8"/>
          <p:cNvCxnSpPr>
            <a:stCxn id="3" idx="6"/>
            <a:endCxn id="6" idx="1"/>
          </p:cNvCxnSpPr>
          <p:nvPr/>
        </p:nvCxnSpPr>
        <p:spPr>
          <a:xfrm flipV="1">
            <a:off x="6210300" y="2413525"/>
            <a:ext cx="323800" cy="179085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3" idx="6"/>
          </p:cNvCxnSpPr>
          <p:nvPr/>
        </p:nvCxnSpPr>
        <p:spPr>
          <a:xfrm>
            <a:off x="6210300" y="4204376"/>
            <a:ext cx="1676400" cy="133917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238" y="3338980"/>
            <a:ext cx="10301466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363" y="4741026"/>
            <a:ext cx="2488911" cy="2370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73730" y="237796"/>
            <a:ext cx="5368475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19" y="1819098"/>
            <a:ext cx="10351166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670305" y="2032434"/>
            <a:ext cx="675600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9758" y="1855369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0416" y="3280571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834381" y="3501983"/>
            <a:ext cx="642784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HS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4894765" y="4381815"/>
            <a:ext cx="64895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590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trả</a:t>
            </a:r>
            <a:r>
              <a:rPr lang="en-US" sz="3200" b="1" dirty="0"/>
              <a:t> </a:t>
            </a:r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/>
              <a:t>Xem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24: </a:t>
            </a:r>
            <a:r>
              <a:rPr lang="en-US" sz="3200" b="1" dirty="0" err="1"/>
              <a:t>Phòng</a:t>
            </a:r>
            <a:r>
              <a:rPr lang="en-US" sz="3200" b="1" dirty="0"/>
              <a:t> </a:t>
            </a:r>
            <a:r>
              <a:rPr lang="en-US" sz="3200" b="1" dirty="0" err="1"/>
              <a:t>tránh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bắt</a:t>
            </a:r>
            <a:r>
              <a:rPr lang="en-US" sz="3200" b="1" dirty="0"/>
              <a:t> </a:t>
            </a:r>
            <a:r>
              <a:rPr lang="en-US" sz="3200" b="1" dirty="0" err="1"/>
              <a:t>cóc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92"/>
          <p:cNvSpPr txBox="1">
            <a:spLocks noChangeArrowheads="1"/>
          </p:cNvSpPr>
          <p:nvPr/>
        </p:nvSpPr>
        <p:spPr bwMode="auto">
          <a:xfrm>
            <a:off x="2881169" y="934818"/>
            <a:ext cx="886924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buNone/>
            </a:pP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Chúc</a:t>
            </a:r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các</a:t>
            </a:r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 con </a:t>
            </a:r>
          </a:p>
          <a:p>
            <a:pPr algn="r">
              <a:buNone/>
            </a:pP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chăm</a:t>
            </a:r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ngoan</a:t>
            </a:r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, </a:t>
            </a: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học</a:t>
            </a:r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giỏi</a:t>
            </a:r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!</a:t>
            </a:r>
            <a:endParaRPr lang="zh-CN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P-009" panose="020B0803050302020204" pitchFamily="34" charset="0"/>
              <a:ea typeface="华文琥珀" panose="020108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r="61735" b="71006"/>
          <a:stretch>
            <a:fillRect/>
          </a:stretch>
        </p:blipFill>
        <p:spPr>
          <a:xfrm>
            <a:off x="9868284" y="3417145"/>
            <a:ext cx="1440160" cy="1466360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2"/>
          <p:cNvSpPr txBox="1">
            <a:spLocks noChangeArrowheads="1"/>
          </p:cNvSpPr>
          <p:nvPr/>
        </p:nvSpPr>
        <p:spPr bwMode="auto">
          <a:xfrm>
            <a:off x="1004537" y="711318"/>
            <a:ext cx="104554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5400" u="sng" dirty="0" err="1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Hoạt</a:t>
            </a:r>
            <a:r>
              <a:rPr lang="en-US" altLang="zh-CN" sz="5400" u="sng" dirty="0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5400" u="sng" dirty="0" err="1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động</a:t>
            </a:r>
            <a:r>
              <a:rPr lang="en-US" altLang="zh-CN" sz="5400" u="sng" dirty="0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5400" u="sng" dirty="0" err="1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trải</a:t>
            </a:r>
            <a:r>
              <a:rPr lang="en-US" altLang="zh-CN" sz="5400" u="sng" dirty="0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5400" u="sng" dirty="0" err="1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nghiệm</a:t>
            </a:r>
            <a:endParaRPr lang="zh-CN" altLang="en-US" sz="5400" u="sng" dirty="0">
              <a:solidFill>
                <a:srgbClr val="FA5B7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5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" y="-183406"/>
            <a:ext cx="2785105" cy="3636108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1004537" y="4039792"/>
            <a:ext cx="3300177" cy="1050184"/>
          </a:xfrm>
          <a:custGeom>
            <a:avLst/>
            <a:gdLst>
              <a:gd name="connsiteX0" fmla="*/ 1060195 w 1767145"/>
              <a:gd name="connsiteY0" fmla="*/ 0 h 910223"/>
              <a:gd name="connsiteX1" fmla="*/ 1455411 w 1767145"/>
              <a:gd name="connsiteY1" fmla="*/ 213295 h 910223"/>
              <a:gd name="connsiteX2" fmla="*/ 1460178 w 1767145"/>
              <a:gd name="connsiteY2" fmla="*/ 244607 h 910223"/>
              <a:gd name="connsiteX3" fmla="*/ 1520759 w 1767145"/>
              <a:gd name="connsiteY3" fmla="*/ 257059 h 910223"/>
              <a:gd name="connsiteX4" fmla="*/ 1767145 w 1767145"/>
              <a:gd name="connsiteY4" fmla="*/ 503199 h 910223"/>
              <a:gd name="connsiteX5" fmla="*/ 1363733 w 1767145"/>
              <a:gd name="connsiteY5" fmla="*/ 770331 h 910223"/>
              <a:gd name="connsiteX6" fmla="*/ 1138182 w 1767145"/>
              <a:gd name="connsiteY6" fmla="*/ 724709 h 910223"/>
              <a:gd name="connsiteX7" fmla="*/ 1126846 w 1767145"/>
              <a:gd name="connsiteY7" fmla="*/ 718516 h 910223"/>
              <a:gd name="connsiteX8" fmla="*/ 1113460 w 1767145"/>
              <a:gd name="connsiteY8" fmla="*/ 747071 h 910223"/>
              <a:gd name="connsiteX9" fmla="*/ 741750 w 1767145"/>
              <a:gd name="connsiteY9" fmla="*/ 910223 h 910223"/>
              <a:gd name="connsiteX10" fmla="*/ 346534 w 1767145"/>
              <a:gd name="connsiteY10" fmla="*/ 696928 h 910223"/>
              <a:gd name="connsiteX11" fmla="*/ 338652 w 1767145"/>
              <a:gd name="connsiteY11" fmla="*/ 645156 h 910223"/>
              <a:gd name="connsiteX12" fmla="*/ 299984 w 1767145"/>
              <a:gd name="connsiteY12" fmla="*/ 607178 h 910223"/>
              <a:gd name="connsiteX13" fmla="*/ 285381 w 1767145"/>
              <a:gd name="connsiteY13" fmla="*/ 576027 h 910223"/>
              <a:gd name="connsiteX14" fmla="*/ 255492 w 1767145"/>
              <a:gd name="connsiteY14" fmla="*/ 570149 h 910223"/>
              <a:gd name="connsiteX15" fmla="*/ 0 w 1767145"/>
              <a:gd name="connsiteY15" fmla="*/ 321546 h 910223"/>
              <a:gd name="connsiteX16" fmla="*/ 403412 w 1767145"/>
              <a:gd name="connsiteY16" fmla="*/ 54414 h 910223"/>
              <a:gd name="connsiteX17" fmla="*/ 688667 w 1767145"/>
              <a:gd name="connsiteY17" fmla="*/ 132655 h 910223"/>
              <a:gd name="connsiteX18" fmla="*/ 704102 w 1767145"/>
              <a:gd name="connsiteY18" fmla="*/ 147814 h 910223"/>
              <a:gd name="connsiteX19" fmla="*/ 774940 w 1767145"/>
              <a:gd name="connsiteY19" fmla="*/ 78241 h 910223"/>
              <a:gd name="connsiteX20" fmla="*/ 1060195 w 1767145"/>
              <a:gd name="connsiteY20" fmla="*/ 0 h 91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67145" h="910223">
                <a:moveTo>
                  <a:pt x="1060195" y="0"/>
                </a:moveTo>
                <a:cubicBezTo>
                  <a:pt x="1255143" y="0"/>
                  <a:pt x="1417794" y="91568"/>
                  <a:pt x="1455411" y="213295"/>
                </a:cubicBezTo>
                <a:lnTo>
                  <a:pt x="1460178" y="244607"/>
                </a:lnTo>
                <a:lnTo>
                  <a:pt x="1520759" y="257059"/>
                </a:lnTo>
                <a:cubicBezTo>
                  <a:pt x="1665550" y="297612"/>
                  <a:pt x="1767145" y="392549"/>
                  <a:pt x="1767145" y="503199"/>
                </a:cubicBezTo>
                <a:cubicBezTo>
                  <a:pt x="1767145" y="650732"/>
                  <a:pt x="1586531" y="770331"/>
                  <a:pt x="1363733" y="770331"/>
                </a:cubicBezTo>
                <a:cubicBezTo>
                  <a:pt x="1280184" y="770331"/>
                  <a:pt x="1202567" y="753513"/>
                  <a:pt x="1138182" y="724709"/>
                </a:cubicBezTo>
                <a:lnTo>
                  <a:pt x="1126846" y="718516"/>
                </a:lnTo>
                <a:lnTo>
                  <a:pt x="1113460" y="747071"/>
                </a:lnTo>
                <a:cubicBezTo>
                  <a:pt x="1052219" y="842949"/>
                  <a:pt x="908849" y="910223"/>
                  <a:pt x="741750" y="910223"/>
                </a:cubicBezTo>
                <a:cubicBezTo>
                  <a:pt x="546802" y="910223"/>
                  <a:pt x="384151" y="818655"/>
                  <a:pt x="346534" y="696928"/>
                </a:cubicBezTo>
                <a:lnTo>
                  <a:pt x="338652" y="645156"/>
                </a:lnTo>
                <a:lnTo>
                  <a:pt x="299984" y="607178"/>
                </a:lnTo>
                <a:lnTo>
                  <a:pt x="285381" y="576027"/>
                </a:lnTo>
                <a:lnTo>
                  <a:pt x="255492" y="570149"/>
                </a:lnTo>
                <a:cubicBezTo>
                  <a:pt x="105873" y="531082"/>
                  <a:pt x="0" y="434501"/>
                  <a:pt x="0" y="321546"/>
                </a:cubicBezTo>
                <a:cubicBezTo>
                  <a:pt x="0" y="174013"/>
                  <a:pt x="180614" y="54414"/>
                  <a:pt x="403412" y="54414"/>
                </a:cubicBezTo>
                <a:cubicBezTo>
                  <a:pt x="514811" y="54414"/>
                  <a:pt x="615664" y="84314"/>
                  <a:pt x="688667" y="132655"/>
                </a:cubicBezTo>
                <a:lnTo>
                  <a:pt x="704102" y="147814"/>
                </a:lnTo>
                <a:lnTo>
                  <a:pt x="774940" y="78241"/>
                </a:lnTo>
                <a:cubicBezTo>
                  <a:pt x="847943" y="29900"/>
                  <a:pt x="948796" y="0"/>
                  <a:pt x="1060195" y="0"/>
                </a:cubicBezTo>
                <a:close/>
              </a:path>
            </a:pathLst>
          </a:custGeom>
          <a:solidFill>
            <a:srgbClr val="F0DF7D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任意多边形 10"/>
          <p:cNvSpPr/>
          <p:nvPr/>
        </p:nvSpPr>
        <p:spPr>
          <a:xfrm>
            <a:off x="10203705" y="1819314"/>
            <a:ext cx="1790674" cy="893877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1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2 h 894110"/>
              <a:gd name="connsiteX20" fmla="*/ 396697 w 1791140"/>
              <a:gd name="connsiteY20" fmla="*/ 213295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5" y="178035"/>
                  <a:pt x="1332028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1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2"/>
                </a:lnTo>
                <a:lnTo>
                  <a:pt x="396697" y="213295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solidFill>
            <a:srgbClr val="FFD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8" name="任意多边形 6"/>
          <p:cNvSpPr/>
          <p:nvPr/>
        </p:nvSpPr>
        <p:spPr>
          <a:xfrm>
            <a:off x="8173761" y="5089975"/>
            <a:ext cx="1279728" cy="743223"/>
          </a:xfrm>
          <a:custGeom>
            <a:avLst/>
            <a:gdLst>
              <a:gd name="connsiteX0" fmla="*/ 791913 w 1791140"/>
              <a:gd name="connsiteY0" fmla="*/ 0 h 894110"/>
              <a:gd name="connsiteX1" fmla="*/ 1187129 w 1791140"/>
              <a:gd name="connsiteY1" fmla="*/ 213295 h 894110"/>
              <a:gd name="connsiteX2" fmla="*/ 1191896 w 1791140"/>
              <a:gd name="connsiteY2" fmla="*/ 244607 h 894110"/>
              <a:gd name="connsiteX3" fmla="*/ 1252477 w 1791140"/>
              <a:gd name="connsiteY3" fmla="*/ 257059 h 894110"/>
              <a:gd name="connsiteX4" fmla="*/ 1352059 w 1791140"/>
              <a:gd name="connsiteY4" fmla="*/ 297067 h 894110"/>
              <a:gd name="connsiteX5" fmla="*/ 1387847 w 1791140"/>
              <a:gd name="connsiteY5" fmla="*/ 323148 h 894110"/>
              <a:gd name="connsiteX6" fmla="*/ 1469030 w 1791140"/>
              <a:gd name="connsiteY6" fmla="*/ 328567 h 894110"/>
              <a:gd name="connsiteX7" fmla="*/ 1791140 w 1791140"/>
              <a:gd name="connsiteY7" fmla="*/ 590272 h 894110"/>
              <a:gd name="connsiteX8" fmla="*/ 1387728 w 1791140"/>
              <a:gd name="connsiteY8" fmla="*/ 857404 h 894110"/>
              <a:gd name="connsiteX9" fmla="*/ 1102473 w 1791140"/>
              <a:gd name="connsiteY9" fmla="*/ 779163 h 894110"/>
              <a:gd name="connsiteX10" fmla="*/ 1091107 w 1791140"/>
              <a:gd name="connsiteY10" fmla="*/ 770041 h 894110"/>
              <a:gd name="connsiteX11" fmla="*/ 1014150 w 1791140"/>
              <a:gd name="connsiteY11" fmla="*/ 764904 h 894110"/>
              <a:gd name="connsiteX12" fmla="*/ 993206 w 1791140"/>
              <a:gd name="connsiteY12" fmla="*/ 760599 h 894110"/>
              <a:gd name="connsiteX13" fmla="*/ 980308 w 1791140"/>
              <a:gd name="connsiteY13" fmla="*/ 776334 h 894110"/>
              <a:gd name="connsiteX14" fmla="*/ 645792 w 1791140"/>
              <a:gd name="connsiteY14" fmla="*/ 894110 h 894110"/>
              <a:gd name="connsiteX15" fmla="*/ 360537 w 1791140"/>
              <a:gd name="connsiteY15" fmla="*/ 815869 h 894110"/>
              <a:gd name="connsiteX16" fmla="*/ 305080 w 1791140"/>
              <a:gd name="connsiteY16" fmla="*/ 761402 h 894110"/>
              <a:gd name="connsiteX17" fmla="*/ 246386 w 1791140"/>
              <a:gd name="connsiteY17" fmla="*/ 749338 h 894110"/>
              <a:gd name="connsiteX18" fmla="*/ 0 w 1791140"/>
              <a:gd name="connsiteY18" fmla="*/ 503198 h 894110"/>
              <a:gd name="connsiteX19" fmla="*/ 322111 w 1791140"/>
              <a:gd name="connsiteY19" fmla="*/ 241493 h 894110"/>
              <a:gd name="connsiteX20" fmla="*/ 393126 w 1791140"/>
              <a:gd name="connsiteY20" fmla="*/ 236753 h 894110"/>
              <a:gd name="connsiteX21" fmla="*/ 396697 w 1791140"/>
              <a:gd name="connsiteY21" fmla="*/ 213295 h 894110"/>
              <a:gd name="connsiteX22" fmla="*/ 791913 w 1791140"/>
              <a:gd name="connsiteY22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86861" y="0"/>
                  <a:pt x="1149512" y="91568"/>
                  <a:pt x="1187129" y="213295"/>
                </a:cubicBezTo>
                <a:lnTo>
                  <a:pt x="1191896" y="244607"/>
                </a:lnTo>
                <a:lnTo>
                  <a:pt x="1252477" y="257059"/>
                </a:lnTo>
                <a:cubicBezTo>
                  <a:pt x="1288675" y="267198"/>
                  <a:pt x="1322173" y="280735"/>
                  <a:pt x="1352059" y="297067"/>
                </a:cubicBezTo>
                <a:lnTo>
                  <a:pt x="1387847" y="323148"/>
                </a:lnTo>
                <a:lnTo>
                  <a:pt x="1469030" y="328567"/>
                </a:lnTo>
                <a:cubicBezTo>
                  <a:pt x="1652858" y="353476"/>
                  <a:pt x="1791140" y="461181"/>
                  <a:pt x="1791140" y="590272"/>
                </a:cubicBezTo>
                <a:cubicBezTo>
                  <a:pt x="1791140" y="737805"/>
                  <a:pt x="1610526" y="857404"/>
                  <a:pt x="1387728" y="857404"/>
                </a:cubicBezTo>
                <a:cubicBezTo>
                  <a:pt x="1276329" y="857404"/>
                  <a:pt x="1175476" y="827504"/>
                  <a:pt x="1102473" y="779163"/>
                </a:cubicBezTo>
                <a:lnTo>
                  <a:pt x="1091107" y="770041"/>
                </a:lnTo>
                <a:lnTo>
                  <a:pt x="1014150" y="764904"/>
                </a:lnTo>
                <a:lnTo>
                  <a:pt x="993206" y="760599"/>
                </a:lnTo>
                <a:lnTo>
                  <a:pt x="980308" y="776334"/>
                </a:lnTo>
                <a:cubicBezTo>
                  <a:pt x="907812" y="847392"/>
                  <a:pt x="78504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2" y="266402"/>
                  <a:pt x="322111" y="241493"/>
                </a:cubicBezTo>
                <a:lnTo>
                  <a:pt x="393126" y="236753"/>
                </a:lnTo>
                <a:lnTo>
                  <a:pt x="396697" y="213295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  <a:prstDash val="sysDash"/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2203584" y="2453285"/>
            <a:ext cx="9256408" cy="1894141"/>
          </a:xfrm>
          <a:prstGeom prst="rect">
            <a:avLst/>
          </a:prstGeom>
          <a:solidFill>
            <a:schemeClr val="accent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4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Hoạt</a:t>
            </a:r>
            <a:r>
              <a:rPr lang="en-US" altLang="zh-CN" sz="4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zh-CN" sz="4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động</a:t>
            </a:r>
            <a:r>
              <a:rPr lang="en-US" altLang="zh-CN" sz="4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zh-CN" sz="4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giáo</a:t>
            </a:r>
            <a:r>
              <a:rPr lang="en-US" altLang="zh-CN" sz="4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zh-CN" sz="4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dục</a:t>
            </a:r>
            <a:r>
              <a:rPr lang="en-US" altLang="zh-CN" sz="4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zh-CN" sz="4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theo</a:t>
            </a:r>
            <a:r>
              <a:rPr lang="en-US" altLang="zh-CN" sz="4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zh-CN" sz="4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chủ</a:t>
            </a:r>
            <a:r>
              <a:rPr lang="en-US" altLang="zh-CN" sz="4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zh-CN" sz="4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endParaRPr lang="en-US" sz="48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74 0.937444 L 0 0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1269474" y="192060"/>
            <a:ext cx="392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Khởi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động</a:t>
            </a:r>
            <a:endParaRPr lang="zh-CN" altLang="en-US" sz="4800" b="1" dirty="0">
              <a:solidFill>
                <a:srgbClr val="F84854"/>
              </a:solidFill>
              <a:latin typeface="#9Slide03 AmpleSoft" panose="02000000000000000000" pitchFamily="2" charset="0"/>
              <a:cs typeface="+mn-ea"/>
              <a:sym typeface="+mn-lt"/>
            </a:endParaRP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38621" r="30922" b="39193"/>
          <a:stretch>
            <a:fillRect/>
          </a:stretch>
        </p:blipFill>
        <p:spPr>
          <a:xfrm>
            <a:off x="417883" y="192060"/>
            <a:ext cx="851591" cy="620316"/>
          </a:xfrm>
          <a:prstGeom prst="rect">
            <a:avLst/>
          </a:prstGeom>
        </p:spPr>
      </p:pic>
      <p:sp>
        <p:nvSpPr>
          <p:cNvPr id="7" name="任意多边形 5"/>
          <p:cNvSpPr/>
          <p:nvPr/>
        </p:nvSpPr>
        <p:spPr>
          <a:xfrm>
            <a:off x="10255862" y="281838"/>
            <a:ext cx="1766685" cy="909986"/>
          </a:xfrm>
          <a:custGeom>
            <a:avLst/>
            <a:gdLst>
              <a:gd name="connsiteX0" fmla="*/ 1060195 w 1767145"/>
              <a:gd name="connsiteY0" fmla="*/ 0 h 910223"/>
              <a:gd name="connsiteX1" fmla="*/ 1455411 w 1767145"/>
              <a:gd name="connsiteY1" fmla="*/ 213295 h 910223"/>
              <a:gd name="connsiteX2" fmla="*/ 1460178 w 1767145"/>
              <a:gd name="connsiteY2" fmla="*/ 244607 h 910223"/>
              <a:gd name="connsiteX3" fmla="*/ 1520759 w 1767145"/>
              <a:gd name="connsiteY3" fmla="*/ 257059 h 910223"/>
              <a:gd name="connsiteX4" fmla="*/ 1767145 w 1767145"/>
              <a:gd name="connsiteY4" fmla="*/ 503199 h 910223"/>
              <a:gd name="connsiteX5" fmla="*/ 1363733 w 1767145"/>
              <a:gd name="connsiteY5" fmla="*/ 770331 h 910223"/>
              <a:gd name="connsiteX6" fmla="*/ 1138182 w 1767145"/>
              <a:gd name="connsiteY6" fmla="*/ 724709 h 910223"/>
              <a:gd name="connsiteX7" fmla="*/ 1126846 w 1767145"/>
              <a:gd name="connsiteY7" fmla="*/ 718516 h 910223"/>
              <a:gd name="connsiteX8" fmla="*/ 1113460 w 1767145"/>
              <a:gd name="connsiteY8" fmla="*/ 747071 h 910223"/>
              <a:gd name="connsiteX9" fmla="*/ 741750 w 1767145"/>
              <a:gd name="connsiteY9" fmla="*/ 910223 h 910223"/>
              <a:gd name="connsiteX10" fmla="*/ 346534 w 1767145"/>
              <a:gd name="connsiteY10" fmla="*/ 696928 h 910223"/>
              <a:gd name="connsiteX11" fmla="*/ 338652 w 1767145"/>
              <a:gd name="connsiteY11" fmla="*/ 645156 h 910223"/>
              <a:gd name="connsiteX12" fmla="*/ 299984 w 1767145"/>
              <a:gd name="connsiteY12" fmla="*/ 607178 h 910223"/>
              <a:gd name="connsiteX13" fmla="*/ 285381 w 1767145"/>
              <a:gd name="connsiteY13" fmla="*/ 576027 h 910223"/>
              <a:gd name="connsiteX14" fmla="*/ 255492 w 1767145"/>
              <a:gd name="connsiteY14" fmla="*/ 570149 h 910223"/>
              <a:gd name="connsiteX15" fmla="*/ 0 w 1767145"/>
              <a:gd name="connsiteY15" fmla="*/ 321546 h 910223"/>
              <a:gd name="connsiteX16" fmla="*/ 403412 w 1767145"/>
              <a:gd name="connsiteY16" fmla="*/ 54414 h 910223"/>
              <a:gd name="connsiteX17" fmla="*/ 688667 w 1767145"/>
              <a:gd name="connsiteY17" fmla="*/ 132655 h 910223"/>
              <a:gd name="connsiteX18" fmla="*/ 704102 w 1767145"/>
              <a:gd name="connsiteY18" fmla="*/ 147814 h 910223"/>
              <a:gd name="connsiteX19" fmla="*/ 774940 w 1767145"/>
              <a:gd name="connsiteY19" fmla="*/ 78241 h 910223"/>
              <a:gd name="connsiteX20" fmla="*/ 1060195 w 1767145"/>
              <a:gd name="connsiteY20" fmla="*/ 0 h 91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67145" h="910223">
                <a:moveTo>
                  <a:pt x="1060195" y="0"/>
                </a:moveTo>
                <a:cubicBezTo>
                  <a:pt x="1255143" y="0"/>
                  <a:pt x="1417794" y="91568"/>
                  <a:pt x="1455411" y="213295"/>
                </a:cubicBezTo>
                <a:lnTo>
                  <a:pt x="1460178" y="244607"/>
                </a:lnTo>
                <a:lnTo>
                  <a:pt x="1520759" y="257059"/>
                </a:lnTo>
                <a:cubicBezTo>
                  <a:pt x="1665550" y="297612"/>
                  <a:pt x="1767145" y="392549"/>
                  <a:pt x="1767145" y="503199"/>
                </a:cubicBezTo>
                <a:cubicBezTo>
                  <a:pt x="1767145" y="650732"/>
                  <a:pt x="1586531" y="770331"/>
                  <a:pt x="1363733" y="770331"/>
                </a:cubicBezTo>
                <a:cubicBezTo>
                  <a:pt x="1280184" y="770331"/>
                  <a:pt x="1202567" y="753513"/>
                  <a:pt x="1138182" y="724709"/>
                </a:cubicBezTo>
                <a:lnTo>
                  <a:pt x="1126846" y="718516"/>
                </a:lnTo>
                <a:lnTo>
                  <a:pt x="1113460" y="747071"/>
                </a:lnTo>
                <a:cubicBezTo>
                  <a:pt x="1052219" y="842949"/>
                  <a:pt x="908849" y="910223"/>
                  <a:pt x="741750" y="910223"/>
                </a:cubicBezTo>
                <a:cubicBezTo>
                  <a:pt x="546802" y="910223"/>
                  <a:pt x="384151" y="818655"/>
                  <a:pt x="346534" y="696928"/>
                </a:cubicBezTo>
                <a:lnTo>
                  <a:pt x="338652" y="645156"/>
                </a:lnTo>
                <a:lnTo>
                  <a:pt x="299984" y="607178"/>
                </a:lnTo>
                <a:lnTo>
                  <a:pt x="285381" y="576027"/>
                </a:lnTo>
                <a:lnTo>
                  <a:pt x="255492" y="570149"/>
                </a:lnTo>
                <a:cubicBezTo>
                  <a:pt x="105873" y="531082"/>
                  <a:pt x="0" y="434501"/>
                  <a:pt x="0" y="321546"/>
                </a:cubicBezTo>
                <a:cubicBezTo>
                  <a:pt x="0" y="174013"/>
                  <a:pt x="180614" y="54414"/>
                  <a:pt x="403412" y="54414"/>
                </a:cubicBezTo>
                <a:cubicBezTo>
                  <a:pt x="514811" y="54414"/>
                  <a:pt x="615664" y="84314"/>
                  <a:pt x="688667" y="132655"/>
                </a:cubicBezTo>
                <a:lnTo>
                  <a:pt x="704102" y="147814"/>
                </a:lnTo>
                <a:lnTo>
                  <a:pt x="774940" y="78241"/>
                </a:lnTo>
                <a:cubicBezTo>
                  <a:pt x="847943" y="29900"/>
                  <a:pt x="948796" y="0"/>
                  <a:pt x="1060195" y="0"/>
                </a:cubicBezTo>
                <a:close/>
              </a:path>
            </a:pathLst>
          </a:custGeom>
          <a:solidFill>
            <a:srgbClr val="F0DF7D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任意多边形 8"/>
          <p:cNvSpPr/>
          <p:nvPr/>
        </p:nvSpPr>
        <p:spPr>
          <a:xfrm>
            <a:off x="185128" y="5886520"/>
            <a:ext cx="1640562" cy="81894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08202" y="1133329"/>
            <a:ext cx="11114345" cy="4432237"/>
            <a:chOff x="1096408" y="736831"/>
            <a:chExt cx="11114345" cy="4432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4402" y1="8840" x2="34402" y2="8840"/>
                          <a14:foregroundMark x1="51603" y1="5525" x2="51603" y2="5525"/>
                          <a14:foregroundMark x1="72303" y1="8840" x2="72303" y2="8840"/>
                          <a14:foregroundMark x1="89796" y1="16022" x2="89796" y2="16022"/>
                          <a14:foregroundMark x1="93294" y1="30939" x2="93294" y2="30939"/>
                          <a14:foregroundMark x1="95627" y1="61878" x2="95627" y2="61878"/>
                          <a14:foregroundMark x1="89504" y1="86188" x2="89504" y2="86188"/>
                          <a14:foregroundMark x1="6706" y1="82873" x2="6706" y2="82873"/>
                          <a14:foregroundMark x1="3499" y1="50276" x2="3499" y2="50276"/>
                          <a14:foregroundMark x1="3499" y1="41989" x2="3499" y2="41436"/>
                          <a14:foregroundMark x1="3499" y1="38674" x2="3499" y2="38674"/>
                          <a14:foregroundMark x1="5831" y1="29834" x2="5831" y2="29834"/>
                          <a14:foregroundMark x1="6414" y1="28177" x2="6414" y2="28177"/>
                          <a14:foregroundMark x1="7289" y1="26519" x2="7289" y2="26519"/>
                          <a14:foregroundMark x1="9038" y1="21547" x2="11079" y2="18232"/>
                          <a14:foregroundMark x1="11079" y1="18232" x2="11079" y2="18232"/>
                          <a14:foregroundMark x1="18950" y1="14365" x2="18950" y2="14365"/>
                          <a14:foregroundMark x1="20700" y1="11050" x2="20700" y2="11050"/>
                          <a14:foregroundMark x1="23615" y1="7735" x2="23615" y2="7735"/>
                          <a14:foregroundMark x1="25656" y1="7735" x2="27114" y2="7735"/>
                          <a14:foregroundMark x1="27405" y1="7735" x2="27405" y2="7735"/>
                          <a14:foregroundMark x1="29738" y1="7182" x2="29738" y2="7182"/>
                          <a14:foregroundMark x1="29738" y1="7182" x2="29738" y2="7182"/>
                          <a14:foregroundMark x1="12828" y1="17680" x2="12828" y2="17680"/>
                          <a14:foregroundMark x1="14577" y1="17680" x2="14577" y2="17680"/>
                          <a14:foregroundMark x1="17201" y1="13812" x2="17201" y2="13812"/>
                          <a14:foregroundMark x1="36443" y1="7735" x2="36443" y2="7735"/>
                          <a14:foregroundMark x1="37318" y1="7735" x2="39942" y2="6077"/>
                          <a14:foregroundMark x1="41108" y1="6077" x2="41108" y2="6077"/>
                          <a14:foregroundMark x1="45481" y1="3867" x2="45481" y2="3867"/>
                          <a14:foregroundMark x1="51895" y1="9392" x2="51895" y2="9392"/>
                          <a14:foregroundMark x1="57143" y1="7182" x2="57143" y2="7182"/>
                          <a14:foregroundMark x1="61808" y1="6077" x2="61808" y2="6077"/>
                          <a14:foregroundMark x1="66181" y1="6077" x2="66181" y2="6077"/>
                          <a14:foregroundMark x1="69971" y1="6077" x2="69971" y2="6077"/>
                          <a14:foregroundMark x1="73469" y1="6077" x2="73469" y2="6077"/>
                          <a14:foregroundMark x1="77843" y1="12707" x2="77843" y2="12707"/>
                          <a14:foregroundMark x1="81341" y1="12707" x2="81341" y2="12707"/>
                          <a14:foregroundMark x1="84840" y1="14365" x2="86589" y2="16022"/>
                          <a14:foregroundMark x1="88630" y1="16022" x2="88630" y2="16022"/>
                          <a14:foregroundMark x1="88630" y1="16575" x2="90671" y2="21547"/>
                          <a14:foregroundMark x1="91545" y1="24309" x2="91545" y2="24309"/>
                          <a14:foregroundMark x1="93294" y1="29834" x2="94169" y2="34807"/>
                          <a14:foregroundMark x1="94169" y1="38122" x2="94169" y2="43646"/>
                          <a14:foregroundMark x1="94169" y1="43646" x2="94752" y2="46409"/>
                          <a14:foregroundMark x1="94752" y1="48619" x2="93294" y2="74586"/>
                          <a14:foregroundMark x1="83965" y1="95028" x2="13994" y2="97790"/>
                          <a14:foregroundMark x1="13120" y1="94475" x2="2624" y2="71271"/>
                          <a14:foregroundMark x1="3499" y1="74033" x2="2041" y2="44751"/>
                          <a14:foregroundMark x1="83090" y1="96133" x2="90379" y2="87845"/>
                          <a14:foregroundMark x1="90379" y1="87845" x2="93878" y2="76243"/>
                          <a14:backgroundMark x1="1749" y1="84530" x2="1749" y2="8453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10286" y="736831"/>
              <a:ext cx="5500467" cy="32109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840" y1="15721" x2="8221" y2="437"/>
                          <a14:foregroundMark x1="1046" y1="49345" x2="2691" y2="13100"/>
                          <a14:foregroundMark x1="2242" y1="79913" x2="598" y2="48035"/>
                          <a14:foregroundMark x1="2093" y1="79039" x2="3737" y2="88210"/>
                          <a14:foregroundMark x1="3737" y1="88646" x2="7474" y2="99563"/>
                          <a14:foregroundMark x1="32586" y1="1747" x2="54111" y2="6987"/>
                          <a14:foregroundMark x1="2691" y1="71179" x2="2691" y2="71179"/>
                          <a14:foregroundMark x1="1644" y1="65502" x2="1644" y2="65502"/>
                          <a14:foregroundMark x1="1644" y1="62882" x2="1644" y2="62882"/>
                          <a14:foregroundMark x1="1644" y1="61135" x2="1644" y2="61135"/>
                          <a14:foregroundMark x1="1943" y1="55022" x2="1943" y2="55022"/>
                          <a14:foregroundMark x1="2541" y1="70742" x2="2541" y2="70742"/>
                          <a14:foregroundMark x1="2541" y1="70742" x2="2541" y2="75983"/>
                          <a14:foregroundMark x1="2691" y1="76419" x2="2691" y2="76419"/>
                          <a14:foregroundMark x1="2691" y1="71179" x2="2691" y2="71179"/>
                          <a14:foregroundMark x1="2392" y1="65502" x2="2392" y2="65502"/>
                          <a14:foregroundMark x1="2093" y1="65066" x2="2093" y2="65066"/>
                          <a14:foregroundMark x1="1943" y1="74672" x2="1943" y2="74672"/>
                          <a14:foregroundMark x1="2242" y1="77293" x2="2242" y2="77293"/>
                          <a14:foregroundMark x1="3438" y1="19651" x2="3438" y2="19651"/>
                          <a14:foregroundMark x1="3438" y1="19651" x2="3438" y2="19651"/>
                          <a14:foregroundMark x1="3886" y1="16594" x2="3886" y2="16594"/>
                          <a14:foregroundMark x1="3886" y1="16594" x2="4634" y2="13100"/>
                          <a14:foregroundMark x1="4634" y1="13100" x2="4634" y2="13100"/>
                          <a14:foregroundMark x1="4933" y1="13100" x2="4933" y2="13100"/>
                          <a14:foregroundMark x1="32287" y1="6987" x2="32287" y2="6987"/>
                          <a14:foregroundMark x1="31988" y1="7424" x2="54858" y2="13100"/>
                          <a14:foregroundMark x1="54410" y1="8734" x2="54410" y2="437"/>
                          <a14:foregroundMark x1="99103" y1="12664" x2="99851" y2="7424"/>
                          <a14:backgroundMark x1="7922" y1="437" x2="1495" y2="20524"/>
                          <a14:backgroundMark x1="2093" y1="18341" x2="598" y2="50218"/>
                          <a14:backgroundMark x1="747" y1="49345" x2="2392" y2="81223"/>
                          <a14:backgroundMark x1="31839" y1="1747" x2="31839" y2="1747"/>
                          <a14:backgroundMark x1="31839" y1="2183" x2="54559" y2="7424"/>
                          <a14:backgroundMark x1="54111" y1="7424" x2="53363" y2="437"/>
                          <a14:backgroundMark x1="53812" y1="4367" x2="52915" y2="437"/>
                          <a14:backgroundMark x1="98954" y1="17904" x2="99851" y2="25764"/>
                          <a14:backgroundMark x1="98954" y1="18341" x2="99701" y2="15284"/>
                          <a14:backgroundMark x1="99552" y1="88210" x2="97907" y2="9650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6408" y="2987843"/>
              <a:ext cx="10776719" cy="218122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005409" y="1278844"/>
            <a:ext cx="6160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Bầy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trong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đêm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bensound-funkyelem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92681" y="30275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89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33924" y="154447"/>
            <a:ext cx="11422648" cy="1191027"/>
            <a:chOff x="516803" y="434065"/>
            <a:chExt cx="12396794" cy="1191027"/>
          </a:xfrm>
        </p:grpSpPr>
        <p:grpSp>
          <p:nvGrpSpPr>
            <p:cNvPr id="9" name="Group 8"/>
            <p:cNvGrpSpPr/>
            <p:nvPr/>
          </p:nvGrpSpPr>
          <p:grpSpPr>
            <a:xfrm>
              <a:off x="1857847" y="689699"/>
              <a:ext cx="11055750" cy="830890"/>
              <a:chOff x="2086893" y="600432"/>
              <a:chExt cx="10366586" cy="83089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086893" y="600432"/>
                <a:ext cx="10366586" cy="83089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335966" y="683235"/>
                <a:ext cx="9904822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R="3302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mẹ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椭圆 1"/>
            <p:cNvSpPr/>
            <p:nvPr/>
          </p:nvSpPr>
          <p:spPr>
            <a:xfrm>
              <a:off x="516803" y="434065"/>
              <a:ext cx="1606675" cy="11910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916" tIns="51458" rIns="102916" bIns="51458" rtlCol="0" anchor="ctr"/>
            <a:lstStyle/>
            <a:p>
              <a:pPr algn="ctr"/>
              <a:r>
                <a:rPr lang="en-US" altLang="zh-CN" sz="2400" dirty="0" err="1">
                  <a:ea typeface="Microsoft YaHei" panose="020B0503020204020204" pitchFamily="34" charset="-122"/>
                </a:rPr>
                <a:t>Câu</a:t>
              </a:r>
              <a:r>
                <a:rPr lang="en-US" altLang="zh-CN" sz="2400" dirty="0">
                  <a:ea typeface="Microsoft YaHei" panose="020B0503020204020204" pitchFamily="34" charset="-122"/>
                </a:rPr>
                <a:t> 1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0" b="97175" l="9746" r="89831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1831" y="1635088"/>
            <a:ext cx="7090363" cy="4661209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 rot="2569882">
            <a:off x="8232354" y="2017611"/>
            <a:ext cx="649308" cy="120884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44409" y="600770"/>
            <a:ext cx="11800100" cy="1290608"/>
            <a:chOff x="810239" y="2768855"/>
            <a:chExt cx="7878222" cy="1290608"/>
          </a:xfrm>
        </p:grpSpPr>
        <p:grpSp>
          <p:nvGrpSpPr>
            <p:cNvPr id="10" name="Group 9"/>
            <p:cNvGrpSpPr/>
            <p:nvPr/>
          </p:nvGrpSpPr>
          <p:grpSpPr>
            <a:xfrm>
              <a:off x="1512323" y="2845025"/>
              <a:ext cx="7176138" cy="1214438"/>
              <a:chOff x="1762997" y="615735"/>
              <a:chExt cx="6728811" cy="121443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1" name="Rounded Rectangle 10"/>
              <p:cNvSpPr/>
              <p:nvPr/>
            </p:nvSpPr>
            <p:spPr>
              <a:xfrm>
                <a:off x="1762997" y="615735"/>
                <a:ext cx="5183726" cy="121443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34085" y="703711"/>
                <a:ext cx="6257723" cy="1126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R="3302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Đàn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R="3302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椭圆 2"/>
            <p:cNvSpPr/>
            <p:nvPr/>
          </p:nvSpPr>
          <p:spPr>
            <a:xfrm>
              <a:off x="810239" y="2768855"/>
              <a:ext cx="1004813" cy="12906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err="1">
                  <a:ea typeface="Microsoft YaHei" panose="020B0503020204020204" pitchFamily="34" charset="-122"/>
                </a:rPr>
                <a:t>Câu</a:t>
              </a:r>
              <a:r>
                <a:rPr lang="en-US" altLang="zh-CN" sz="2400" dirty="0">
                  <a:ea typeface="Microsoft YaHei" panose="020B0503020204020204" pitchFamily="34" charset="-122"/>
                </a:rPr>
                <a:t> 2</a:t>
              </a:r>
              <a:endParaRPr lang="zh-CN" altLang="en-US" sz="2400" dirty="0">
                <a:ea typeface="Microsoft YaHei" panose="020B0503020204020204" pitchFamily="34" charset="-122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402" y1="8840" x2="34402" y2="8840"/>
                        <a14:foregroundMark x1="51603" y1="5525" x2="51603" y2="5525"/>
                        <a14:foregroundMark x1="72303" y1="8840" x2="72303" y2="8840"/>
                        <a14:foregroundMark x1="89796" y1="16022" x2="89796" y2="16022"/>
                        <a14:foregroundMark x1="93294" y1="30939" x2="93294" y2="30939"/>
                        <a14:foregroundMark x1="95627" y1="61878" x2="95627" y2="61878"/>
                        <a14:foregroundMark x1="89504" y1="86188" x2="89504" y2="86188"/>
                        <a14:foregroundMark x1="6706" y1="82873" x2="6706" y2="82873"/>
                        <a14:foregroundMark x1="3499" y1="50276" x2="3499" y2="50276"/>
                        <a14:foregroundMark x1="3499" y1="41989" x2="3499" y2="41436"/>
                        <a14:foregroundMark x1="3499" y1="38674" x2="3499" y2="38674"/>
                        <a14:foregroundMark x1="5831" y1="29834" x2="5831" y2="29834"/>
                        <a14:foregroundMark x1="6414" y1="28177" x2="6414" y2="28177"/>
                        <a14:foregroundMark x1="7289" y1="26519" x2="7289" y2="26519"/>
                        <a14:foregroundMark x1="9038" y1="21547" x2="11079" y2="18232"/>
                        <a14:foregroundMark x1="11079" y1="18232" x2="11079" y2="18232"/>
                        <a14:foregroundMark x1="18950" y1="14365" x2="18950" y2="14365"/>
                        <a14:foregroundMark x1="20700" y1="11050" x2="20700" y2="11050"/>
                        <a14:foregroundMark x1="23615" y1="7735" x2="23615" y2="7735"/>
                        <a14:foregroundMark x1="25656" y1="7735" x2="27114" y2="7735"/>
                        <a14:foregroundMark x1="27405" y1="7735" x2="27405" y2="7735"/>
                        <a14:foregroundMark x1="29738" y1="7182" x2="29738" y2="7182"/>
                        <a14:foregroundMark x1="29738" y1="7182" x2="29738" y2="7182"/>
                        <a14:foregroundMark x1="12828" y1="17680" x2="12828" y2="17680"/>
                        <a14:foregroundMark x1="14577" y1="17680" x2="14577" y2="17680"/>
                        <a14:foregroundMark x1="17201" y1="13812" x2="17201" y2="13812"/>
                        <a14:foregroundMark x1="36443" y1="7735" x2="36443" y2="7735"/>
                        <a14:foregroundMark x1="37318" y1="7735" x2="39942" y2="6077"/>
                        <a14:foregroundMark x1="41108" y1="6077" x2="41108" y2="6077"/>
                        <a14:foregroundMark x1="45481" y1="3867" x2="45481" y2="3867"/>
                        <a14:foregroundMark x1="51895" y1="9392" x2="51895" y2="9392"/>
                        <a14:foregroundMark x1="57143" y1="7182" x2="57143" y2="7182"/>
                        <a14:foregroundMark x1="61808" y1="6077" x2="61808" y2="6077"/>
                        <a14:foregroundMark x1="66181" y1="6077" x2="66181" y2="6077"/>
                        <a14:foregroundMark x1="69971" y1="6077" x2="69971" y2="6077"/>
                        <a14:foregroundMark x1="73469" y1="6077" x2="73469" y2="6077"/>
                        <a14:foregroundMark x1="77843" y1="12707" x2="77843" y2="12707"/>
                        <a14:foregroundMark x1="81341" y1="12707" x2="81341" y2="12707"/>
                        <a14:foregroundMark x1="84840" y1="14365" x2="86589" y2="16022"/>
                        <a14:foregroundMark x1="88630" y1="16022" x2="88630" y2="16022"/>
                        <a14:foregroundMark x1="88630" y1="16575" x2="90671" y2="21547"/>
                        <a14:foregroundMark x1="91545" y1="24309" x2="91545" y2="24309"/>
                        <a14:foregroundMark x1="93294" y1="29834" x2="94169" y2="34807"/>
                        <a14:foregroundMark x1="94169" y1="38122" x2="94169" y2="43646"/>
                        <a14:foregroundMark x1="94169" y1="43646" x2="94752" y2="46409"/>
                        <a14:foregroundMark x1="94752" y1="48619" x2="93294" y2="74586"/>
                        <a14:foregroundMark x1="83965" y1="95028" x2="13994" y2="97790"/>
                        <a14:foregroundMark x1="13120" y1="94475" x2="2624" y2="71271"/>
                        <a14:foregroundMark x1="3499" y1="74033" x2="2041" y2="44751"/>
                        <a14:foregroundMark x1="83090" y1="96133" x2="90379" y2="87845"/>
                        <a14:foregroundMark x1="90379" y1="87845" x2="93878" y2="76243"/>
                        <a14:backgroundMark x1="1749" y1="84530" x2="1749" y2="8453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5999" y="2372806"/>
            <a:ext cx="7849337" cy="402799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5024" y="330497"/>
            <a:ext cx="10090210" cy="1664796"/>
            <a:chOff x="477641" y="4693491"/>
            <a:chExt cx="10090210" cy="1664796"/>
          </a:xfrm>
        </p:grpSpPr>
        <p:grpSp>
          <p:nvGrpSpPr>
            <p:cNvPr id="13" name="Group 12"/>
            <p:cNvGrpSpPr/>
            <p:nvPr/>
          </p:nvGrpSpPr>
          <p:grpSpPr>
            <a:xfrm>
              <a:off x="1951390" y="5050329"/>
              <a:ext cx="8616461" cy="1139525"/>
              <a:chOff x="1770614" y="3724091"/>
              <a:chExt cx="8079352" cy="1139525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4" name="Rounded Rectangle 13"/>
              <p:cNvSpPr/>
              <p:nvPr/>
            </p:nvSpPr>
            <p:spPr>
              <a:xfrm>
                <a:off x="1770614" y="3724091"/>
                <a:ext cx="7918112" cy="1126462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48479" y="3737154"/>
                <a:ext cx="7901487" cy="1126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R="3302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ngũ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dễ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椭圆 4"/>
            <p:cNvSpPr/>
            <p:nvPr/>
          </p:nvSpPr>
          <p:spPr>
            <a:xfrm>
              <a:off x="477641" y="4693491"/>
              <a:ext cx="1663440" cy="16647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err="1">
                  <a:ea typeface="Microsoft YaHei" panose="020B0503020204020204" pitchFamily="34" charset="-122"/>
                </a:rPr>
                <a:t>Câu</a:t>
              </a:r>
              <a:r>
                <a:rPr lang="en-US" altLang="zh-CN" sz="2400" dirty="0">
                  <a:ea typeface="Microsoft YaHei" panose="020B0503020204020204" pitchFamily="34" charset="-122"/>
                </a:rPr>
                <a:t> 3</a:t>
              </a:r>
              <a:endParaRPr lang="zh-CN" altLang="en-US" sz="2400" dirty="0"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9379" y="1708095"/>
            <a:ext cx="11114345" cy="4432237"/>
            <a:chOff x="1096408" y="736831"/>
            <a:chExt cx="11114345" cy="443223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4402" y1="8840" x2="34402" y2="8840"/>
                          <a14:foregroundMark x1="51603" y1="5525" x2="51603" y2="5525"/>
                          <a14:foregroundMark x1="72303" y1="8840" x2="72303" y2="8840"/>
                          <a14:foregroundMark x1="89796" y1="16022" x2="89796" y2="16022"/>
                          <a14:foregroundMark x1="93294" y1="30939" x2="93294" y2="30939"/>
                          <a14:foregroundMark x1="95627" y1="61878" x2="95627" y2="61878"/>
                          <a14:foregroundMark x1="89504" y1="86188" x2="89504" y2="86188"/>
                          <a14:foregroundMark x1="6706" y1="82873" x2="6706" y2="82873"/>
                          <a14:foregroundMark x1="3499" y1="50276" x2="3499" y2="50276"/>
                          <a14:foregroundMark x1="3499" y1="41989" x2="3499" y2="41436"/>
                          <a14:foregroundMark x1="3499" y1="38674" x2="3499" y2="38674"/>
                          <a14:foregroundMark x1="5831" y1="29834" x2="5831" y2="29834"/>
                          <a14:foregroundMark x1="6414" y1="28177" x2="6414" y2="28177"/>
                          <a14:foregroundMark x1="7289" y1="26519" x2="7289" y2="26519"/>
                          <a14:foregroundMark x1="9038" y1="21547" x2="11079" y2="18232"/>
                          <a14:foregroundMark x1="11079" y1="18232" x2="11079" y2="18232"/>
                          <a14:foregroundMark x1="18950" y1="14365" x2="18950" y2="14365"/>
                          <a14:foregroundMark x1="20700" y1="11050" x2="20700" y2="11050"/>
                          <a14:foregroundMark x1="23615" y1="7735" x2="23615" y2="7735"/>
                          <a14:foregroundMark x1="25656" y1="7735" x2="27114" y2="7735"/>
                          <a14:foregroundMark x1="27405" y1="7735" x2="27405" y2="7735"/>
                          <a14:foregroundMark x1="29738" y1="7182" x2="29738" y2="7182"/>
                          <a14:foregroundMark x1="29738" y1="7182" x2="29738" y2="7182"/>
                          <a14:foregroundMark x1="12828" y1="17680" x2="12828" y2="17680"/>
                          <a14:foregroundMark x1="14577" y1="17680" x2="14577" y2="17680"/>
                          <a14:foregroundMark x1="17201" y1="13812" x2="17201" y2="13812"/>
                          <a14:foregroundMark x1="36443" y1="7735" x2="36443" y2="7735"/>
                          <a14:foregroundMark x1="37318" y1="7735" x2="39942" y2="6077"/>
                          <a14:foregroundMark x1="41108" y1="6077" x2="41108" y2="6077"/>
                          <a14:foregroundMark x1="45481" y1="3867" x2="45481" y2="3867"/>
                          <a14:foregroundMark x1="51895" y1="9392" x2="51895" y2="9392"/>
                          <a14:foregroundMark x1="57143" y1="7182" x2="57143" y2="7182"/>
                          <a14:foregroundMark x1="61808" y1="6077" x2="61808" y2="6077"/>
                          <a14:foregroundMark x1="66181" y1="6077" x2="66181" y2="6077"/>
                          <a14:foregroundMark x1="69971" y1="6077" x2="69971" y2="6077"/>
                          <a14:foregroundMark x1="73469" y1="6077" x2="73469" y2="6077"/>
                          <a14:foregroundMark x1="77843" y1="12707" x2="77843" y2="12707"/>
                          <a14:foregroundMark x1="81341" y1="12707" x2="81341" y2="12707"/>
                          <a14:foregroundMark x1="84840" y1="14365" x2="86589" y2="16022"/>
                          <a14:foregroundMark x1="88630" y1="16022" x2="88630" y2="16022"/>
                          <a14:foregroundMark x1="88630" y1="16575" x2="90671" y2="21547"/>
                          <a14:foregroundMark x1="91545" y1="24309" x2="91545" y2="24309"/>
                          <a14:foregroundMark x1="93294" y1="29834" x2="94169" y2="34807"/>
                          <a14:foregroundMark x1="94169" y1="38122" x2="94169" y2="43646"/>
                          <a14:foregroundMark x1="94169" y1="43646" x2="94752" y2="46409"/>
                          <a14:foregroundMark x1="94752" y1="48619" x2="93294" y2="74586"/>
                          <a14:foregroundMark x1="83965" y1="95028" x2="13994" y2="97790"/>
                          <a14:foregroundMark x1="13120" y1="94475" x2="2624" y2="71271"/>
                          <a14:foregroundMark x1="3499" y1="74033" x2="2041" y2="44751"/>
                          <a14:foregroundMark x1="83090" y1="96133" x2="90379" y2="87845"/>
                          <a14:foregroundMark x1="90379" y1="87845" x2="93878" y2="76243"/>
                          <a14:backgroundMark x1="1749" y1="84530" x2="1749" y2="8453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10286" y="736831"/>
              <a:ext cx="5500467" cy="32109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840" y1="15721" x2="8221" y2="437"/>
                          <a14:foregroundMark x1="1046" y1="49345" x2="2691" y2="13100"/>
                          <a14:foregroundMark x1="2242" y1="79913" x2="598" y2="48035"/>
                          <a14:foregroundMark x1="2093" y1="79039" x2="3737" y2="88210"/>
                          <a14:foregroundMark x1="3737" y1="88646" x2="7474" y2="99563"/>
                          <a14:foregroundMark x1="32586" y1="1747" x2="54111" y2="6987"/>
                          <a14:foregroundMark x1="2691" y1="71179" x2="2691" y2="71179"/>
                          <a14:foregroundMark x1="1644" y1="65502" x2="1644" y2="65502"/>
                          <a14:foregroundMark x1="1644" y1="62882" x2="1644" y2="62882"/>
                          <a14:foregroundMark x1="1644" y1="61135" x2="1644" y2="61135"/>
                          <a14:foregroundMark x1="1943" y1="55022" x2="1943" y2="55022"/>
                          <a14:foregroundMark x1="2541" y1="70742" x2="2541" y2="70742"/>
                          <a14:foregroundMark x1="2541" y1="70742" x2="2541" y2="75983"/>
                          <a14:foregroundMark x1="2691" y1="76419" x2="2691" y2="76419"/>
                          <a14:foregroundMark x1="2691" y1="71179" x2="2691" y2="71179"/>
                          <a14:foregroundMark x1="2392" y1="65502" x2="2392" y2="65502"/>
                          <a14:foregroundMark x1="2093" y1="65066" x2="2093" y2="65066"/>
                          <a14:foregroundMark x1="1943" y1="74672" x2="1943" y2="74672"/>
                          <a14:foregroundMark x1="2242" y1="77293" x2="2242" y2="77293"/>
                          <a14:foregroundMark x1="3438" y1="19651" x2="3438" y2="19651"/>
                          <a14:foregroundMark x1="3438" y1="19651" x2="3438" y2="19651"/>
                          <a14:foregroundMark x1="3886" y1="16594" x2="3886" y2="16594"/>
                          <a14:foregroundMark x1="3886" y1="16594" x2="4634" y2="13100"/>
                          <a14:foregroundMark x1="4634" y1="13100" x2="4634" y2="13100"/>
                          <a14:foregroundMark x1="4933" y1="13100" x2="4933" y2="13100"/>
                          <a14:foregroundMark x1="32287" y1="6987" x2="32287" y2="6987"/>
                          <a14:foregroundMark x1="31988" y1="7424" x2="54858" y2="13100"/>
                          <a14:foregroundMark x1="54410" y1="8734" x2="54410" y2="437"/>
                          <a14:foregroundMark x1="99103" y1="12664" x2="99851" y2="7424"/>
                          <a14:backgroundMark x1="7922" y1="437" x2="1495" y2="20524"/>
                          <a14:backgroundMark x1="2093" y1="18341" x2="598" y2="50218"/>
                          <a14:backgroundMark x1="747" y1="49345" x2="2392" y2="81223"/>
                          <a14:backgroundMark x1="31839" y1="1747" x2="31839" y2="1747"/>
                          <a14:backgroundMark x1="31839" y1="2183" x2="54559" y2="7424"/>
                          <a14:backgroundMark x1="54111" y1="7424" x2="53363" y2="437"/>
                          <a14:backgroundMark x1="53812" y1="4367" x2="52915" y2="437"/>
                          <a14:backgroundMark x1="98954" y1="17904" x2="99851" y2="25764"/>
                          <a14:backgroundMark x1="98954" y1="18341" x2="99701" y2="15284"/>
                          <a14:backgroundMark x1="99552" y1="88210" x2="97907" y2="9650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6408" y="2987843"/>
              <a:ext cx="10776719" cy="2181225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7210697" y="5212079"/>
            <a:ext cx="2286000" cy="653143"/>
          </a:xfrm>
          <a:prstGeom prst="roundRect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2"/>
          <p:cNvSpPr txBox="1">
            <a:spLocks noChangeArrowheads="1"/>
          </p:cNvSpPr>
          <p:nvPr/>
        </p:nvSpPr>
        <p:spPr bwMode="auto">
          <a:xfrm>
            <a:off x="1004537" y="711318"/>
            <a:ext cx="104554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5400" u="sng" dirty="0" err="1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Hoạt</a:t>
            </a:r>
            <a:r>
              <a:rPr lang="en-US" altLang="zh-CN" sz="5400" u="sng" dirty="0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5400" u="sng" dirty="0" err="1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động</a:t>
            </a:r>
            <a:r>
              <a:rPr lang="en-US" altLang="zh-CN" sz="5400" u="sng" dirty="0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5400" u="sng" dirty="0" err="1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trải</a:t>
            </a:r>
            <a:r>
              <a:rPr lang="en-US" altLang="zh-CN" sz="5400" u="sng" dirty="0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5400" u="sng" dirty="0" err="1">
                <a:solidFill>
                  <a:srgbClr val="FA5B7F"/>
                </a:solidFill>
                <a:latin typeface="HP-009" panose="020B0803050302020204" pitchFamily="34" charset="0"/>
                <a:ea typeface="华文琥珀" panose="02010800040101010101" pitchFamily="2" charset="-122"/>
              </a:rPr>
              <a:t>nghiệm</a:t>
            </a:r>
            <a:endParaRPr lang="zh-CN" altLang="en-US" sz="5400" u="sng" dirty="0">
              <a:solidFill>
                <a:srgbClr val="FA5B7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2203584" y="2453285"/>
            <a:ext cx="9661388" cy="1818053"/>
          </a:xfrm>
          <a:prstGeom prst="rect">
            <a:avLst/>
          </a:prstGeom>
          <a:solidFill>
            <a:schemeClr val="accent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r>
              <a:rPr lang="en-US" altLang="zh-CN" sz="4400" b="1" dirty="0" err="1"/>
              <a:t>Bài</a:t>
            </a:r>
            <a:r>
              <a:rPr lang="en-US" altLang="zh-CN" sz="4400" b="1" dirty="0"/>
              <a:t> 23: </a:t>
            </a:r>
            <a:r>
              <a:rPr lang="en-US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 CHUYỆN LẠC ĐƯỜNG</a:t>
            </a:r>
            <a:endParaRPr lang="en-US" sz="4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" y="-183406"/>
            <a:ext cx="2785105" cy="3636108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1004537" y="4039792"/>
            <a:ext cx="3300177" cy="1050184"/>
          </a:xfrm>
          <a:custGeom>
            <a:avLst/>
            <a:gdLst>
              <a:gd name="connsiteX0" fmla="*/ 1060195 w 1767145"/>
              <a:gd name="connsiteY0" fmla="*/ 0 h 910223"/>
              <a:gd name="connsiteX1" fmla="*/ 1455411 w 1767145"/>
              <a:gd name="connsiteY1" fmla="*/ 213295 h 910223"/>
              <a:gd name="connsiteX2" fmla="*/ 1460178 w 1767145"/>
              <a:gd name="connsiteY2" fmla="*/ 244607 h 910223"/>
              <a:gd name="connsiteX3" fmla="*/ 1520759 w 1767145"/>
              <a:gd name="connsiteY3" fmla="*/ 257059 h 910223"/>
              <a:gd name="connsiteX4" fmla="*/ 1767145 w 1767145"/>
              <a:gd name="connsiteY4" fmla="*/ 503199 h 910223"/>
              <a:gd name="connsiteX5" fmla="*/ 1363733 w 1767145"/>
              <a:gd name="connsiteY5" fmla="*/ 770331 h 910223"/>
              <a:gd name="connsiteX6" fmla="*/ 1138182 w 1767145"/>
              <a:gd name="connsiteY6" fmla="*/ 724709 h 910223"/>
              <a:gd name="connsiteX7" fmla="*/ 1126846 w 1767145"/>
              <a:gd name="connsiteY7" fmla="*/ 718516 h 910223"/>
              <a:gd name="connsiteX8" fmla="*/ 1113460 w 1767145"/>
              <a:gd name="connsiteY8" fmla="*/ 747071 h 910223"/>
              <a:gd name="connsiteX9" fmla="*/ 741750 w 1767145"/>
              <a:gd name="connsiteY9" fmla="*/ 910223 h 910223"/>
              <a:gd name="connsiteX10" fmla="*/ 346534 w 1767145"/>
              <a:gd name="connsiteY10" fmla="*/ 696928 h 910223"/>
              <a:gd name="connsiteX11" fmla="*/ 338652 w 1767145"/>
              <a:gd name="connsiteY11" fmla="*/ 645156 h 910223"/>
              <a:gd name="connsiteX12" fmla="*/ 299984 w 1767145"/>
              <a:gd name="connsiteY12" fmla="*/ 607178 h 910223"/>
              <a:gd name="connsiteX13" fmla="*/ 285381 w 1767145"/>
              <a:gd name="connsiteY13" fmla="*/ 576027 h 910223"/>
              <a:gd name="connsiteX14" fmla="*/ 255492 w 1767145"/>
              <a:gd name="connsiteY14" fmla="*/ 570149 h 910223"/>
              <a:gd name="connsiteX15" fmla="*/ 0 w 1767145"/>
              <a:gd name="connsiteY15" fmla="*/ 321546 h 910223"/>
              <a:gd name="connsiteX16" fmla="*/ 403412 w 1767145"/>
              <a:gd name="connsiteY16" fmla="*/ 54414 h 910223"/>
              <a:gd name="connsiteX17" fmla="*/ 688667 w 1767145"/>
              <a:gd name="connsiteY17" fmla="*/ 132655 h 910223"/>
              <a:gd name="connsiteX18" fmla="*/ 704102 w 1767145"/>
              <a:gd name="connsiteY18" fmla="*/ 147814 h 910223"/>
              <a:gd name="connsiteX19" fmla="*/ 774940 w 1767145"/>
              <a:gd name="connsiteY19" fmla="*/ 78241 h 910223"/>
              <a:gd name="connsiteX20" fmla="*/ 1060195 w 1767145"/>
              <a:gd name="connsiteY20" fmla="*/ 0 h 91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67145" h="910223">
                <a:moveTo>
                  <a:pt x="1060195" y="0"/>
                </a:moveTo>
                <a:cubicBezTo>
                  <a:pt x="1255143" y="0"/>
                  <a:pt x="1417794" y="91568"/>
                  <a:pt x="1455411" y="213295"/>
                </a:cubicBezTo>
                <a:lnTo>
                  <a:pt x="1460178" y="244607"/>
                </a:lnTo>
                <a:lnTo>
                  <a:pt x="1520759" y="257059"/>
                </a:lnTo>
                <a:cubicBezTo>
                  <a:pt x="1665550" y="297612"/>
                  <a:pt x="1767145" y="392549"/>
                  <a:pt x="1767145" y="503199"/>
                </a:cubicBezTo>
                <a:cubicBezTo>
                  <a:pt x="1767145" y="650732"/>
                  <a:pt x="1586531" y="770331"/>
                  <a:pt x="1363733" y="770331"/>
                </a:cubicBezTo>
                <a:cubicBezTo>
                  <a:pt x="1280184" y="770331"/>
                  <a:pt x="1202567" y="753513"/>
                  <a:pt x="1138182" y="724709"/>
                </a:cubicBezTo>
                <a:lnTo>
                  <a:pt x="1126846" y="718516"/>
                </a:lnTo>
                <a:lnTo>
                  <a:pt x="1113460" y="747071"/>
                </a:lnTo>
                <a:cubicBezTo>
                  <a:pt x="1052219" y="842949"/>
                  <a:pt x="908849" y="910223"/>
                  <a:pt x="741750" y="910223"/>
                </a:cubicBezTo>
                <a:cubicBezTo>
                  <a:pt x="546802" y="910223"/>
                  <a:pt x="384151" y="818655"/>
                  <a:pt x="346534" y="696928"/>
                </a:cubicBezTo>
                <a:lnTo>
                  <a:pt x="338652" y="645156"/>
                </a:lnTo>
                <a:lnTo>
                  <a:pt x="299984" y="607178"/>
                </a:lnTo>
                <a:lnTo>
                  <a:pt x="285381" y="576027"/>
                </a:lnTo>
                <a:lnTo>
                  <a:pt x="255492" y="570149"/>
                </a:lnTo>
                <a:cubicBezTo>
                  <a:pt x="105873" y="531082"/>
                  <a:pt x="0" y="434501"/>
                  <a:pt x="0" y="321546"/>
                </a:cubicBezTo>
                <a:cubicBezTo>
                  <a:pt x="0" y="174013"/>
                  <a:pt x="180614" y="54414"/>
                  <a:pt x="403412" y="54414"/>
                </a:cubicBezTo>
                <a:cubicBezTo>
                  <a:pt x="514811" y="54414"/>
                  <a:pt x="615664" y="84314"/>
                  <a:pt x="688667" y="132655"/>
                </a:cubicBezTo>
                <a:lnTo>
                  <a:pt x="704102" y="147814"/>
                </a:lnTo>
                <a:lnTo>
                  <a:pt x="774940" y="78241"/>
                </a:lnTo>
                <a:cubicBezTo>
                  <a:pt x="847943" y="29900"/>
                  <a:pt x="948796" y="0"/>
                  <a:pt x="1060195" y="0"/>
                </a:cubicBezTo>
                <a:close/>
              </a:path>
            </a:pathLst>
          </a:custGeom>
          <a:solidFill>
            <a:srgbClr val="F0DF7D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任意多边形 10"/>
          <p:cNvSpPr/>
          <p:nvPr/>
        </p:nvSpPr>
        <p:spPr>
          <a:xfrm>
            <a:off x="10203705" y="1819314"/>
            <a:ext cx="1790674" cy="893877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1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2 h 894110"/>
              <a:gd name="connsiteX20" fmla="*/ 396697 w 1791140"/>
              <a:gd name="connsiteY20" fmla="*/ 213295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5" y="178035"/>
                  <a:pt x="1332028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1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2"/>
                </a:lnTo>
                <a:lnTo>
                  <a:pt x="396697" y="213295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solidFill>
            <a:srgbClr val="FFD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8" name="任意多边形 6"/>
          <p:cNvSpPr/>
          <p:nvPr/>
        </p:nvSpPr>
        <p:spPr>
          <a:xfrm>
            <a:off x="8173761" y="5089975"/>
            <a:ext cx="1279728" cy="743223"/>
          </a:xfrm>
          <a:custGeom>
            <a:avLst/>
            <a:gdLst>
              <a:gd name="connsiteX0" fmla="*/ 791913 w 1791140"/>
              <a:gd name="connsiteY0" fmla="*/ 0 h 894110"/>
              <a:gd name="connsiteX1" fmla="*/ 1187129 w 1791140"/>
              <a:gd name="connsiteY1" fmla="*/ 213295 h 894110"/>
              <a:gd name="connsiteX2" fmla="*/ 1191896 w 1791140"/>
              <a:gd name="connsiteY2" fmla="*/ 244607 h 894110"/>
              <a:gd name="connsiteX3" fmla="*/ 1252477 w 1791140"/>
              <a:gd name="connsiteY3" fmla="*/ 257059 h 894110"/>
              <a:gd name="connsiteX4" fmla="*/ 1352059 w 1791140"/>
              <a:gd name="connsiteY4" fmla="*/ 297067 h 894110"/>
              <a:gd name="connsiteX5" fmla="*/ 1387847 w 1791140"/>
              <a:gd name="connsiteY5" fmla="*/ 323148 h 894110"/>
              <a:gd name="connsiteX6" fmla="*/ 1469030 w 1791140"/>
              <a:gd name="connsiteY6" fmla="*/ 328567 h 894110"/>
              <a:gd name="connsiteX7" fmla="*/ 1791140 w 1791140"/>
              <a:gd name="connsiteY7" fmla="*/ 590272 h 894110"/>
              <a:gd name="connsiteX8" fmla="*/ 1387728 w 1791140"/>
              <a:gd name="connsiteY8" fmla="*/ 857404 h 894110"/>
              <a:gd name="connsiteX9" fmla="*/ 1102473 w 1791140"/>
              <a:gd name="connsiteY9" fmla="*/ 779163 h 894110"/>
              <a:gd name="connsiteX10" fmla="*/ 1091107 w 1791140"/>
              <a:gd name="connsiteY10" fmla="*/ 770041 h 894110"/>
              <a:gd name="connsiteX11" fmla="*/ 1014150 w 1791140"/>
              <a:gd name="connsiteY11" fmla="*/ 764904 h 894110"/>
              <a:gd name="connsiteX12" fmla="*/ 993206 w 1791140"/>
              <a:gd name="connsiteY12" fmla="*/ 760599 h 894110"/>
              <a:gd name="connsiteX13" fmla="*/ 980308 w 1791140"/>
              <a:gd name="connsiteY13" fmla="*/ 776334 h 894110"/>
              <a:gd name="connsiteX14" fmla="*/ 645792 w 1791140"/>
              <a:gd name="connsiteY14" fmla="*/ 894110 h 894110"/>
              <a:gd name="connsiteX15" fmla="*/ 360537 w 1791140"/>
              <a:gd name="connsiteY15" fmla="*/ 815869 h 894110"/>
              <a:gd name="connsiteX16" fmla="*/ 305080 w 1791140"/>
              <a:gd name="connsiteY16" fmla="*/ 761402 h 894110"/>
              <a:gd name="connsiteX17" fmla="*/ 246386 w 1791140"/>
              <a:gd name="connsiteY17" fmla="*/ 749338 h 894110"/>
              <a:gd name="connsiteX18" fmla="*/ 0 w 1791140"/>
              <a:gd name="connsiteY18" fmla="*/ 503198 h 894110"/>
              <a:gd name="connsiteX19" fmla="*/ 322111 w 1791140"/>
              <a:gd name="connsiteY19" fmla="*/ 241493 h 894110"/>
              <a:gd name="connsiteX20" fmla="*/ 393126 w 1791140"/>
              <a:gd name="connsiteY20" fmla="*/ 236753 h 894110"/>
              <a:gd name="connsiteX21" fmla="*/ 396697 w 1791140"/>
              <a:gd name="connsiteY21" fmla="*/ 213295 h 894110"/>
              <a:gd name="connsiteX22" fmla="*/ 791913 w 1791140"/>
              <a:gd name="connsiteY22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86861" y="0"/>
                  <a:pt x="1149512" y="91568"/>
                  <a:pt x="1187129" y="213295"/>
                </a:cubicBezTo>
                <a:lnTo>
                  <a:pt x="1191896" y="244607"/>
                </a:lnTo>
                <a:lnTo>
                  <a:pt x="1252477" y="257059"/>
                </a:lnTo>
                <a:cubicBezTo>
                  <a:pt x="1288675" y="267198"/>
                  <a:pt x="1322173" y="280735"/>
                  <a:pt x="1352059" y="297067"/>
                </a:cubicBezTo>
                <a:lnTo>
                  <a:pt x="1387847" y="323148"/>
                </a:lnTo>
                <a:lnTo>
                  <a:pt x="1469030" y="328567"/>
                </a:lnTo>
                <a:cubicBezTo>
                  <a:pt x="1652858" y="353476"/>
                  <a:pt x="1791140" y="461181"/>
                  <a:pt x="1791140" y="590272"/>
                </a:cubicBezTo>
                <a:cubicBezTo>
                  <a:pt x="1791140" y="737805"/>
                  <a:pt x="1610526" y="857404"/>
                  <a:pt x="1387728" y="857404"/>
                </a:cubicBezTo>
                <a:cubicBezTo>
                  <a:pt x="1276329" y="857404"/>
                  <a:pt x="1175476" y="827504"/>
                  <a:pt x="1102473" y="779163"/>
                </a:cubicBezTo>
                <a:lnTo>
                  <a:pt x="1091107" y="770041"/>
                </a:lnTo>
                <a:lnTo>
                  <a:pt x="1014150" y="764904"/>
                </a:lnTo>
                <a:lnTo>
                  <a:pt x="993206" y="760599"/>
                </a:lnTo>
                <a:lnTo>
                  <a:pt x="980308" y="776334"/>
                </a:lnTo>
                <a:cubicBezTo>
                  <a:pt x="907812" y="847392"/>
                  <a:pt x="78504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2" y="266402"/>
                  <a:pt x="322111" y="241493"/>
                </a:cubicBezTo>
                <a:lnTo>
                  <a:pt x="393126" y="236753"/>
                </a:lnTo>
                <a:lnTo>
                  <a:pt x="396697" y="213295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  <a:prstDash val="sysDash"/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74 0.937444 L 0 0 E" pathEditMode="relative" ptsTypes="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238" y="3338980"/>
            <a:ext cx="10301466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363" y="4741026"/>
            <a:ext cx="2488911" cy="2370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73730" y="237796"/>
            <a:ext cx="5368475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19" y="1819098"/>
            <a:ext cx="10351166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670305" y="2032434"/>
            <a:ext cx="675600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9758" y="1855369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0416" y="3280571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834381" y="3501983"/>
            <a:ext cx="642784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HS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4894765" y="4381815"/>
            <a:ext cx="64895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312" y="-7547"/>
            <a:ext cx="1487241" cy="1343244"/>
          </a:xfrm>
          <a:prstGeom prst="rect">
            <a:avLst/>
          </a:prstGeom>
        </p:spPr>
      </p:pic>
      <p:sp>
        <p:nvSpPr>
          <p:cNvPr id="2824" name="11 Rectángulo"/>
          <p:cNvSpPr/>
          <p:nvPr/>
        </p:nvSpPr>
        <p:spPr>
          <a:xfrm>
            <a:off x="409369" y="868690"/>
            <a:ext cx="10872713" cy="663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sysDot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hay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dịp</a:t>
            </a:r>
            <a:r>
              <a:rPr lang="en-US" sz="2400" dirty="0"/>
              <a:t> </a:t>
            </a:r>
            <a:r>
              <a:rPr lang="en-US" sz="2400" dirty="0" err="1"/>
              <a:t>cuối</a:t>
            </a:r>
            <a:r>
              <a:rPr lang="en-US" sz="2400" dirty="0"/>
              <a:t> </a:t>
            </a:r>
            <a:r>
              <a:rPr lang="en-US" sz="2400" dirty="0" err="1"/>
              <a:t>tuần</a:t>
            </a:r>
            <a:r>
              <a:rPr lang="en-US" sz="2400" dirty="0"/>
              <a:t>,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nghỉ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…?</a:t>
            </a:r>
            <a:endParaRPr lang="en-US" altLang="zh-CN" sz="2400" kern="0" dirty="0">
              <a:solidFill>
                <a:schemeClr val="bg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38621" r="30922" b="39193"/>
          <a:stretch>
            <a:fillRect/>
          </a:stretch>
        </p:blipFill>
        <p:spPr>
          <a:xfrm>
            <a:off x="417883" y="192060"/>
            <a:ext cx="851591" cy="6203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27789" y="1741345"/>
            <a:ext cx="2580187" cy="2252432"/>
            <a:chOff x="727789" y="1741345"/>
            <a:chExt cx="2580187" cy="2252432"/>
          </a:xfrm>
        </p:grpSpPr>
        <p:sp>
          <p:nvSpPr>
            <p:cNvPr id="16" name="矩形 63"/>
            <p:cNvSpPr/>
            <p:nvPr/>
          </p:nvSpPr>
          <p:spPr>
            <a:xfrm>
              <a:off x="727789" y="1998539"/>
              <a:ext cx="2580187" cy="187604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0436" tIns="40309" rIns="80617" bIns="40309" rtlCol="0" anchor="ctr"/>
            <a:lstStyle/>
            <a:p>
              <a:endPara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" name="等腰三角形 58"/>
            <p:cNvSpPr/>
            <p:nvPr/>
          </p:nvSpPr>
          <p:spPr>
            <a:xfrm rot="10800000">
              <a:off x="1813513" y="3824424"/>
              <a:ext cx="388815" cy="1693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750" y="2098452"/>
              <a:ext cx="2525709" cy="1705396"/>
            </a:xfrm>
            <a:prstGeom prst="rect">
              <a:avLst/>
            </a:prstGeom>
          </p:spPr>
        </p:pic>
        <p:sp>
          <p:nvSpPr>
            <p:cNvPr id="22" name="Freeform 6"/>
            <p:cNvSpPr/>
            <p:nvPr/>
          </p:nvSpPr>
          <p:spPr bwMode="auto">
            <a:xfrm>
              <a:off x="1573760" y="1741345"/>
              <a:ext cx="888244" cy="544131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DIN Mittelschrift Std" pitchFamily="50" charset="0"/>
                  <a:cs typeface="+mn-ea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DIN Mittelschrift Std" pitchFamily="50" charset="0"/>
                <a:cs typeface="+mn-ea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16768" y="1724450"/>
            <a:ext cx="2788452" cy="2269328"/>
            <a:chOff x="4416768" y="1724450"/>
            <a:chExt cx="2788452" cy="2269328"/>
          </a:xfrm>
        </p:grpSpPr>
        <p:sp>
          <p:nvSpPr>
            <p:cNvPr id="15" name="矩形 69"/>
            <p:cNvSpPr/>
            <p:nvPr/>
          </p:nvSpPr>
          <p:spPr>
            <a:xfrm>
              <a:off x="4416768" y="1988571"/>
              <a:ext cx="2788452" cy="183140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0436" tIns="40309" rIns="80617" bIns="40309" rtlCol="0" anchor="ctr"/>
            <a:lstStyle/>
            <a:p>
              <a:endPara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438477" y="1724450"/>
              <a:ext cx="2739226" cy="2269328"/>
              <a:chOff x="4438477" y="1724450"/>
              <a:chExt cx="2739226" cy="2269328"/>
            </a:xfrm>
          </p:grpSpPr>
          <p:sp>
            <p:nvSpPr>
              <p:cNvPr id="19" name="等腰三角形 59"/>
              <p:cNvSpPr/>
              <p:nvPr/>
            </p:nvSpPr>
            <p:spPr>
              <a:xfrm rot="10800000">
                <a:off x="5626527" y="3820333"/>
                <a:ext cx="430646" cy="17344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08" tIns="60954" rIns="121908" bIns="60954" rtlCol="0" anchor="ctr"/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8477" y="2020472"/>
                <a:ext cx="2739226" cy="1799680"/>
              </a:xfrm>
              <a:prstGeom prst="rect">
                <a:avLst/>
              </a:prstGeom>
            </p:spPr>
          </p:pic>
          <p:sp>
            <p:nvSpPr>
              <p:cNvPr id="24" name="Freeform 6"/>
              <p:cNvSpPr/>
              <p:nvPr/>
            </p:nvSpPr>
            <p:spPr bwMode="auto">
              <a:xfrm>
                <a:off x="5349948" y="1724450"/>
                <a:ext cx="983805" cy="557279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49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08" tIns="60954" rIns="121908" bIns="60954"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DIN Mittelschrift Std" pitchFamily="50" charset="0"/>
                    <a:cs typeface="+mn-ea"/>
                  </a:rPr>
                  <a:t>2</a:t>
                </a:r>
                <a:endParaRPr lang="zh-CN" altLang="en-US" dirty="0">
                  <a:solidFill>
                    <a:schemeClr val="bg1"/>
                  </a:solidFill>
                  <a:latin typeface="DIN Mittelschrift Std" pitchFamily="50" charset="0"/>
                  <a:cs typeface="+mn-ea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8414978" y="1741344"/>
            <a:ext cx="2649340" cy="2252434"/>
            <a:chOff x="8414978" y="1741344"/>
            <a:chExt cx="2649340" cy="2252434"/>
          </a:xfrm>
        </p:grpSpPr>
        <p:sp>
          <p:nvSpPr>
            <p:cNvPr id="17" name="矩形 75"/>
            <p:cNvSpPr/>
            <p:nvPr/>
          </p:nvSpPr>
          <p:spPr>
            <a:xfrm>
              <a:off x="8414978" y="1998063"/>
              <a:ext cx="2649340" cy="182252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0436" tIns="40309" rIns="80617" bIns="40309" rtlCol="0" anchor="ctr"/>
            <a:lstStyle/>
            <a:p>
              <a:endPara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508830" y="1741344"/>
              <a:ext cx="2463970" cy="2252434"/>
              <a:chOff x="8508830" y="1741344"/>
              <a:chExt cx="2463970" cy="2252434"/>
            </a:xfrm>
          </p:grpSpPr>
          <p:sp>
            <p:nvSpPr>
              <p:cNvPr id="20" name="等腰三角形 60"/>
              <p:cNvSpPr/>
              <p:nvPr/>
            </p:nvSpPr>
            <p:spPr>
              <a:xfrm rot="10800000">
                <a:off x="9580595" y="3816433"/>
                <a:ext cx="392278" cy="17734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08" tIns="60954" rIns="121908" bIns="60954" rtlCol="0" anchor="ctr"/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08830" y="2077076"/>
                <a:ext cx="2463970" cy="1685925"/>
              </a:xfrm>
              <a:prstGeom prst="rect">
                <a:avLst/>
              </a:prstGeom>
            </p:spPr>
          </p:pic>
          <p:sp>
            <p:nvSpPr>
              <p:cNvPr id="27" name="Freeform 6"/>
              <p:cNvSpPr/>
              <p:nvPr/>
            </p:nvSpPr>
            <p:spPr bwMode="auto">
              <a:xfrm>
                <a:off x="9328657" y="1741344"/>
                <a:ext cx="896156" cy="56981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08" tIns="60954" rIns="121908" bIns="60954"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DIN Mittelschrift Std" pitchFamily="50" charset="0"/>
                    <a:cs typeface="+mn-ea"/>
                  </a:rPr>
                  <a:t>3</a:t>
                </a:r>
                <a:endParaRPr lang="zh-CN" altLang="en-US" dirty="0">
                  <a:solidFill>
                    <a:schemeClr val="bg1"/>
                  </a:solidFill>
                  <a:latin typeface="DIN Mittelschrift Std" pitchFamily="50" charset="0"/>
                  <a:cs typeface="+mn-ea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8387461" y="4253642"/>
            <a:ext cx="2649340" cy="2252434"/>
            <a:chOff x="8387461" y="4253642"/>
            <a:chExt cx="2649340" cy="2252434"/>
          </a:xfrm>
        </p:grpSpPr>
        <p:sp>
          <p:nvSpPr>
            <p:cNvPr id="39" name="矩形 75"/>
            <p:cNvSpPr/>
            <p:nvPr/>
          </p:nvSpPr>
          <p:spPr>
            <a:xfrm>
              <a:off x="8387461" y="4510361"/>
              <a:ext cx="2649340" cy="182252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0436" tIns="40309" rIns="80617" bIns="40309" rtlCol="0" anchor="ctr"/>
            <a:lstStyle/>
            <a:p>
              <a:endPara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40" name="等腰三角形 60"/>
            <p:cNvSpPr/>
            <p:nvPr/>
          </p:nvSpPr>
          <p:spPr>
            <a:xfrm rot="10800000">
              <a:off x="9553078" y="6328731"/>
              <a:ext cx="392278" cy="17734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2960" y="4614165"/>
              <a:ext cx="2583841" cy="1604808"/>
            </a:xfrm>
            <a:prstGeom prst="rect">
              <a:avLst/>
            </a:prstGeom>
          </p:spPr>
        </p:pic>
        <p:sp>
          <p:nvSpPr>
            <p:cNvPr id="41" name="Freeform 6"/>
            <p:cNvSpPr/>
            <p:nvPr/>
          </p:nvSpPr>
          <p:spPr bwMode="auto">
            <a:xfrm>
              <a:off x="9301140" y="4253642"/>
              <a:ext cx="896156" cy="569812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DIN Mittelschrift Std" pitchFamily="50" charset="0"/>
                  <a:cs typeface="+mn-ea"/>
                </a:rPr>
                <a:t>6</a:t>
              </a:r>
              <a:endParaRPr lang="zh-CN" altLang="en-US" dirty="0">
                <a:solidFill>
                  <a:schemeClr val="bg1"/>
                </a:solidFill>
                <a:latin typeface="DIN Mittelschrift Std" pitchFamily="50" charset="0"/>
                <a:cs typeface="+mn-ea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46076" y="4236747"/>
            <a:ext cx="2788452" cy="2269328"/>
            <a:chOff x="4446076" y="4236747"/>
            <a:chExt cx="2788452" cy="2269328"/>
          </a:xfrm>
        </p:grpSpPr>
        <p:sp>
          <p:nvSpPr>
            <p:cNvPr id="35" name="矩形 69"/>
            <p:cNvSpPr/>
            <p:nvPr/>
          </p:nvSpPr>
          <p:spPr>
            <a:xfrm>
              <a:off x="4446076" y="4500868"/>
              <a:ext cx="2788452" cy="183140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0436" tIns="40309" rIns="80617" bIns="40309" rtlCol="0" anchor="ctr"/>
            <a:lstStyle/>
            <a:p>
              <a:endPara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36" name="等腰三角形 59"/>
            <p:cNvSpPr/>
            <p:nvPr/>
          </p:nvSpPr>
          <p:spPr>
            <a:xfrm rot="10800000">
              <a:off x="5655835" y="6332630"/>
              <a:ext cx="430646" cy="17344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01099" y="4614165"/>
              <a:ext cx="2676604" cy="1660529"/>
            </a:xfrm>
            <a:prstGeom prst="rect">
              <a:avLst/>
            </a:prstGeom>
          </p:spPr>
        </p:pic>
        <p:sp>
          <p:nvSpPr>
            <p:cNvPr id="37" name="Freeform 6"/>
            <p:cNvSpPr/>
            <p:nvPr/>
          </p:nvSpPr>
          <p:spPr bwMode="auto">
            <a:xfrm>
              <a:off x="5379256" y="4236747"/>
              <a:ext cx="983805" cy="55727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chemeClr val="accent1"/>
            </a:solidFill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DIN Mittelschrift Std" pitchFamily="50" charset="0"/>
                  <a:cs typeface="+mn-ea"/>
                </a:rPr>
                <a:t>5</a:t>
              </a:r>
              <a:endParaRPr lang="zh-CN" altLang="en-US" dirty="0">
                <a:solidFill>
                  <a:schemeClr val="bg1"/>
                </a:solidFill>
                <a:latin typeface="DIN Mittelschrift Std" pitchFamily="50" charset="0"/>
                <a:cs typeface="+mn-ea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0272" y="4253643"/>
            <a:ext cx="2580187" cy="2252432"/>
            <a:chOff x="700272" y="4253643"/>
            <a:chExt cx="2580187" cy="2252432"/>
          </a:xfrm>
        </p:grpSpPr>
        <p:sp>
          <p:nvSpPr>
            <p:cNvPr id="31" name="矩形 63"/>
            <p:cNvSpPr/>
            <p:nvPr/>
          </p:nvSpPr>
          <p:spPr>
            <a:xfrm>
              <a:off x="700272" y="4510837"/>
              <a:ext cx="2580187" cy="187604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0436" tIns="40309" rIns="80617" bIns="40309" rtlCol="0" anchor="ctr"/>
            <a:lstStyle/>
            <a:p>
              <a:endPara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32" name="等腰三角形 58"/>
            <p:cNvSpPr/>
            <p:nvPr/>
          </p:nvSpPr>
          <p:spPr>
            <a:xfrm rot="10800000">
              <a:off x="1785996" y="6336722"/>
              <a:ext cx="388815" cy="1693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pic>
          <p:nvPicPr>
            <p:cNvPr id="1028" name="Picture 4" descr="Top 7 Khu Công Viên Nước Sài Gòn Tha Hồ Bung Xoã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80" y="4614165"/>
              <a:ext cx="2465843" cy="1710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Freeform 6"/>
            <p:cNvSpPr/>
            <p:nvPr/>
          </p:nvSpPr>
          <p:spPr bwMode="auto">
            <a:xfrm>
              <a:off x="1546243" y="4253643"/>
              <a:ext cx="888244" cy="544131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DIN Mittelschrift Std" pitchFamily="50" charset="0"/>
                  <a:cs typeface="+mn-ea"/>
                </a:rPr>
                <a:t>4</a:t>
              </a:r>
              <a:endParaRPr lang="zh-CN" altLang="en-US" dirty="0">
                <a:solidFill>
                  <a:schemeClr val="bg1"/>
                </a:solidFill>
                <a:latin typeface="DIN Mittelschrift Std" pitchFamily="50" charset="0"/>
                <a:cs typeface="+mn-ea"/>
              </a:endParaRPr>
            </a:p>
          </p:txBody>
        </p:sp>
      </p:grpSp>
      <p:sp>
        <p:nvSpPr>
          <p:cNvPr id="58" name="文本框 1"/>
          <p:cNvSpPr txBox="1"/>
          <p:nvPr/>
        </p:nvSpPr>
        <p:spPr>
          <a:xfrm>
            <a:off x="1314350" y="-5302"/>
            <a:ext cx="569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Khám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phá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chủ</a:t>
            </a:r>
            <a:r>
              <a:rPr lang="en-US" altLang="zh-CN" sz="4800" b="1" dirty="0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84854"/>
                </a:solidFill>
                <a:latin typeface="#9Slide03 AmpleSoft" panose="02000000000000000000" pitchFamily="2" charset="0"/>
                <a:cs typeface="+mn-ea"/>
                <a:sym typeface="+mn-lt"/>
              </a:rPr>
              <a:t>đề</a:t>
            </a:r>
            <a:endParaRPr lang="zh-CN" altLang="en-US" sz="4800" b="1" dirty="0">
              <a:solidFill>
                <a:srgbClr val="F84854"/>
              </a:solidFill>
              <a:latin typeface="#9Slide03 AmpleSoft" panose="02000000000000000000" pitchFamily="2" charset="0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4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欢乐可爱萌萌哒儿童卡通通用动态PPT模板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586</Words>
  <Application>Microsoft Office PowerPoint</Application>
  <PresentationFormat>Widescreen</PresentationFormat>
  <Paragraphs>92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Microsoft YaHei</vt:lpstr>
      <vt:lpstr>Microsoft YaHei Light</vt:lpstr>
      <vt:lpstr>华文琥珀</vt:lpstr>
      <vt:lpstr>#9Slide03 AmpleSoft</vt:lpstr>
      <vt:lpstr>#9Slide03 Arima Madurai Black</vt:lpstr>
      <vt:lpstr>#9Slide03 Arima Madurai Bold</vt:lpstr>
      <vt:lpstr>#9Slide03 IcielPanton Black</vt:lpstr>
      <vt:lpstr>#9Slide03 IcielSamsung Sharp Bo</vt:lpstr>
      <vt:lpstr>Arial</vt:lpstr>
      <vt:lpstr>Calibri</vt:lpstr>
      <vt:lpstr>DIN Mittelschrift Std</vt:lpstr>
      <vt:lpstr>HP-009</vt:lpstr>
      <vt:lpstr>Times New Roman</vt:lpstr>
      <vt:lpstr>Trebuchet MS</vt:lpstr>
      <vt:lpstr>UTM Avo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Về nhà em hãy: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欢乐可爱萌萌哒儿童卡通通用动态PPT模板</dc:title>
  <dc:creator>MICHAEL</dc:creator>
  <cp:lastModifiedBy>Thu Phuong</cp:lastModifiedBy>
  <cp:revision>67</cp:revision>
  <dcterms:created xsi:type="dcterms:W3CDTF">2015-05-05T08:02:00Z</dcterms:created>
  <dcterms:modified xsi:type="dcterms:W3CDTF">2025-02-19T11:44:38Z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AAD36367DD8A47B28766F63554CC9D16</vt:lpwstr>
  </property>
  <property fmtid="{D5CDD505-2E9C-101B-9397-08002B2CF9AE}" pid="3" name="KSOProductBuildVer">
    <vt:lpwstr>1033-11.2.0.11440</vt:lpwstr>
  </property>
</Properties>
</file>