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712" r:id="rId4"/>
    <p:sldMasterId id="2147483758" r:id="rId5"/>
    <p:sldMasterId id="2147483769" r:id="rId6"/>
  </p:sldMasterIdLst>
  <p:notesMasterIdLst>
    <p:notesMasterId r:id="rId28"/>
  </p:notesMasterIdLst>
  <p:sldIdLst>
    <p:sldId id="8710" r:id="rId7"/>
    <p:sldId id="327" r:id="rId8"/>
    <p:sldId id="8696" r:id="rId9"/>
    <p:sldId id="391" r:id="rId10"/>
    <p:sldId id="335" r:id="rId11"/>
    <p:sldId id="279" r:id="rId12"/>
    <p:sldId id="278" r:id="rId13"/>
    <p:sldId id="299" r:id="rId14"/>
    <p:sldId id="2636" r:id="rId15"/>
    <p:sldId id="286" r:id="rId16"/>
    <p:sldId id="8703" r:id="rId17"/>
    <p:sldId id="290" r:id="rId18"/>
    <p:sldId id="318" r:id="rId19"/>
    <p:sldId id="319" r:id="rId20"/>
    <p:sldId id="320" r:id="rId21"/>
    <p:sldId id="321" r:id="rId22"/>
    <p:sldId id="2637" r:id="rId23"/>
    <p:sldId id="323" r:id="rId24"/>
    <p:sldId id="8709" r:id="rId25"/>
    <p:sldId id="8704" r:id="rId26"/>
    <p:sldId id="32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90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2025/10/1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2025/10/1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96569F-A784-34F2-5BB7-57F2DE239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E47A1-D527-45BB-8261-45A260E5940F}" type="datetimeFigureOut">
              <a:rPr lang="zh-CN" altLang="en-US"/>
              <a:pPr>
                <a:defRPr/>
              </a:pPr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CE25F-EEEB-C92F-95C9-766538BA9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854174-3BF3-51C9-58F6-2756586C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6667-0573-410C-9A36-0EC7C898C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94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46336D-44E3-509D-DA52-1D4867B3B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1B93F-2517-4C23-AF36-7DF9CFF28BCB}" type="datetimeFigureOut">
              <a:rPr lang="zh-CN" altLang="en-US"/>
              <a:pPr>
                <a:defRPr/>
              </a:pPr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E1AB16-F6D1-B956-CAE8-F0183807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7156D5-2E35-4DF7-1FA7-0FE80A20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D5FF9-6575-48BE-AE09-DAC6FB9D82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008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6AA2B9-7584-5619-B402-6E83B1E0F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DCBA2-9185-4203-A713-A386B1940A82}" type="datetimeFigureOut">
              <a:rPr lang="zh-CN" altLang="en-US"/>
              <a:pPr>
                <a:defRPr/>
              </a:pPr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A74E2-313F-F15B-635B-91330F55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8665F9-1936-0D30-802E-20146C94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2D600-0022-4559-8CC1-35042BD3D5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678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A80F2813-2788-3D8A-809A-1E70C4D4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45D08-2398-4301-836C-7C6E6A9E1F79}" type="datetimeFigureOut">
              <a:rPr lang="zh-CN" altLang="en-US"/>
              <a:pPr>
                <a:defRPr/>
              </a:pPr>
              <a:t>2025/10/1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60D18D9-0DB3-F07E-EB20-2C762C5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1381DA8-B3D4-1990-B2BA-95F012F5B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66A96-118F-4998-B544-3EE5905EAE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2594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A5822812-A2A1-89A3-2A6C-E87E2B00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4EF18-A2F3-457C-AE1C-757423CCB644}" type="datetimeFigureOut">
              <a:rPr lang="zh-CN" altLang="en-US"/>
              <a:pPr>
                <a:defRPr/>
              </a:pPr>
              <a:t>2025/10/1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14F837CF-C531-C6BC-FD7C-5A101B53B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C081E407-320E-9B03-849C-A2A7DF58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30476-1A3D-4BCD-BF57-069BADA6EE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775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10AB7F9E-C0AF-3110-C7BF-180A40DD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76398-4043-45E6-B11D-74D85AC31CE9}" type="datetimeFigureOut">
              <a:rPr lang="zh-CN" altLang="en-US"/>
              <a:pPr>
                <a:defRPr/>
              </a:pPr>
              <a:t>2025/10/1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6D166F83-7C2A-7557-2779-8D7D31097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92E3DA01-B6EA-03FE-8FF7-D09D9D7A2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6E796-9E48-4F1C-AAB0-5EF6882D6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915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08DCEB5C-E7E1-6367-B360-B052ED94F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01597-DA0B-480A-A366-B64F0A2AE230}" type="datetimeFigureOut">
              <a:rPr lang="zh-CN" altLang="en-US"/>
              <a:pPr>
                <a:defRPr/>
              </a:pPr>
              <a:t>2025/10/1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DD1E22F6-8F22-2309-72A3-A9928B09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C036AC0-58FE-3236-C9A1-A6675DC2B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534C8-B975-43D1-8F11-BA6831EE76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5064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B431432-B3D2-E959-57E1-C775294D0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C5161-3319-4FC8-91F4-D99E770E4F5A}" type="datetimeFigureOut">
              <a:rPr lang="zh-CN" altLang="en-US"/>
              <a:pPr>
                <a:defRPr/>
              </a:pPr>
              <a:t>2025/10/1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5496857B-4F07-767A-CB1D-A165188D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1ED1FE3-0C4D-9CF9-F98C-11357319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FA0E5-8E12-438B-8C7B-28C6D54517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8028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991FF76C-1277-811F-4089-42A6AD0D4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E137B-55C0-425D-9EBE-EA1EE33D8A43}" type="datetimeFigureOut">
              <a:rPr lang="zh-CN" altLang="en-US"/>
              <a:pPr>
                <a:defRPr/>
              </a:pPr>
              <a:t>2025/10/1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A279BA59-28D6-169D-A84F-78DFF1C8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8E3F42A-CE2F-344E-0D86-ABC33200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16855-1B31-4309-A461-66CBC809EF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35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C5B342-BF00-2383-28C8-550060706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31DFF-0B8C-42CB-A580-D494B4713805}" type="datetimeFigureOut">
              <a:rPr lang="zh-CN" altLang="en-US"/>
              <a:pPr>
                <a:defRPr/>
              </a:pPr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A19016-1FE8-5873-DAF5-6EA554F2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7900C2-B20E-DF56-30A3-CF07F950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B4F16-148F-4ED7-9310-C326CB221B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4305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4B8AA9-792B-A3FB-7086-B44F2B52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4FC93-CF90-4ACF-B0DC-271DC8440AAD}" type="datetimeFigureOut">
              <a:rPr lang="zh-CN" altLang="en-US"/>
              <a:pPr>
                <a:defRPr/>
              </a:pPr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5C81F6-0976-11F4-3664-408D2B73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B9BE2F-6442-A603-8749-3DCD4C82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E91CD-8616-43D7-9CAA-60B3BCBEEB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3354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85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6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7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47" r:id="rId8"/>
    <p:sldLayoutId id="2147483748" r:id="rId9"/>
    <p:sldLayoutId id="2147483749" r:id="rId10"/>
    <p:sldLayoutId id="2147483750" r:id="rId11"/>
    <p:sldLayoutId id="2147483755" r:id="rId12"/>
    <p:sldLayoutId id="214748375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5DD8E122-1346-ED73-352B-8DD443BBA6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E3F93501-BB15-B859-DF9C-D837509C7C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58EF7-5502-2F0F-D841-C1DF85C4DC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C64614F-5FAA-4431-8EBB-910A588AF5C7}" type="datetimeFigureOut">
              <a:rPr lang="zh-CN" altLang="en-US"/>
              <a:pPr>
                <a:defRPr/>
              </a:pPr>
              <a:t>2025/10/1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C77C77-07D5-8932-6A13-85EF28A5E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426A46-AA95-3AD4-64E6-6B3FAFB46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00EBAE3A-B78D-45D9-80C1-B4346D6D0A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09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4.wdp"/><Relationship Id="rId4" Type="http://schemas.openxmlformats.org/officeDocument/2006/relationships/image" Target="../media/image65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3.png"/><Relationship Id="rId11" Type="http://schemas.openxmlformats.org/officeDocument/2006/relationships/image" Target="../media/image22.png"/><Relationship Id="rId5" Type="http://schemas.openxmlformats.org/officeDocument/2006/relationships/image" Target="../media/image42.png"/><Relationship Id="rId15" Type="http://schemas.openxmlformats.org/officeDocument/2006/relationships/image" Target="../media/image68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23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gif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png"/><Relationship Id="rId11" Type="http://schemas.openxmlformats.org/officeDocument/2006/relationships/image" Target="../media/image22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23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579F2-0A42-567A-82CE-69B84A287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462071-4868-F75F-9767-FC97C7178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" y="0"/>
            <a:ext cx="12167765" cy="6858000"/>
          </a:xfrm>
        </p:spPr>
      </p:pic>
    </p:spTree>
    <p:extLst>
      <p:ext uri="{BB962C8B-B14F-4D97-AF65-F5344CB8AC3E}">
        <p14:creationId xmlns:p14="http://schemas.microsoft.com/office/powerpoint/2010/main" val="987238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3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FE6FD3-0DE7-73CA-5AFA-F7C1F13878EE}"/>
              </a:ext>
            </a:extLst>
          </p:cNvPr>
          <p:cNvSpPr/>
          <p:nvPr/>
        </p:nvSpPr>
        <p:spPr>
          <a:xfrm>
            <a:off x="1113812" y="3779866"/>
            <a:ext cx="966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sớm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muộn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đem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76E89-777A-430B-B0D7-79A72728E935}"/>
              </a:ext>
            </a:extLst>
          </p:cNvPr>
          <p:cNvGrpSpPr/>
          <p:nvPr/>
        </p:nvGrpSpPr>
        <p:grpSpPr>
          <a:xfrm>
            <a:off x="0" y="967060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3915" y="2364135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03598" y="3222651"/>
            <a:ext cx="2079683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:a16="http://schemas.microsoft.com/office/drawing/2014/main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D170-418F-4C9F-9EA0-D7270962CFE0}"/>
              </a:ext>
            </a:extLst>
          </p:cNvPr>
          <p:cNvGrpSpPr/>
          <p:nvPr/>
        </p:nvGrpSpPr>
        <p:grpSpPr>
          <a:xfrm>
            <a:off x="7093904" y="4599952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:a16="http://schemas.microsoft.com/office/drawing/2014/main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1D8136-3709-2641-7C19-BDE1E51FCDB3}"/>
              </a:ext>
            </a:extLst>
          </p:cNvPr>
          <p:cNvGrpSpPr/>
          <p:nvPr/>
        </p:nvGrpSpPr>
        <p:grpSpPr>
          <a:xfrm>
            <a:off x="4937081" y="3975593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0238" y="377072"/>
            <a:ext cx="10172556" cy="783365"/>
            <a:chOff x="856151" y="395817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li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13812" y="4998436"/>
            <a:ext cx="9995720" cy="1238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103">
              <a:buClr>
                <a:prstClr val="black"/>
              </a:buClr>
              <a:defRPr/>
            </a:pP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endParaRPr lang="vi-VN" sz="3199" b="0" kern="0" dirty="0">
              <a:solidFill>
                <a:srgbClr val="FD59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39198" y="2965671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2041213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2" y="269758"/>
            <a:ext cx="6946120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24719" y="-417933"/>
            <a:ext cx="803955" cy="164194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75182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bút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73889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C90DA0-342A-46AB-900F-CF996209E675}"/>
              </a:ext>
            </a:extLst>
          </p:cNvPr>
          <p:cNvGrpSpPr/>
          <p:nvPr/>
        </p:nvGrpSpPr>
        <p:grpSpPr>
          <a:xfrm>
            <a:off x="718457" y="160020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id="{6533CBE7-D659-4128-B824-DDB1A96C5964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937084" cy="72415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:a16="http://schemas.microsoft.com/office/drawing/2014/main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87693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:a16="http://schemas.microsoft.com/office/drawing/2014/main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864328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739DB5-0EEF-41E5-A37F-4303F494FF74}"/>
              </a:ext>
            </a:extLst>
          </p:cNvPr>
          <p:cNvGrpSpPr/>
          <p:nvPr/>
        </p:nvGrpSpPr>
        <p:grpSpPr>
          <a:xfrm>
            <a:off x="8833756" y="280035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:a16="http://schemas.microsoft.com/office/drawing/2014/main" id="{07CC60A2-B9CC-4699-A6ED-8B94952DF0A1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97F5B5-A740-47A4-9359-059D300E3722}"/>
                </a:ext>
              </a:extLst>
            </p:cNvPr>
            <p:cNvSpPr/>
            <p:nvPr/>
          </p:nvSpPr>
          <p:spPr>
            <a:xfrm>
              <a:off x="3852523" y="4500614"/>
              <a:ext cx="78254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5746EC-B0D1-49E4-A462-4C6C1D18AE35}"/>
                </a:ext>
              </a:extLst>
            </p:cNvPr>
            <p:cNvSpPr/>
            <p:nvPr/>
          </p:nvSpPr>
          <p:spPr>
            <a:xfrm>
              <a:off x="3964274" y="4500614"/>
              <a:ext cx="559041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:a16="http://schemas.microsoft.com/office/drawing/2014/main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893737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Chọn ch hoặc tr thay cho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sz="3399" dirty="0">
              <a:solidFill>
                <a:srgbClr val="EA46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7916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mây vừa kéo đến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 sao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cả rồi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nóng </a:t>
            </a:r>
            <a:r>
              <a:rPr 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đợi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đi nào, mưa ơi!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64449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 bỗng </a:t>
            </a:r>
            <a:r>
              <a:rPr 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lòe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mắt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sáng khắp ruộng vườn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Ơ! 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 bật lửa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lúa vừa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 bông.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38318-1FD7-429C-A97B-2DBF91564D8B}"/>
              </a:ext>
            </a:extLst>
          </p:cNvPr>
          <p:cNvSpPr txBox="1"/>
          <p:nvPr/>
        </p:nvSpPr>
        <p:spPr>
          <a:xfrm>
            <a:off x="937373" y="3419854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ECA4EA-518B-4AFA-9153-AC4E51CF72F9}"/>
              </a:ext>
            </a:extLst>
          </p:cNvPr>
          <p:cNvSpPr txBox="1"/>
          <p:nvPr/>
        </p:nvSpPr>
        <p:spPr>
          <a:xfrm>
            <a:off x="3103649" y="342900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310BB-57BC-41D6-8038-D18D1CE2E3E4}"/>
              </a:ext>
            </a:extLst>
          </p:cNvPr>
          <p:cNvSpPr txBox="1"/>
          <p:nvPr/>
        </p:nvSpPr>
        <p:spPr>
          <a:xfrm>
            <a:off x="3755660" y="3934091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E7C16-69BF-486A-8DAE-C2703251EA54}"/>
              </a:ext>
            </a:extLst>
          </p:cNvPr>
          <p:cNvSpPr txBox="1"/>
          <p:nvPr/>
        </p:nvSpPr>
        <p:spPr>
          <a:xfrm>
            <a:off x="9202181" y="287048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55D0B2-30DC-4358-843E-08CBE215FB5A}"/>
              </a:ext>
            </a:extLst>
          </p:cNvPr>
          <p:cNvSpPr txBox="1"/>
          <p:nvPr/>
        </p:nvSpPr>
        <p:spPr>
          <a:xfrm>
            <a:off x="7885412" y="4003943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27B8F4-A7FC-4C3B-ADE1-7B60562B1A5C}"/>
              </a:ext>
            </a:extLst>
          </p:cNvPr>
          <p:cNvSpPr txBox="1"/>
          <p:nvPr/>
        </p:nvSpPr>
        <p:spPr>
          <a:xfrm>
            <a:off x="8864043" y="4559109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19573" y="3462788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049643" y="3501349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828965" y="3970952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251222" y="2890353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732708" y="3998240"/>
            <a:ext cx="578194" cy="5821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833080" y="4571780"/>
            <a:ext cx="578194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D8BF341D-8F1A-1007-714A-83E301738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A9142-55DC-D1B2-C97B-81E02F6015C3}"/>
              </a:ext>
            </a:extLst>
          </p:cNvPr>
          <p:cNvSpPr txBox="1"/>
          <p:nvPr/>
        </p:nvSpPr>
        <p:spPr>
          <a:xfrm>
            <a:off x="3022600" y="14288"/>
            <a:ext cx="8615363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AC106-1115-1AA6-01DF-7AEFF183D246}"/>
              </a:ext>
            </a:extLst>
          </p:cNvPr>
          <p:cNvSpPr txBox="1"/>
          <p:nvPr/>
        </p:nvSpPr>
        <p:spPr>
          <a:xfrm>
            <a:off x="3763963" y="10160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</a:t>
            </a: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4</a:t>
            </a:r>
            <a:endParaRPr kumimoji="0" lang="en-US" sz="5400" b="0" i="0" u="none" strike="noStrike" kern="1200" cap="none" spc="-151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LNTH-Kids  Chinese Font 1" panose="02010600030101010101" pitchFamily="2" charset="-128"/>
              <a:cs typeface="+mn-cs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FF3CDD85-CFE7-DA4B-7076-2FF5FA5F1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1970088"/>
            <a:ext cx="100679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Memorandum"/>
                <a:ea typeface="Zilla Slab"/>
                <a:cs typeface="Times New Roman" panose="02020603050405020304" pitchFamily="18" charset="0"/>
              </a:rPr>
              <a:t>Bài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Memorandum"/>
                <a:ea typeface="Zilla Slab"/>
                <a:cs typeface="Times New Roman" panose="02020603050405020304" pitchFamily="18" charset="0"/>
              </a:rPr>
              <a:t> 7: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Zilla Slab"/>
              <a:ea typeface="Zilla Slab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	     Nghe -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Viết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: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Mùa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hè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lấp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lánh</a:t>
            </a:r>
            <a:endParaRPr kumimoji="0" lang="vi-VN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458730" y="1152359"/>
            <a:ext cx="545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lang="en-US" sz="3600" u="sng" noProof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u="sng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sz="3600" u="sng" noProof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u="sng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3600" u="sng" noProof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u="sng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endParaRPr kumimoji="0" lang="en-US" sz="360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32679" y="2196152"/>
            <a:ext cx="5862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tả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/tr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:a16="http://schemas.microsoft.com/office/drawing/2014/main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2945015" y="1853702"/>
            <a:ext cx="6988066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1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31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199" kern="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1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1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1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199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44862" y="40463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sáng Ǉự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dậy 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5" y="368533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50224" y="4228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58613" y="47579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50224" y="531057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bất Ǉận.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100655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lặn xuūg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637</Words>
  <Application>Microsoft Office PowerPoint</Application>
  <PresentationFormat>Widescreen</PresentationFormat>
  <Paragraphs>108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等线</vt:lpstr>
      <vt:lpstr>等线 Light</vt:lpstr>
      <vt:lpstr>微软雅黑</vt:lpstr>
      <vt:lpstr>宋体</vt:lpstr>
      <vt:lpstr>.VnMemorandum</vt:lpstr>
      <vt:lpstr>Amatic SC</vt:lpstr>
      <vt:lpstr>Arial</vt:lpstr>
      <vt:lpstr>Arial-Rounded</vt:lpstr>
      <vt:lpstr>Calibri</vt:lpstr>
      <vt:lpstr>Coiny</vt:lpstr>
      <vt:lpstr>HP001 4 hàng</vt:lpstr>
      <vt:lpstr>Nunito</vt:lpstr>
      <vt:lpstr>Times New Roman</vt:lpstr>
      <vt:lpstr>UVN Van Chuong Nang</vt:lpstr>
      <vt:lpstr>Wingdings</vt:lpstr>
      <vt:lpstr>Zilla Slab</vt:lpstr>
      <vt:lpstr>字魂59号-创粗黑</vt:lpstr>
      <vt:lpstr>字魂70号-灵悦黑体</vt:lpstr>
      <vt:lpstr>第一PPT，www.1ppt.com</vt:lpstr>
      <vt:lpstr>千图网海量PPT模板www.58pic.com​​</vt:lpstr>
      <vt:lpstr>1_千图网海量PPT模板www.58pic.com​​</vt:lpstr>
      <vt:lpstr>Office 主题</vt:lpstr>
      <vt:lpstr>Children's Day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Chúc mừng các con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Phuong</cp:lastModifiedBy>
  <cp:revision>29</cp:revision>
  <dcterms:created xsi:type="dcterms:W3CDTF">2022-06-15T08:05:13Z</dcterms:created>
  <dcterms:modified xsi:type="dcterms:W3CDTF">2025-10-01T13:29:05Z</dcterms:modified>
</cp:coreProperties>
</file>