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5.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6.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74" r:id="rId3"/>
    <p:sldMasterId id="2147483690" r:id="rId4"/>
    <p:sldMasterId id="2147483716" r:id="rId5"/>
    <p:sldMasterId id="2147483730" r:id="rId6"/>
    <p:sldMasterId id="2147483743" r:id="rId7"/>
  </p:sldMasterIdLst>
  <p:notesMasterIdLst>
    <p:notesMasterId r:id="rId29"/>
  </p:notesMasterIdLst>
  <p:sldIdLst>
    <p:sldId id="491" r:id="rId8"/>
    <p:sldId id="489" r:id="rId9"/>
    <p:sldId id="349" r:id="rId10"/>
    <p:sldId id="376" r:id="rId11"/>
    <p:sldId id="490" r:id="rId12"/>
    <p:sldId id="339" r:id="rId13"/>
    <p:sldId id="341" r:id="rId14"/>
    <p:sldId id="340" r:id="rId15"/>
    <p:sldId id="342" r:id="rId16"/>
    <p:sldId id="343" r:id="rId17"/>
    <p:sldId id="344" r:id="rId18"/>
    <p:sldId id="345" r:id="rId19"/>
    <p:sldId id="328" r:id="rId20"/>
    <p:sldId id="262" r:id="rId21"/>
    <p:sldId id="329" r:id="rId22"/>
    <p:sldId id="330" r:id="rId23"/>
    <p:sldId id="488" r:id="rId24"/>
    <p:sldId id="348" r:id="rId25"/>
    <p:sldId id="347" r:id="rId26"/>
    <p:sldId id="332" r:id="rId27"/>
    <p:sldId id="309" r:id="rId28"/>
  </p:sldIdLst>
  <p:sldSz cx="12192000" cy="6858000"/>
  <p:notesSz cx="6858000" cy="9144000"/>
  <p:embeddedFontLst>
    <p:embeddedFont>
      <p:font typeface="等线" panose="02010600030101010101" pitchFamily="2" charset="-122"/>
      <p:regular r:id="rId30"/>
    </p:embeddedFont>
    <p:embeddedFont>
      <p:font typeface="等线 Light" panose="02010600030101010101" pitchFamily="2" charset="-122"/>
      <p:regular r:id="rId31"/>
    </p:embeddedFont>
    <p:embeddedFont>
      <p:font typeface="#9Slide07 SVNNexa Rust Slab Bla" panose="020B0606040200020203" charset="0"/>
      <p:bold r:id="rId32"/>
    </p:embeddedFont>
    <p:embeddedFont>
      <p:font typeface="Bebas Neue" panose="020B0606020202050201" pitchFamily="34" charset="0"/>
      <p:regular r:id="rId33"/>
    </p:embeddedFont>
    <p:embeddedFont>
      <p:font typeface="Fira Sans Extra Condensed Medium" panose="020B0604020202020204" charset="0"/>
      <p:regular r:id="rId34"/>
      <p:bold r:id="rId35"/>
      <p:italic r:id="rId36"/>
      <p:boldItalic r:id="rId37"/>
    </p:embeddedFont>
    <p:embeddedFont>
      <p:font typeface="Gloria Hallelujah" panose="020B0604020202020204" charset="0"/>
      <p:regular r:id="rId38"/>
    </p:embeddedFont>
    <p:embeddedFont>
      <p:font typeface="Maven Pro" panose="020B0604020202020204" charset="0"/>
      <p:regular r:id="rId39"/>
      <p:bold r:id="rId40"/>
    </p:embeddedFont>
    <p:embeddedFont>
      <p:font typeface="Nunito" pitchFamily="2" charset="0"/>
      <p:regular r:id="rId41"/>
      <p:bold r:id="rId42"/>
      <p:italic r:id="rId43"/>
      <p:boldItalic r:id="rId44"/>
    </p:embeddedFont>
    <p:embeddedFont>
      <p:font typeface="Nunito Black" pitchFamily="2" charset="0"/>
      <p:bold r:id="rId45"/>
      <p:boldItalic r:id="rId46"/>
    </p:embeddedFont>
    <p:embeddedFont>
      <p:font typeface="Open Sans" panose="020B0606030504020204" pitchFamily="34" charset="0"/>
      <p:regular r:id="rId47"/>
      <p:bold r:id="rId48"/>
      <p:italic r:id="rId49"/>
      <p:boldItalic r:id="rId50"/>
    </p:embeddedFont>
    <p:embeddedFont>
      <p:font typeface="Patrick Hand" panose="00000500000000000000" pitchFamily="2" charset="0"/>
      <p:regular r:id="rId51"/>
    </p:embeddedFont>
    <p:embeddedFont>
      <p:font typeface="Permanent Marker" panose="020B0604020202020204" charset="0"/>
      <p:regular r:id="rId52"/>
    </p:embeddedFont>
    <p:embeddedFont>
      <p:font typeface="Quicksand" panose="020B0604020202020204" charset="0"/>
      <p:regular r:id="rId53"/>
      <p:bold r:id="rId54"/>
    </p:embeddedFont>
    <p:embeddedFont>
      <p:font typeface="Quicksand Light" panose="020B0604020202020204" charset="0"/>
      <p:regular r:id="rId55"/>
      <p:bold r:id="rId56"/>
    </p:embeddedFont>
    <p:embeddedFont>
      <p:font typeface="Raleway" pitchFamily="2" charset="0"/>
      <p:regular r:id="rId57"/>
      <p:bold r:id="rId58"/>
      <p:italic r:id="rId59"/>
      <p:boldItalic r:id="rId60"/>
    </p:embeddedFont>
    <p:embeddedFont>
      <p:font typeface="Raleway SemiBold" pitchFamily="2" charset="0"/>
      <p:bold r:id="rId61"/>
      <p:boldItalic r:id="rId62"/>
    </p:embeddedFont>
    <p:embeddedFont>
      <p:font typeface="Sigmar One" panose="020B0604020202020204" charset="0"/>
      <p:regular r:id="rId63"/>
    </p:embeddedFont>
    <p:embeddedFont>
      <p:font typeface="Source Sans Pro" panose="020B0503030403020204" pitchFamily="34" charset="0"/>
      <p:regular r:id="rId64"/>
      <p:bold r:id="rId65"/>
      <p:italic r:id="rId66"/>
      <p:boldItalic r:id="rId67"/>
    </p:embeddedFont>
    <p:embeddedFont>
      <p:font typeface="Sue Ellen Francisco" panose="020B0604020202020204" charset="0"/>
      <p:regular r:id="rId68"/>
    </p:embeddedFont>
    <p:embeddedFont>
      <p:font typeface="Tahoma" panose="020B0604030504040204" pitchFamily="34" charset="0"/>
      <p:regular r:id="rId69"/>
      <p:bold r:id="rId70"/>
    </p:embeddedFont>
  </p:embeddedFontLst>
  <p:defaultTex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40" userDrawn="1">
          <p15:clr>
            <a:srgbClr val="A4A3A4"/>
          </p15:clr>
        </p15:guide>
        <p15:guide id="2" pos="19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9BB"/>
    <a:srgbClr val="F9C9BF"/>
    <a:srgbClr val="008000"/>
    <a:srgbClr val="FF6699"/>
    <a:srgbClr val="73C532"/>
    <a:srgbClr val="FFFFCC"/>
    <a:srgbClr val="F92D67"/>
    <a:srgbClr val="FDEADA"/>
    <a:srgbClr val="00FF00"/>
    <a:srgbClr val="ECF3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21" autoAdjust="0"/>
    <p:restoredTop sz="94622" autoAdjust="0"/>
  </p:normalViewPr>
  <p:slideViewPr>
    <p:cSldViewPr>
      <p:cViewPr varScale="1">
        <p:scale>
          <a:sx n="86" d="100"/>
          <a:sy n="86" d="100"/>
        </p:scale>
        <p:origin x="643" y="67"/>
      </p:cViewPr>
      <p:guideLst>
        <p:guide orient="horz" pos="1440"/>
        <p:guide pos="192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font" Target="fonts/font10.fntdata"/><Relationship Id="rId21" Type="http://schemas.openxmlformats.org/officeDocument/2006/relationships/slide" Target="slides/slide14.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font" Target="fonts/font18.fntdata"/><Relationship Id="rId50" Type="http://schemas.openxmlformats.org/officeDocument/2006/relationships/font" Target="fonts/font21.fntdata"/><Relationship Id="rId55" Type="http://schemas.openxmlformats.org/officeDocument/2006/relationships/font" Target="fonts/font26.fntdata"/><Relationship Id="rId63" Type="http://schemas.openxmlformats.org/officeDocument/2006/relationships/font" Target="fonts/font34.fntdata"/><Relationship Id="rId68" Type="http://schemas.openxmlformats.org/officeDocument/2006/relationships/font" Target="fonts/font39.fntdata"/><Relationship Id="rId7" Type="http://schemas.openxmlformats.org/officeDocument/2006/relationships/slideMaster" Target="slideMasters/slideMaster7.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notesMaster" Target="notesMasters/notesMaster1.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3" Type="http://schemas.openxmlformats.org/officeDocument/2006/relationships/font" Target="fonts/font24.fntdata"/><Relationship Id="rId58" Type="http://schemas.openxmlformats.org/officeDocument/2006/relationships/font" Target="fonts/font29.fntdata"/><Relationship Id="rId66" Type="http://schemas.openxmlformats.org/officeDocument/2006/relationships/font" Target="fonts/font37.fntdata"/><Relationship Id="rId7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font" Target="fonts/font7.fntdata"/><Relationship Id="rId49" Type="http://schemas.openxmlformats.org/officeDocument/2006/relationships/font" Target="fonts/font20.fntdata"/><Relationship Id="rId57" Type="http://schemas.openxmlformats.org/officeDocument/2006/relationships/font" Target="fonts/font28.fntdata"/><Relationship Id="rId61" Type="http://schemas.openxmlformats.org/officeDocument/2006/relationships/font" Target="fonts/font32.fntdata"/><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font" Target="fonts/font2.fntdata"/><Relationship Id="rId44" Type="http://schemas.openxmlformats.org/officeDocument/2006/relationships/font" Target="fonts/font15.fntdata"/><Relationship Id="rId52" Type="http://schemas.openxmlformats.org/officeDocument/2006/relationships/font" Target="fonts/font23.fntdata"/><Relationship Id="rId60" Type="http://schemas.openxmlformats.org/officeDocument/2006/relationships/font" Target="fonts/font31.fntdata"/><Relationship Id="rId65" Type="http://schemas.openxmlformats.org/officeDocument/2006/relationships/font" Target="fonts/font36.fntdata"/><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font" Target="fonts/font19.fntdata"/><Relationship Id="rId56" Type="http://schemas.openxmlformats.org/officeDocument/2006/relationships/font" Target="fonts/font27.fntdata"/><Relationship Id="rId64" Type="http://schemas.openxmlformats.org/officeDocument/2006/relationships/font" Target="fonts/font35.fntdata"/><Relationship Id="rId69" Type="http://schemas.openxmlformats.org/officeDocument/2006/relationships/font" Target="fonts/font40.fntdata"/><Relationship Id="rId8" Type="http://schemas.openxmlformats.org/officeDocument/2006/relationships/slide" Target="slides/slide1.xml"/><Relationship Id="rId51" Type="http://schemas.openxmlformats.org/officeDocument/2006/relationships/font" Target="fonts/font22.fntdata"/><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59" Type="http://schemas.openxmlformats.org/officeDocument/2006/relationships/font" Target="fonts/font30.fntdata"/><Relationship Id="rId67" Type="http://schemas.openxmlformats.org/officeDocument/2006/relationships/font" Target="fonts/font38.fntdata"/><Relationship Id="rId20" Type="http://schemas.openxmlformats.org/officeDocument/2006/relationships/slide" Target="slides/slide13.xml"/><Relationship Id="rId41" Type="http://schemas.openxmlformats.org/officeDocument/2006/relationships/font" Target="fonts/font12.fntdata"/><Relationship Id="rId54" Type="http://schemas.openxmlformats.org/officeDocument/2006/relationships/font" Target="fonts/font25.fntdata"/><Relationship Id="rId62" Type="http://schemas.openxmlformats.org/officeDocument/2006/relationships/font" Target="fonts/font33.fntdata"/><Relationship Id="rId70" Type="http://schemas.openxmlformats.org/officeDocument/2006/relationships/font" Target="fonts/font41.fntdata"/><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ED0FF8-BA8B-442C-8652-CC3AF107D506}" type="doc">
      <dgm:prSet loTypeId="urn:microsoft.com/office/officeart/2005/8/layout/hProcess9" loCatId="process" qsTypeId="urn:microsoft.com/office/officeart/2005/8/quickstyle/simple3" qsCatId="simple" csTypeId="urn:microsoft.com/office/officeart/2005/8/colors/colorful3" csCatId="colorful" phldr="1"/>
      <dgm:spPr/>
      <dgm:t>
        <a:bodyPr/>
        <a:lstStyle/>
        <a:p>
          <a:endParaRPr lang="en-US"/>
        </a:p>
      </dgm:t>
    </dgm:pt>
    <dgm:pt modelId="{A7B07782-A82D-4209-82A0-8AD4C1170F15}">
      <dgm:prSet/>
      <dgm:spPr/>
      <dgm:t>
        <a:bodyPr/>
        <a:lstStyle/>
        <a:p>
          <a:r>
            <a:rPr lang="en-US" dirty="0"/>
            <a:t>1. </a:t>
          </a:r>
          <a:r>
            <a:rPr lang="vi-VN" dirty="0"/>
            <a:t>Viết được đoạn văn n</a:t>
          </a:r>
          <a:r>
            <a:rPr lang="en-US" dirty="0"/>
            <a:t>ê</a:t>
          </a:r>
          <a:r>
            <a:rPr lang="vi-VN" dirty="0"/>
            <a:t>u tình cảm, cảm xúc về một người bạn.</a:t>
          </a:r>
          <a:endParaRPr lang="en-US" dirty="0"/>
        </a:p>
      </dgm:t>
    </dgm:pt>
    <dgm:pt modelId="{47864670-5262-4946-828D-3B5B18E2D677}" type="parTrans" cxnId="{034624EC-F0A3-4F21-9C29-4DCB171AB718}">
      <dgm:prSet/>
      <dgm:spPr/>
      <dgm:t>
        <a:bodyPr/>
        <a:lstStyle/>
        <a:p>
          <a:endParaRPr lang="en-US"/>
        </a:p>
      </dgm:t>
    </dgm:pt>
    <dgm:pt modelId="{FF9D5FF8-416E-4316-B6C8-10C86D171935}" type="sibTrans" cxnId="{034624EC-F0A3-4F21-9C29-4DCB171AB718}">
      <dgm:prSet/>
      <dgm:spPr/>
      <dgm:t>
        <a:bodyPr/>
        <a:lstStyle/>
        <a:p>
          <a:endParaRPr lang="en-US"/>
        </a:p>
      </dgm:t>
    </dgm:pt>
    <dgm:pt modelId="{0559DD2E-8156-42FE-8CA5-40434B3FD848}">
      <dgm:prSet/>
      <dgm:spPr/>
      <dgm:t>
        <a:bodyPr/>
        <a:lstStyle/>
        <a:p>
          <a:r>
            <a:rPr lang="en-US" b="0" i="0" baseline="0"/>
            <a:t>2. </a:t>
          </a:r>
          <a:r>
            <a:rPr lang="vi-VN" b="0" i="0" baseline="0"/>
            <a:t>Biết yêu thương với người thân trong gia đình và những người xung quanh, biết quan sát và có ý thức giúp đỡ mọi người</a:t>
          </a:r>
          <a:r>
            <a:rPr lang="en-US" b="0" i="0" baseline="0"/>
            <a:t>.</a:t>
          </a:r>
          <a:endParaRPr lang="en-US"/>
        </a:p>
      </dgm:t>
    </dgm:pt>
    <dgm:pt modelId="{9008A7C4-7908-4F12-8879-C1BD104DB48A}" type="parTrans" cxnId="{D66D9303-38BC-420E-AD13-65D012B11108}">
      <dgm:prSet/>
      <dgm:spPr/>
      <dgm:t>
        <a:bodyPr/>
        <a:lstStyle/>
        <a:p>
          <a:endParaRPr lang="en-US"/>
        </a:p>
      </dgm:t>
    </dgm:pt>
    <dgm:pt modelId="{2E65EB3B-C11B-4C44-9618-D8330EAA7C3C}" type="sibTrans" cxnId="{D66D9303-38BC-420E-AD13-65D012B11108}">
      <dgm:prSet/>
      <dgm:spPr/>
      <dgm:t>
        <a:bodyPr/>
        <a:lstStyle/>
        <a:p>
          <a:endParaRPr lang="en-US"/>
        </a:p>
      </dgm:t>
    </dgm:pt>
    <dgm:pt modelId="{2CE84877-DB31-407A-9F5A-782A1C00F0C9}" type="pres">
      <dgm:prSet presAssocID="{54ED0FF8-BA8B-442C-8652-CC3AF107D506}" presName="CompostProcess" presStyleCnt="0">
        <dgm:presLayoutVars>
          <dgm:dir/>
          <dgm:resizeHandles val="exact"/>
        </dgm:presLayoutVars>
      </dgm:prSet>
      <dgm:spPr/>
    </dgm:pt>
    <dgm:pt modelId="{8F31652B-8D36-4B2A-B13B-04B5C547FAC5}" type="pres">
      <dgm:prSet presAssocID="{54ED0FF8-BA8B-442C-8652-CC3AF107D506}" presName="arrow" presStyleLbl="bgShp" presStyleIdx="0" presStyleCnt="1"/>
      <dgm:spPr/>
    </dgm:pt>
    <dgm:pt modelId="{CFA90572-A970-4D8E-A9BE-52CE6539C8E6}" type="pres">
      <dgm:prSet presAssocID="{54ED0FF8-BA8B-442C-8652-CC3AF107D506}" presName="linearProcess" presStyleCnt="0"/>
      <dgm:spPr/>
    </dgm:pt>
    <dgm:pt modelId="{D9856830-A4B1-4155-A31F-3F491FE88E0F}" type="pres">
      <dgm:prSet presAssocID="{A7B07782-A82D-4209-82A0-8AD4C1170F15}" presName="textNode" presStyleLbl="node1" presStyleIdx="0" presStyleCnt="2">
        <dgm:presLayoutVars>
          <dgm:bulletEnabled val="1"/>
        </dgm:presLayoutVars>
      </dgm:prSet>
      <dgm:spPr/>
    </dgm:pt>
    <dgm:pt modelId="{0FDAEFF3-F590-41CA-A679-08007F81BECA}" type="pres">
      <dgm:prSet presAssocID="{FF9D5FF8-416E-4316-B6C8-10C86D171935}" presName="sibTrans" presStyleCnt="0"/>
      <dgm:spPr/>
    </dgm:pt>
    <dgm:pt modelId="{024BDE5F-1755-4B0A-9200-0A71B8B1C070}" type="pres">
      <dgm:prSet presAssocID="{0559DD2E-8156-42FE-8CA5-40434B3FD848}" presName="textNode" presStyleLbl="node1" presStyleIdx="1" presStyleCnt="2">
        <dgm:presLayoutVars>
          <dgm:bulletEnabled val="1"/>
        </dgm:presLayoutVars>
      </dgm:prSet>
      <dgm:spPr/>
    </dgm:pt>
  </dgm:ptLst>
  <dgm:cxnLst>
    <dgm:cxn modelId="{D66D9303-38BC-420E-AD13-65D012B11108}" srcId="{54ED0FF8-BA8B-442C-8652-CC3AF107D506}" destId="{0559DD2E-8156-42FE-8CA5-40434B3FD848}" srcOrd="1" destOrd="0" parTransId="{9008A7C4-7908-4F12-8879-C1BD104DB48A}" sibTransId="{2E65EB3B-C11B-4C44-9618-D8330EAA7C3C}"/>
    <dgm:cxn modelId="{43842F67-BD18-43B0-90E7-B2C0B28AAE72}" type="presOf" srcId="{54ED0FF8-BA8B-442C-8652-CC3AF107D506}" destId="{2CE84877-DB31-407A-9F5A-782A1C00F0C9}" srcOrd="0" destOrd="0" presId="urn:microsoft.com/office/officeart/2005/8/layout/hProcess9"/>
    <dgm:cxn modelId="{0B61AC4B-E2EF-44A3-9895-596CEA086739}" type="presOf" srcId="{0559DD2E-8156-42FE-8CA5-40434B3FD848}" destId="{024BDE5F-1755-4B0A-9200-0A71B8B1C070}" srcOrd="0" destOrd="0" presId="urn:microsoft.com/office/officeart/2005/8/layout/hProcess9"/>
    <dgm:cxn modelId="{0C90B7D6-0662-4E7B-87D6-7A1A598E320F}" type="presOf" srcId="{A7B07782-A82D-4209-82A0-8AD4C1170F15}" destId="{D9856830-A4B1-4155-A31F-3F491FE88E0F}" srcOrd="0" destOrd="0" presId="urn:microsoft.com/office/officeart/2005/8/layout/hProcess9"/>
    <dgm:cxn modelId="{034624EC-F0A3-4F21-9C29-4DCB171AB718}" srcId="{54ED0FF8-BA8B-442C-8652-CC3AF107D506}" destId="{A7B07782-A82D-4209-82A0-8AD4C1170F15}" srcOrd="0" destOrd="0" parTransId="{47864670-5262-4946-828D-3B5B18E2D677}" sibTransId="{FF9D5FF8-416E-4316-B6C8-10C86D171935}"/>
    <dgm:cxn modelId="{72CE607C-D4B9-47D5-805F-31670077908D}" type="presParOf" srcId="{2CE84877-DB31-407A-9F5A-782A1C00F0C9}" destId="{8F31652B-8D36-4B2A-B13B-04B5C547FAC5}" srcOrd="0" destOrd="0" presId="urn:microsoft.com/office/officeart/2005/8/layout/hProcess9"/>
    <dgm:cxn modelId="{E798A52F-2596-46C9-9D19-34030CC4E9C5}" type="presParOf" srcId="{2CE84877-DB31-407A-9F5A-782A1C00F0C9}" destId="{CFA90572-A970-4D8E-A9BE-52CE6539C8E6}" srcOrd="1" destOrd="0" presId="urn:microsoft.com/office/officeart/2005/8/layout/hProcess9"/>
    <dgm:cxn modelId="{59D855D9-8604-48B2-9293-6EC4D0B6B9B2}" type="presParOf" srcId="{CFA90572-A970-4D8E-A9BE-52CE6539C8E6}" destId="{D9856830-A4B1-4155-A31F-3F491FE88E0F}" srcOrd="0" destOrd="0" presId="urn:microsoft.com/office/officeart/2005/8/layout/hProcess9"/>
    <dgm:cxn modelId="{7B3C0362-FD6E-4992-A31B-EB0528A8BE37}" type="presParOf" srcId="{CFA90572-A970-4D8E-A9BE-52CE6539C8E6}" destId="{0FDAEFF3-F590-41CA-A679-08007F81BECA}" srcOrd="1" destOrd="0" presId="urn:microsoft.com/office/officeart/2005/8/layout/hProcess9"/>
    <dgm:cxn modelId="{1EB5324F-9EC8-44B3-BD25-6E4E62EBACD5}" type="presParOf" srcId="{CFA90572-A970-4D8E-A9BE-52CE6539C8E6}" destId="{024BDE5F-1755-4B0A-9200-0A71B8B1C070}"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31652B-8D36-4B2A-B13B-04B5C547FAC5}">
      <dsp:nvSpPr>
        <dsp:cNvPr id="0" name=""/>
        <dsp:cNvSpPr/>
      </dsp:nvSpPr>
      <dsp:spPr>
        <a:xfrm>
          <a:off x="782954" y="0"/>
          <a:ext cx="8873490" cy="4437818"/>
        </a:xfrm>
        <a:prstGeom prst="rightArrow">
          <a:avLst/>
        </a:prstGeom>
        <a:solidFill>
          <a:schemeClr val="accent3">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D9856830-A4B1-4155-A31F-3F491FE88E0F}">
      <dsp:nvSpPr>
        <dsp:cNvPr id="0" name=""/>
        <dsp:cNvSpPr/>
      </dsp:nvSpPr>
      <dsp:spPr>
        <a:xfrm>
          <a:off x="133678" y="1331345"/>
          <a:ext cx="4958715" cy="1775127"/>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1. </a:t>
          </a:r>
          <a:r>
            <a:rPr lang="vi-VN" sz="2500" kern="1200" dirty="0"/>
            <a:t>Viết được đoạn văn n</a:t>
          </a:r>
          <a:r>
            <a:rPr lang="en-US" sz="2500" kern="1200" dirty="0"/>
            <a:t>ê</a:t>
          </a:r>
          <a:r>
            <a:rPr lang="vi-VN" sz="2500" kern="1200" dirty="0"/>
            <a:t>u tình cảm, cảm xúc về một người bạn.</a:t>
          </a:r>
          <a:endParaRPr lang="en-US" sz="2500" kern="1200" dirty="0"/>
        </a:p>
      </dsp:txBody>
      <dsp:txXfrm>
        <a:off x="220333" y="1418000"/>
        <a:ext cx="4785405" cy="1601817"/>
      </dsp:txXfrm>
    </dsp:sp>
    <dsp:sp modelId="{024BDE5F-1755-4B0A-9200-0A71B8B1C070}">
      <dsp:nvSpPr>
        <dsp:cNvPr id="0" name=""/>
        <dsp:cNvSpPr/>
      </dsp:nvSpPr>
      <dsp:spPr>
        <a:xfrm>
          <a:off x="5347006" y="1331345"/>
          <a:ext cx="4958715" cy="1775127"/>
        </a:xfrm>
        <a:prstGeom prst="roundRect">
          <a:avLst/>
        </a:prstGeom>
        <a:gradFill rotWithShape="0">
          <a:gsLst>
            <a:gs pos="0">
              <a:schemeClr val="accent3">
                <a:hueOff val="-8057"/>
                <a:satOff val="-570"/>
                <a:lumOff val="14706"/>
                <a:alphaOff val="0"/>
                <a:tint val="50000"/>
                <a:satMod val="300000"/>
              </a:schemeClr>
            </a:gs>
            <a:gs pos="35000">
              <a:schemeClr val="accent3">
                <a:hueOff val="-8057"/>
                <a:satOff val="-570"/>
                <a:lumOff val="14706"/>
                <a:alphaOff val="0"/>
                <a:tint val="37000"/>
                <a:satMod val="300000"/>
              </a:schemeClr>
            </a:gs>
            <a:gs pos="100000">
              <a:schemeClr val="accent3">
                <a:hueOff val="-8057"/>
                <a:satOff val="-570"/>
                <a:lumOff val="1470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0" i="0" kern="1200" baseline="0"/>
            <a:t>2. </a:t>
          </a:r>
          <a:r>
            <a:rPr lang="vi-VN" sz="2500" b="0" i="0" kern="1200" baseline="0"/>
            <a:t>Biết yêu thương với người thân trong gia đình và những người xung quanh, biết quan sát và có ý thức giúp đỡ mọi người</a:t>
          </a:r>
          <a:r>
            <a:rPr lang="en-US" sz="2500" b="0" i="0" kern="1200" baseline="0"/>
            <a:t>.</a:t>
          </a:r>
          <a:endParaRPr lang="en-US" sz="2500" kern="1200"/>
        </a:p>
      </dsp:txBody>
      <dsp:txXfrm>
        <a:off x="5433661" y="1418000"/>
        <a:ext cx="4785405" cy="160181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1CCCFC-999A-4FF1-A55C-CE6EC98F1A4D}" type="datetimeFigureOut">
              <a:rPr lang="en-US" smtClean="0"/>
              <a:t>10/1/2025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931870-9C3A-499F-BFAD-62D50DA65582}" type="slidenum">
              <a:rPr lang="en-US" smtClean="0"/>
              <a:t>‹#›</a:t>
            </a:fld>
            <a:endParaRPr lang="en-US"/>
          </a:p>
        </p:txBody>
      </p:sp>
    </p:spTree>
    <p:extLst>
      <p:ext uri="{BB962C8B-B14F-4D97-AF65-F5344CB8AC3E}">
        <p14:creationId xmlns:p14="http://schemas.microsoft.com/office/powerpoint/2010/main" val="1718441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br>
              <a:rPr lang="en-US" b="0"/>
            </a:br>
            <a:r>
              <a:rPr lang="vi-VN" b="0"/>
              <a:t>Tác</a:t>
            </a:r>
            <a:r>
              <a:rPr lang="vi-VN" b="0" baseline="0"/>
              <a:t> giả bộ ppt Toán + TV</a:t>
            </a:r>
            <a:r>
              <a:rPr lang="en-US" b="0" baseline="0"/>
              <a:t>3</a:t>
            </a:r>
            <a:r>
              <a:rPr lang="vi-VN" b="0" baseline="0"/>
              <a:t>: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endParaRPr lang="en-US"/>
          </a:p>
        </p:txBody>
      </p:sp>
    </p:spTree>
    <p:extLst>
      <p:ext uri="{BB962C8B-B14F-4D97-AF65-F5344CB8AC3E}">
        <p14:creationId xmlns:p14="http://schemas.microsoft.com/office/powerpoint/2010/main" val="26047093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3849D3E0-124D-4DFF-AE99-4EA4CC201DB4}" type="slidenum">
              <a:rPr lang="zh-CN" altLang="en-US" smtClean="0">
                <a:solidFill>
                  <a:prstClr val="black"/>
                </a:solidFill>
                <a:ea typeface="字魂59号-创粗黑" panose="00000500000000000000" pitchFamily="2" charset="-122"/>
              </a:rPr>
              <a:pPr>
                <a:defRPr/>
              </a:pPr>
              <a:t>12</a:t>
            </a:fld>
            <a:endParaRPr lang="zh-CN" altLang="en-US">
              <a:solidFill>
                <a:prstClr val="black"/>
              </a:solidFill>
              <a:ea typeface="字魂59号-创粗黑" panose="00000500000000000000" pitchFamily="2" charset="-122"/>
            </a:endParaRPr>
          </a:p>
        </p:txBody>
      </p:sp>
    </p:spTree>
    <p:extLst>
      <p:ext uri="{BB962C8B-B14F-4D97-AF65-F5344CB8AC3E}">
        <p14:creationId xmlns:p14="http://schemas.microsoft.com/office/powerpoint/2010/main" val="202571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g93b7d781b5_0_6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6" name="Google Shape;636;g93b7d781b5_0_6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Kích</a:t>
            </a:r>
            <a:r>
              <a:rPr lang="en-US" altLang="zh-CN" baseline="0" dirty="0"/>
              <a:t> </a:t>
            </a:r>
            <a:r>
              <a:rPr lang="en-US" altLang="zh-CN" baseline="0" dirty="0" err="1"/>
              <a:t>vào</a:t>
            </a:r>
            <a:r>
              <a:rPr lang="en-US" altLang="zh-CN" baseline="0" dirty="0"/>
              <a:t> </a:t>
            </a:r>
            <a:r>
              <a:rPr lang="en-US" altLang="zh-CN" baseline="0" dirty="0" err="1"/>
              <a:t>khung</a:t>
            </a:r>
            <a:r>
              <a:rPr lang="en-US" altLang="zh-CN" baseline="0" dirty="0"/>
              <a:t> </a:t>
            </a:r>
            <a:r>
              <a:rPr lang="en-US" altLang="zh-CN" baseline="0" dirty="0" err="1"/>
              <a:t>chứa</a:t>
            </a:r>
            <a:r>
              <a:rPr lang="en-US" altLang="zh-CN" baseline="0" dirty="0"/>
              <a:t> </a:t>
            </a:r>
            <a:r>
              <a:rPr lang="en-US" altLang="zh-CN" baseline="0" dirty="0" err="1"/>
              <a:t>tình</a:t>
            </a:r>
            <a:r>
              <a:rPr lang="en-US" altLang="zh-CN" baseline="0" dirty="0"/>
              <a:t> </a:t>
            </a:r>
            <a:r>
              <a:rPr lang="en-US" altLang="zh-CN" baseline="0" dirty="0" err="1"/>
              <a:t>huống</a:t>
            </a:r>
            <a:r>
              <a:rPr lang="en-US" altLang="zh-CN" baseline="0" dirty="0"/>
              <a:t> </a:t>
            </a:r>
            <a:r>
              <a:rPr lang="en-US" altLang="zh-CN" baseline="0" dirty="0" err="1"/>
              <a:t>để</a:t>
            </a:r>
            <a:r>
              <a:rPr lang="en-US" altLang="zh-CN" baseline="0" dirty="0"/>
              <a:t> </a:t>
            </a:r>
            <a:r>
              <a:rPr lang="en-US" altLang="zh-CN" baseline="0" dirty="0" err="1"/>
              <a:t>hiện</a:t>
            </a:r>
            <a:r>
              <a:rPr lang="en-US" altLang="zh-CN" baseline="0" dirty="0"/>
              <a:t> </a:t>
            </a:r>
            <a:r>
              <a:rPr lang="en-US" altLang="zh-CN" baseline="0" dirty="0" err="1"/>
              <a:t>ra</a:t>
            </a:r>
            <a:r>
              <a:rPr lang="en-US" altLang="zh-CN" baseline="0" dirty="0"/>
              <a:t> </a:t>
            </a:r>
            <a:r>
              <a:rPr lang="en-US" altLang="zh-CN" baseline="0" dirty="0" err="1"/>
              <a:t>hình</a:t>
            </a:r>
            <a:r>
              <a:rPr lang="en-US" altLang="zh-CN" baseline="0" dirty="0"/>
              <a:t> </a:t>
            </a:r>
            <a:r>
              <a:rPr lang="en-US" altLang="zh-CN" baseline="0" dirty="0" err="1"/>
              <a:t>của</a:t>
            </a:r>
            <a:r>
              <a:rPr lang="en-US" altLang="zh-CN" baseline="0" dirty="0"/>
              <a:t> </a:t>
            </a:r>
            <a:r>
              <a:rPr lang="en-US" altLang="zh-CN" baseline="0" dirty="0" err="1"/>
              <a:t>tình</a:t>
            </a:r>
            <a:r>
              <a:rPr lang="en-US" altLang="zh-CN" baseline="0" dirty="0"/>
              <a:t> </a:t>
            </a:r>
            <a:r>
              <a:rPr lang="en-US" altLang="zh-CN" baseline="0" dirty="0" err="1"/>
              <a:t>huống</a:t>
            </a:r>
            <a:r>
              <a:rPr lang="en-US" altLang="zh-CN" baseline="0" dirty="0"/>
              <a:t>. </a:t>
            </a:r>
          </a:p>
          <a:p>
            <a:r>
              <a:rPr lang="en-US" altLang="zh-CN" baseline="0" dirty="0" err="1"/>
              <a:t>Nhóm</a:t>
            </a:r>
            <a:r>
              <a:rPr lang="en-US" altLang="zh-CN" baseline="0" dirty="0"/>
              <a:t> HS </a:t>
            </a:r>
            <a:r>
              <a:rPr lang="en-US" altLang="zh-CN" baseline="0" dirty="0" err="1"/>
              <a:t>chọn</a:t>
            </a:r>
            <a:r>
              <a:rPr lang="en-US" altLang="zh-CN" baseline="0" dirty="0"/>
              <a:t> </a:t>
            </a:r>
            <a:r>
              <a:rPr lang="en-US" altLang="zh-CN" baseline="0" dirty="0" err="1"/>
              <a:t>tình</a:t>
            </a:r>
            <a:r>
              <a:rPr lang="en-US" altLang="zh-CN" baseline="0" dirty="0"/>
              <a:t> </a:t>
            </a:r>
            <a:r>
              <a:rPr lang="en-US" altLang="zh-CN" baseline="0" dirty="0" err="1"/>
              <a:t>huống</a:t>
            </a:r>
            <a:r>
              <a:rPr lang="en-US" altLang="zh-CN" baseline="0" dirty="0"/>
              <a:t> </a:t>
            </a:r>
            <a:r>
              <a:rPr lang="en-US" altLang="zh-CN" baseline="0" dirty="0" err="1"/>
              <a:t>nào</a:t>
            </a:r>
            <a:r>
              <a:rPr lang="en-US" altLang="zh-CN" baseline="0" dirty="0"/>
              <a:t> </a:t>
            </a:r>
            <a:r>
              <a:rPr lang="en-US" altLang="zh-CN" baseline="0" dirty="0" err="1"/>
              <a:t>thì</a:t>
            </a:r>
            <a:r>
              <a:rPr lang="en-US" altLang="zh-CN" baseline="0" dirty="0"/>
              <a:t> GV </a:t>
            </a:r>
            <a:r>
              <a:rPr lang="en-US" altLang="zh-CN" baseline="0" dirty="0" err="1"/>
              <a:t>nhấn</a:t>
            </a:r>
            <a:r>
              <a:rPr lang="en-US" altLang="zh-CN" baseline="0" dirty="0"/>
              <a:t> </a:t>
            </a:r>
            <a:r>
              <a:rPr lang="en-US" altLang="zh-CN" baseline="0" dirty="0" err="1"/>
              <a:t>chọn</a:t>
            </a:r>
            <a:r>
              <a:rPr lang="en-US" altLang="zh-CN" baseline="0" dirty="0"/>
              <a:t> </a:t>
            </a:r>
            <a:r>
              <a:rPr lang="en-US" altLang="zh-CN" baseline="0" dirty="0" err="1"/>
              <a:t>tình</a:t>
            </a:r>
            <a:r>
              <a:rPr lang="en-US" altLang="zh-CN" baseline="0" dirty="0"/>
              <a:t> </a:t>
            </a:r>
            <a:r>
              <a:rPr lang="en-US" altLang="zh-CN" baseline="0" dirty="0" err="1"/>
              <a:t>huống</a:t>
            </a:r>
            <a:r>
              <a:rPr lang="en-US" altLang="zh-CN" baseline="0" dirty="0"/>
              <a:t> </a:t>
            </a:r>
            <a:r>
              <a:rPr lang="en-US" altLang="zh-CN" baseline="0" dirty="0" err="1"/>
              <a:t>đó</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1388822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26379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9ea1c2ea95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9ea1c2ea95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609539"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Calibri"/>
                <a:ea typeface="字魂59号-创粗黑" panose="00000500000000000000" pitchFamily="2" charset="-122"/>
                <a:cs typeface="+mn-cs"/>
              </a:rPr>
              <a:pPr marL="0" marR="0" lvl="0" indent="0" algn="r" defTabSz="609539"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字魂59号-创粗黑" panose="00000500000000000000" pitchFamily="2" charset="-122"/>
              <a:cs typeface="+mn-cs"/>
            </a:endParaRPr>
          </a:p>
        </p:txBody>
      </p:sp>
    </p:spTree>
    <p:extLst>
      <p:ext uri="{BB962C8B-B14F-4D97-AF65-F5344CB8AC3E}">
        <p14:creationId xmlns:p14="http://schemas.microsoft.com/office/powerpoint/2010/main" val="1131708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br>
              <a:rPr lang="en-US" b="0"/>
            </a:br>
            <a:r>
              <a:rPr lang="vi-VN" b="0"/>
              <a:t>Tác</a:t>
            </a:r>
            <a:r>
              <a:rPr lang="vi-VN" b="0" baseline="0"/>
              <a:t> giả bộ ppt Toán + TV</a:t>
            </a:r>
            <a:r>
              <a:rPr lang="en-US" b="0" baseline="0"/>
              <a:t>3</a:t>
            </a:r>
            <a:r>
              <a:rPr lang="vi-VN" b="0" baseline="0"/>
              <a:t>: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endParaRPr lang="en-US"/>
          </a:p>
        </p:txBody>
      </p:sp>
    </p:spTree>
    <p:extLst>
      <p:ext uri="{BB962C8B-B14F-4D97-AF65-F5344CB8AC3E}">
        <p14:creationId xmlns:p14="http://schemas.microsoft.com/office/powerpoint/2010/main" val="2604709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3849D3E0-124D-4DFF-AE99-4EA4CC201DB4}" type="slidenum">
              <a:rPr lang="zh-CN" altLang="en-US" smtClean="0">
                <a:solidFill>
                  <a:prstClr val="black"/>
                </a:solidFill>
                <a:ea typeface="字魂59号-创粗黑" panose="00000500000000000000" pitchFamily="2" charset="-122"/>
              </a:rPr>
              <a:pPr>
                <a:defRPr/>
              </a:pPr>
              <a:t>6</a:t>
            </a:fld>
            <a:endParaRPr lang="zh-CN" altLang="en-US">
              <a:solidFill>
                <a:prstClr val="black"/>
              </a:solidFill>
              <a:ea typeface="字魂59号-创粗黑" panose="00000500000000000000" pitchFamily="2" charset="-122"/>
            </a:endParaRPr>
          </a:p>
        </p:txBody>
      </p:sp>
    </p:spTree>
    <p:extLst>
      <p:ext uri="{BB962C8B-B14F-4D97-AF65-F5344CB8AC3E}">
        <p14:creationId xmlns:p14="http://schemas.microsoft.com/office/powerpoint/2010/main" val="1181032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3849D3E0-124D-4DFF-AE99-4EA4CC201DB4}" type="slidenum">
              <a:rPr lang="zh-CN" altLang="en-US" smtClean="0">
                <a:solidFill>
                  <a:prstClr val="black"/>
                </a:solidFill>
                <a:ea typeface="字魂59号-创粗黑" panose="00000500000000000000" pitchFamily="2" charset="-122"/>
              </a:rPr>
              <a:pPr>
                <a:defRPr/>
              </a:pPr>
              <a:t>8</a:t>
            </a:fld>
            <a:endParaRPr lang="zh-CN" altLang="en-US">
              <a:solidFill>
                <a:prstClr val="black"/>
              </a:solidFill>
              <a:ea typeface="字魂59号-创粗黑" panose="00000500000000000000" pitchFamily="2" charset="-122"/>
            </a:endParaRPr>
          </a:p>
        </p:txBody>
      </p:sp>
    </p:spTree>
    <p:extLst>
      <p:ext uri="{BB962C8B-B14F-4D97-AF65-F5344CB8AC3E}">
        <p14:creationId xmlns:p14="http://schemas.microsoft.com/office/powerpoint/2010/main" val="4171806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3849D3E0-124D-4DFF-AE99-4EA4CC201DB4}" type="slidenum">
              <a:rPr lang="zh-CN" altLang="en-US" smtClean="0">
                <a:solidFill>
                  <a:prstClr val="black"/>
                </a:solidFill>
                <a:ea typeface="字魂59号-创粗黑" panose="00000500000000000000" pitchFamily="2" charset="-122"/>
              </a:rPr>
              <a:pPr>
                <a:defRPr/>
              </a:pPr>
              <a:t>9</a:t>
            </a:fld>
            <a:endParaRPr lang="zh-CN" altLang="en-US">
              <a:solidFill>
                <a:prstClr val="black"/>
              </a:solidFill>
              <a:ea typeface="字魂59号-创粗黑" panose="00000500000000000000" pitchFamily="2" charset="-122"/>
            </a:endParaRPr>
          </a:p>
        </p:txBody>
      </p:sp>
    </p:spTree>
    <p:extLst>
      <p:ext uri="{BB962C8B-B14F-4D97-AF65-F5344CB8AC3E}">
        <p14:creationId xmlns:p14="http://schemas.microsoft.com/office/powerpoint/2010/main" val="750883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3849D3E0-124D-4DFF-AE99-4EA4CC201DB4}" type="slidenum">
              <a:rPr lang="zh-CN" altLang="en-US" smtClean="0">
                <a:solidFill>
                  <a:prstClr val="black"/>
                </a:solidFill>
                <a:ea typeface="字魂59号-创粗黑" panose="00000500000000000000" pitchFamily="2" charset="-122"/>
              </a:rPr>
              <a:pPr>
                <a:defRPr/>
              </a:pPr>
              <a:t>10</a:t>
            </a:fld>
            <a:endParaRPr lang="zh-CN" altLang="en-US">
              <a:solidFill>
                <a:prstClr val="black"/>
              </a:solidFill>
              <a:ea typeface="字魂59号-创粗黑" panose="00000500000000000000" pitchFamily="2" charset="-122"/>
            </a:endParaRPr>
          </a:p>
        </p:txBody>
      </p:sp>
    </p:spTree>
    <p:extLst>
      <p:ext uri="{BB962C8B-B14F-4D97-AF65-F5344CB8AC3E}">
        <p14:creationId xmlns:p14="http://schemas.microsoft.com/office/powerpoint/2010/main" val="1116324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3849D3E0-124D-4DFF-AE99-4EA4CC201DB4}" type="slidenum">
              <a:rPr lang="zh-CN" altLang="en-US" smtClean="0">
                <a:solidFill>
                  <a:prstClr val="black"/>
                </a:solidFill>
                <a:ea typeface="字魂59号-创粗黑" panose="00000500000000000000" pitchFamily="2" charset="-122"/>
              </a:rPr>
              <a:pPr>
                <a:defRPr/>
              </a:pPr>
              <a:t>11</a:t>
            </a:fld>
            <a:endParaRPr lang="zh-CN" altLang="en-US">
              <a:solidFill>
                <a:prstClr val="black"/>
              </a:solidFill>
              <a:ea typeface="字魂59号-创粗黑" panose="00000500000000000000" pitchFamily="2" charset="-122"/>
            </a:endParaRPr>
          </a:p>
        </p:txBody>
      </p:sp>
    </p:spTree>
    <p:extLst>
      <p:ext uri="{BB962C8B-B14F-4D97-AF65-F5344CB8AC3E}">
        <p14:creationId xmlns:p14="http://schemas.microsoft.com/office/powerpoint/2010/main" val="391102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2" y="3886200"/>
            <a:ext cx="8534400" cy="1752600"/>
          </a:xfrm>
        </p:spPr>
        <p:txBody>
          <a:bodyPr/>
          <a:lstStyle>
            <a:lvl1pPr marL="0" indent="0" algn="ctr">
              <a:buNone/>
              <a:defRPr>
                <a:solidFill>
                  <a:schemeClr val="tx1">
                    <a:tint val="75000"/>
                  </a:schemeClr>
                </a:solidFill>
              </a:defRPr>
            </a:lvl1pPr>
            <a:lvl2pPr marL="609463" indent="0" algn="ctr">
              <a:buNone/>
              <a:defRPr>
                <a:solidFill>
                  <a:schemeClr val="tx1">
                    <a:tint val="75000"/>
                  </a:schemeClr>
                </a:solidFill>
              </a:defRPr>
            </a:lvl2pPr>
            <a:lvl3pPr marL="1218926" indent="0" algn="ctr">
              <a:buNone/>
              <a:defRPr>
                <a:solidFill>
                  <a:schemeClr val="tx1">
                    <a:tint val="75000"/>
                  </a:schemeClr>
                </a:solidFill>
              </a:defRPr>
            </a:lvl3pPr>
            <a:lvl4pPr marL="1828388" indent="0" algn="ctr">
              <a:buNone/>
              <a:defRPr>
                <a:solidFill>
                  <a:schemeClr val="tx1">
                    <a:tint val="75000"/>
                  </a:schemeClr>
                </a:solidFill>
              </a:defRPr>
            </a:lvl4pPr>
            <a:lvl5pPr marL="2437851" indent="0" algn="ctr">
              <a:buNone/>
              <a:defRPr>
                <a:solidFill>
                  <a:schemeClr val="tx1">
                    <a:tint val="75000"/>
                  </a:schemeClr>
                </a:solidFill>
              </a:defRPr>
            </a:lvl5pPr>
            <a:lvl6pPr marL="3047314" indent="0" algn="ctr">
              <a:buNone/>
              <a:defRPr>
                <a:solidFill>
                  <a:schemeClr val="tx1">
                    <a:tint val="75000"/>
                  </a:schemeClr>
                </a:solidFill>
              </a:defRPr>
            </a:lvl6pPr>
            <a:lvl7pPr marL="3656777" indent="0" algn="ctr">
              <a:buNone/>
              <a:defRPr>
                <a:solidFill>
                  <a:schemeClr val="tx1">
                    <a:tint val="75000"/>
                  </a:schemeClr>
                </a:solidFill>
              </a:defRPr>
            </a:lvl7pPr>
            <a:lvl8pPr marL="4266240" indent="0" algn="ctr">
              <a:buNone/>
              <a:defRPr>
                <a:solidFill>
                  <a:schemeClr val="tx1">
                    <a:tint val="75000"/>
                  </a:schemeClr>
                </a:solidFill>
              </a:defRPr>
            </a:lvl8pPr>
            <a:lvl9pPr marL="48757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10/1/2025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863925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10/1/2025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768198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p:spPr>
        <p:txBody>
          <a:bodyPr anchor="t"/>
          <a:lstStyle>
            <a:lvl1pPr algn="l">
              <a:defRPr sz="5399" b="1" cap="all"/>
            </a:lvl1pPr>
          </a:lstStyle>
          <a:p>
            <a:r>
              <a:rPr lang="en-US"/>
              <a:t>Click to edit Master title style</a:t>
            </a:r>
          </a:p>
        </p:txBody>
      </p:sp>
      <p:sp>
        <p:nvSpPr>
          <p:cNvPr id="3" name="Text Placeholder 2"/>
          <p:cNvSpPr>
            <a:spLocks noGrp="1"/>
          </p:cNvSpPr>
          <p:nvPr>
            <p:ph type="body" idx="1"/>
          </p:nvPr>
        </p:nvSpPr>
        <p:spPr>
          <a:xfrm>
            <a:off x="963086" y="2906714"/>
            <a:ext cx="10363200" cy="1500187"/>
          </a:xfrm>
        </p:spPr>
        <p:txBody>
          <a:bodyPr anchor="b"/>
          <a:lstStyle>
            <a:lvl1pPr marL="0" indent="0">
              <a:buNone/>
              <a:defRPr sz="2699">
                <a:solidFill>
                  <a:schemeClr val="tx1">
                    <a:tint val="75000"/>
                  </a:schemeClr>
                </a:solidFill>
              </a:defRPr>
            </a:lvl1pPr>
            <a:lvl2pPr marL="609463" indent="0">
              <a:buNone/>
              <a:defRPr sz="2400">
                <a:solidFill>
                  <a:schemeClr val="tx1">
                    <a:tint val="75000"/>
                  </a:schemeClr>
                </a:solidFill>
              </a:defRPr>
            </a:lvl2pPr>
            <a:lvl3pPr marL="1218926" indent="0">
              <a:buNone/>
              <a:defRPr sz="2200">
                <a:solidFill>
                  <a:schemeClr val="tx1">
                    <a:tint val="75000"/>
                  </a:schemeClr>
                </a:solidFill>
              </a:defRPr>
            </a:lvl3pPr>
            <a:lvl4pPr marL="1828388" indent="0">
              <a:buNone/>
              <a:defRPr sz="1900">
                <a:solidFill>
                  <a:schemeClr val="tx1">
                    <a:tint val="75000"/>
                  </a:schemeClr>
                </a:solidFill>
              </a:defRPr>
            </a:lvl4pPr>
            <a:lvl5pPr marL="2437851" indent="0">
              <a:buNone/>
              <a:defRPr sz="1900">
                <a:solidFill>
                  <a:schemeClr val="tx1">
                    <a:tint val="75000"/>
                  </a:schemeClr>
                </a:solidFill>
              </a:defRPr>
            </a:lvl5pPr>
            <a:lvl6pPr marL="3047314" indent="0">
              <a:buNone/>
              <a:defRPr sz="1900">
                <a:solidFill>
                  <a:schemeClr val="tx1">
                    <a:tint val="75000"/>
                  </a:schemeClr>
                </a:solidFill>
              </a:defRPr>
            </a:lvl6pPr>
            <a:lvl7pPr marL="3656777" indent="0">
              <a:buNone/>
              <a:defRPr sz="1900">
                <a:solidFill>
                  <a:schemeClr val="tx1">
                    <a:tint val="75000"/>
                  </a:schemeClr>
                </a:solidFill>
              </a:defRPr>
            </a:lvl7pPr>
            <a:lvl8pPr marL="4266240" indent="0">
              <a:buNone/>
              <a:defRPr sz="1900">
                <a:solidFill>
                  <a:schemeClr val="tx1">
                    <a:tint val="75000"/>
                  </a:schemeClr>
                </a:solidFill>
              </a:defRPr>
            </a:lvl8pPr>
            <a:lvl9pPr marL="4875703"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10/1/2025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905053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10/1/2025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594832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4" name="Content Placeholder 3"/>
          <p:cNvSpPr>
            <a:spLocks noGrp="1"/>
          </p:cNvSpPr>
          <p:nvPr>
            <p:ph sz="half" idx="2"/>
          </p:nvPr>
        </p:nvSpPr>
        <p:spPr>
          <a:xfrm>
            <a:off x="609601" y="2174877"/>
            <a:ext cx="5386917"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3373" y="2174877"/>
            <a:ext cx="5389033"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10/1/2025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403359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10/1/2025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936625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634" y="1031258"/>
            <a:ext cx="9912734"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algn="ctr" defTabSz="914217">
              <a:defRPr/>
            </a:pPr>
            <a:endParaRPr lang="zh-CN" altLang="en-US" sz="1800" dirty="0">
              <a:solidFill>
                <a:srgbClr val="FFFFFF"/>
              </a:solidFill>
              <a:latin typeface="字魂59号-创粗黑" panose="00000500000000000000" pitchFamily="2" charset="-122"/>
            </a:endParaRPr>
          </a:p>
        </p:txBody>
      </p:sp>
      <p:sp>
        <p:nvSpPr>
          <p:cNvPr id="6" name="圆角矩形 5"/>
          <p:cNvSpPr/>
          <p:nvPr userDrawn="1"/>
        </p:nvSpPr>
        <p:spPr>
          <a:xfrm>
            <a:off x="5900057"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algn="ctr" defTabSz="914217">
              <a:defRPr/>
            </a:pPr>
            <a:endParaRPr lang="zh-CN" altLang="en-US" sz="1800" dirty="0">
              <a:solidFill>
                <a:srgbClr val="FFFFFF"/>
              </a:solidFill>
              <a:latin typeface="字魂59号-创粗黑" panose="00000500000000000000" pitchFamily="2" charset="-122"/>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10/1/2025</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601" y="6396227"/>
            <a:ext cx="2844800" cy="365125"/>
          </a:xfrm>
        </p:spPr>
        <p:txBody>
          <a:bodyPr/>
          <a:lstStyle>
            <a:lvl1pPr algn="ctr">
              <a:defRPr>
                <a:latin typeface="字魂59号-创粗黑" panose="00000500000000000000" pitchFamily="2" charset="-122"/>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172374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61242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699" b="1"/>
            </a:lvl1pPr>
          </a:lstStyle>
          <a:p>
            <a:r>
              <a:rPr lang="en-US"/>
              <a:t>Click to edit Master title style</a:t>
            </a:r>
          </a:p>
        </p:txBody>
      </p:sp>
      <p:sp>
        <p:nvSpPr>
          <p:cNvPr id="3" name="Content Placeholder 2"/>
          <p:cNvSpPr>
            <a:spLocks noGrp="1"/>
          </p:cNvSpPr>
          <p:nvPr>
            <p:ph idx="1"/>
          </p:nvPr>
        </p:nvSpPr>
        <p:spPr>
          <a:xfrm>
            <a:off x="4766734" y="273054"/>
            <a:ext cx="6815667" cy="5853113"/>
          </a:xfrm>
        </p:spPr>
        <p:txBody>
          <a:bodyPr/>
          <a:lstStyle>
            <a:lvl1pPr>
              <a:defRPr sz="4299"/>
            </a:lvl1pPr>
            <a:lvl2pPr>
              <a:defRPr sz="3799"/>
            </a:lvl2pPr>
            <a:lvl3pPr>
              <a:defRPr sz="3199"/>
            </a:lvl3pPr>
            <a:lvl4pPr>
              <a:defRPr sz="2699"/>
            </a:lvl4pPr>
            <a:lvl5pPr>
              <a:defRPr sz="2699"/>
            </a:lvl5pPr>
            <a:lvl6pPr>
              <a:defRPr sz="2699"/>
            </a:lvl6pPr>
            <a:lvl7pPr>
              <a:defRPr sz="2699"/>
            </a:lvl7pPr>
            <a:lvl8pPr>
              <a:defRPr sz="2699"/>
            </a:lvl8pPr>
            <a:lvl9pPr>
              <a:defRPr sz="26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5"/>
            <a:ext cx="4011084" cy="46910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10/1/2025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010569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699" b="1"/>
            </a:lvl1pPr>
          </a:lstStyle>
          <a:p>
            <a:r>
              <a:rPr lang="en-US"/>
              <a:t>Click to edit Master title style</a:t>
            </a:r>
          </a:p>
        </p:txBody>
      </p:sp>
      <p:sp>
        <p:nvSpPr>
          <p:cNvPr id="3" name="Picture Placeholder 2"/>
          <p:cNvSpPr>
            <a:spLocks noGrp="1"/>
          </p:cNvSpPr>
          <p:nvPr>
            <p:ph type="pic" idx="1"/>
          </p:nvPr>
        </p:nvSpPr>
        <p:spPr>
          <a:xfrm>
            <a:off x="2389717" y="612777"/>
            <a:ext cx="7315200" cy="4114800"/>
          </a:xfrm>
        </p:spPr>
        <p:txBody>
          <a:bodyPr/>
          <a:lstStyle>
            <a:lvl1pPr marL="0" indent="0">
              <a:buNone/>
              <a:defRPr sz="4299"/>
            </a:lvl1pPr>
            <a:lvl2pPr marL="609463" indent="0">
              <a:buNone/>
              <a:defRPr sz="3799"/>
            </a:lvl2pPr>
            <a:lvl3pPr marL="1218926" indent="0">
              <a:buNone/>
              <a:defRPr sz="3199"/>
            </a:lvl3pPr>
            <a:lvl4pPr marL="1828388" indent="0">
              <a:buNone/>
              <a:defRPr sz="2699"/>
            </a:lvl4pPr>
            <a:lvl5pPr marL="2437851" indent="0">
              <a:buNone/>
              <a:defRPr sz="2699"/>
            </a:lvl5pPr>
            <a:lvl6pPr marL="3047314" indent="0">
              <a:buNone/>
              <a:defRPr sz="2699"/>
            </a:lvl6pPr>
            <a:lvl7pPr marL="3656777" indent="0">
              <a:buNone/>
              <a:defRPr sz="2699"/>
            </a:lvl7pPr>
            <a:lvl8pPr marL="4266240" indent="0">
              <a:buNone/>
              <a:defRPr sz="2699"/>
            </a:lvl8pPr>
            <a:lvl9pPr marL="4875703" indent="0">
              <a:buNone/>
              <a:defRPr sz="2699"/>
            </a:lvl9pPr>
          </a:lstStyle>
          <a:p>
            <a:endParaRPr lang="en-US" dirty="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10/1/2025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641574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10/1/2025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515116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2"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10/1/2025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438916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36629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blue" type="title">
  <p:cSld name="Title blu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727400" y="2655751"/>
            <a:ext cx="8737200" cy="1546400"/>
          </a:xfrm>
          <a:prstGeom prst="rect">
            <a:avLst/>
          </a:prstGeom>
        </p:spPr>
        <p:txBody>
          <a:bodyPr spcFirstLastPara="1" wrap="square" lIns="121897" tIns="121897" rIns="121897" bIns="121897" anchor="ctr" anchorCtr="0">
            <a:noAutofit/>
          </a:bodyPr>
          <a:lstStyle>
            <a:lvl1pPr lvl="0" algn="ctr">
              <a:spcBef>
                <a:spcPts val="0"/>
              </a:spcBef>
              <a:spcAft>
                <a:spcPts val="0"/>
              </a:spcAft>
              <a:buClr>
                <a:schemeClr val="lt1"/>
              </a:buClr>
              <a:buSzPts val="4800"/>
              <a:buNone/>
              <a:defRPr sz="6400">
                <a:solidFill>
                  <a:schemeClr val="lt1"/>
                </a:solidFill>
              </a:defRPr>
            </a:lvl1pPr>
            <a:lvl2pPr lvl="1" algn="ctr">
              <a:spcBef>
                <a:spcPts val="0"/>
              </a:spcBef>
              <a:spcAft>
                <a:spcPts val="0"/>
              </a:spcAft>
              <a:buClr>
                <a:schemeClr val="lt1"/>
              </a:buClr>
              <a:buSzPts val="4800"/>
              <a:buNone/>
              <a:defRPr sz="6400">
                <a:solidFill>
                  <a:schemeClr val="lt1"/>
                </a:solidFill>
              </a:defRPr>
            </a:lvl2pPr>
            <a:lvl3pPr lvl="2" algn="ctr">
              <a:spcBef>
                <a:spcPts val="0"/>
              </a:spcBef>
              <a:spcAft>
                <a:spcPts val="0"/>
              </a:spcAft>
              <a:buClr>
                <a:schemeClr val="lt1"/>
              </a:buClr>
              <a:buSzPts val="4800"/>
              <a:buNone/>
              <a:defRPr sz="6400">
                <a:solidFill>
                  <a:schemeClr val="lt1"/>
                </a:solidFill>
              </a:defRPr>
            </a:lvl3pPr>
            <a:lvl4pPr lvl="3" algn="ctr">
              <a:spcBef>
                <a:spcPts val="0"/>
              </a:spcBef>
              <a:spcAft>
                <a:spcPts val="0"/>
              </a:spcAft>
              <a:buClr>
                <a:schemeClr val="lt1"/>
              </a:buClr>
              <a:buSzPts val="4800"/>
              <a:buNone/>
              <a:defRPr sz="6400">
                <a:solidFill>
                  <a:schemeClr val="lt1"/>
                </a:solidFill>
              </a:defRPr>
            </a:lvl4pPr>
            <a:lvl5pPr lvl="4" algn="ctr">
              <a:spcBef>
                <a:spcPts val="0"/>
              </a:spcBef>
              <a:spcAft>
                <a:spcPts val="0"/>
              </a:spcAft>
              <a:buClr>
                <a:schemeClr val="lt1"/>
              </a:buClr>
              <a:buSzPts val="4800"/>
              <a:buNone/>
              <a:defRPr sz="6400">
                <a:solidFill>
                  <a:schemeClr val="lt1"/>
                </a:solidFill>
              </a:defRPr>
            </a:lvl5pPr>
            <a:lvl6pPr lvl="5" algn="ctr">
              <a:spcBef>
                <a:spcPts val="0"/>
              </a:spcBef>
              <a:spcAft>
                <a:spcPts val="0"/>
              </a:spcAft>
              <a:buClr>
                <a:schemeClr val="lt1"/>
              </a:buClr>
              <a:buSzPts val="4800"/>
              <a:buNone/>
              <a:defRPr sz="6400">
                <a:solidFill>
                  <a:schemeClr val="lt1"/>
                </a:solidFill>
              </a:defRPr>
            </a:lvl6pPr>
            <a:lvl7pPr lvl="6" algn="ctr">
              <a:spcBef>
                <a:spcPts val="0"/>
              </a:spcBef>
              <a:spcAft>
                <a:spcPts val="0"/>
              </a:spcAft>
              <a:buClr>
                <a:schemeClr val="lt1"/>
              </a:buClr>
              <a:buSzPts val="4800"/>
              <a:buNone/>
              <a:defRPr sz="6400">
                <a:solidFill>
                  <a:schemeClr val="lt1"/>
                </a:solidFill>
              </a:defRPr>
            </a:lvl7pPr>
            <a:lvl8pPr lvl="7" algn="ctr">
              <a:spcBef>
                <a:spcPts val="0"/>
              </a:spcBef>
              <a:spcAft>
                <a:spcPts val="0"/>
              </a:spcAft>
              <a:buClr>
                <a:schemeClr val="lt1"/>
              </a:buClr>
              <a:buSzPts val="4800"/>
              <a:buNone/>
              <a:defRPr sz="6400">
                <a:solidFill>
                  <a:schemeClr val="lt1"/>
                </a:solidFill>
              </a:defRPr>
            </a:lvl8pPr>
            <a:lvl9pPr lvl="8" algn="ctr">
              <a:spcBef>
                <a:spcPts val="0"/>
              </a:spcBef>
              <a:spcAft>
                <a:spcPts val="0"/>
              </a:spcAft>
              <a:buClr>
                <a:schemeClr val="lt1"/>
              </a:buClr>
              <a:buSzPts val="4800"/>
              <a:buNone/>
              <a:defRPr sz="6400">
                <a:solidFill>
                  <a:schemeClr val="lt1"/>
                </a:solidFill>
              </a:defRPr>
            </a:lvl9pPr>
          </a:lstStyle>
          <a:p>
            <a:endParaRPr/>
          </a:p>
        </p:txBody>
      </p:sp>
    </p:spTree>
    <p:extLst>
      <p:ext uri="{BB962C8B-B14F-4D97-AF65-F5344CB8AC3E}">
        <p14:creationId xmlns:p14="http://schemas.microsoft.com/office/powerpoint/2010/main" val="31934749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red">
  <p:cSld name="Title red">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1727400" y="2655751"/>
            <a:ext cx="8737200" cy="1546400"/>
          </a:xfrm>
          <a:prstGeom prst="rect">
            <a:avLst/>
          </a:prstGeom>
        </p:spPr>
        <p:txBody>
          <a:bodyPr spcFirstLastPara="1" wrap="square" lIns="121897" tIns="121897" rIns="121897" bIns="121897" anchor="ctr" anchorCtr="0">
            <a:noAutofit/>
          </a:bodyPr>
          <a:lstStyle>
            <a:lvl1pPr lvl="0" algn="ctr" rtl="0">
              <a:spcBef>
                <a:spcPts val="0"/>
              </a:spcBef>
              <a:spcAft>
                <a:spcPts val="0"/>
              </a:spcAft>
              <a:buClr>
                <a:schemeClr val="lt1"/>
              </a:buClr>
              <a:buSzPts val="4800"/>
              <a:buNone/>
              <a:defRPr sz="6400">
                <a:solidFill>
                  <a:schemeClr val="lt1"/>
                </a:solidFill>
              </a:defRPr>
            </a:lvl1pPr>
            <a:lvl2pPr lvl="1" algn="ctr" rtl="0">
              <a:spcBef>
                <a:spcPts val="0"/>
              </a:spcBef>
              <a:spcAft>
                <a:spcPts val="0"/>
              </a:spcAft>
              <a:buClr>
                <a:schemeClr val="lt1"/>
              </a:buClr>
              <a:buSzPts val="4800"/>
              <a:buNone/>
              <a:defRPr sz="6400">
                <a:solidFill>
                  <a:schemeClr val="lt1"/>
                </a:solidFill>
              </a:defRPr>
            </a:lvl2pPr>
            <a:lvl3pPr lvl="2" algn="ctr" rtl="0">
              <a:spcBef>
                <a:spcPts val="0"/>
              </a:spcBef>
              <a:spcAft>
                <a:spcPts val="0"/>
              </a:spcAft>
              <a:buClr>
                <a:schemeClr val="lt1"/>
              </a:buClr>
              <a:buSzPts val="4800"/>
              <a:buNone/>
              <a:defRPr sz="6400">
                <a:solidFill>
                  <a:schemeClr val="lt1"/>
                </a:solidFill>
              </a:defRPr>
            </a:lvl3pPr>
            <a:lvl4pPr lvl="3" algn="ctr" rtl="0">
              <a:spcBef>
                <a:spcPts val="0"/>
              </a:spcBef>
              <a:spcAft>
                <a:spcPts val="0"/>
              </a:spcAft>
              <a:buClr>
                <a:schemeClr val="lt1"/>
              </a:buClr>
              <a:buSzPts val="4800"/>
              <a:buNone/>
              <a:defRPr sz="6400">
                <a:solidFill>
                  <a:schemeClr val="lt1"/>
                </a:solidFill>
              </a:defRPr>
            </a:lvl4pPr>
            <a:lvl5pPr lvl="4" algn="ctr" rtl="0">
              <a:spcBef>
                <a:spcPts val="0"/>
              </a:spcBef>
              <a:spcAft>
                <a:spcPts val="0"/>
              </a:spcAft>
              <a:buClr>
                <a:schemeClr val="lt1"/>
              </a:buClr>
              <a:buSzPts val="4800"/>
              <a:buNone/>
              <a:defRPr sz="6400">
                <a:solidFill>
                  <a:schemeClr val="lt1"/>
                </a:solidFill>
              </a:defRPr>
            </a:lvl5pPr>
            <a:lvl6pPr lvl="5" algn="ctr" rtl="0">
              <a:spcBef>
                <a:spcPts val="0"/>
              </a:spcBef>
              <a:spcAft>
                <a:spcPts val="0"/>
              </a:spcAft>
              <a:buClr>
                <a:schemeClr val="lt1"/>
              </a:buClr>
              <a:buSzPts val="4800"/>
              <a:buNone/>
              <a:defRPr sz="6400">
                <a:solidFill>
                  <a:schemeClr val="lt1"/>
                </a:solidFill>
              </a:defRPr>
            </a:lvl6pPr>
            <a:lvl7pPr lvl="6" algn="ctr" rtl="0">
              <a:spcBef>
                <a:spcPts val="0"/>
              </a:spcBef>
              <a:spcAft>
                <a:spcPts val="0"/>
              </a:spcAft>
              <a:buClr>
                <a:schemeClr val="lt1"/>
              </a:buClr>
              <a:buSzPts val="4800"/>
              <a:buNone/>
              <a:defRPr sz="6400">
                <a:solidFill>
                  <a:schemeClr val="lt1"/>
                </a:solidFill>
              </a:defRPr>
            </a:lvl7pPr>
            <a:lvl8pPr lvl="7" algn="ctr" rtl="0">
              <a:spcBef>
                <a:spcPts val="0"/>
              </a:spcBef>
              <a:spcAft>
                <a:spcPts val="0"/>
              </a:spcAft>
              <a:buClr>
                <a:schemeClr val="lt1"/>
              </a:buClr>
              <a:buSzPts val="4800"/>
              <a:buNone/>
              <a:defRPr sz="6400">
                <a:solidFill>
                  <a:schemeClr val="lt1"/>
                </a:solidFill>
              </a:defRPr>
            </a:lvl8pPr>
            <a:lvl9pPr lvl="8" algn="ctr" rtl="0">
              <a:spcBef>
                <a:spcPts val="0"/>
              </a:spcBef>
              <a:spcAft>
                <a:spcPts val="0"/>
              </a:spcAft>
              <a:buClr>
                <a:schemeClr val="lt1"/>
              </a:buClr>
              <a:buSzPts val="4800"/>
              <a:buNone/>
              <a:defRPr sz="6400">
                <a:solidFill>
                  <a:schemeClr val="lt1"/>
                </a:solidFill>
              </a:defRPr>
            </a:lvl9pPr>
          </a:lstStyle>
          <a:p>
            <a:endParaRPr/>
          </a:p>
        </p:txBody>
      </p:sp>
      <p:sp>
        <p:nvSpPr>
          <p:cNvPr id="13" name="Google Shape;13;p3"/>
          <p:cNvSpPr txBox="1">
            <a:spLocks noGrp="1"/>
          </p:cNvSpPr>
          <p:nvPr>
            <p:ph type="sldNum" idx="12"/>
          </p:nvPr>
        </p:nvSpPr>
        <p:spPr>
          <a:xfrm>
            <a:off x="5730200" y="6479803"/>
            <a:ext cx="731600" cy="378400"/>
          </a:xfrm>
          <a:prstGeom prst="rect">
            <a:avLst/>
          </a:prstGeom>
        </p:spPr>
        <p:txBody>
          <a:bodyPr spcFirstLastPara="1" wrap="square" lIns="121897" tIns="121897" rIns="121897" bIns="121897"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solidFill>
                  <a:srgbClr val="859CB1"/>
                </a:solidFill>
              </a:rPr>
              <a:pPr/>
              <a:t>‹#›</a:t>
            </a:fld>
            <a:endParaRPr lang="en">
              <a:solidFill>
                <a:srgbClr val="859CB1"/>
              </a:solidFill>
            </a:endParaRPr>
          </a:p>
        </p:txBody>
      </p:sp>
    </p:spTree>
    <p:extLst>
      <p:ext uri="{BB962C8B-B14F-4D97-AF65-F5344CB8AC3E}">
        <p14:creationId xmlns:p14="http://schemas.microsoft.com/office/powerpoint/2010/main" val="30751573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yellow">
  <p:cSld name="Title yellow">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4"/>
          <p:cNvSpPr txBox="1">
            <a:spLocks noGrp="1"/>
          </p:cNvSpPr>
          <p:nvPr>
            <p:ph type="ctrTitle"/>
          </p:nvPr>
        </p:nvSpPr>
        <p:spPr>
          <a:xfrm>
            <a:off x="1727400" y="2655751"/>
            <a:ext cx="8737200" cy="1546400"/>
          </a:xfrm>
          <a:prstGeom prst="rect">
            <a:avLst/>
          </a:prstGeom>
        </p:spPr>
        <p:txBody>
          <a:bodyPr spcFirstLastPara="1" wrap="square" lIns="121897" tIns="121897" rIns="121897" bIns="121897" anchor="ctr" anchorCtr="0">
            <a:noAutofit/>
          </a:bodyPr>
          <a:lstStyle>
            <a:lvl1pPr lvl="0" algn="ctr" rtl="0">
              <a:spcBef>
                <a:spcPts val="0"/>
              </a:spcBef>
              <a:spcAft>
                <a:spcPts val="0"/>
              </a:spcAft>
              <a:buClr>
                <a:schemeClr val="lt1"/>
              </a:buClr>
              <a:buSzPts val="4800"/>
              <a:buNone/>
              <a:defRPr sz="6400">
                <a:solidFill>
                  <a:schemeClr val="lt1"/>
                </a:solidFill>
              </a:defRPr>
            </a:lvl1pPr>
            <a:lvl2pPr lvl="1" algn="ctr" rtl="0">
              <a:spcBef>
                <a:spcPts val="0"/>
              </a:spcBef>
              <a:spcAft>
                <a:spcPts val="0"/>
              </a:spcAft>
              <a:buClr>
                <a:schemeClr val="lt1"/>
              </a:buClr>
              <a:buSzPts val="4800"/>
              <a:buNone/>
              <a:defRPr sz="6400">
                <a:solidFill>
                  <a:schemeClr val="lt1"/>
                </a:solidFill>
              </a:defRPr>
            </a:lvl2pPr>
            <a:lvl3pPr lvl="2" algn="ctr" rtl="0">
              <a:spcBef>
                <a:spcPts val="0"/>
              </a:spcBef>
              <a:spcAft>
                <a:spcPts val="0"/>
              </a:spcAft>
              <a:buClr>
                <a:schemeClr val="lt1"/>
              </a:buClr>
              <a:buSzPts val="4800"/>
              <a:buNone/>
              <a:defRPr sz="6400">
                <a:solidFill>
                  <a:schemeClr val="lt1"/>
                </a:solidFill>
              </a:defRPr>
            </a:lvl3pPr>
            <a:lvl4pPr lvl="3" algn="ctr" rtl="0">
              <a:spcBef>
                <a:spcPts val="0"/>
              </a:spcBef>
              <a:spcAft>
                <a:spcPts val="0"/>
              </a:spcAft>
              <a:buClr>
                <a:schemeClr val="lt1"/>
              </a:buClr>
              <a:buSzPts val="4800"/>
              <a:buNone/>
              <a:defRPr sz="6400">
                <a:solidFill>
                  <a:schemeClr val="lt1"/>
                </a:solidFill>
              </a:defRPr>
            </a:lvl4pPr>
            <a:lvl5pPr lvl="4" algn="ctr" rtl="0">
              <a:spcBef>
                <a:spcPts val="0"/>
              </a:spcBef>
              <a:spcAft>
                <a:spcPts val="0"/>
              </a:spcAft>
              <a:buClr>
                <a:schemeClr val="lt1"/>
              </a:buClr>
              <a:buSzPts val="4800"/>
              <a:buNone/>
              <a:defRPr sz="6400">
                <a:solidFill>
                  <a:schemeClr val="lt1"/>
                </a:solidFill>
              </a:defRPr>
            </a:lvl5pPr>
            <a:lvl6pPr lvl="5" algn="ctr" rtl="0">
              <a:spcBef>
                <a:spcPts val="0"/>
              </a:spcBef>
              <a:spcAft>
                <a:spcPts val="0"/>
              </a:spcAft>
              <a:buClr>
                <a:schemeClr val="lt1"/>
              </a:buClr>
              <a:buSzPts val="4800"/>
              <a:buNone/>
              <a:defRPr sz="6400">
                <a:solidFill>
                  <a:schemeClr val="lt1"/>
                </a:solidFill>
              </a:defRPr>
            </a:lvl6pPr>
            <a:lvl7pPr lvl="6" algn="ctr" rtl="0">
              <a:spcBef>
                <a:spcPts val="0"/>
              </a:spcBef>
              <a:spcAft>
                <a:spcPts val="0"/>
              </a:spcAft>
              <a:buClr>
                <a:schemeClr val="lt1"/>
              </a:buClr>
              <a:buSzPts val="4800"/>
              <a:buNone/>
              <a:defRPr sz="6400">
                <a:solidFill>
                  <a:schemeClr val="lt1"/>
                </a:solidFill>
              </a:defRPr>
            </a:lvl7pPr>
            <a:lvl8pPr lvl="7" algn="ctr" rtl="0">
              <a:spcBef>
                <a:spcPts val="0"/>
              </a:spcBef>
              <a:spcAft>
                <a:spcPts val="0"/>
              </a:spcAft>
              <a:buClr>
                <a:schemeClr val="lt1"/>
              </a:buClr>
              <a:buSzPts val="4800"/>
              <a:buNone/>
              <a:defRPr sz="6400">
                <a:solidFill>
                  <a:schemeClr val="lt1"/>
                </a:solidFill>
              </a:defRPr>
            </a:lvl8pPr>
            <a:lvl9pPr lvl="8" algn="ctr" rtl="0">
              <a:spcBef>
                <a:spcPts val="0"/>
              </a:spcBef>
              <a:spcAft>
                <a:spcPts val="0"/>
              </a:spcAft>
              <a:buClr>
                <a:schemeClr val="lt1"/>
              </a:buClr>
              <a:buSzPts val="4800"/>
              <a:buNone/>
              <a:defRPr sz="6400">
                <a:solidFill>
                  <a:schemeClr val="lt1"/>
                </a:solidFill>
              </a:defRPr>
            </a:lvl9pPr>
          </a:lstStyle>
          <a:p>
            <a:endParaRPr/>
          </a:p>
        </p:txBody>
      </p:sp>
      <p:sp>
        <p:nvSpPr>
          <p:cNvPr id="16" name="Google Shape;16;p4"/>
          <p:cNvSpPr txBox="1">
            <a:spLocks noGrp="1"/>
          </p:cNvSpPr>
          <p:nvPr>
            <p:ph type="sldNum" idx="12"/>
          </p:nvPr>
        </p:nvSpPr>
        <p:spPr>
          <a:xfrm>
            <a:off x="5730200" y="6479803"/>
            <a:ext cx="731600" cy="378400"/>
          </a:xfrm>
          <a:prstGeom prst="rect">
            <a:avLst/>
          </a:prstGeom>
        </p:spPr>
        <p:txBody>
          <a:bodyPr spcFirstLastPara="1" wrap="square" lIns="121897" tIns="121897" rIns="121897" bIns="121897"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solidFill>
                  <a:srgbClr val="859CB1"/>
                </a:solidFill>
              </a:rPr>
              <a:pPr/>
              <a:t>‹#›</a:t>
            </a:fld>
            <a:endParaRPr lang="en">
              <a:solidFill>
                <a:srgbClr val="859CB1"/>
              </a:solidFill>
            </a:endParaRPr>
          </a:p>
        </p:txBody>
      </p:sp>
    </p:spTree>
    <p:extLst>
      <p:ext uri="{BB962C8B-B14F-4D97-AF65-F5344CB8AC3E}">
        <p14:creationId xmlns:p14="http://schemas.microsoft.com/office/powerpoint/2010/main" val="12568634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ubtitle red">
  <p:cSld name="Subtitle red">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5"/>
          <p:cNvSpPr txBox="1">
            <a:spLocks noGrp="1"/>
          </p:cNvSpPr>
          <p:nvPr>
            <p:ph type="ctrTitle"/>
          </p:nvPr>
        </p:nvSpPr>
        <p:spPr>
          <a:xfrm>
            <a:off x="2076400" y="2187325"/>
            <a:ext cx="8039200" cy="1546400"/>
          </a:xfrm>
          <a:prstGeom prst="rect">
            <a:avLst/>
          </a:prstGeom>
        </p:spPr>
        <p:txBody>
          <a:bodyPr spcFirstLastPara="1" wrap="square" lIns="121897" tIns="121897" rIns="121897" bIns="121897" anchor="b"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9" name="Google Shape;19;p5"/>
          <p:cNvSpPr txBox="1">
            <a:spLocks noGrp="1"/>
          </p:cNvSpPr>
          <p:nvPr>
            <p:ph type="subTitle" idx="1"/>
          </p:nvPr>
        </p:nvSpPr>
        <p:spPr>
          <a:xfrm>
            <a:off x="2076400" y="3558147"/>
            <a:ext cx="8039200" cy="1046400"/>
          </a:xfrm>
          <a:prstGeom prst="rect">
            <a:avLst/>
          </a:prstGeom>
        </p:spPr>
        <p:txBody>
          <a:bodyPr spcFirstLastPara="1" wrap="square" lIns="121897" tIns="121897" rIns="121897" bIns="121897" anchor="t" anchorCtr="0">
            <a:noAutofit/>
          </a:bodyPr>
          <a:lstStyle>
            <a:lvl1pPr lvl="0" algn="ctr" rtl="0">
              <a:spcBef>
                <a:spcPts val="0"/>
              </a:spcBef>
              <a:spcAft>
                <a:spcPts val="0"/>
              </a:spcAft>
              <a:buClr>
                <a:srgbClr val="2C343B"/>
              </a:buClr>
              <a:buSzPts val="2400"/>
              <a:buNone/>
              <a:defRPr sz="3200"/>
            </a:lvl1pPr>
            <a:lvl2pPr lvl="1" algn="ctr" rtl="0">
              <a:spcBef>
                <a:spcPts val="0"/>
              </a:spcBef>
              <a:spcAft>
                <a:spcPts val="0"/>
              </a:spcAft>
              <a:buClr>
                <a:srgbClr val="2C343B"/>
              </a:buClr>
              <a:buSzPts val="2400"/>
              <a:buNone/>
              <a:defRPr/>
            </a:lvl2pPr>
            <a:lvl3pPr lvl="2" algn="ctr" rtl="0">
              <a:spcBef>
                <a:spcPts val="0"/>
              </a:spcBef>
              <a:spcAft>
                <a:spcPts val="0"/>
              </a:spcAft>
              <a:buClr>
                <a:srgbClr val="2C343B"/>
              </a:buClr>
              <a:buSzPts val="2400"/>
              <a:buNone/>
              <a:defRPr/>
            </a:lvl3pPr>
            <a:lvl4pPr lvl="3" algn="ctr" rtl="0">
              <a:spcBef>
                <a:spcPts val="0"/>
              </a:spcBef>
              <a:spcAft>
                <a:spcPts val="0"/>
              </a:spcAft>
              <a:buClr>
                <a:srgbClr val="2C343B"/>
              </a:buClr>
              <a:buSzPts val="2400"/>
              <a:buNone/>
              <a:defRPr sz="3200"/>
            </a:lvl4pPr>
            <a:lvl5pPr lvl="4" algn="ctr" rtl="0">
              <a:spcBef>
                <a:spcPts val="0"/>
              </a:spcBef>
              <a:spcAft>
                <a:spcPts val="0"/>
              </a:spcAft>
              <a:buClr>
                <a:srgbClr val="2C343B"/>
              </a:buClr>
              <a:buSzPts val="2400"/>
              <a:buNone/>
              <a:defRPr sz="3200"/>
            </a:lvl5pPr>
            <a:lvl6pPr lvl="5" algn="ctr" rtl="0">
              <a:spcBef>
                <a:spcPts val="0"/>
              </a:spcBef>
              <a:spcAft>
                <a:spcPts val="0"/>
              </a:spcAft>
              <a:buClr>
                <a:srgbClr val="2C343B"/>
              </a:buClr>
              <a:buSzPts val="2400"/>
              <a:buNone/>
              <a:defRPr sz="3200"/>
            </a:lvl6pPr>
            <a:lvl7pPr lvl="6" algn="ctr" rtl="0">
              <a:spcBef>
                <a:spcPts val="0"/>
              </a:spcBef>
              <a:spcAft>
                <a:spcPts val="0"/>
              </a:spcAft>
              <a:buClr>
                <a:srgbClr val="2C343B"/>
              </a:buClr>
              <a:buSzPts val="2400"/>
              <a:buNone/>
              <a:defRPr sz="3200"/>
            </a:lvl7pPr>
            <a:lvl8pPr lvl="7" algn="ctr" rtl="0">
              <a:spcBef>
                <a:spcPts val="0"/>
              </a:spcBef>
              <a:spcAft>
                <a:spcPts val="0"/>
              </a:spcAft>
              <a:buClr>
                <a:srgbClr val="2C343B"/>
              </a:buClr>
              <a:buSzPts val="2400"/>
              <a:buNone/>
              <a:defRPr sz="3200"/>
            </a:lvl8pPr>
            <a:lvl9pPr lvl="8" algn="ctr" rtl="0">
              <a:spcBef>
                <a:spcPts val="0"/>
              </a:spcBef>
              <a:spcAft>
                <a:spcPts val="0"/>
              </a:spcAft>
              <a:buClr>
                <a:srgbClr val="2C343B"/>
              </a:buClr>
              <a:buSzPts val="2400"/>
              <a:buNone/>
              <a:defRPr sz="3200"/>
            </a:lvl9pPr>
          </a:lstStyle>
          <a:p>
            <a:endParaRPr/>
          </a:p>
        </p:txBody>
      </p:sp>
      <p:sp>
        <p:nvSpPr>
          <p:cNvPr id="20" name="Google Shape;20;p5"/>
          <p:cNvSpPr txBox="1">
            <a:spLocks noGrp="1"/>
          </p:cNvSpPr>
          <p:nvPr>
            <p:ph type="sldNum" idx="12"/>
          </p:nvPr>
        </p:nvSpPr>
        <p:spPr>
          <a:xfrm>
            <a:off x="5730200" y="6479803"/>
            <a:ext cx="731600" cy="378400"/>
          </a:xfrm>
          <a:prstGeom prst="rect">
            <a:avLst/>
          </a:prstGeom>
        </p:spPr>
        <p:txBody>
          <a:bodyPr spcFirstLastPara="1" wrap="square" lIns="121897" tIns="121897" rIns="121897" bIns="121897"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solidFill>
                  <a:srgbClr val="859CB1"/>
                </a:solidFill>
              </a:rPr>
              <a:pPr/>
              <a:t>‹#›</a:t>
            </a:fld>
            <a:endParaRPr lang="en">
              <a:solidFill>
                <a:srgbClr val="859CB1"/>
              </a:solidFill>
            </a:endParaRPr>
          </a:p>
        </p:txBody>
      </p:sp>
    </p:spTree>
    <p:extLst>
      <p:ext uri="{BB962C8B-B14F-4D97-AF65-F5344CB8AC3E}">
        <p14:creationId xmlns:p14="http://schemas.microsoft.com/office/powerpoint/2010/main" val="24663325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ubtitle blue">
  <p:cSld name="Subtitle blue">
    <p:bg>
      <p:bgPr>
        <a:blipFill>
          <a:blip r:embed="rId2">
            <a:alphaModFix/>
          </a:blip>
          <a:stretch>
            <a:fillRect/>
          </a:stretch>
        </a:blipFill>
        <a:effectLst/>
      </p:bgPr>
    </p:bg>
    <p:spTree>
      <p:nvGrpSpPr>
        <p:cNvPr id="1" name="Shape 21"/>
        <p:cNvGrpSpPr/>
        <p:nvPr/>
      </p:nvGrpSpPr>
      <p:grpSpPr>
        <a:xfrm>
          <a:off x="0" y="0"/>
          <a:ext cx="0" cy="0"/>
          <a:chOff x="0" y="0"/>
          <a:chExt cx="0" cy="0"/>
        </a:xfrm>
      </p:grpSpPr>
      <p:sp>
        <p:nvSpPr>
          <p:cNvPr id="22" name="Google Shape;22;p6"/>
          <p:cNvSpPr txBox="1">
            <a:spLocks noGrp="1"/>
          </p:cNvSpPr>
          <p:nvPr>
            <p:ph type="ctrTitle"/>
          </p:nvPr>
        </p:nvSpPr>
        <p:spPr>
          <a:xfrm>
            <a:off x="2076400" y="2187325"/>
            <a:ext cx="8039200" cy="1546400"/>
          </a:xfrm>
          <a:prstGeom prst="rect">
            <a:avLst/>
          </a:prstGeom>
        </p:spPr>
        <p:txBody>
          <a:bodyPr spcFirstLastPara="1" wrap="square" lIns="121897" tIns="121897" rIns="121897" bIns="121897" anchor="b"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3" name="Google Shape;23;p6"/>
          <p:cNvSpPr txBox="1">
            <a:spLocks noGrp="1"/>
          </p:cNvSpPr>
          <p:nvPr>
            <p:ph type="subTitle" idx="1"/>
          </p:nvPr>
        </p:nvSpPr>
        <p:spPr>
          <a:xfrm>
            <a:off x="2076400" y="3558147"/>
            <a:ext cx="8039200" cy="1046400"/>
          </a:xfrm>
          <a:prstGeom prst="rect">
            <a:avLst/>
          </a:prstGeom>
        </p:spPr>
        <p:txBody>
          <a:bodyPr spcFirstLastPara="1" wrap="square" lIns="121897" tIns="121897" rIns="121897" bIns="121897" anchor="t" anchorCtr="0">
            <a:noAutofit/>
          </a:bodyPr>
          <a:lstStyle>
            <a:lvl1pPr lvl="0" algn="ctr" rtl="0">
              <a:spcBef>
                <a:spcPts val="0"/>
              </a:spcBef>
              <a:spcAft>
                <a:spcPts val="0"/>
              </a:spcAft>
              <a:buClr>
                <a:srgbClr val="2C343B"/>
              </a:buClr>
              <a:buSzPts val="2400"/>
              <a:buNone/>
              <a:defRPr sz="3200"/>
            </a:lvl1pPr>
            <a:lvl2pPr lvl="1" algn="ctr" rtl="0">
              <a:spcBef>
                <a:spcPts val="0"/>
              </a:spcBef>
              <a:spcAft>
                <a:spcPts val="0"/>
              </a:spcAft>
              <a:buClr>
                <a:srgbClr val="2C343B"/>
              </a:buClr>
              <a:buSzPts val="2400"/>
              <a:buNone/>
              <a:defRPr/>
            </a:lvl2pPr>
            <a:lvl3pPr lvl="2" algn="ctr" rtl="0">
              <a:spcBef>
                <a:spcPts val="0"/>
              </a:spcBef>
              <a:spcAft>
                <a:spcPts val="0"/>
              </a:spcAft>
              <a:buClr>
                <a:srgbClr val="2C343B"/>
              </a:buClr>
              <a:buSzPts val="2400"/>
              <a:buNone/>
              <a:defRPr/>
            </a:lvl3pPr>
            <a:lvl4pPr lvl="3" algn="ctr" rtl="0">
              <a:spcBef>
                <a:spcPts val="0"/>
              </a:spcBef>
              <a:spcAft>
                <a:spcPts val="0"/>
              </a:spcAft>
              <a:buClr>
                <a:srgbClr val="2C343B"/>
              </a:buClr>
              <a:buSzPts val="2400"/>
              <a:buNone/>
              <a:defRPr sz="3200"/>
            </a:lvl4pPr>
            <a:lvl5pPr lvl="4" algn="ctr" rtl="0">
              <a:spcBef>
                <a:spcPts val="0"/>
              </a:spcBef>
              <a:spcAft>
                <a:spcPts val="0"/>
              </a:spcAft>
              <a:buClr>
                <a:srgbClr val="2C343B"/>
              </a:buClr>
              <a:buSzPts val="2400"/>
              <a:buNone/>
              <a:defRPr sz="3200"/>
            </a:lvl5pPr>
            <a:lvl6pPr lvl="5" algn="ctr" rtl="0">
              <a:spcBef>
                <a:spcPts val="0"/>
              </a:spcBef>
              <a:spcAft>
                <a:spcPts val="0"/>
              </a:spcAft>
              <a:buClr>
                <a:srgbClr val="2C343B"/>
              </a:buClr>
              <a:buSzPts val="2400"/>
              <a:buNone/>
              <a:defRPr sz="3200"/>
            </a:lvl6pPr>
            <a:lvl7pPr lvl="6" algn="ctr" rtl="0">
              <a:spcBef>
                <a:spcPts val="0"/>
              </a:spcBef>
              <a:spcAft>
                <a:spcPts val="0"/>
              </a:spcAft>
              <a:buClr>
                <a:srgbClr val="2C343B"/>
              </a:buClr>
              <a:buSzPts val="2400"/>
              <a:buNone/>
              <a:defRPr sz="3200"/>
            </a:lvl7pPr>
            <a:lvl8pPr lvl="7" algn="ctr" rtl="0">
              <a:spcBef>
                <a:spcPts val="0"/>
              </a:spcBef>
              <a:spcAft>
                <a:spcPts val="0"/>
              </a:spcAft>
              <a:buClr>
                <a:srgbClr val="2C343B"/>
              </a:buClr>
              <a:buSzPts val="2400"/>
              <a:buNone/>
              <a:defRPr sz="3200"/>
            </a:lvl8pPr>
            <a:lvl9pPr lvl="8" algn="ctr" rtl="0">
              <a:spcBef>
                <a:spcPts val="0"/>
              </a:spcBef>
              <a:spcAft>
                <a:spcPts val="0"/>
              </a:spcAft>
              <a:buClr>
                <a:srgbClr val="2C343B"/>
              </a:buClr>
              <a:buSzPts val="2400"/>
              <a:buNone/>
              <a:defRPr sz="3200"/>
            </a:lvl9pPr>
          </a:lstStyle>
          <a:p>
            <a:endParaRPr/>
          </a:p>
        </p:txBody>
      </p:sp>
      <p:sp>
        <p:nvSpPr>
          <p:cNvPr id="24" name="Google Shape;24;p6"/>
          <p:cNvSpPr txBox="1">
            <a:spLocks noGrp="1"/>
          </p:cNvSpPr>
          <p:nvPr>
            <p:ph type="sldNum" idx="12"/>
          </p:nvPr>
        </p:nvSpPr>
        <p:spPr>
          <a:xfrm>
            <a:off x="5730200" y="6479803"/>
            <a:ext cx="731600" cy="378400"/>
          </a:xfrm>
          <a:prstGeom prst="rect">
            <a:avLst/>
          </a:prstGeom>
        </p:spPr>
        <p:txBody>
          <a:bodyPr spcFirstLastPara="1" wrap="square" lIns="121897" tIns="121897" rIns="121897" bIns="121897"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solidFill>
                  <a:srgbClr val="859CB1"/>
                </a:solidFill>
              </a:rPr>
              <a:pPr/>
              <a:t>‹#›</a:t>
            </a:fld>
            <a:endParaRPr lang="en">
              <a:solidFill>
                <a:srgbClr val="859CB1"/>
              </a:solidFill>
            </a:endParaRPr>
          </a:p>
        </p:txBody>
      </p:sp>
    </p:spTree>
    <p:extLst>
      <p:ext uri="{BB962C8B-B14F-4D97-AF65-F5344CB8AC3E}">
        <p14:creationId xmlns:p14="http://schemas.microsoft.com/office/powerpoint/2010/main" val="815418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ubtitle yellow">
  <p:cSld name="Subtitle yellow">
    <p:bg>
      <p:bgPr>
        <a:blipFill>
          <a:blip r:embed="rId2">
            <a:alphaModFix/>
          </a:blip>
          <a:stretch>
            <a:fillRect/>
          </a:stretch>
        </a:blipFill>
        <a:effectLst/>
      </p:bgPr>
    </p:bg>
    <p:spTree>
      <p:nvGrpSpPr>
        <p:cNvPr id="1" name="Shape 25"/>
        <p:cNvGrpSpPr/>
        <p:nvPr/>
      </p:nvGrpSpPr>
      <p:grpSpPr>
        <a:xfrm>
          <a:off x="0" y="0"/>
          <a:ext cx="0" cy="0"/>
          <a:chOff x="0" y="0"/>
          <a:chExt cx="0" cy="0"/>
        </a:xfrm>
      </p:grpSpPr>
      <p:sp>
        <p:nvSpPr>
          <p:cNvPr id="26" name="Google Shape;26;p7"/>
          <p:cNvSpPr txBox="1">
            <a:spLocks noGrp="1"/>
          </p:cNvSpPr>
          <p:nvPr>
            <p:ph type="ctrTitle"/>
          </p:nvPr>
        </p:nvSpPr>
        <p:spPr>
          <a:xfrm>
            <a:off x="2076400" y="2187325"/>
            <a:ext cx="8039200" cy="1546400"/>
          </a:xfrm>
          <a:prstGeom prst="rect">
            <a:avLst/>
          </a:prstGeom>
        </p:spPr>
        <p:txBody>
          <a:bodyPr spcFirstLastPara="1" wrap="square" lIns="121897" tIns="121897" rIns="121897" bIns="121897" anchor="b"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7" name="Google Shape;27;p7"/>
          <p:cNvSpPr txBox="1">
            <a:spLocks noGrp="1"/>
          </p:cNvSpPr>
          <p:nvPr>
            <p:ph type="subTitle" idx="1"/>
          </p:nvPr>
        </p:nvSpPr>
        <p:spPr>
          <a:xfrm>
            <a:off x="2076400" y="3558147"/>
            <a:ext cx="8039200" cy="1046400"/>
          </a:xfrm>
          <a:prstGeom prst="rect">
            <a:avLst/>
          </a:prstGeom>
        </p:spPr>
        <p:txBody>
          <a:bodyPr spcFirstLastPara="1" wrap="square" lIns="121897" tIns="121897" rIns="121897" bIns="121897" anchor="t" anchorCtr="0">
            <a:noAutofit/>
          </a:bodyPr>
          <a:lstStyle>
            <a:lvl1pPr lvl="0" algn="ctr" rtl="0">
              <a:spcBef>
                <a:spcPts val="0"/>
              </a:spcBef>
              <a:spcAft>
                <a:spcPts val="0"/>
              </a:spcAft>
              <a:buClr>
                <a:srgbClr val="2C343B"/>
              </a:buClr>
              <a:buSzPts val="2400"/>
              <a:buNone/>
              <a:defRPr sz="3200"/>
            </a:lvl1pPr>
            <a:lvl2pPr lvl="1" algn="ctr" rtl="0">
              <a:spcBef>
                <a:spcPts val="0"/>
              </a:spcBef>
              <a:spcAft>
                <a:spcPts val="0"/>
              </a:spcAft>
              <a:buClr>
                <a:srgbClr val="2C343B"/>
              </a:buClr>
              <a:buSzPts val="2400"/>
              <a:buNone/>
              <a:defRPr/>
            </a:lvl2pPr>
            <a:lvl3pPr lvl="2" algn="ctr" rtl="0">
              <a:spcBef>
                <a:spcPts val="0"/>
              </a:spcBef>
              <a:spcAft>
                <a:spcPts val="0"/>
              </a:spcAft>
              <a:buClr>
                <a:srgbClr val="2C343B"/>
              </a:buClr>
              <a:buSzPts val="2400"/>
              <a:buNone/>
              <a:defRPr/>
            </a:lvl3pPr>
            <a:lvl4pPr lvl="3" algn="ctr" rtl="0">
              <a:spcBef>
                <a:spcPts val="0"/>
              </a:spcBef>
              <a:spcAft>
                <a:spcPts val="0"/>
              </a:spcAft>
              <a:buClr>
                <a:srgbClr val="2C343B"/>
              </a:buClr>
              <a:buSzPts val="2400"/>
              <a:buNone/>
              <a:defRPr sz="3200"/>
            </a:lvl4pPr>
            <a:lvl5pPr lvl="4" algn="ctr" rtl="0">
              <a:spcBef>
                <a:spcPts val="0"/>
              </a:spcBef>
              <a:spcAft>
                <a:spcPts val="0"/>
              </a:spcAft>
              <a:buClr>
                <a:srgbClr val="2C343B"/>
              </a:buClr>
              <a:buSzPts val="2400"/>
              <a:buNone/>
              <a:defRPr sz="3200"/>
            </a:lvl5pPr>
            <a:lvl6pPr lvl="5" algn="ctr" rtl="0">
              <a:spcBef>
                <a:spcPts val="0"/>
              </a:spcBef>
              <a:spcAft>
                <a:spcPts val="0"/>
              </a:spcAft>
              <a:buClr>
                <a:srgbClr val="2C343B"/>
              </a:buClr>
              <a:buSzPts val="2400"/>
              <a:buNone/>
              <a:defRPr sz="3200"/>
            </a:lvl6pPr>
            <a:lvl7pPr lvl="6" algn="ctr" rtl="0">
              <a:spcBef>
                <a:spcPts val="0"/>
              </a:spcBef>
              <a:spcAft>
                <a:spcPts val="0"/>
              </a:spcAft>
              <a:buClr>
                <a:srgbClr val="2C343B"/>
              </a:buClr>
              <a:buSzPts val="2400"/>
              <a:buNone/>
              <a:defRPr sz="3200"/>
            </a:lvl7pPr>
            <a:lvl8pPr lvl="7" algn="ctr" rtl="0">
              <a:spcBef>
                <a:spcPts val="0"/>
              </a:spcBef>
              <a:spcAft>
                <a:spcPts val="0"/>
              </a:spcAft>
              <a:buClr>
                <a:srgbClr val="2C343B"/>
              </a:buClr>
              <a:buSzPts val="2400"/>
              <a:buNone/>
              <a:defRPr sz="3200"/>
            </a:lvl8pPr>
            <a:lvl9pPr lvl="8" algn="ctr" rtl="0">
              <a:spcBef>
                <a:spcPts val="0"/>
              </a:spcBef>
              <a:spcAft>
                <a:spcPts val="0"/>
              </a:spcAft>
              <a:buClr>
                <a:srgbClr val="2C343B"/>
              </a:buClr>
              <a:buSzPts val="2400"/>
              <a:buNone/>
              <a:defRPr sz="3200"/>
            </a:lvl9pPr>
          </a:lstStyle>
          <a:p>
            <a:endParaRPr/>
          </a:p>
        </p:txBody>
      </p:sp>
      <p:sp>
        <p:nvSpPr>
          <p:cNvPr id="28" name="Google Shape;28;p7"/>
          <p:cNvSpPr txBox="1">
            <a:spLocks noGrp="1"/>
          </p:cNvSpPr>
          <p:nvPr>
            <p:ph type="sldNum" idx="12"/>
          </p:nvPr>
        </p:nvSpPr>
        <p:spPr>
          <a:xfrm>
            <a:off x="5730200" y="6479803"/>
            <a:ext cx="731600" cy="378400"/>
          </a:xfrm>
          <a:prstGeom prst="rect">
            <a:avLst/>
          </a:prstGeom>
        </p:spPr>
        <p:txBody>
          <a:bodyPr spcFirstLastPara="1" wrap="square" lIns="121897" tIns="121897" rIns="121897" bIns="121897"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solidFill>
                  <a:srgbClr val="859CB1"/>
                </a:solidFill>
              </a:rPr>
              <a:pPr/>
              <a:t>‹#›</a:t>
            </a:fld>
            <a:endParaRPr lang="en">
              <a:solidFill>
                <a:srgbClr val="859CB1"/>
              </a:solidFill>
            </a:endParaRPr>
          </a:p>
        </p:txBody>
      </p:sp>
    </p:spTree>
    <p:extLst>
      <p:ext uri="{BB962C8B-B14F-4D97-AF65-F5344CB8AC3E}">
        <p14:creationId xmlns:p14="http://schemas.microsoft.com/office/powerpoint/2010/main" val="33949428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Quote yellow">
  <p:cSld name="Quote yellow">
    <p:bg>
      <p:bgPr>
        <a:blipFill>
          <a:blip r:embed="rId2">
            <a:alphaModFix/>
          </a:blip>
          <a:stretch>
            <a:fillRect/>
          </a:stretch>
        </a:blipFill>
        <a:effectLst/>
      </p:bgPr>
    </p:bg>
    <p:spTree>
      <p:nvGrpSpPr>
        <p:cNvPr id="1" name="Shape 29"/>
        <p:cNvGrpSpPr/>
        <p:nvPr/>
      </p:nvGrpSpPr>
      <p:grpSpPr>
        <a:xfrm>
          <a:off x="0" y="0"/>
          <a:ext cx="0" cy="0"/>
          <a:chOff x="0" y="0"/>
          <a:chExt cx="0" cy="0"/>
        </a:xfrm>
      </p:grpSpPr>
      <p:sp>
        <p:nvSpPr>
          <p:cNvPr id="30" name="Google Shape;30;p8"/>
          <p:cNvSpPr txBox="1">
            <a:spLocks noGrp="1"/>
          </p:cNvSpPr>
          <p:nvPr>
            <p:ph type="body" idx="1"/>
          </p:nvPr>
        </p:nvSpPr>
        <p:spPr>
          <a:xfrm>
            <a:off x="1472400" y="3034800"/>
            <a:ext cx="9247200" cy="1093200"/>
          </a:xfrm>
          <a:prstGeom prst="rect">
            <a:avLst/>
          </a:prstGeom>
        </p:spPr>
        <p:txBody>
          <a:bodyPr spcFirstLastPara="1" wrap="square" lIns="121897" tIns="121897" rIns="121897" bIns="121897" anchor="ctr" anchorCtr="0">
            <a:noAutofit/>
          </a:bodyPr>
          <a:lstStyle>
            <a:lvl1pPr marL="609585" lvl="0" indent="-507987" algn="ctr" rtl="0">
              <a:spcBef>
                <a:spcPts val="800"/>
              </a:spcBef>
              <a:spcAft>
                <a:spcPts val="0"/>
              </a:spcAft>
              <a:buSzPts val="2400"/>
              <a:buChar char="▸"/>
              <a:defRPr sz="3200" i="1"/>
            </a:lvl1pPr>
            <a:lvl2pPr marL="1219170" lvl="1" indent="-507987" algn="ctr" rtl="0">
              <a:spcBef>
                <a:spcPts val="0"/>
              </a:spcBef>
              <a:spcAft>
                <a:spcPts val="0"/>
              </a:spcAft>
              <a:buSzPts val="2400"/>
              <a:buChar char="○"/>
              <a:defRPr i="1"/>
            </a:lvl2pPr>
            <a:lvl3pPr marL="1828754" lvl="2" indent="-507987" algn="ctr" rtl="0">
              <a:spcBef>
                <a:spcPts val="0"/>
              </a:spcBef>
              <a:spcAft>
                <a:spcPts val="0"/>
              </a:spcAft>
              <a:buSzPts val="2400"/>
              <a:buChar char="■"/>
              <a:defRPr i="1"/>
            </a:lvl3pPr>
            <a:lvl4pPr marL="2438339" lvl="3" indent="-507987" algn="ctr" rtl="0">
              <a:spcBef>
                <a:spcPts val="0"/>
              </a:spcBef>
              <a:spcAft>
                <a:spcPts val="0"/>
              </a:spcAft>
              <a:buSzPts val="2400"/>
              <a:buChar char="●"/>
              <a:defRPr sz="3200" i="1"/>
            </a:lvl4pPr>
            <a:lvl5pPr marL="3047924" lvl="4" indent="-507987" algn="ctr" rtl="0">
              <a:spcBef>
                <a:spcPts val="0"/>
              </a:spcBef>
              <a:spcAft>
                <a:spcPts val="0"/>
              </a:spcAft>
              <a:buSzPts val="2400"/>
              <a:buChar char="○"/>
              <a:defRPr sz="3200" i="1"/>
            </a:lvl5pPr>
            <a:lvl6pPr marL="3657509" lvl="5" indent="-507987" algn="ctr" rtl="0">
              <a:spcBef>
                <a:spcPts val="0"/>
              </a:spcBef>
              <a:spcAft>
                <a:spcPts val="0"/>
              </a:spcAft>
              <a:buSzPts val="2400"/>
              <a:buChar char="■"/>
              <a:defRPr sz="3200" i="1"/>
            </a:lvl6pPr>
            <a:lvl7pPr marL="4267093" lvl="6" indent="-507987" algn="ctr" rtl="0">
              <a:spcBef>
                <a:spcPts val="0"/>
              </a:spcBef>
              <a:spcAft>
                <a:spcPts val="0"/>
              </a:spcAft>
              <a:buSzPts val="2400"/>
              <a:buChar char="●"/>
              <a:defRPr sz="3200" i="1"/>
            </a:lvl7pPr>
            <a:lvl8pPr marL="4876678" lvl="7" indent="-507987" algn="ctr" rtl="0">
              <a:spcBef>
                <a:spcPts val="0"/>
              </a:spcBef>
              <a:spcAft>
                <a:spcPts val="0"/>
              </a:spcAft>
              <a:buSzPts val="2400"/>
              <a:buChar char="○"/>
              <a:defRPr sz="3200" i="1"/>
            </a:lvl8pPr>
            <a:lvl9pPr marL="5486263" lvl="8" indent="-507987" algn="ctr">
              <a:spcBef>
                <a:spcPts val="0"/>
              </a:spcBef>
              <a:spcAft>
                <a:spcPts val="0"/>
              </a:spcAft>
              <a:buSzPts val="2400"/>
              <a:buChar char="■"/>
              <a:defRPr sz="3200" i="1"/>
            </a:lvl9pPr>
          </a:lstStyle>
          <a:p>
            <a:endParaRPr/>
          </a:p>
        </p:txBody>
      </p:sp>
      <p:sp>
        <p:nvSpPr>
          <p:cNvPr id="31" name="Google Shape;31;p8"/>
          <p:cNvSpPr txBox="1"/>
          <p:nvPr/>
        </p:nvSpPr>
        <p:spPr>
          <a:xfrm>
            <a:off x="4791200" y="1711768"/>
            <a:ext cx="2609600" cy="871600"/>
          </a:xfrm>
          <a:prstGeom prst="rect">
            <a:avLst/>
          </a:prstGeom>
          <a:noFill/>
          <a:ln>
            <a:noFill/>
          </a:ln>
        </p:spPr>
        <p:txBody>
          <a:bodyPr spcFirstLastPara="1" wrap="square" lIns="121897" tIns="121897" rIns="121897" bIns="121897" anchor="t" anchorCtr="0">
            <a:noAutofit/>
          </a:bodyPr>
          <a:lstStyle/>
          <a:p>
            <a:pPr algn="ctr" defTabSz="914400">
              <a:buClr>
                <a:srgbClr val="000000"/>
              </a:buClr>
              <a:buFont typeface="Arial"/>
              <a:buNone/>
            </a:pPr>
            <a:r>
              <a:rPr lang="en" sz="12800" kern="0">
                <a:solidFill>
                  <a:srgbClr val="FE344D"/>
                </a:solidFill>
                <a:latin typeface="Permanent Marker"/>
                <a:ea typeface="Permanent Marker"/>
                <a:cs typeface="Permanent Marker"/>
                <a:sym typeface="Permanent Marker"/>
              </a:rPr>
              <a:t>“</a:t>
            </a:r>
            <a:endParaRPr sz="12800" kern="0">
              <a:solidFill>
                <a:srgbClr val="FE344D"/>
              </a:solidFill>
              <a:latin typeface="Permanent Marker"/>
              <a:ea typeface="Permanent Marker"/>
              <a:cs typeface="Permanent Marker"/>
              <a:sym typeface="Permanent Marker"/>
            </a:endParaRPr>
          </a:p>
        </p:txBody>
      </p:sp>
      <p:sp>
        <p:nvSpPr>
          <p:cNvPr id="32" name="Google Shape;32;p8"/>
          <p:cNvSpPr txBox="1">
            <a:spLocks noGrp="1"/>
          </p:cNvSpPr>
          <p:nvPr>
            <p:ph type="sldNum" idx="12"/>
          </p:nvPr>
        </p:nvSpPr>
        <p:spPr>
          <a:xfrm>
            <a:off x="5730200" y="6479803"/>
            <a:ext cx="731600" cy="378400"/>
          </a:xfrm>
          <a:prstGeom prst="rect">
            <a:avLst/>
          </a:prstGeom>
        </p:spPr>
        <p:txBody>
          <a:bodyPr spcFirstLastPara="1" wrap="square" lIns="121897" tIns="121897" rIns="121897" bIns="121897"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solidFill>
                  <a:srgbClr val="859CB1"/>
                </a:solidFill>
              </a:rPr>
              <a:pPr/>
              <a:t>‹#›</a:t>
            </a:fld>
            <a:endParaRPr lang="en">
              <a:solidFill>
                <a:srgbClr val="859CB1"/>
              </a:solidFill>
            </a:endParaRPr>
          </a:p>
        </p:txBody>
      </p:sp>
    </p:spTree>
    <p:extLst>
      <p:ext uri="{BB962C8B-B14F-4D97-AF65-F5344CB8AC3E}">
        <p14:creationId xmlns:p14="http://schemas.microsoft.com/office/powerpoint/2010/main" val="30719878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Quote red">
  <p:cSld name="Quote red">
    <p:bg>
      <p:bgPr>
        <a:blipFill>
          <a:blip r:embed="rId2">
            <a:alphaModFix/>
          </a:blip>
          <a:stretch>
            <a:fillRect/>
          </a:stretch>
        </a:blipFill>
        <a:effectLst/>
      </p:bgPr>
    </p:bg>
    <p:spTree>
      <p:nvGrpSpPr>
        <p:cNvPr id="1" name="Shape 33"/>
        <p:cNvGrpSpPr/>
        <p:nvPr/>
      </p:nvGrpSpPr>
      <p:grpSpPr>
        <a:xfrm>
          <a:off x="0" y="0"/>
          <a:ext cx="0" cy="0"/>
          <a:chOff x="0" y="0"/>
          <a:chExt cx="0" cy="0"/>
        </a:xfrm>
      </p:grpSpPr>
      <p:sp>
        <p:nvSpPr>
          <p:cNvPr id="34" name="Google Shape;34;p9"/>
          <p:cNvSpPr txBox="1">
            <a:spLocks noGrp="1"/>
          </p:cNvSpPr>
          <p:nvPr>
            <p:ph type="body" idx="1"/>
          </p:nvPr>
        </p:nvSpPr>
        <p:spPr>
          <a:xfrm>
            <a:off x="1472400" y="3034800"/>
            <a:ext cx="9247200" cy="1093200"/>
          </a:xfrm>
          <a:prstGeom prst="rect">
            <a:avLst/>
          </a:prstGeom>
        </p:spPr>
        <p:txBody>
          <a:bodyPr spcFirstLastPara="1" wrap="square" lIns="121897" tIns="121897" rIns="121897" bIns="121897" anchor="ctr" anchorCtr="0">
            <a:noAutofit/>
          </a:bodyPr>
          <a:lstStyle>
            <a:lvl1pPr marL="609585" lvl="0" indent="-507987" algn="ctr" rtl="0">
              <a:spcBef>
                <a:spcPts val="800"/>
              </a:spcBef>
              <a:spcAft>
                <a:spcPts val="0"/>
              </a:spcAft>
              <a:buSzPts val="2400"/>
              <a:buChar char="▸"/>
              <a:defRPr sz="3200" i="1"/>
            </a:lvl1pPr>
            <a:lvl2pPr marL="1219170" lvl="1" indent="-507987" algn="ctr" rtl="0">
              <a:spcBef>
                <a:spcPts val="0"/>
              </a:spcBef>
              <a:spcAft>
                <a:spcPts val="0"/>
              </a:spcAft>
              <a:buSzPts val="2400"/>
              <a:buChar char="○"/>
              <a:defRPr i="1"/>
            </a:lvl2pPr>
            <a:lvl3pPr marL="1828754" lvl="2" indent="-507987" algn="ctr" rtl="0">
              <a:spcBef>
                <a:spcPts val="0"/>
              </a:spcBef>
              <a:spcAft>
                <a:spcPts val="0"/>
              </a:spcAft>
              <a:buSzPts val="2400"/>
              <a:buChar char="■"/>
              <a:defRPr i="1"/>
            </a:lvl3pPr>
            <a:lvl4pPr marL="2438339" lvl="3" indent="-507987" algn="ctr" rtl="0">
              <a:spcBef>
                <a:spcPts val="0"/>
              </a:spcBef>
              <a:spcAft>
                <a:spcPts val="0"/>
              </a:spcAft>
              <a:buSzPts val="2400"/>
              <a:buChar char="●"/>
              <a:defRPr sz="3200" i="1"/>
            </a:lvl4pPr>
            <a:lvl5pPr marL="3047924" lvl="4" indent="-507987" algn="ctr" rtl="0">
              <a:spcBef>
                <a:spcPts val="0"/>
              </a:spcBef>
              <a:spcAft>
                <a:spcPts val="0"/>
              </a:spcAft>
              <a:buSzPts val="2400"/>
              <a:buChar char="○"/>
              <a:defRPr sz="3200" i="1"/>
            </a:lvl5pPr>
            <a:lvl6pPr marL="3657509" lvl="5" indent="-507987" algn="ctr" rtl="0">
              <a:spcBef>
                <a:spcPts val="0"/>
              </a:spcBef>
              <a:spcAft>
                <a:spcPts val="0"/>
              </a:spcAft>
              <a:buSzPts val="2400"/>
              <a:buChar char="■"/>
              <a:defRPr sz="3200" i="1"/>
            </a:lvl6pPr>
            <a:lvl7pPr marL="4267093" lvl="6" indent="-507987" algn="ctr" rtl="0">
              <a:spcBef>
                <a:spcPts val="0"/>
              </a:spcBef>
              <a:spcAft>
                <a:spcPts val="0"/>
              </a:spcAft>
              <a:buSzPts val="2400"/>
              <a:buChar char="●"/>
              <a:defRPr sz="3200" i="1"/>
            </a:lvl7pPr>
            <a:lvl8pPr marL="4876678" lvl="7" indent="-507987" algn="ctr" rtl="0">
              <a:spcBef>
                <a:spcPts val="0"/>
              </a:spcBef>
              <a:spcAft>
                <a:spcPts val="0"/>
              </a:spcAft>
              <a:buSzPts val="2400"/>
              <a:buChar char="○"/>
              <a:defRPr sz="3200" i="1"/>
            </a:lvl8pPr>
            <a:lvl9pPr marL="5486263" lvl="8" indent="-507987" algn="ctr" rtl="0">
              <a:spcBef>
                <a:spcPts val="0"/>
              </a:spcBef>
              <a:spcAft>
                <a:spcPts val="0"/>
              </a:spcAft>
              <a:buSzPts val="2400"/>
              <a:buChar char="■"/>
              <a:defRPr sz="3200" i="1"/>
            </a:lvl9pPr>
          </a:lstStyle>
          <a:p>
            <a:endParaRPr/>
          </a:p>
        </p:txBody>
      </p:sp>
      <p:sp>
        <p:nvSpPr>
          <p:cNvPr id="35" name="Google Shape;35;p9"/>
          <p:cNvSpPr txBox="1"/>
          <p:nvPr/>
        </p:nvSpPr>
        <p:spPr>
          <a:xfrm>
            <a:off x="4791200" y="1322831"/>
            <a:ext cx="2609600" cy="871600"/>
          </a:xfrm>
          <a:prstGeom prst="rect">
            <a:avLst/>
          </a:prstGeom>
          <a:noFill/>
          <a:ln>
            <a:noFill/>
          </a:ln>
        </p:spPr>
        <p:txBody>
          <a:bodyPr spcFirstLastPara="1" wrap="square" lIns="121897" tIns="121897" rIns="121897" bIns="121897" anchor="t" anchorCtr="0">
            <a:noAutofit/>
          </a:bodyPr>
          <a:lstStyle/>
          <a:p>
            <a:pPr algn="ctr" defTabSz="914400">
              <a:buClr>
                <a:srgbClr val="000000"/>
              </a:buClr>
              <a:buFont typeface="Arial"/>
              <a:buNone/>
            </a:pPr>
            <a:r>
              <a:rPr lang="en" sz="12800" kern="0">
                <a:solidFill>
                  <a:srgbClr val="0198AD"/>
                </a:solidFill>
                <a:latin typeface="Permanent Marker"/>
                <a:ea typeface="Permanent Marker"/>
                <a:cs typeface="Permanent Marker"/>
                <a:sym typeface="Permanent Marker"/>
              </a:rPr>
              <a:t>“</a:t>
            </a:r>
            <a:endParaRPr sz="12800" kern="0">
              <a:solidFill>
                <a:srgbClr val="0198AD"/>
              </a:solidFill>
              <a:latin typeface="Permanent Marker"/>
              <a:ea typeface="Permanent Marker"/>
              <a:cs typeface="Permanent Marker"/>
              <a:sym typeface="Permanent Marker"/>
            </a:endParaRPr>
          </a:p>
        </p:txBody>
      </p:sp>
      <p:sp>
        <p:nvSpPr>
          <p:cNvPr id="36" name="Google Shape;36;p9"/>
          <p:cNvSpPr txBox="1">
            <a:spLocks noGrp="1"/>
          </p:cNvSpPr>
          <p:nvPr>
            <p:ph type="sldNum" idx="12"/>
          </p:nvPr>
        </p:nvSpPr>
        <p:spPr>
          <a:xfrm>
            <a:off x="5730200" y="6479803"/>
            <a:ext cx="731600" cy="378400"/>
          </a:xfrm>
          <a:prstGeom prst="rect">
            <a:avLst/>
          </a:prstGeom>
        </p:spPr>
        <p:txBody>
          <a:bodyPr spcFirstLastPara="1" wrap="square" lIns="121897" tIns="121897" rIns="121897" bIns="121897"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solidFill>
                  <a:srgbClr val="859CB1"/>
                </a:solidFill>
              </a:rPr>
              <a:pPr/>
              <a:t>‹#›</a:t>
            </a:fld>
            <a:endParaRPr lang="en">
              <a:solidFill>
                <a:srgbClr val="859CB1"/>
              </a:solidFill>
            </a:endParaRPr>
          </a:p>
        </p:txBody>
      </p:sp>
    </p:spTree>
    <p:extLst>
      <p:ext uri="{BB962C8B-B14F-4D97-AF65-F5344CB8AC3E}">
        <p14:creationId xmlns:p14="http://schemas.microsoft.com/office/powerpoint/2010/main" val="6210941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Quote blue">
  <p:cSld name="Quote blue">
    <p:bg>
      <p:bgPr>
        <a:blipFill>
          <a:blip r:embed="rId2">
            <a:alphaModFix/>
          </a:blip>
          <a:stretch>
            <a:fillRect/>
          </a:stretch>
        </a:blipFill>
        <a:effectLst/>
      </p:bgPr>
    </p:bg>
    <p:spTree>
      <p:nvGrpSpPr>
        <p:cNvPr id="1" name="Shape 37"/>
        <p:cNvGrpSpPr/>
        <p:nvPr/>
      </p:nvGrpSpPr>
      <p:grpSpPr>
        <a:xfrm>
          <a:off x="0" y="0"/>
          <a:ext cx="0" cy="0"/>
          <a:chOff x="0" y="0"/>
          <a:chExt cx="0" cy="0"/>
        </a:xfrm>
      </p:grpSpPr>
      <p:sp>
        <p:nvSpPr>
          <p:cNvPr id="38" name="Google Shape;38;p10"/>
          <p:cNvSpPr txBox="1">
            <a:spLocks noGrp="1"/>
          </p:cNvSpPr>
          <p:nvPr>
            <p:ph type="body" idx="1"/>
          </p:nvPr>
        </p:nvSpPr>
        <p:spPr>
          <a:xfrm>
            <a:off x="1472400" y="3034800"/>
            <a:ext cx="9247200" cy="1093200"/>
          </a:xfrm>
          <a:prstGeom prst="rect">
            <a:avLst/>
          </a:prstGeom>
        </p:spPr>
        <p:txBody>
          <a:bodyPr spcFirstLastPara="1" wrap="square" lIns="121897" tIns="121897" rIns="121897" bIns="121897" anchor="ctr" anchorCtr="0">
            <a:noAutofit/>
          </a:bodyPr>
          <a:lstStyle>
            <a:lvl1pPr marL="609585" lvl="0" indent="-507987" algn="ctr" rtl="0">
              <a:spcBef>
                <a:spcPts val="800"/>
              </a:spcBef>
              <a:spcAft>
                <a:spcPts val="0"/>
              </a:spcAft>
              <a:buSzPts val="2400"/>
              <a:buChar char="▸"/>
              <a:defRPr sz="3200" i="1"/>
            </a:lvl1pPr>
            <a:lvl2pPr marL="1219170" lvl="1" indent="-507987" algn="ctr" rtl="0">
              <a:spcBef>
                <a:spcPts val="0"/>
              </a:spcBef>
              <a:spcAft>
                <a:spcPts val="0"/>
              </a:spcAft>
              <a:buSzPts val="2400"/>
              <a:buChar char="○"/>
              <a:defRPr i="1"/>
            </a:lvl2pPr>
            <a:lvl3pPr marL="1828754" lvl="2" indent="-507987" algn="ctr" rtl="0">
              <a:spcBef>
                <a:spcPts val="0"/>
              </a:spcBef>
              <a:spcAft>
                <a:spcPts val="0"/>
              </a:spcAft>
              <a:buSzPts val="2400"/>
              <a:buChar char="■"/>
              <a:defRPr i="1"/>
            </a:lvl3pPr>
            <a:lvl4pPr marL="2438339" lvl="3" indent="-507987" algn="ctr" rtl="0">
              <a:spcBef>
                <a:spcPts val="0"/>
              </a:spcBef>
              <a:spcAft>
                <a:spcPts val="0"/>
              </a:spcAft>
              <a:buSzPts val="2400"/>
              <a:buChar char="●"/>
              <a:defRPr sz="3200" i="1"/>
            </a:lvl4pPr>
            <a:lvl5pPr marL="3047924" lvl="4" indent="-507987" algn="ctr" rtl="0">
              <a:spcBef>
                <a:spcPts val="0"/>
              </a:spcBef>
              <a:spcAft>
                <a:spcPts val="0"/>
              </a:spcAft>
              <a:buSzPts val="2400"/>
              <a:buChar char="○"/>
              <a:defRPr sz="3200" i="1"/>
            </a:lvl5pPr>
            <a:lvl6pPr marL="3657509" lvl="5" indent="-507987" algn="ctr" rtl="0">
              <a:spcBef>
                <a:spcPts val="0"/>
              </a:spcBef>
              <a:spcAft>
                <a:spcPts val="0"/>
              </a:spcAft>
              <a:buSzPts val="2400"/>
              <a:buChar char="■"/>
              <a:defRPr sz="3200" i="1"/>
            </a:lvl6pPr>
            <a:lvl7pPr marL="4267093" lvl="6" indent="-507987" algn="ctr" rtl="0">
              <a:spcBef>
                <a:spcPts val="0"/>
              </a:spcBef>
              <a:spcAft>
                <a:spcPts val="0"/>
              </a:spcAft>
              <a:buSzPts val="2400"/>
              <a:buChar char="●"/>
              <a:defRPr sz="3200" i="1"/>
            </a:lvl7pPr>
            <a:lvl8pPr marL="4876678" lvl="7" indent="-507987" algn="ctr" rtl="0">
              <a:spcBef>
                <a:spcPts val="0"/>
              </a:spcBef>
              <a:spcAft>
                <a:spcPts val="0"/>
              </a:spcAft>
              <a:buSzPts val="2400"/>
              <a:buChar char="○"/>
              <a:defRPr sz="3200" i="1"/>
            </a:lvl8pPr>
            <a:lvl9pPr marL="5486263" lvl="8" indent="-507987" algn="ctr" rtl="0">
              <a:spcBef>
                <a:spcPts val="0"/>
              </a:spcBef>
              <a:spcAft>
                <a:spcPts val="0"/>
              </a:spcAft>
              <a:buSzPts val="2400"/>
              <a:buChar char="■"/>
              <a:defRPr sz="3200" i="1"/>
            </a:lvl9pPr>
          </a:lstStyle>
          <a:p>
            <a:endParaRPr/>
          </a:p>
        </p:txBody>
      </p:sp>
      <p:sp>
        <p:nvSpPr>
          <p:cNvPr id="39" name="Google Shape;39;p10"/>
          <p:cNvSpPr txBox="1"/>
          <p:nvPr/>
        </p:nvSpPr>
        <p:spPr>
          <a:xfrm>
            <a:off x="4791200" y="1711768"/>
            <a:ext cx="2609600" cy="871600"/>
          </a:xfrm>
          <a:prstGeom prst="rect">
            <a:avLst/>
          </a:prstGeom>
          <a:noFill/>
          <a:ln>
            <a:noFill/>
          </a:ln>
        </p:spPr>
        <p:txBody>
          <a:bodyPr spcFirstLastPara="1" wrap="square" lIns="121897" tIns="121897" rIns="121897" bIns="121897" anchor="t" anchorCtr="0">
            <a:noAutofit/>
          </a:bodyPr>
          <a:lstStyle/>
          <a:p>
            <a:pPr algn="ctr" defTabSz="914400">
              <a:buClr>
                <a:srgbClr val="000000"/>
              </a:buClr>
              <a:buFont typeface="Arial"/>
              <a:buNone/>
            </a:pPr>
            <a:r>
              <a:rPr lang="en" sz="12800" kern="0">
                <a:solidFill>
                  <a:srgbClr val="F5A500"/>
                </a:solidFill>
                <a:latin typeface="Permanent Marker"/>
                <a:ea typeface="Permanent Marker"/>
                <a:cs typeface="Permanent Marker"/>
                <a:sym typeface="Permanent Marker"/>
              </a:rPr>
              <a:t>“</a:t>
            </a:r>
            <a:endParaRPr sz="12800" kern="0">
              <a:solidFill>
                <a:srgbClr val="F5A500"/>
              </a:solidFill>
              <a:latin typeface="Permanent Marker"/>
              <a:ea typeface="Permanent Marker"/>
              <a:cs typeface="Permanent Marker"/>
              <a:sym typeface="Permanent Marker"/>
            </a:endParaRPr>
          </a:p>
        </p:txBody>
      </p:sp>
      <p:sp>
        <p:nvSpPr>
          <p:cNvPr id="40" name="Google Shape;40;p10"/>
          <p:cNvSpPr txBox="1">
            <a:spLocks noGrp="1"/>
          </p:cNvSpPr>
          <p:nvPr>
            <p:ph type="sldNum" idx="12"/>
          </p:nvPr>
        </p:nvSpPr>
        <p:spPr>
          <a:xfrm>
            <a:off x="5730200" y="6479803"/>
            <a:ext cx="731600" cy="378400"/>
          </a:xfrm>
          <a:prstGeom prst="rect">
            <a:avLst/>
          </a:prstGeom>
        </p:spPr>
        <p:txBody>
          <a:bodyPr spcFirstLastPara="1" wrap="square" lIns="121897" tIns="121897" rIns="121897" bIns="121897"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solidFill>
                  <a:srgbClr val="859CB1"/>
                </a:solidFill>
              </a:rPr>
              <a:pPr/>
              <a:t>‹#›</a:t>
            </a:fld>
            <a:endParaRPr lang="en">
              <a:solidFill>
                <a:srgbClr val="859CB1"/>
              </a:solidFill>
            </a:endParaRPr>
          </a:p>
        </p:txBody>
      </p:sp>
    </p:spTree>
    <p:extLst>
      <p:ext uri="{BB962C8B-B14F-4D97-AF65-F5344CB8AC3E}">
        <p14:creationId xmlns:p14="http://schemas.microsoft.com/office/powerpoint/2010/main" val="2327876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 1 column" type="tx">
  <p:cSld name="Title + 1 column">
    <p:bg>
      <p:bgPr>
        <a:blipFill>
          <a:blip r:embed="rId2">
            <a:alphaModFix/>
          </a:blip>
          <a:stretch>
            <a:fillRect/>
          </a:stretch>
        </a:blipFill>
        <a:effectLst/>
      </p:bgPr>
    </p:bg>
    <p:spTree>
      <p:nvGrpSpPr>
        <p:cNvPr id="1" name="Shape 41"/>
        <p:cNvGrpSpPr/>
        <p:nvPr/>
      </p:nvGrpSpPr>
      <p:grpSpPr>
        <a:xfrm>
          <a:off x="0" y="0"/>
          <a:ext cx="0" cy="0"/>
          <a:chOff x="0" y="0"/>
          <a:chExt cx="0" cy="0"/>
        </a:xfrm>
      </p:grpSpPr>
      <p:sp>
        <p:nvSpPr>
          <p:cNvPr id="42" name="Google Shape;42;p11"/>
          <p:cNvSpPr txBox="1">
            <a:spLocks noGrp="1"/>
          </p:cNvSpPr>
          <p:nvPr>
            <p:ph type="title"/>
          </p:nvPr>
        </p:nvSpPr>
        <p:spPr>
          <a:xfrm>
            <a:off x="609600" y="-30163"/>
            <a:ext cx="10972800" cy="1143200"/>
          </a:xfrm>
          <a:prstGeom prst="rect">
            <a:avLst/>
          </a:prstGeom>
        </p:spPr>
        <p:txBody>
          <a:bodyPr spcFirstLastPara="1" wrap="square" lIns="121897" tIns="121897" rIns="121897" bIns="121897" anchor="ctr" anchorCtr="0">
            <a:noAutofit/>
          </a:bodyPr>
          <a:lstStyle>
            <a:lvl1pPr lvl="0">
              <a:spcBef>
                <a:spcPts val="0"/>
              </a:spcBef>
              <a:spcAft>
                <a:spcPts val="0"/>
              </a:spcAft>
              <a:buClr>
                <a:schemeClr val="lt1"/>
              </a:buClr>
              <a:buSzPts val="2400"/>
              <a:buNone/>
              <a:defRPr>
                <a:solidFill>
                  <a:schemeClr val="lt1"/>
                </a:solidFill>
              </a:defRPr>
            </a:lvl1pPr>
            <a:lvl2pPr lvl="1">
              <a:spcBef>
                <a:spcPts val="0"/>
              </a:spcBef>
              <a:spcAft>
                <a:spcPts val="0"/>
              </a:spcAft>
              <a:buClr>
                <a:schemeClr val="lt1"/>
              </a:buClr>
              <a:buSzPts val="2400"/>
              <a:buNone/>
              <a:defRPr>
                <a:solidFill>
                  <a:schemeClr val="lt1"/>
                </a:solidFill>
              </a:defRPr>
            </a:lvl2pPr>
            <a:lvl3pPr lvl="2">
              <a:spcBef>
                <a:spcPts val="0"/>
              </a:spcBef>
              <a:spcAft>
                <a:spcPts val="0"/>
              </a:spcAft>
              <a:buClr>
                <a:schemeClr val="lt1"/>
              </a:buClr>
              <a:buSzPts val="2400"/>
              <a:buNone/>
              <a:defRPr>
                <a:solidFill>
                  <a:schemeClr val="lt1"/>
                </a:solidFill>
              </a:defRPr>
            </a:lvl3pPr>
            <a:lvl4pPr lvl="3">
              <a:spcBef>
                <a:spcPts val="0"/>
              </a:spcBef>
              <a:spcAft>
                <a:spcPts val="0"/>
              </a:spcAft>
              <a:buClr>
                <a:schemeClr val="lt1"/>
              </a:buClr>
              <a:buSzPts val="2400"/>
              <a:buNone/>
              <a:defRPr>
                <a:solidFill>
                  <a:schemeClr val="lt1"/>
                </a:solidFill>
              </a:defRPr>
            </a:lvl4pPr>
            <a:lvl5pPr lvl="4">
              <a:spcBef>
                <a:spcPts val="0"/>
              </a:spcBef>
              <a:spcAft>
                <a:spcPts val="0"/>
              </a:spcAft>
              <a:buClr>
                <a:schemeClr val="lt1"/>
              </a:buClr>
              <a:buSzPts val="2400"/>
              <a:buNone/>
              <a:defRPr>
                <a:solidFill>
                  <a:schemeClr val="lt1"/>
                </a:solidFill>
              </a:defRPr>
            </a:lvl5pPr>
            <a:lvl6pPr lvl="5">
              <a:spcBef>
                <a:spcPts val="0"/>
              </a:spcBef>
              <a:spcAft>
                <a:spcPts val="0"/>
              </a:spcAft>
              <a:buClr>
                <a:schemeClr val="lt1"/>
              </a:buClr>
              <a:buSzPts val="2400"/>
              <a:buNone/>
              <a:defRPr>
                <a:solidFill>
                  <a:schemeClr val="lt1"/>
                </a:solidFill>
              </a:defRPr>
            </a:lvl6pPr>
            <a:lvl7pPr lvl="6">
              <a:spcBef>
                <a:spcPts val="0"/>
              </a:spcBef>
              <a:spcAft>
                <a:spcPts val="0"/>
              </a:spcAft>
              <a:buClr>
                <a:schemeClr val="lt1"/>
              </a:buClr>
              <a:buSzPts val="2400"/>
              <a:buNone/>
              <a:defRPr>
                <a:solidFill>
                  <a:schemeClr val="lt1"/>
                </a:solidFill>
              </a:defRPr>
            </a:lvl7pPr>
            <a:lvl8pPr lvl="7">
              <a:spcBef>
                <a:spcPts val="0"/>
              </a:spcBef>
              <a:spcAft>
                <a:spcPts val="0"/>
              </a:spcAft>
              <a:buClr>
                <a:schemeClr val="lt1"/>
              </a:buClr>
              <a:buSzPts val="2400"/>
              <a:buNone/>
              <a:defRPr>
                <a:solidFill>
                  <a:schemeClr val="lt1"/>
                </a:solidFill>
              </a:defRPr>
            </a:lvl8pPr>
            <a:lvl9pPr lvl="8">
              <a:spcBef>
                <a:spcPts val="0"/>
              </a:spcBef>
              <a:spcAft>
                <a:spcPts val="0"/>
              </a:spcAft>
              <a:buClr>
                <a:schemeClr val="lt1"/>
              </a:buClr>
              <a:buSzPts val="2400"/>
              <a:buNone/>
              <a:defRPr>
                <a:solidFill>
                  <a:schemeClr val="lt1"/>
                </a:solidFill>
              </a:defRPr>
            </a:lvl9pPr>
          </a:lstStyle>
          <a:p>
            <a:endParaRPr/>
          </a:p>
        </p:txBody>
      </p:sp>
      <p:sp>
        <p:nvSpPr>
          <p:cNvPr id="43" name="Google Shape;43;p11"/>
          <p:cNvSpPr txBox="1">
            <a:spLocks noGrp="1"/>
          </p:cNvSpPr>
          <p:nvPr>
            <p:ph type="body" idx="1"/>
          </p:nvPr>
        </p:nvSpPr>
        <p:spPr>
          <a:xfrm>
            <a:off x="1215600" y="1600200"/>
            <a:ext cx="9760800" cy="4967600"/>
          </a:xfrm>
          <a:prstGeom prst="rect">
            <a:avLst/>
          </a:prstGeom>
        </p:spPr>
        <p:txBody>
          <a:bodyPr spcFirstLastPara="1" wrap="square" lIns="121897" tIns="121897" rIns="121897" bIns="121897" anchor="t" anchorCtr="0">
            <a:noAutofit/>
          </a:bodyPr>
          <a:lstStyle>
            <a:lvl1pPr marL="609585" lvl="0" indent="-507987">
              <a:spcBef>
                <a:spcPts val="800"/>
              </a:spcBef>
              <a:spcAft>
                <a:spcPts val="0"/>
              </a:spcAft>
              <a:buSzPts val="2400"/>
              <a:buChar char="▸"/>
              <a:defRPr/>
            </a:lvl1pPr>
            <a:lvl2pPr marL="1219170" lvl="1" indent="-507987">
              <a:spcBef>
                <a:spcPts val="0"/>
              </a:spcBef>
              <a:spcAft>
                <a:spcPts val="0"/>
              </a:spcAft>
              <a:buSzPts val="2400"/>
              <a:buChar char="○"/>
              <a:defRPr/>
            </a:lvl2pPr>
            <a:lvl3pPr marL="1828754" lvl="2" indent="-507987">
              <a:spcBef>
                <a:spcPts val="0"/>
              </a:spcBef>
              <a:spcAft>
                <a:spcPts val="0"/>
              </a:spcAft>
              <a:buSzPts val="2400"/>
              <a:buChar char="■"/>
              <a:defRPr/>
            </a:lvl3pPr>
            <a:lvl4pPr marL="2438339" lvl="3" indent="-507987">
              <a:spcBef>
                <a:spcPts val="0"/>
              </a:spcBef>
              <a:spcAft>
                <a:spcPts val="0"/>
              </a:spcAft>
              <a:buSzPts val="2400"/>
              <a:buChar char="●"/>
              <a:defRPr/>
            </a:lvl4pPr>
            <a:lvl5pPr marL="3047924" lvl="4" indent="-507987">
              <a:spcBef>
                <a:spcPts val="0"/>
              </a:spcBef>
              <a:spcAft>
                <a:spcPts val="0"/>
              </a:spcAft>
              <a:buSzPts val="2400"/>
              <a:buChar char="○"/>
              <a:defRPr/>
            </a:lvl5pPr>
            <a:lvl6pPr marL="3657509" lvl="5" indent="-507987">
              <a:spcBef>
                <a:spcPts val="0"/>
              </a:spcBef>
              <a:spcAft>
                <a:spcPts val="0"/>
              </a:spcAft>
              <a:buSzPts val="2400"/>
              <a:buChar char="■"/>
              <a:defRPr/>
            </a:lvl6pPr>
            <a:lvl7pPr marL="4267093" lvl="6" indent="-507987">
              <a:spcBef>
                <a:spcPts val="0"/>
              </a:spcBef>
              <a:spcAft>
                <a:spcPts val="0"/>
              </a:spcAft>
              <a:buSzPts val="2400"/>
              <a:buChar char="●"/>
              <a:defRPr/>
            </a:lvl7pPr>
            <a:lvl8pPr marL="4876678" lvl="7" indent="-507987">
              <a:spcBef>
                <a:spcPts val="0"/>
              </a:spcBef>
              <a:spcAft>
                <a:spcPts val="0"/>
              </a:spcAft>
              <a:buSzPts val="2400"/>
              <a:buChar char="○"/>
              <a:defRPr/>
            </a:lvl8pPr>
            <a:lvl9pPr marL="5486263" lvl="8" indent="-507987">
              <a:spcBef>
                <a:spcPts val="0"/>
              </a:spcBef>
              <a:spcAft>
                <a:spcPts val="0"/>
              </a:spcAft>
              <a:buSzPts val="2400"/>
              <a:buChar char="■"/>
              <a:defRPr/>
            </a:lvl9pPr>
          </a:lstStyle>
          <a:p>
            <a:endParaRPr/>
          </a:p>
        </p:txBody>
      </p:sp>
      <p:sp>
        <p:nvSpPr>
          <p:cNvPr id="44" name="Google Shape;44;p11"/>
          <p:cNvSpPr txBox="1">
            <a:spLocks noGrp="1"/>
          </p:cNvSpPr>
          <p:nvPr>
            <p:ph type="sldNum" idx="12"/>
          </p:nvPr>
        </p:nvSpPr>
        <p:spPr>
          <a:xfrm>
            <a:off x="5730200" y="6479803"/>
            <a:ext cx="731600" cy="378400"/>
          </a:xfrm>
          <a:prstGeom prst="rect">
            <a:avLst/>
          </a:prstGeom>
        </p:spPr>
        <p:txBody>
          <a:bodyPr spcFirstLastPara="1" wrap="square" lIns="121897" tIns="121897" rIns="121897" bIns="121897" anchor="t"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solidFill>
                  <a:srgbClr val="FFFFFF"/>
                </a:solidFill>
              </a:rPr>
              <a:pPr/>
              <a:t>‹#›</a:t>
            </a:fld>
            <a:endParaRPr lang="en">
              <a:solidFill>
                <a:srgbClr val="FFFFFF"/>
              </a:solidFill>
            </a:endParaRPr>
          </a:p>
        </p:txBody>
      </p:sp>
    </p:spTree>
    <p:extLst>
      <p:ext uri="{BB962C8B-B14F-4D97-AF65-F5344CB8AC3E}">
        <p14:creationId xmlns:p14="http://schemas.microsoft.com/office/powerpoint/2010/main" val="34566088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bg>
      <p:bgPr>
        <a:blipFill>
          <a:blip r:embed="rId2">
            <a:alphaModFix/>
          </a:blip>
          <a:stretch>
            <a:fillRect/>
          </a:stretch>
        </a:blipFill>
        <a:effectLst/>
      </p:bgPr>
    </p:bg>
    <p:spTree>
      <p:nvGrpSpPr>
        <p:cNvPr id="1" name="Shape 45"/>
        <p:cNvGrpSpPr/>
        <p:nvPr/>
      </p:nvGrpSpPr>
      <p:grpSpPr>
        <a:xfrm>
          <a:off x="0" y="0"/>
          <a:ext cx="0" cy="0"/>
          <a:chOff x="0" y="0"/>
          <a:chExt cx="0" cy="0"/>
        </a:xfrm>
      </p:grpSpPr>
      <p:sp>
        <p:nvSpPr>
          <p:cNvPr id="46" name="Google Shape;46;p12"/>
          <p:cNvSpPr txBox="1">
            <a:spLocks noGrp="1"/>
          </p:cNvSpPr>
          <p:nvPr>
            <p:ph type="title"/>
          </p:nvPr>
        </p:nvSpPr>
        <p:spPr>
          <a:xfrm>
            <a:off x="609600" y="-30163"/>
            <a:ext cx="10972800" cy="1143200"/>
          </a:xfrm>
          <a:prstGeom prst="rect">
            <a:avLst/>
          </a:prstGeom>
        </p:spPr>
        <p:txBody>
          <a:bodyPr spcFirstLastPara="1" wrap="square" lIns="121897" tIns="121897" rIns="121897" bIns="121897" anchor="ctr" anchorCtr="0">
            <a:noAutofit/>
          </a:bodyPr>
          <a:lstStyle>
            <a:lvl1pPr lvl="0">
              <a:spcBef>
                <a:spcPts val="0"/>
              </a:spcBef>
              <a:spcAft>
                <a:spcPts val="0"/>
              </a:spcAft>
              <a:buClr>
                <a:schemeClr val="lt1"/>
              </a:buClr>
              <a:buSzPts val="2400"/>
              <a:buNone/>
              <a:defRPr>
                <a:solidFill>
                  <a:schemeClr val="lt1"/>
                </a:solidFill>
              </a:defRPr>
            </a:lvl1pPr>
            <a:lvl2pPr lvl="1">
              <a:spcBef>
                <a:spcPts val="0"/>
              </a:spcBef>
              <a:spcAft>
                <a:spcPts val="0"/>
              </a:spcAft>
              <a:buClr>
                <a:schemeClr val="lt1"/>
              </a:buClr>
              <a:buSzPts val="2400"/>
              <a:buNone/>
              <a:defRPr>
                <a:solidFill>
                  <a:schemeClr val="lt1"/>
                </a:solidFill>
              </a:defRPr>
            </a:lvl2pPr>
            <a:lvl3pPr lvl="2">
              <a:spcBef>
                <a:spcPts val="0"/>
              </a:spcBef>
              <a:spcAft>
                <a:spcPts val="0"/>
              </a:spcAft>
              <a:buClr>
                <a:schemeClr val="lt1"/>
              </a:buClr>
              <a:buSzPts val="2400"/>
              <a:buNone/>
              <a:defRPr>
                <a:solidFill>
                  <a:schemeClr val="lt1"/>
                </a:solidFill>
              </a:defRPr>
            </a:lvl3pPr>
            <a:lvl4pPr lvl="3">
              <a:spcBef>
                <a:spcPts val="0"/>
              </a:spcBef>
              <a:spcAft>
                <a:spcPts val="0"/>
              </a:spcAft>
              <a:buClr>
                <a:schemeClr val="lt1"/>
              </a:buClr>
              <a:buSzPts val="2400"/>
              <a:buNone/>
              <a:defRPr>
                <a:solidFill>
                  <a:schemeClr val="lt1"/>
                </a:solidFill>
              </a:defRPr>
            </a:lvl4pPr>
            <a:lvl5pPr lvl="4">
              <a:spcBef>
                <a:spcPts val="0"/>
              </a:spcBef>
              <a:spcAft>
                <a:spcPts val="0"/>
              </a:spcAft>
              <a:buClr>
                <a:schemeClr val="lt1"/>
              </a:buClr>
              <a:buSzPts val="2400"/>
              <a:buNone/>
              <a:defRPr>
                <a:solidFill>
                  <a:schemeClr val="lt1"/>
                </a:solidFill>
              </a:defRPr>
            </a:lvl5pPr>
            <a:lvl6pPr lvl="5">
              <a:spcBef>
                <a:spcPts val="0"/>
              </a:spcBef>
              <a:spcAft>
                <a:spcPts val="0"/>
              </a:spcAft>
              <a:buClr>
                <a:schemeClr val="lt1"/>
              </a:buClr>
              <a:buSzPts val="2400"/>
              <a:buNone/>
              <a:defRPr>
                <a:solidFill>
                  <a:schemeClr val="lt1"/>
                </a:solidFill>
              </a:defRPr>
            </a:lvl6pPr>
            <a:lvl7pPr lvl="6">
              <a:spcBef>
                <a:spcPts val="0"/>
              </a:spcBef>
              <a:spcAft>
                <a:spcPts val="0"/>
              </a:spcAft>
              <a:buClr>
                <a:schemeClr val="lt1"/>
              </a:buClr>
              <a:buSzPts val="2400"/>
              <a:buNone/>
              <a:defRPr>
                <a:solidFill>
                  <a:schemeClr val="lt1"/>
                </a:solidFill>
              </a:defRPr>
            </a:lvl7pPr>
            <a:lvl8pPr lvl="7">
              <a:spcBef>
                <a:spcPts val="0"/>
              </a:spcBef>
              <a:spcAft>
                <a:spcPts val="0"/>
              </a:spcAft>
              <a:buClr>
                <a:schemeClr val="lt1"/>
              </a:buClr>
              <a:buSzPts val="2400"/>
              <a:buNone/>
              <a:defRPr>
                <a:solidFill>
                  <a:schemeClr val="lt1"/>
                </a:solidFill>
              </a:defRPr>
            </a:lvl8pPr>
            <a:lvl9pPr lvl="8">
              <a:spcBef>
                <a:spcPts val="0"/>
              </a:spcBef>
              <a:spcAft>
                <a:spcPts val="0"/>
              </a:spcAft>
              <a:buClr>
                <a:schemeClr val="lt1"/>
              </a:buClr>
              <a:buSzPts val="2400"/>
              <a:buNone/>
              <a:defRPr>
                <a:solidFill>
                  <a:schemeClr val="lt1"/>
                </a:solidFill>
              </a:defRPr>
            </a:lvl9pPr>
          </a:lstStyle>
          <a:p>
            <a:endParaRPr/>
          </a:p>
        </p:txBody>
      </p:sp>
      <p:sp>
        <p:nvSpPr>
          <p:cNvPr id="47" name="Google Shape;47;p12"/>
          <p:cNvSpPr txBox="1">
            <a:spLocks noGrp="1"/>
          </p:cNvSpPr>
          <p:nvPr>
            <p:ph type="body" idx="1"/>
          </p:nvPr>
        </p:nvSpPr>
        <p:spPr>
          <a:xfrm>
            <a:off x="1073067" y="1600200"/>
            <a:ext cx="4876000" cy="4378800"/>
          </a:xfrm>
          <a:prstGeom prst="rect">
            <a:avLst/>
          </a:prstGeom>
        </p:spPr>
        <p:txBody>
          <a:bodyPr spcFirstLastPara="1" wrap="square" lIns="121897" tIns="121897" rIns="121897" bIns="121897" anchor="t" anchorCtr="0">
            <a:noAutofit/>
          </a:bodyPr>
          <a:lstStyle>
            <a:lvl1pPr marL="609585" lvl="0" indent="-474121">
              <a:spcBef>
                <a:spcPts val="800"/>
              </a:spcBef>
              <a:spcAft>
                <a:spcPts val="0"/>
              </a:spcAft>
              <a:buSzPts val="2000"/>
              <a:buChar char="▸"/>
              <a:defRPr sz="2700"/>
            </a:lvl1pPr>
            <a:lvl2pPr marL="1219170" lvl="1" indent="-474121">
              <a:spcBef>
                <a:spcPts val="0"/>
              </a:spcBef>
              <a:spcAft>
                <a:spcPts val="0"/>
              </a:spcAft>
              <a:buSzPts val="2000"/>
              <a:buChar char="○"/>
              <a:defRPr sz="2700"/>
            </a:lvl2pPr>
            <a:lvl3pPr marL="1828754" lvl="2" indent="-474121">
              <a:spcBef>
                <a:spcPts val="0"/>
              </a:spcBef>
              <a:spcAft>
                <a:spcPts val="0"/>
              </a:spcAft>
              <a:buSzPts val="2000"/>
              <a:buChar char="■"/>
              <a:defRPr sz="2700"/>
            </a:lvl3pPr>
            <a:lvl4pPr marL="2438339" lvl="3" indent="-474121">
              <a:spcBef>
                <a:spcPts val="0"/>
              </a:spcBef>
              <a:spcAft>
                <a:spcPts val="0"/>
              </a:spcAft>
              <a:buSzPts val="2000"/>
              <a:buChar char="●"/>
              <a:defRPr sz="2700"/>
            </a:lvl4pPr>
            <a:lvl5pPr marL="3047924" lvl="4" indent="-474121">
              <a:spcBef>
                <a:spcPts val="0"/>
              </a:spcBef>
              <a:spcAft>
                <a:spcPts val="0"/>
              </a:spcAft>
              <a:buSzPts val="2000"/>
              <a:buChar char="○"/>
              <a:defRPr sz="2700"/>
            </a:lvl5pPr>
            <a:lvl6pPr marL="3657509" lvl="5" indent="-474121">
              <a:spcBef>
                <a:spcPts val="0"/>
              </a:spcBef>
              <a:spcAft>
                <a:spcPts val="0"/>
              </a:spcAft>
              <a:buSzPts val="2000"/>
              <a:buChar char="■"/>
              <a:defRPr sz="2700"/>
            </a:lvl6pPr>
            <a:lvl7pPr marL="4267093" lvl="6" indent="-474121">
              <a:spcBef>
                <a:spcPts val="0"/>
              </a:spcBef>
              <a:spcAft>
                <a:spcPts val="0"/>
              </a:spcAft>
              <a:buSzPts val="2000"/>
              <a:buChar char="●"/>
              <a:defRPr sz="2700"/>
            </a:lvl7pPr>
            <a:lvl8pPr marL="4876678" lvl="7" indent="-474121">
              <a:spcBef>
                <a:spcPts val="0"/>
              </a:spcBef>
              <a:spcAft>
                <a:spcPts val="0"/>
              </a:spcAft>
              <a:buSzPts val="2000"/>
              <a:buChar char="○"/>
              <a:defRPr sz="2700"/>
            </a:lvl8pPr>
            <a:lvl9pPr marL="5486263" lvl="8" indent="-474121">
              <a:spcBef>
                <a:spcPts val="0"/>
              </a:spcBef>
              <a:spcAft>
                <a:spcPts val="0"/>
              </a:spcAft>
              <a:buSzPts val="2000"/>
              <a:buChar char="■"/>
              <a:defRPr sz="2700"/>
            </a:lvl9pPr>
          </a:lstStyle>
          <a:p>
            <a:endParaRPr/>
          </a:p>
        </p:txBody>
      </p:sp>
      <p:sp>
        <p:nvSpPr>
          <p:cNvPr id="48" name="Google Shape;48;p12"/>
          <p:cNvSpPr txBox="1">
            <a:spLocks noGrp="1"/>
          </p:cNvSpPr>
          <p:nvPr>
            <p:ph type="body" idx="2"/>
          </p:nvPr>
        </p:nvSpPr>
        <p:spPr>
          <a:xfrm>
            <a:off x="6242935" y="1600200"/>
            <a:ext cx="4876000" cy="4378800"/>
          </a:xfrm>
          <a:prstGeom prst="rect">
            <a:avLst/>
          </a:prstGeom>
        </p:spPr>
        <p:txBody>
          <a:bodyPr spcFirstLastPara="1" wrap="square" lIns="121897" tIns="121897" rIns="121897" bIns="121897" anchor="t" anchorCtr="0">
            <a:noAutofit/>
          </a:bodyPr>
          <a:lstStyle>
            <a:lvl1pPr marL="609585" lvl="0" indent="-474121">
              <a:spcBef>
                <a:spcPts val="800"/>
              </a:spcBef>
              <a:spcAft>
                <a:spcPts val="0"/>
              </a:spcAft>
              <a:buSzPts val="2000"/>
              <a:buChar char="▸"/>
              <a:defRPr sz="2700"/>
            </a:lvl1pPr>
            <a:lvl2pPr marL="1219170" lvl="1" indent="-474121">
              <a:spcBef>
                <a:spcPts val="0"/>
              </a:spcBef>
              <a:spcAft>
                <a:spcPts val="0"/>
              </a:spcAft>
              <a:buSzPts val="2000"/>
              <a:buChar char="○"/>
              <a:defRPr sz="2700"/>
            </a:lvl2pPr>
            <a:lvl3pPr marL="1828754" lvl="2" indent="-474121">
              <a:spcBef>
                <a:spcPts val="0"/>
              </a:spcBef>
              <a:spcAft>
                <a:spcPts val="0"/>
              </a:spcAft>
              <a:buSzPts val="2000"/>
              <a:buChar char="■"/>
              <a:defRPr sz="2700"/>
            </a:lvl3pPr>
            <a:lvl4pPr marL="2438339" lvl="3" indent="-474121">
              <a:spcBef>
                <a:spcPts val="0"/>
              </a:spcBef>
              <a:spcAft>
                <a:spcPts val="0"/>
              </a:spcAft>
              <a:buSzPts val="2000"/>
              <a:buChar char="●"/>
              <a:defRPr sz="2700"/>
            </a:lvl4pPr>
            <a:lvl5pPr marL="3047924" lvl="4" indent="-474121">
              <a:spcBef>
                <a:spcPts val="0"/>
              </a:spcBef>
              <a:spcAft>
                <a:spcPts val="0"/>
              </a:spcAft>
              <a:buSzPts val="2000"/>
              <a:buChar char="○"/>
              <a:defRPr sz="2700"/>
            </a:lvl5pPr>
            <a:lvl6pPr marL="3657509" lvl="5" indent="-474121">
              <a:spcBef>
                <a:spcPts val="0"/>
              </a:spcBef>
              <a:spcAft>
                <a:spcPts val="0"/>
              </a:spcAft>
              <a:buSzPts val="2000"/>
              <a:buChar char="■"/>
              <a:defRPr sz="2700"/>
            </a:lvl6pPr>
            <a:lvl7pPr marL="4267093" lvl="6" indent="-474121">
              <a:spcBef>
                <a:spcPts val="0"/>
              </a:spcBef>
              <a:spcAft>
                <a:spcPts val="0"/>
              </a:spcAft>
              <a:buSzPts val="2000"/>
              <a:buChar char="●"/>
              <a:defRPr sz="2700"/>
            </a:lvl7pPr>
            <a:lvl8pPr marL="4876678" lvl="7" indent="-474121">
              <a:spcBef>
                <a:spcPts val="0"/>
              </a:spcBef>
              <a:spcAft>
                <a:spcPts val="0"/>
              </a:spcAft>
              <a:buSzPts val="2000"/>
              <a:buChar char="○"/>
              <a:defRPr sz="2700"/>
            </a:lvl8pPr>
            <a:lvl9pPr marL="5486263" lvl="8" indent="-474121">
              <a:spcBef>
                <a:spcPts val="0"/>
              </a:spcBef>
              <a:spcAft>
                <a:spcPts val="0"/>
              </a:spcAft>
              <a:buSzPts val="2000"/>
              <a:buChar char="■"/>
              <a:defRPr sz="2700"/>
            </a:lvl9pPr>
          </a:lstStyle>
          <a:p>
            <a:endParaRPr/>
          </a:p>
        </p:txBody>
      </p:sp>
      <p:sp>
        <p:nvSpPr>
          <p:cNvPr id="49" name="Google Shape;49;p12"/>
          <p:cNvSpPr txBox="1">
            <a:spLocks noGrp="1"/>
          </p:cNvSpPr>
          <p:nvPr>
            <p:ph type="sldNum" idx="12"/>
          </p:nvPr>
        </p:nvSpPr>
        <p:spPr>
          <a:xfrm>
            <a:off x="5730200" y="6479803"/>
            <a:ext cx="731600" cy="378400"/>
          </a:xfrm>
          <a:prstGeom prst="rect">
            <a:avLst/>
          </a:prstGeom>
        </p:spPr>
        <p:txBody>
          <a:bodyPr spcFirstLastPara="1" wrap="square" lIns="121897" tIns="121897" rIns="121897" bIns="121897" anchor="t"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solidFill>
                  <a:srgbClr val="FFFFFF"/>
                </a:solidFill>
              </a:rPr>
              <a:pPr/>
              <a:t>‹#›</a:t>
            </a:fld>
            <a:endParaRPr lang="en">
              <a:solidFill>
                <a:srgbClr val="FFFFFF"/>
              </a:solidFill>
            </a:endParaRPr>
          </a:p>
        </p:txBody>
      </p:sp>
    </p:spTree>
    <p:extLst>
      <p:ext uri="{BB962C8B-B14F-4D97-AF65-F5344CB8AC3E}">
        <p14:creationId xmlns:p14="http://schemas.microsoft.com/office/powerpoint/2010/main" val="6523259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 3 columns">
  <p:cSld name="Title + 3 columns">
    <p:bg>
      <p:bgPr>
        <a:blipFill>
          <a:blip r:embed="rId2">
            <a:alphaModFix/>
          </a:blip>
          <a:stretch>
            <a:fillRect/>
          </a:stretch>
        </a:blip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09600" y="-30163"/>
            <a:ext cx="10972800" cy="1143200"/>
          </a:xfrm>
          <a:prstGeom prst="rect">
            <a:avLst/>
          </a:prstGeom>
        </p:spPr>
        <p:txBody>
          <a:bodyPr spcFirstLastPara="1" wrap="square" lIns="121897" tIns="121897" rIns="121897" bIns="121897" anchor="ctr" anchorCtr="0">
            <a:noAutofit/>
          </a:bodyPr>
          <a:lstStyle>
            <a:lvl1pPr lvl="0" rtl="0">
              <a:spcBef>
                <a:spcPts val="0"/>
              </a:spcBef>
              <a:spcAft>
                <a:spcPts val="0"/>
              </a:spcAft>
              <a:buClr>
                <a:schemeClr val="lt1"/>
              </a:buClr>
              <a:buSzPts val="2400"/>
              <a:buNone/>
              <a:defRPr>
                <a:solidFill>
                  <a:schemeClr val="lt1"/>
                </a:solidFill>
              </a:defRPr>
            </a:lvl1pPr>
            <a:lvl2pPr lvl="1" rtl="0">
              <a:spcBef>
                <a:spcPts val="0"/>
              </a:spcBef>
              <a:spcAft>
                <a:spcPts val="0"/>
              </a:spcAft>
              <a:buClr>
                <a:schemeClr val="lt1"/>
              </a:buClr>
              <a:buSzPts val="2400"/>
              <a:buNone/>
              <a:defRPr>
                <a:solidFill>
                  <a:schemeClr val="lt1"/>
                </a:solidFill>
              </a:defRPr>
            </a:lvl2pPr>
            <a:lvl3pPr lvl="2" rtl="0">
              <a:spcBef>
                <a:spcPts val="0"/>
              </a:spcBef>
              <a:spcAft>
                <a:spcPts val="0"/>
              </a:spcAft>
              <a:buClr>
                <a:schemeClr val="lt1"/>
              </a:buClr>
              <a:buSzPts val="2400"/>
              <a:buNone/>
              <a:defRPr>
                <a:solidFill>
                  <a:schemeClr val="lt1"/>
                </a:solidFill>
              </a:defRPr>
            </a:lvl3pPr>
            <a:lvl4pPr lvl="3" rtl="0">
              <a:spcBef>
                <a:spcPts val="0"/>
              </a:spcBef>
              <a:spcAft>
                <a:spcPts val="0"/>
              </a:spcAft>
              <a:buClr>
                <a:schemeClr val="lt1"/>
              </a:buClr>
              <a:buSzPts val="2400"/>
              <a:buNone/>
              <a:defRPr>
                <a:solidFill>
                  <a:schemeClr val="lt1"/>
                </a:solidFill>
              </a:defRPr>
            </a:lvl4pPr>
            <a:lvl5pPr lvl="4" rtl="0">
              <a:spcBef>
                <a:spcPts val="0"/>
              </a:spcBef>
              <a:spcAft>
                <a:spcPts val="0"/>
              </a:spcAft>
              <a:buClr>
                <a:schemeClr val="lt1"/>
              </a:buClr>
              <a:buSzPts val="2400"/>
              <a:buNone/>
              <a:defRPr>
                <a:solidFill>
                  <a:schemeClr val="lt1"/>
                </a:solidFill>
              </a:defRPr>
            </a:lvl5pPr>
            <a:lvl6pPr lvl="5" rtl="0">
              <a:spcBef>
                <a:spcPts val="0"/>
              </a:spcBef>
              <a:spcAft>
                <a:spcPts val="0"/>
              </a:spcAft>
              <a:buClr>
                <a:schemeClr val="lt1"/>
              </a:buClr>
              <a:buSzPts val="2400"/>
              <a:buNone/>
              <a:defRPr>
                <a:solidFill>
                  <a:schemeClr val="lt1"/>
                </a:solidFill>
              </a:defRPr>
            </a:lvl6pPr>
            <a:lvl7pPr lvl="6" rtl="0">
              <a:spcBef>
                <a:spcPts val="0"/>
              </a:spcBef>
              <a:spcAft>
                <a:spcPts val="0"/>
              </a:spcAft>
              <a:buClr>
                <a:schemeClr val="lt1"/>
              </a:buClr>
              <a:buSzPts val="2400"/>
              <a:buNone/>
              <a:defRPr>
                <a:solidFill>
                  <a:schemeClr val="lt1"/>
                </a:solidFill>
              </a:defRPr>
            </a:lvl7pPr>
            <a:lvl8pPr lvl="7" rtl="0">
              <a:spcBef>
                <a:spcPts val="0"/>
              </a:spcBef>
              <a:spcAft>
                <a:spcPts val="0"/>
              </a:spcAft>
              <a:buClr>
                <a:schemeClr val="lt1"/>
              </a:buClr>
              <a:buSzPts val="2400"/>
              <a:buNone/>
              <a:defRPr>
                <a:solidFill>
                  <a:schemeClr val="lt1"/>
                </a:solidFill>
              </a:defRPr>
            </a:lvl8pPr>
            <a:lvl9pPr lvl="8" rtl="0">
              <a:spcBef>
                <a:spcPts val="0"/>
              </a:spcBef>
              <a:spcAft>
                <a:spcPts val="0"/>
              </a:spcAft>
              <a:buClr>
                <a:schemeClr val="lt1"/>
              </a:buClr>
              <a:buSzPts val="2400"/>
              <a:buNone/>
              <a:defRPr>
                <a:solidFill>
                  <a:schemeClr val="lt1"/>
                </a:solidFill>
              </a:defRPr>
            </a:lvl9pPr>
          </a:lstStyle>
          <a:p>
            <a:endParaRPr/>
          </a:p>
        </p:txBody>
      </p:sp>
      <p:sp>
        <p:nvSpPr>
          <p:cNvPr id="52" name="Google Shape;52;p13"/>
          <p:cNvSpPr txBox="1">
            <a:spLocks noGrp="1"/>
          </p:cNvSpPr>
          <p:nvPr>
            <p:ph type="body" idx="1"/>
          </p:nvPr>
        </p:nvSpPr>
        <p:spPr>
          <a:xfrm>
            <a:off x="652367" y="1600200"/>
            <a:ext cx="3509200" cy="4399200"/>
          </a:xfrm>
          <a:prstGeom prst="rect">
            <a:avLst/>
          </a:prstGeom>
        </p:spPr>
        <p:txBody>
          <a:bodyPr spcFirstLastPara="1" wrap="square" lIns="121897" tIns="121897" rIns="121897" bIns="121897" anchor="t" anchorCtr="0">
            <a:noAutofit/>
          </a:bodyPr>
          <a:lstStyle>
            <a:lvl1pPr marL="609585" lvl="0" indent="-457189" rtl="0">
              <a:spcBef>
                <a:spcPts val="800"/>
              </a:spcBef>
              <a:spcAft>
                <a:spcPts val="0"/>
              </a:spcAft>
              <a:buSzPts val="1800"/>
              <a:buChar char="▸"/>
              <a:defRPr sz="2400"/>
            </a:lvl1pPr>
            <a:lvl2pPr marL="1219170" lvl="1" indent="-457189" rtl="0">
              <a:spcBef>
                <a:spcPts val="0"/>
              </a:spcBef>
              <a:spcAft>
                <a:spcPts val="0"/>
              </a:spcAft>
              <a:buSzPts val="1800"/>
              <a:buChar char="○"/>
              <a:defRPr sz="2400"/>
            </a:lvl2pPr>
            <a:lvl3pPr marL="1828754" lvl="2" indent="-457189" rtl="0">
              <a:spcBef>
                <a:spcPts val="0"/>
              </a:spcBef>
              <a:spcAft>
                <a:spcPts val="0"/>
              </a:spcAft>
              <a:buSzPts val="1800"/>
              <a:buChar char="■"/>
              <a:defRPr sz="2400"/>
            </a:lvl3pPr>
            <a:lvl4pPr marL="2438339" lvl="3" indent="-457189" rtl="0">
              <a:spcBef>
                <a:spcPts val="0"/>
              </a:spcBef>
              <a:spcAft>
                <a:spcPts val="0"/>
              </a:spcAft>
              <a:buSzPts val="1800"/>
              <a:buChar char="●"/>
              <a:defRPr sz="2400"/>
            </a:lvl4pPr>
            <a:lvl5pPr marL="3047924" lvl="4" indent="-457189" rtl="0">
              <a:spcBef>
                <a:spcPts val="0"/>
              </a:spcBef>
              <a:spcAft>
                <a:spcPts val="0"/>
              </a:spcAft>
              <a:buSzPts val="1800"/>
              <a:buChar char="○"/>
              <a:defRPr sz="2400"/>
            </a:lvl5pPr>
            <a:lvl6pPr marL="3657509" lvl="5" indent="-457189" rtl="0">
              <a:spcBef>
                <a:spcPts val="0"/>
              </a:spcBef>
              <a:spcAft>
                <a:spcPts val="0"/>
              </a:spcAft>
              <a:buSzPts val="1800"/>
              <a:buChar char="■"/>
              <a:defRPr sz="2400"/>
            </a:lvl6pPr>
            <a:lvl7pPr marL="4267093" lvl="6" indent="-457189" rtl="0">
              <a:spcBef>
                <a:spcPts val="0"/>
              </a:spcBef>
              <a:spcAft>
                <a:spcPts val="0"/>
              </a:spcAft>
              <a:buSzPts val="1800"/>
              <a:buChar char="●"/>
              <a:defRPr sz="2400"/>
            </a:lvl7pPr>
            <a:lvl8pPr marL="4876678" lvl="7" indent="-457189" rtl="0">
              <a:spcBef>
                <a:spcPts val="0"/>
              </a:spcBef>
              <a:spcAft>
                <a:spcPts val="0"/>
              </a:spcAft>
              <a:buSzPts val="1800"/>
              <a:buChar char="○"/>
              <a:defRPr sz="2400"/>
            </a:lvl8pPr>
            <a:lvl9pPr marL="5486263" lvl="8" indent="-457189" rtl="0">
              <a:spcBef>
                <a:spcPts val="0"/>
              </a:spcBef>
              <a:spcAft>
                <a:spcPts val="0"/>
              </a:spcAft>
              <a:buSzPts val="1800"/>
              <a:buChar char="■"/>
              <a:defRPr sz="2400"/>
            </a:lvl9pPr>
          </a:lstStyle>
          <a:p>
            <a:endParaRPr/>
          </a:p>
        </p:txBody>
      </p:sp>
      <p:sp>
        <p:nvSpPr>
          <p:cNvPr id="53" name="Google Shape;53;p13"/>
          <p:cNvSpPr txBox="1">
            <a:spLocks noGrp="1"/>
          </p:cNvSpPr>
          <p:nvPr>
            <p:ph type="body" idx="2"/>
          </p:nvPr>
        </p:nvSpPr>
        <p:spPr>
          <a:xfrm>
            <a:off x="4341396" y="1600200"/>
            <a:ext cx="3509200" cy="4399200"/>
          </a:xfrm>
          <a:prstGeom prst="rect">
            <a:avLst/>
          </a:prstGeom>
        </p:spPr>
        <p:txBody>
          <a:bodyPr spcFirstLastPara="1" wrap="square" lIns="121897" tIns="121897" rIns="121897" bIns="121897" anchor="t" anchorCtr="0">
            <a:noAutofit/>
          </a:bodyPr>
          <a:lstStyle>
            <a:lvl1pPr marL="609585" lvl="0" indent="-457189" rtl="0">
              <a:spcBef>
                <a:spcPts val="800"/>
              </a:spcBef>
              <a:spcAft>
                <a:spcPts val="0"/>
              </a:spcAft>
              <a:buSzPts val="1800"/>
              <a:buChar char="▸"/>
              <a:defRPr sz="2400"/>
            </a:lvl1pPr>
            <a:lvl2pPr marL="1219170" lvl="1" indent="-457189" rtl="0">
              <a:spcBef>
                <a:spcPts val="0"/>
              </a:spcBef>
              <a:spcAft>
                <a:spcPts val="0"/>
              </a:spcAft>
              <a:buSzPts val="1800"/>
              <a:buChar char="○"/>
              <a:defRPr sz="2400"/>
            </a:lvl2pPr>
            <a:lvl3pPr marL="1828754" lvl="2" indent="-457189" rtl="0">
              <a:spcBef>
                <a:spcPts val="0"/>
              </a:spcBef>
              <a:spcAft>
                <a:spcPts val="0"/>
              </a:spcAft>
              <a:buSzPts val="1800"/>
              <a:buChar char="■"/>
              <a:defRPr sz="2400"/>
            </a:lvl3pPr>
            <a:lvl4pPr marL="2438339" lvl="3" indent="-457189" rtl="0">
              <a:spcBef>
                <a:spcPts val="0"/>
              </a:spcBef>
              <a:spcAft>
                <a:spcPts val="0"/>
              </a:spcAft>
              <a:buSzPts val="1800"/>
              <a:buChar char="●"/>
              <a:defRPr sz="2400"/>
            </a:lvl4pPr>
            <a:lvl5pPr marL="3047924" lvl="4" indent="-457189" rtl="0">
              <a:spcBef>
                <a:spcPts val="0"/>
              </a:spcBef>
              <a:spcAft>
                <a:spcPts val="0"/>
              </a:spcAft>
              <a:buSzPts val="1800"/>
              <a:buChar char="○"/>
              <a:defRPr sz="2400"/>
            </a:lvl5pPr>
            <a:lvl6pPr marL="3657509" lvl="5" indent="-457189" rtl="0">
              <a:spcBef>
                <a:spcPts val="0"/>
              </a:spcBef>
              <a:spcAft>
                <a:spcPts val="0"/>
              </a:spcAft>
              <a:buSzPts val="1800"/>
              <a:buChar char="■"/>
              <a:defRPr sz="2400"/>
            </a:lvl6pPr>
            <a:lvl7pPr marL="4267093" lvl="6" indent="-457189" rtl="0">
              <a:spcBef>
                <a:spcPts val="0"/>
              </a:spcBef>
              <a:spcAft>
                <a:spcPts val="0"/>
              </a:spcAft>
              <a:buSzPts val="1800"/>
              <a:buChar char="●"/>
              <a:defRPr sz="2400"/>
            </a:lvl7pPr>
            <a:lvl8pPr marL="4876678" lvl="7" indent="-457189" rtl="0">
              <a:spcBef>
                <a:spcPts val="0"/>
              </a:spcBef>
              <a:spcAft>
                <a:spcPts val="0"/>
              </a:spcAft>
              <a:buSzPts val="1800"/>
              <a:buChar char="○"/>
              <a:defRPr sz="2400"/>
            </a:lvl8pPr>
            <a:lvl9pPr marL="5486263" lvl="8" indent="-457189" rtl="0">
              <a:spcBef>
                <a:spcPts val="0"/>
              </a:spcBef>
              <a:spcAft>
                <a:spcPts val="0"/>
              </a:spcAft>
              <a:buSzPts val="1800"/>
              <a:buChar char="■"/>
              <a:defRPr sz="2400"/>
            </a:lvl9pPr>
          </a:lstStyle>
          <a:p>
            <a:endParaRPr/>
          </a:p>
        </p:txBody>
      </p:sp>
      <p:sp>
        <p:nvSpPr>
          <p:cNvPr id="54" name="Google Shape;54;p13"/>
          <p:cNvSpPr txBox="1">
            <a:spLocks noGrp="1"/>
          </p:cNvSpPr>
          <p:nvPr>
            <p:ph type="body" idx="3"/>
          </p:nvPr>
        </p:nvSpPr>
        <p:spPr>
          <a:xfrm>
            <a:off x="8030425" y="1600200"/>
            <a:ext cx="3509200" cy="4399200"/>
          </a:xfrm>
          <a:prstGeom prst="rect">
            <a:avLst/>
          </a:prstGeom>
        </p:spPr>
        <p:txBody>
          <a:bodyPr spcFirstLastPara="1" wrap="square" lIns="121897" tIns="121897" rIns="121897" bIns="121897" anchor="t" anchorCtr="0">
            <a:noAutofit/>
          </a:bodyPr>
          <a:lstStyle>
            <a:lvl1pPr marL="609585" lvl="0" indent="-457189" rtl="0">
              <a:spcBef>
                <a:spcPts val="800"/>
              </a:spcBef>
              <a:spcAft>
                <a:spcPts val="0"/>
              </a:spcAft>
              <a:buSzPts val="1800"/>
              <a:buChar char="▸"/>
              <a:defRPr sz="2400"/>
            </a:lvl1pPr>
            <a:lvl2pPr marL="1219170" lvl="1" indent="-457189" rtl="0">
              <a:spcBef>
                <a:spcPts val="0"/>
              </a:spcBef>
              <a:spcAft>
                <a:spcPts val="0"/>
              </a:spcAft>
              <a:buSzPts val="1800"/>
              <a:buChar char="○"/>
              <a:defRPr sz="2400"/>
            </a:lvl2pPr>
            <a:lvl3pPr marL="1828754" lvl="2" indent="-457189" rtl="0">
              <a:spcBef>
                <a:spcPts val="0"/>
              </a:spcBef>
              <a:spcAft>
                <a:spcPts val="0"/>
              </a:spcAft>
              <a:buSzPts val="1800"/>
              <a:buChar char="■"/>
              <a:defRPr sz="2400"/>
            </a:lvl3pPr>
            <a:lvl4pPr marL="2438339" lvl="3" indent="-457189" rtl="0">
              <a:spcBef>
                <a:spcPts val="0"/>
              </a:spcBef>
              <a:spcAft>
                <a:spcPts val="0"/>
              </a:spcAft>
              <a:buSzPts val="1800"/>
              <a:buChar char="●"/>
              <a:defRPr sz="2400"/>
            </a:lvl4pPr>
            <a:lvl5pPr marL="3047924" lvl="4" indent="-457189" rtl="0">
              <a:spcBef>
                <a:spcPts val="0"/>
              </a:spcBef>
              <a:spcAft>
                <a:spcPts val="0"/>
              </a:spcAft>
              <a:buSzPts val="1800"/>
              <a:buChar char="○"/>
              <a:defRPr sz="2400"/>
            </a:lvl5pPr>
            <a:lvl6pPr marL="3657509" lvl="5" indent="-457189" rtl="0">
              <a:spcBef>
                <a:spcPts val="0"/>
              </a:spcBef>
              <a:spcAft>
                <a:spcPts val="0"/>
              </a:spcAft>
              <a:buSzPts val="1800"/>
              <a:buChar char="■"/>
              <a:defRPr sz="2400"/>
            </a:lvl6pPr>
            <a:lvl7pPr marL="4267093" lvl="6" indent="-457189" rtl="0">
              <a:spcBef>
                <a:spcPts val="0"/>
              </a:spcBef>
              <a:spcAft>
                <a:spcPts val="0"/>
              </a:spcAft>
              <a:buSzPts val="1800"/>
              <a:buChar char="●"/>
              <a:defRPr sz="2400"/>
            </a:lvl7pPr>
            <a:lvl8pPr marL="4876678" lvl="7" indent="-457189" rtl="0">
              <a:spcBef>
                <a:spcPts val="0"/>
              </a:spcBef>
              <a:spcAft>
                <a:spcPts val="0"/>
              </a:spcAft>
              <a:buSzPts val="1800"/>
              <a:buChar char="○"/>
              <a:defRPr sz="2400"/>
            </a:lvl8pPr>
            <a:lvl9pPr marL="5486263" lvl="8" indent="-457189" rtl="0">
              <a:spcBef>
                <a:spcPts val="0"/>
              </a:spcBef>
              <a:spcAft>
                <a:spcPts val="0"/>
              </a:spcAft>
              <a:buSzPts val="1800"/>
              <a:buChar char="■"/>
              <a:defRPr sz="2400"/>
            </a:lvl9pPr>
          </a:lstStyle>
          <a:p>
            <a:endParaRPr/>
          </a:p>
        </p:txBody>
      </p:sp>
      <p:sp>
        <p:nvSpPr>
          <p:cNvPr id="55" name="Google Shape;55;p13"/>
          <p:cNvSpPr txBox="1">
            <a:spLocks noGrp="1"/>
          </p:cNvSpPr>
          <p:nvPr>
            <p:ph type="sldNum" idx="12"/>
          </p:nvPr>
        </p:nvSpPr>
        <p:spPr>
          <a:xfrm>
            <a:off x="5730200" y="6479803"/>
            <a:ext cx="731600" cy="378400"/>
          </a:xfrm>
          <a:prstGeom prst="rect">
            <a:avLst/>
          </a:prstGeom>
        </p:spPr>
        <p:txBody>
          <a:bodyPr spcFirstLastPara="1" wrap="square" lIns="121897" tIns="121897" rIns="121897" bIns="121897"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solidFill>
                  <a:srgbClr val="859CB1"/>
                </a:solidFill>
              </a:rPr>
              <a:pPr/>
              <a:t>‹#›</a:t>
            </a:fld>
            <a:endParaRPr lang="en">
              <a:solidFill>
                <a:srgbClr val="859CB1"/>
              </a:solidFill>
            </a:endParaRPr>
          </a:p>
        </p:txBody>
      </p:sp>
    </p:spTree>
    <p:extLst>
      <p:ext uri="{BB962C8B-B14F-4D97-AF65-F5344CB8AC3E}">
        <p14:creationId xmlns:p14="http://schemas.microsoft.com/office/powerpoint/2010/main" val="20218173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6"/>
        <p:cNvGrpSpPr/>
        <p:nvPr/>
      </p:nvGrpSpPr>
      <p:grpSpPr>
        <a:xfrm>
          <a:off x="0" y="0"/>
          <a:ext cx="0" cy="0"/>
          <a:chOff x="0" y="0"/>
          <a:chExt cx="0" cy="0"/>
        </a:xfrm>
      </p:grpSpPr>
      <p:sp>
        <p:nvSpPr>
          <p:cNvPr id="57" name="Google Shape;57;p14"/>
          <p:cNvSpPr txBox="1">
            <a:spLocks noGrp="1"/>
          </p:cNvSpPr>
          <p:nvPr>
            <p:ph type="title"/>
          </p:nvPr>
        </p:nvSpPr>
        <p:spPr>
          <a:xfrm>
            <a:off x="609600" y="-30163"/>
            <a:ext cx="10972800" cy="1143200"/>
          </a:xfrm>
          <a:prstGeom prst="rect">
            <a:avLst/>
          </a:prstGeom>
        </p:spPr>
        <p:txBody>
          <a:bodyPr spcFirstLastPara="1" wrap="square" lIns="121897" tIns="121897" rIns="121897" bIns="121897" anchor="ctr"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58" name="Google Shape;58;p14"/>
          <p:cNvSpPr txBox="1">
            <a:spLocks noGrp="1"/>
          </p:cNvSpPr>
          <p:nvPr>
            <p:ph type="sldNum" idx="12"/>
          </p:nvPr>
        </p:nvSpPr>
        <p:spPr>
          <a:xfrm>
            <a:off x="5730200" y="6479803"/>
            <a:ext cx="731600" cy="378400"/>
          </a:xfrm>
          <a:prstGeom prst="rect">
            <a:avLst/>
          </a:prstGeom>
        </p:spPr>
        <p:txBody>
          <a:bodyPr spcFirstLastPara="1" wrap="square" lIns="121897" tIns="121897" rIns="121897" bIns="121897"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solidFill>
                  <a:srgbClr val="859CB1"/>
                </a:solidFill>
              </a:rPr>
              <a:pPr/>
              <a:t>‹#›</a:t>
            </a:fld>
            <a:endParaRPr lang="en">
              <a:solidFill>
                <a:srgbClr val="859CB1"/>
              </a:solidFill>
            </a:endParaRPr>
          </a:p>
        </p:txBody>
      </p:sp>
    </p:spTree>
    <p:extLst>
      <p:ext uri="{BB962C8B-B14F-4D97-AF65-F5344CB8AC3E}">
        <p14:creationId xmlns:p14="http://schemas.microsoft.com/office/powerpoint/2010/main" val="41163677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9"/>
        <p:cNvGrpSpPr/>
        <p:nvPr/>
      </p:nvGrpSpPr>
      <p:grpSpPr>
        <a:xfrm>
          <a:off x="0" y="0"/>
          <a:ext cx="0" cy="0"/>
          <a:chOff x="0" y="0"/>
          <a:chExt cx="0" cy="0"/>
        </a:xfrm>
      </p:grpSpPr>
      <p:sp>
        <p:nvSpPr>
          <p:cNvPr id="60" name="Google Shape;60;p15"/>
          <p:cNvSpPr txBox="1">
            <a:spLocks noGrp="1"/>
          </p:cNvSpPr>
          <p:nvPr>
            <p:ph type="body" idx="1"/>
          </p:nvPr>
        </p:nvSpPr>
        <p:spPr>
          <a:xfrm>
            <a:off x="609600" y="5875079"/>
            <a:ext cx="10972800" cy="692800"/>
          </a:xfrm>
          <a:prstGeom prst="rect">
            <a:avLst/>
          </a:prstGeom>
        </p:spPr>
        <p:txBody>
          <a:bodyPr spcFirstLastPara="1" wrap="square" lIns="121897" tIns="121897" rIns="121897" bIns="121897" anchor="t" anchorCtr="0">
            <a:noAutofit/>
          </a:bodyPr>
          <a:lstStyle>
            <a:lvl1pPr marL="609585" lvl="0" indent="-304792" algn="ctr">
              <a:spcBef>
                <a:spcPts val="480"/>
              </a:spcBef>
              <a:spcAft>
                <a:spcPts val="0"/>
              </a:spcAft>
              <a:buSzPts val="1800"/>
              <a:buNone/>
              <a:defRPr sz="2400"/>
            </a:lvl1pPr>
          </a:lstStyle>
          <a:p>
            <a:endParaRPr/>
          </a:p>
        </p:txBody>
      </p:sp>
      <p:sp>
        <p:nvSpPr>
          <p:cNvPr id="61" name="Google Shape;61;p15"/>
          <p:cNvSpPr txBox="1">
            <a:spLocks noGrp="1"/>
          </p:cNvSpPr>
          <p:nvPr>
            <p:ph type="sldNum" idx="12"/>
          </p:nvPr>
        </p:nvSpPr>
        <p:spPr>
          <a:xfrm>
            <a:off x="5730200" y="6479803"/>
            <a:ext cx="731600" cy="378400"/>
          </a:xfrm>
          <a:prstGeom prst="rect">
            <a:avLst/>
          </a:prstGeom>
        </p:spPr>
        <p:txBody>
          <a:bodyPr spcFirstLastPara="1" wrap="square" lIns="121897" tIns="121897" rIns="121897" bIns="121897"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solidFill>
                  <a:srgbClr val="859CB1"/>
                </a:solidFill>
              </a:rPr>
              <a:pPr/>
              <a:t>‹#›</a:t>
            </a:fld>
            <a:endParaRPr lang="en">
              <a:solidFill>
                <a:srgbClr val="859CB1"/>
              </a:solidFill>
            </a:endParaRPr>
          </a:p>
        </p:txBody>
      </p:sp>
    </p:spTree>
    <p:extLst>
      <p:ext uri="{BB962C8B-B14F-4D97-AF65-F5344CB8AC3E}">
        <p14:creationId xmlns:p14="http://schemas.microsoft.com/office/powerpoint/2010/main" val="6471951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2"/>
        <p:cNvGrpSpPr/>
        <p:nvPr/>
      </p:nvGrpSpPr>
      <p:grpSpPr>
        <a:xfrm>
          <a:off x="0" y="0"/>
          <a:ext cx="0" cy="0"/>
          <a:chOff x="0" y="0"/>
          <a:chExt cx="0" cy="0"/>
        </a:xfrm>
      </p:grpSpPr>
      <p:sp>
        <p:nvSpPr>
          <p:cNvPr id="63" name="Google Shape;63;p16"/>
          <p:cNvSpPr txBox="1">
            <a:spLocks noGrp="1"/>
          </p:cNvSpPr>
          <p:nvPr>
            <p:ph type="sldNum" idx="12"/>
          </p:nvPr>
        </p:nvSpPr>
        <p:spPr>
          <a:xfrm>
            <a:off x="5730200" y="6479803"/>
            <a:ext cx="731600" cy="378400"/>
          </a:xfrm>
          <a:prstGeom prst="rect">
            <a:avLst/>
          </a:prstGeom>
        </p:spPr>
        <p:txBody>
          <a:bodyPr spcFirstLastPara="1" wrap="square" lIns="121897" tIns="121897" rIns="121897" bIns="121897"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solidFill>
                  <a:srgbClr val="859CB1"/>
                </a:solidFill>
              </a:rPr>
              <a:pPr/>
              <a:t>‹#›</a:t>
            </a:fld>
            <a:endParaRPr lang="en">
              <a:solidFill>
                <a:srgbClr val="859CB1"/>
              </a:solidFill>
            </a:endParaRPr>
          </a:p>
        </p:txBody>
      </p:sp>
    </p:spTree>
    <p:extLst>
      <p:ext uri="{BB962C8B-B14F-4D97-AF65-F5344CB8AC3E}">
        <p14:creationId xmlns:p14="http://schemas.microsoft.com/office/powerpoint/2010/main" val="3444971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279167" y="281801"/>
            <a:ext cx="11633380" cy="6294271"/>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0" name="Google Shape;10;p2"/>
          <p:cNvSpPr/>
          <p:nvPr/>
        </p:nvSpPr>
        <p:spPr>
          <a:xfrm>
            <a:off x="2157100" y="778400"/>
            <a:ext cx="7877600" cy="5301200"/>
          </a:xfrm>
          <a:prstGeom prst="rect">
            <a:avLst/>
          </a:prstGeom>
          <a:solidFill>
            <a:schemeClr val="lt2"/>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1" name="Google Shape;11;p2"/>
          <p:cNvSpPr txBox="1">
            <a:spLocks noGrp="1"/>
          </p:cNvSpPr>
          <p:nvPr>
            <p:ph type="ctrTitle"/>
          </p:nvPr>
        </p:nvSpPr>
        <p:spPr>
          <a:xfrm>
            <a:off x="3935517" y="1381133"/>
            <a:ext cx="4321200" cy="3909600"/>
          </a:xfrm>
          <a:prstGeom prst="rect">
            <a:avLst/>
          </a:prstGeom>
        </p:spPr>
        <p:txBody>
          <a:bodyPr spcFirstLastPara="1" wrap="square" lIns="121897" tIns="121897" rIns="121897" bIns="121897" anchor="ctr" anchorCtr="0">
            <a:noAutofit/>
          </a:bodyPr>
          <a:lstStyle>
            <a:lvl1pPr lvl="0" algn="ctr">
              <a:spcBef>
                <a:spcPts val="0"/>
              </a:spcBef>
              <a:spcAft>
                <a:spcPts val="0"/>
              </a:spcAft>
              <a:buClr>
                <a:schemeClr val="accent5"/>
              </a:buClr>
              <a:buSzPts val="5200"/>
              <a:buNone/>
              <a:defRPr sz="7100" b="1">
                <a:solidFill>
                  <a:schemeClr val="accent5"/>
                </a:solidFill>
              </a:defRPr>
            </a:lvl1pPr>
            <a:lvl2pPr lvl="1" algn="ctr">
              <a:spcBef>
                <a:spcPts val="0"/>
              </a:spcBef>
              <a:spcAft>
                <a:spcPts val="0"/>
              </a:spcAft>
              <a:buClr>
                <a:srgbClr val="191919"/>
              </a:buClr>
              <a:buSzPts val="5200"/>
              <a:buNone/>
              <a:defRPr sz="6900">
                <a:solidFill>
                  <a:srgbClr val="191919"/>
                </a:solidFill>
              </a:defRPr>
            </a:lvl2pPr>
            <a:lvl3pPr lvl="2" algn="ctr">
              <a:spcBef>
                <a:spcPts val="0"/>
              </a:spcBef>
              <a:spcAft>
                <a:spcPts val="0"/>
              </a:spcAft>
              <a:buClr>
                <a:srgbClr val="191919"/>
              </a:buClr>
              <a:buSzPts val="5200"/>
              <a:buNone/>
              <a:defRPr sz="6900">
                <a:solidFill>
                  <a:srgbClr val="191919"/>
                </a:solidFill>
              </a:defRPr>
            </a:lvl3pPr>
            <a:lvl4pPr lvl="3" algn="ctr">
              <a:spcBef>
                <a:spcPts val="0"/>
              </a:spcBef>
              <a:spcAft>
                <a:spcPts val="0"/>
              </a:spcAft>
              <a:buClr>
                <a:srgbClr val="191919"/>
              </a:buClr>
              <a:buSzPts val="5200"/>
              <a:buNone/>
              <a:defRPr sz="6900">
                <a:solidFill>
                  <a:srgbClr val="191919"/>
                </a:solidFill>
              </a:defRPr>
            </a:lvl4pPr>
            <a:lvl5pPr lvl="4" algn="ctr">
              <a:spcBef>
                <a:spcPts val="0"/>
              </a:spcBef>
              <a:spcAft>
                <a:spcPts val="0"/>
              </a:spcAft>
              <a:buClr>
                <a:srgbClr val="191919"/>
              </a:buClr>
              <a:buSzPts val="5200"/>
              <a:buNone/>
              <a:defRPr sz="6900">
                <a:solidFill>
                  <a:srgbClr val="191919"/>
                </a:solidFill>
              </a:defRPr>
            </a:lvl5pPr>
            <a:lvl6pPr lvl="5" algn="ctr">
              <a:spcBef>
                <a:spcPts val="0"/>
              </a:spcBef>
              <a:spcAft>
                <a:spcPts val="0"/>
              </a:spcAft>
              <a:buClr>
                <a:srgbClr val="191919"/>
              </a:buClr>
              <a:buSzPts val="5200"/>
              <a:buNone/>
              <a:defRPr sz="6900">
                <a:solidFill>
                  <a:srgbClr val="191919"/>
                </a:solidFill>
              </a:defRPr>
            </a:lvl6pPr>
            <a:lvl7pPr lvl="6" algn="ctr">
              <a:spcBef>
                <a:spcPts val="0"/>
              </a:spcBef>
              <a:spcAft>
                <a:spcPts val="0"/>
              </a:spcAft>
              <a:buClr>
                <a:srgbClr val="191919"/>
              </a:buClr>
              <a:buSzPts val="5200"/>
              <a:buNone/>
              <a:defRPr sz="6900">
                <a:solidFill>
                  <a:srgbClr val="191919"/>
                </a:solidFill>
              </a:defRPr>
            </a:lvl7pPr>
            <a:lvl8pPr lvl="7" algn="ctr">
              <a:spcBef>
                <a:spcPts val="0"/>
              </a:spcBef>
              <a:spcAft>
                <a:spcPts val="0"/>
              </a:spcAft>
              <a:buClr>
                <a:srgbClr val="191919"/>
              </a:buClr>
              <a:buSzPts val="5200"/>
              <a:buNone/>
              <a:defRPr sz="6900">
                <a:solidFill>
                  <a:srgbClr val="191919"/>
                </a:solidFill>
              </a:defRPr>
            </a:lvl8pPr>
            <a:lvl9pPr lvl="8" algn="ctr">
              <a:spcBef>
                <a:spcPts val="0"/>
              </a:spcBef>
              <a:spcAft>
                <a:spcPts val="0"/>
              </a:spcAft>
              <a:buClr>
                <a:srgbClr val="191919"/>
              </a:buClr>
              <a:buSzPts val="5200"/>
              <a:buNone/>
              <a:defRPr sz="6900">
                <a:solidFill>
                  <a:srgbClr val="191919"/>
                </a:solidFill>
              </a:defRPr>
            </a:lvl9pPr>
          </a:lstStyle>
          <a:p>
            <a:endParaRPr/>
          </a:p>
        </p:txBody>
      </p:sp>
      <p:sp>
        <p:nvSpPr>
          <p:cNvPr id="12" name="Google Shape;12;p2"/>
          <p:cNvSpPr txBox="1">
            <a:spLocks noGrp="1"/>
          </p:cNvSpPr>
          <p:nvPr>
            <p:ph type="subTitle" idx="1"/>
          </p:nvPr>
        </p:nvSpPr>
        <p:spPr>
          <a:xfrm>
            <a:off x="3363397" y="5079335"/>
            <a:ext cx="5465200" cy="651200"/>
          </a:xfrm>
          <a:prstGeom prst="rect">
            <a:avLst/>
          </a:prstGeom>
        </p:spPr>
        <p:txBody>
          <a:bodyPr spcFirstLastPara="1" wrap="square" lIns="121897" tIns="121897" rIns="121897" bIns="121897" anchor="t" anchorCtr="0">
            <a:noAutofit/>
          </a:bodyPr>
          <a:lstStyle>
            <a:lvl1pPr lvl="0" algn="ctr">
              <a:lnSpc>
                <a:spcPct val="100000"/>
              </a:lnSpc>
              <a:spcBef>
                <a:spcPts val="0"/>
              </a:spcBef>
              <a:spcAft>
                <a:spcPts val="0"/>
              </a:spcAft>
              <a:buSzPts val="1400"/>
              <a:buNone/>
              <a:defRPr sz="1900">
                <a:solidFill>
                  <a:schemeClr val="accent5"/>
                </a:solidFill>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22822454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p:nvPr/>
        </p:nvSpPr>
        <p:spPr>
          <a:xfrm>
            <a:off x="279167" y="281801"/>
            <a:ext cx="11633380" cy="6294271"/>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 name="Google Shape;15;p3"/>
          <p:cNvSpPr/>
          <p:nvPr/>
        </p:nvSpPr>
        <p:spPr>
          <a:xfrm>
            <a:off x="0" y="2631467"/>
            <a:ext cx="12192000" cy="4226400"/>
          </a:xfrm>
          <a:prstGeom prst="rect">
            <a:avLst/>
          </a:prstGeom>
          <a:solidFill>
            <a:schemeClr val="accent3"/>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 name="Google Shape;16;p3"/>
          <p:cNvSpPr txBox="1">
            <a:spLocks noGrp="1"/>
          </p:cNvSpPr>
          <p:nvPr>
            <p:ph type="title"/>
          </p:nvPr>
        </p:nvSpPr>
        <p:spPr>
          <a:xfrm>
            <a:off x="1278919" y="3101133"/>
            <a:ext cx="4670800" cy="2452400"/>
          </a:xfrm>
          <a:prstGeom prst="rect">
            <a:avLst/>
          </a:prstGeom>
        </p:spPr>
        <p:txBody>
          <a:bodyPr spcFirstLastPara="1" wrap="square" lIns="121897" tIns="121897" rIns="121897" bIns="121897" anchor="ctr" anchorCtr="0">
            <a:noAutofit/>
          </a:bodyPr>
          <a:lstStyle>
            <a:lvl1pPr lvl="0" algn="ctr">
              <a:spcBef>
                <a:spcPts val="0"/>
              </a:spcBef>
              <a:spcAft>
                <a:spcPts val="0"/>
              </a:spcAft>
              <a:buSzPts val="3600"/>
              <a:buNone/>
              <a:defRPr sz="10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7" name="Google Shape;17;p3"/>
          <p:cNvSpPr txBox="1">
            <a:spLocks noGrp="1"/>
          </p:cNvSpPr>
          <p:nvPr>
            <p:ph type="subTitle" idx="1"/>
          </p:nvPr>
        </p:nvSpPr>
        <p:spPr>
          <a:xfrm>
            <a:off x="1278917" y="5282900"/>
            <a:ext cx="4670800" cy="5788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1400"/>
              <a:buNone/>
              <a:defRPr sz="2000">
                <a:solidFill>
                  <a:schemeClr val="accent5"/>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8" name="Google Shape;18;p3"/>
          <p:cNvSpPr txBox="1">
            <a:spLocks noGrp="1"/>
          </p:cNvSpPr>
          <p:nvPr>
            <p:ph type="subTitle" idx="2"/>
          </p:nvPr>
        </p:nvSpPr>
        <p:spPr>
          <a:xfrm>
            <a:off x="7105733" y="3923833"/>
            <a:ext cx="3822800" cy="11152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1400"/>
              <a:buNone/>
              <a:defRPr sz="19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365850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9"/>
        <p:cNvGrpSpPr/>
        <p:nvPr/>
      </p:nvGrpSpPr>
      <p:grpSpPr>
        <a:xfrm>
          <a:off x="0" y="0"/>
          <a:ext cx="0" cy="0"/>
          <a:chOff x="0" y="0"/>
          <a:chExt cx="0" cy="0"/>
        </a:xfrm>
      </p:grpSpPr>
      <p:sp>
        <p:nvSpPr>
          <p:cNvPr id="20" name="Google Shape;20;p4"/>
          <p:cNvSpPr/>
          <p:nvPr/>
        </p:nvSpPr>
        <p:spPr>
          <a:xfrm>
            <a:off x="279167" y="281801"/>
            <a:ext cx="11633380" cy="6294271"/>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21" name="Google Shape;21;p4"/>
          <p:cNvSpPr txBox="1">
            <a:spLocks noGrp="1"/>
          </p:cNvSpPr>
          <p:nvPr>
            <p:ph type="title"/>
          </p:nvPr>
        </p:nvSpPr>
        <p:spPr>
          <a:xfrm>
            <a:off x="960000" y="720000"/>
            <a:ext cx="10272000" cy="636800"/>
          </a:xfrm>
          <a:prstGeom prst="rect">
            <a:avLst/>
          </a:prstGeom>
        </p:spPr>
        <p:txBody>
          <a:bodyPr spcFirstLastPara="1" wrap="square" lIns="121897" tIns="121897" rIns="121897" bIns="121897" anchor="ctr" anchorCtr="0">
            <a:noAutofit/>
          </a:bodyPr>
          <a:lstStyle>
            <a:lvl1pPr lvl="0" algn="ctr"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4"/>
          <p:cNvSpPr txBox="1">
            <a:spLocks noGrp="1"/>
          </p:cNvSpPr>
          <p:nvPr>
            <p:ph type="body" idx="1"/>
          </p:nvPr>
        </p:nvSpPr>
        <p:spPr>
          <a:xfrm>
            <a:off x="960000" y="1536633"/>
            <a:ext cx="10272000" cy="4601200"/>
          </a:xfrm>
          <a:prstGeom prst="rect">
            <a:avLst/>
          </a:prstGeom>
        </p:spPr>
        <p:txBody>
          <a:bodyPr spcFirstLastPara="1" wrap="square" lIns="121897" tIns="121897" rIns="121897" bIns="121897" anchor="t" anchorCtr="0">
            <a:noAutofit/>
          </a:bodyPr>
          <a:lstStyle>
            <a:lvl1pPr marL="609585" lvl="0" indent="-423323" rtl="0">
              <a:lnSpc>
                <a:spcPct val="100000"/>
              </a:lnSpc>
              <a:spcBef>
                <a:spcPts val="0"/>
              </a:spcBef>
              <a:spcAft>
                <a:spcPts val="0"/>
              </a:spcAft>
              <a:buClr>
                <a:schemeClr val="accent6"/>
              </a:buClr>
              <a:buSzPts val="1400"/>
              <a:buAutoNum type="arabicPeriod"/>
              <a:defRPr sz="1500"/>
            </a:lvl1pPr>
            <a:lvl2pPr marL="1219170" lvl="1" indent="-423323" rtl="0">
              <a:lnSpc>
                <a:spcPct val="115000"/>
              </a:lnSpc>
              <a:spcBef>
                <a:spcPts val="2133"/>
              </a:spcBef>
              <a:spcAft>
                <a:spcPts val="0"/>
              </a:spcAft>
              <a:buClr>
                <a:srgbClr val="482400"/>
              </a:buClr>
              <a:buSzPts val="1400"/>
              <a:buFont typeface="Muli"/>
              <a:buAutoNum type="alphaLcPeriod"/>
              <a:defRPr>
                <a:solidFill>
                  <a:srgbClr val="434343"/>
                </a:solidFill>
              </a:defRPr>
            </a:lvl2pPr>
            <a:lvl3pPr marL="1828754" lvl="2" indent="-423323" rtl="0">
              <a:lnSpc>
                <a:spcPct val="115000"/>
              </a:lnSpc>
              <a:spcBef>
                <a:spcPts val="2133"/>
              </a:spcBef>
              <a:spcAft>
                <a:spcPts val="0"/>
              </a:spcAft>
              <a:buClr>
                <a:srgbClr val="482400"/>
              </a:buClr>
              <a:buSzPts val="1400"/>
              <a:buFont typeface="Muli"/>
              <a:buAutoNum type="romanLcPeriod"/>
              <a:defRPr>
                <a:solidFill>
                  <a:srgbClr val="434343"/>
                </a:solidFill>
              </a:defRPr>
            </a:lvl3pPr>
            <a:lvl4pPr marL="2438339" lvl="3" indent="-423323" rtl="0">
              <a:lnSpc>
                <a:spcPct val="115000"/>
              </a:lnSpc>
              <a:spcBef>
                <a:spcPts val="2133"/>
              </a:spcBef>
              <a:spcAft>
                <a:spcPts val="0"/>
              </a:spcAft>
              <a:buClr>
                <a:srgbClr val="482400"/>
              </a:buClr>
              <a:buSzPts val="1400"/>
              <a:buFont typeface="Muli"/>
              <a:buAutoNum type="arabicPeriod"/>
              <a:defRPr>
                <a:solidFill>
                  <a:srgbClr val="434343"/>
                </a:solidFill>
              </a:defRPr>
            </a:lvl4pPr>
            <a:lvl5pPr marL="3047924" lvl="4" indent="-423323" rtl="0">
              <a:lnSpc>
                <a:spcPct val="115000"/>
              </a:lnSpc>
              <a:spcBef>
                <a:spcPts val="2133"/>
              </a:spcBef>
              <a:spcAft>
                <a:spcPts val="0"/>
              </a:spcAft>
              <a:buClr>
                <a:srgbClr val="482400"/>
              </a:buClr>
              <a:buSzPts val="1400"/>
              <a:buFont typeface="Muli"/>
              <a:buAutoNum type="alphaLcPeriod"/>
              <a:defRPr>
                <a:solidFill>
                  <a:srgbClr val="434343"/>
                </a:solidFill>
              </a:defRPr>
            </a:lvl5pPr>
            <a:lvl6pPr marL="3657509" lvl="5" indent="-423323" rtl="0">
              <a:lnSpc>
                <a:spcPct val="115000"/>
              </a:lnSpc>
              <a:spcBef>
                <a:spcPts val="2133"/>
              </a:spcBef>
              <a:spcAft>
                <a:spcPts val="0"/>
              </a:spcAft>
              <a:buClr>
                <a:srgbClr val="482400"/>
              </a:buClr>
              <a:buSzPts val="1400"/>
              <a:buFont typeface="Muli"/>
              <a:buAutoNum type="romanLcPeriod"/>
              <a:defRPr>
                <a:solidFill>
                  <a:srgbClr val="434343"/>
                </a:solidFill>
              </a:defRPr>
            </a:lvl6pPr>
            <a:lvl7pPr marL="4267093" lvl="6" indent="-423323" rtl="0">
              <a:lnSpc>
                <a:spcPct val="115000"/>
              </a:lnSpc>
              <a:spcBef>
                <a:spcPts val="2133"/>
              </a:spcBef>
              <a:spcAft>
                <a:spcPts val="0"/>
              </a:spcAft>
              <a:buClr>
                <a:srgbClr val="482400"/>
              </a:buClr>
              <a:buSzPts val="1400"/>
              <a:buFont typeface="Muli"/>
              <a:buAutoNum type="arabicPeriod"/>
              <a:defRPr>
                <a:solidFill>
                  <a:srgbClr val="434343"/>
                </a:solidFill>
              </a:defRPr>
            </a:lvl7pPr>
            <a:lvl8pPr marL="4876678" lvl="7" indent="-423323" rtl="0">
              <a:lnSpc>
                <a:spcPct val="115000"/>
              </a:lnSpc>
              <a:spcBef>
                <a:spcPts val="2133"/>
              </a:spcBef>
              <a:spcAft>
                <a:spcPts val="0"/>
              </a:spcAft>
              <a:buClr>
                <a:srgbClr val="482400"/>
              </a:buClr>
              <a:buSzPts val="1400"/>
              <a:buFont typeface="Muli"/>
              <a:buAutoNum type="alphaLcPeriod"/>
              <a:defRPr>
                <a:solidFill>
                  <a:srgbClr val="434343"/>
                </a:solidFill>
              </a:defRPr>
            </a:lvl8pPr>
            <a:lvl9pPr marL="5486263" lvl="8" indent="-423323" rtl="0">
              <a:lnSpc>
                <a:spcPct val="115000"/>
              </a:lnSpc>
              <a:spcBef>
                <a:spcPts val="2133"/>
              </a:spcBef>
              <a:spcAft>
                <a:spcPts val="2133"/>
              </a:spcAft>
              <a:buClr>
                <a:srgbClr val="482400"/>
              </a:buClr>
              <a:buSzPts val="1400"/>
              <a:buFont typeface="Muli"/>
              <a:buAutoNum type="romanLcPeriod"/>
              <a:defRPr>
                <a:solidFill>
                  <a:srgbClr val="434343"/>
                </a:solidFill>
              </a:defRPr>
            </a:lvl9pPr>
          </a:lstStyle>
          <a:p>
            <a:endParaRPr/>
          </a:p>
        </p:txBody>
      </p:sp>
    </p:spTree>
    <p:extLst>
      <p:ext uri="{BB962C8B-B14F-4D97-AF65-F5344CB8AC3E}">
        <p14:creationId xmlns:p14="http://schemas.microsoft.com/office/powerpoint/2010/main" val="39888955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3"/>
        <p:cNvGrpSpPr/>
        <p:nvPr/>
      </p:nvGrpSpPr>
      <p:grpSpPr>
        <a:xfrm>
          <a:off x="0" y="0"/>
          <a:ext cx="0" cy="0"/>
          <a:chOff x="0" y="0"/>
          <a:chExt cx="0" cy="0"/>
        </a:xfrm>
      </p:grpSpPr>
      <p:sp>
        <p:nvSpPr>
          <p:cNvPr id="24" name="Google Shape;24;p5"/>
          <p:cNvSpPr/>
          <p:nvPr/>
        </p:nvSpPr>
        <p:spPr>
          <a:xfrm>
            <a:off x="279167" y="281801"/>
            <a:ext cx="11633380" cy="6294271"/>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25" name="Google Shape;25;p5"/>
          <p:cNvSpPr txBox="1">
            <a:spLocks noGrp="1"/>
          </p:cNvSpPr>
          <p:nvPr>
            <p:ph type="subTitle" idx="1"/>
          </p:nvPr>
        </p:nvSpPr>
        <p:spPr>
          <a:xfrm>
            <a:off x="1575233" y="3172433"/>
            <a:ext cx="3876800" cy="636800"/>
          </a:xfrm>
          <a:prstGeom prst="rect">
            <a:avLst/>
          </a:prstGeom>
        </p:spPr>
        <p:txBody>
          <a:bodyPr spcFirstLastPara="1" wrap="square" lIns="121897" tIns="121897" rIns="121897" bIns="121897" anchor="t" anchorCtr="0">
            <a:noAutofit/>
          </a:bodyPr>
          <a:lstStyle>
            <a:lvl1pPr lvl="0" algn="ctr">
              <a:lnSpc>
                <a:spcPct val="100000"/>
              </a:lnSpc>
              <a:spcBef>
                <a:spcPts val="0"/>
              </a:spcBef>
              <a:spcAft>
                <a:spcPts val="0"/>
              </a:spcAft>
              <a:buSzPts val="1400"/>
              <a:buFont typeface="Bebas Neue"/>
              <a:buNone/>
              <a:defRPr sz="3200" b="1">
                <a:latin typeface="Sue Ellen Francisco"/>
                <a:ea typeface="Sue Ellen Francisco"/>
                <a:cs typeface="Sue Ellen Francisco"/>
                <a:sym typeface="Sue Ellen Francisco"/>
              </a:defRPr>
            </a:lvl1pPr>
            <a:lvl2pPr lvl="1" algn="ctr">
              <a:lnSpc>
                <a:spcPct val="100000"/>
              </a:lnSpc>
              <a:spcBef>
                <a:spcPts val="2133"/>
              </a:spcBef>
              <a:spcAft>
                <a:spcPts val="0"/>
              </a:spcAft>
              <a:buSzPts val="1400"/>
              <a:buFont typeface="Bebas Neue"/>
              <a:buNone/>
              <a:defRPr>
                <a:latin typeface="Bebas Neue"/>
                <a:ea typeface="Bebas Neue"/>
                <a:cs typeface="Bebas Neue"/>
                <a:sym typeface="Bebas Neue"/>
              </a:defRPr>
            </a:lvl2pPr>
            <a:lvl3pPr lvl="2" algn="ctr">
              <a:lnSpc>
                <a:spcPct val="100000"/>
              </a:lnSpc>
              <a:spcBef>
                <a:spcPts val="2133"/>
              </a:spcBef>
              <a:spcAft>
                <a:spcPts val="0"/>
              </a:spcAft>
              <a:buSzPts val="1400"/>
              <a:buFont typeface="Bebas Neue"/>
              <a:buNone/>
              <a:defRPr>
                <a:latin typeface="Bebas Neue"/>
                <a:ea typeface="Bebas Neue"/>
                <a:cs typeface="Bebas Neue"/>
                <a:sym typeface="Bebas Neue"/>
              </a:defRPr>
            </a:lvl3pPr>
            <a:lvl4pPr lvl="3" algn="ctr">
              <a:lnSpc>
                <a:spcPct val="100000"/>
              </a:lnSpc>
              <a:spcBef>
                <a:spcPts val="2133"/>
              </a:spcBef>
              <a:spcAft>
                <a:spcPts val="0"/>
              </a:spcAft>
              <a:buSzPts val="1400"/>
              <a:buFont typeface="Bebas Neue"/>
              <a:buNone/>
              <a:defRPr>
                <a:latin typeface="Bebas Neue"/>
                <a:ea typeface="Bebas Neue"/>
                <a:cs typeface="Bebas Neue"/>
                <a:sym typeface="Bebas Neue"/>
              </a:defRPr>
            </a:lvl4pPr>
            <a:lvl5pPr lvl="4" algn="ctr">
              <a:lnSpc>
                <a:spcPct val="100000"/>
              </a:lnSpc>
              <a:spcBef>
                <a:spcPts val="2133"/>
              </a:spcBef>
              <a:spcAft>
                <a:spcPts val="0"/>
              </a:spcAft>
              <a:buSzPts val="1400"/>
              <a:buFont typeface="Bebas Neue"/>
              <a:buNone/>
              <a:defRPr>
                <a:latin typeface="Bebas Neue"/>
                <a:ea typeface="Bebas Neue"/>
                <a:cs typeface="Bebas Neue"/>
                <a:sym typeface="Bebas Neue"/>
              </a:defRPr>
            </a:lvl5pPr>
            <a:lvl6pPr lvl="5" algn="ctr">
              <a:lnSpc>
                <a:spcPct val="100000"/>
              </a:lnSpc>
              <a:spcBef>
                <a:spcPts val="2133"/>
              </a:spcBef>
              <a:spcAft>
                <a:spcPts val="0"/>
              </a:spcAft>
              <a:buSzPts val="1400"/>
              <a:buFont typeface="Bebas Neue"/>
              <a:buNone/>
              <a:defRPr>
                <a:latin typeface="Bebas Neue"/>
                <a:ea typeface="Bebas Neue"/>
                <a:cs typeface="Bebas Neue"/>
                <a:sym typeface="Bebas Neue"/>
              </a:defRPr>
            </a:lvl6pPr>
            <a:lvl7pPr lvl="6" algn="ctr">
              <a:lnSpc>
                <a:spcPct val="100000"/>
              </a:lnSpc>
              <a:spcBef>
                <a:spcPts val="2133"/>
              </a:spcBef>
              <a:spcAft>
                <a:spcPts val="0"/>
              </a:spcAft>
              <a:buSzPts val="1400"/>
              <a:buFont typeface="Bebas Neue"/>
              <a:buNone/>
              <a:defRPr>
                <a:latin typeface="Bebas Neue"/>
                <a:ea typeface="Bebas Neue"/>
                <a:cs typeface="Bebas Neue"/>
                <a:sym typeface="Bebas Neue"/>
              </a:defRPr>
            </a:lvl7pPr>
            <a:lvl8pPr lvl="7" algn="ctr">
              <a:lnSpc>
                <a:spcPct val="100000"/>
              </a:lnSpc>
              <a:spcBef>
                <a:spcPts val="2133"/>
              </a:spcBef>
              <a:spcAft>
                <a:spcPts val="0"/>
              </a:spcAft>
              <a:buSzPts val="1400"/>
              <a:buFont typeface="Bebas Neue"/>
              <a:buNone/>
              <a:defRPr>
                <a:latin typeface="Bebas Neue"/>
                <a:ea typeface="Bebas Neue"/>
                <a:cs typeface="Bebas Neue"/>
                <a:sym typeface="Bebas Neue"/>
              </a:defRPr>
            </a:lvl8pPr>
            <a:lvl9pPr lvl="8" algn="ctr">
              <a:lnSpc>
                <a:spcPct val="100000"/>
              </a:lnSpc>
              <a:spcBef>
                <a:spcPts val="2133"/>
              </a:spcBef>
              <a:spcAft>
                <a:spcPts val="2133"/>
              </a:spcAft>
              <a:buSzPts val="1400"/>
              <a:buFont typeface="Bebas Neue"/>
              <a:buNone/>
              <a:defRPr>
                <a:latin typeface="Bebas Neue"/>
                <a:ea typeface="Bebas Neue"/>
                <a:cs typeface="Bebas Neue"/>
                <a:sym typeface="Bebas Neue"/>
              </a:defRPr>
            </a:lvl9pPr>
          </a:lstStyle>
          <a:p>
            <a:endParaRPr/>
          </a:p>
        </p:txBody>
      </p:sp>
      <p:sp>
        <p:nvSpPr>
          <p:cNvPr id="26" name="Google Shape;26;p5"/>
          <p:cNvSpPr txBox="1">
            <a:spLocks noGrp="1"/>
          </p:cNvSpPr>
          <p:nvPr>
            <p:ph type="subTitle" idx="2"/>
          </p:nvPr>
        </p:nvSpPr>
        <p:spPr>
          <a:xfrm>
            <a:off x="6448400" y="3172433"/>
            <a:ext cx="3876800" cy="6368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Clr>
                <a:schemeClr val="lt1"/>
              </a:buClr>
              <a:buSzPts val="1400"/>
              <a:buFont typeface="Bebas Neue"/>
              <a:buNone/>
              <a:defRPr sz="3200" b="1">
                <a:solidFill>
                  <a:schemeClr val="lt1"/>
                </a:solidFill>
                <a:latin typeface="Sue Ellen Francisco"/>
                <a:ea typeface="Sue Ellen Francisco"/>
                <a:cs typeface="Sue Ellen Francisco"/>
                <a:sym typeface="Sue Ellen Francisco"/>
              </a:defRPr>
            </a:lvl1pPr>
            <a:lvl2pPr lvl="1" algn="ctr" rtl="0">
              <a:lnSpc>
                <a:spcPct val="100000"/>
              </a:lnSpc>
              <a:spcBef>
                <a:spcPts val="2133"/>
              </a:spcBef>
              <a:spcAft>
                <a:spcPts val="0"/>
              </a:spcAft>
              <a:buSzPts val="1400"/>
              <a:buFont typeface="Bebas Neue"/>
              <a:buNone/>
              <a:defRPr>
                <a:latin typeface="Bebas Neue"/>
                <a:ea typeface="Bebas Neue"/>
                <a:cs typeface="Bebas Neue"/>
                <a:sym typeface="Bebas Neue"/>
              </a:defRPr>
            </a:lvl2pPr>
            <a:lvl3pPr lvl="2" algn="ctr" rtl="0">
              <a:lnSpc>
                <a:spcPct val="100000"/>
              </a:lnSpc>
              <a:spcBef>
                <a:spcPts val="2133"/>
              </a:spcBef>
              <a:spcAft>
                <a:spcPts val="0"/>
              </a:spcAft>
              <a:buSzPts val="1400"/>
              <a:buFont typeface="Bebas Neue"/>
              <a:buNone/>
              <a:defRPr>
                <a:latin typeface="Bebas Neue"/>
                <a:ea typeface="Bebas Neue"/>
                <a:cs typeface="Bebas Neue"/>
                <a:sym typeface="Bebas Neue"/>
              </a:defRPr>
            </a:lvl3pPr>
            <a:lvl4pPr lvl="3" algn="ctr" rtl="0">
              <a:lnSpc>
                <a:spcPct val="100000"/>
              </a:lnSpc>
              <a:spcBef>
                <a:spcPts val="2133"/>
              </a:spcBef>
              <a:spcAft>
                <a:spcPts val="0"/>
              </a:spcAft>
              <a:buSzPts val="1400"/>
              <a:buFont typeface="Bebas Neue"/>
              <a:buNone/>
              <a:defRPr>
                <a:latin typeface="Bebas Neue"/>
                <a:ea typeface="Bebas Neue"/>
                <a:cs typeface="Bebas Neue"/>
                <a:sym typeface="Bebas Neue"/>
              </a:defRPr>
            </a:lvl4pPr>
            <a:lvl5pPr lvl="4" algn="ctr" rtl="0">
              <a:lnSpc>
                <a:spcPct val="100000"/>
              </a:lnSpc>
              <a:spcBef>
                <a:spcPts val="2133"/>
              </a:spcBef>
              <a:spcAft>
                <a:spcPts val="0"/>
              </a:spcAft>
              <a:buSzPts val="1400"/>
              <a:buFont typeface="Bebas Neue"/>
              <a:buNone/>
              <a:defRPr>
                <a:latin typeface="Bebas Neue"/>
                <a:ea typeface="Bebas Neue"/>
                <a:cs typeface="Bebas Neue"/>
                <a:sym typeface="Bebas Neue"/>
              </a:defRPr>
            </a:lvl5pPr>
            <a:lvl6pPr lvl="5" algn="ctr" rtl="0">
              <a:lnSpc>
                <a:spcPct val="100000"/>
              </a:lnSpc>
              <a:spcBef>
                <a:spcPts val="2133"/>
              </a:spcBef>
              <a:spcAft>
                <a:spcPts val="0"/>
              </a:spcAft>
              <a:buSzPts val="1400"/>
              <a:buFont typeface="Bebas Neue"/>
              <a:buNone/>
              <a:defRPr>
                <a:latin typeface="Bebas Neue"/>
                <a:ea typeface="Bebas Neue"/>
                <a:cs typeface="Bebas Neue"/>
                <a:sym typeface="Bebas Neue"/>
              </a:defRPr>
            </a:lvl6pPr>
            <a:lvl7pPr lvl="6" algn="ctr" rtl="0">
              <a:lnSpc>
                <a:spcPct val="100000"/>
              </a:lnSpc>
              <a:spcBef>
                <a:spcPts val="2133"/>
              </a:spcBef>
              <a:spcAft>
                <a:spcPts val="0"/>
              </a:spcAft>
              <a:buSzPts val="1400"/>
              <a:buFont typeface="Bebas Neue"/>
              <a:buNone/>
              <a:defRPr>
                <a:latin typeface="Bebas Neue"/>
                <a:ea typeface="Bebas Neue"/>
                <a:cs typeface="Bebas Neue"/>
                <a:sym typeface="Bebas Neue"/>
              </a:defRPr>
            </a:lvl7pPr>
            <a:lvl8pPr lvl="7" algn="ctr" rtl="0">
              <a:lnSpc>
                <a:spcPct val="100000"/>
              </a:lnSpc>
              <a:spcBef>
                <a:spcPts val="2133"/>
              </a:spcBef>
              <a:spcAft>
                <a:spcPts val="0"/>
              </a:spcAft>
              <a:buSzPts val="1400"/>
              <a:buFont typeface="Bebas Neue"/>
              <a:buNone/>
              <a:defRPr>
                <a:latin typeface="Bebas Neue"/>
                <a:ea typeface="Bebas Neue"/>
                <a:cs typeface="Bebas Neue"/>
                <a:sym typeface="Bebas Neue"/>
              </a:defRPr>
            </a:lvl8pPr>
            <a:lvl9pPr lvl="8" algn="ctr" rtl="0">
              <a:lnSpc>
                <a:spcPct val="100000"/>
              </a:lnSpc>
              <a:spcBef>
                <a:spcPts val="2133"/>
              </a:spcBef>
              <a:spcAft>
                <a:spcPts val="2133"/>
              </a:spcAft>
              <a:buSzPts val="1400"/>
              <a:buFont typeface="Bebas Neue"/>
              <a:buNone/>
              <a:defRPr>
                <a:latin typeface="Bebas Neue"/>
                <a:ea typeface="Bebas Neue"/>
                <a:cs typeface="Bebas Neue"/>
                <a:sym typeface="Bebas Neue"/>
              </a:defRPr>
            </a:lvl9pPr>
          </a:lstStyle>
          <a:p>
            <a:endParaRPr/>
          </a:p>
        </p:txBody>
      </p:sp>
      <p:sp>
        <p:nvSpPr>
          <p:cNvPr id="27" name="Google Shape;27;p5"/>
          <p:cNvSpPr txBox="1">
            <a:spLocks noGrp="1"/>
          </p:cNvSpPr>
          <p:nvPr>
            <p:ph type="subTitle" idx="3"/>
          </p:nvPr>
        </p:nvSpPr>
        <p:spPr>
          <a:xfrm>
            <a:off x="1575233" y="3922200"/>
            <a:ext cx="3876800" cy="13044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8" name="Google Shape;28;p5"/>
          <p:cNvSpPr txBox="1">
            <a:spLocks noGrp="1"/>
          </p:cNvSpPr>
          <p:nvPr>
            <p:ph type="subTitle" idx="4"/>
          </p:nvPr>
        </p:nvSpPr>
        <p:spPr>
          <a:xfrm>
            <a:off x="6448400" y="3922200"/>
            <a:ext cx="3876800" cy="13044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9" name="Google Shape;29;p5"/>
          <p:cNvSpPr txBox="1">
            <a:spLocks noGrp="1"/>
          </p:cNvSpPr>
          <p:nvPr>
            <p:ph type="title"/>
          </p:nvPr>
        </p:nvSpPr>
        <p:spPr>
          <a:xfrm>
            <a:off x="960000" y="720000"/>
            <a:ext cx="10272000" cy="636800"/>
          </a:xfrm>
          <a:prstGeom prst="rect">
            <a:avLst/>
          </a:prstGeom>
        </p:spPr>
        <p:txBody>
          <a:bodyPr spcFirstLastPara="1" wrap="square" lIns="121897" tIns="121897" rIns="121897" bIns="121897" anchor="ctr" anchorCtr="0">
            <a:noAutofit/>
          </a:bodyPr>
          <a:lstStyle>
            <a:lvl1pPr lvl="0"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0" name="Google Shape;30;p5"/>
          <p:cNvSpPr/>
          <p:nvPr/>
        </p:nvSpPr>
        <p:spPr>
          <a:xfrm>
            <a:off x="0" y="2591799"/>
            <a:ext cx="546400" cy="3037200"/>
          </a:xfrm>
          <a:prstGeom prst="rect">
            <a:avLst/>
          </a:prstGeom>
          <a:solidFill>
            <a:schemeClr val="accent5"/>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31" name="Google Shape;31;p5"/>
          <p:cNvSpPr/>
          <p:nvPr/>
        </p:nvSpPr>
        <p:spPr>
          <a:xfrm rot="5550559">
            <a:off x="-48335" y="3962749"/>
            <a:ext cx="1138293" cy="295300"/>
          </a:xfrm>
          <a:custGeom>
            <a:avLst/>
            <a:gdLst/>
            <a:ahLst/>
            <a:cxnLst/>
            <a:rect l="l" t="t" r="r" b="b"/>
            <a:pathLst>
              <a:path w="82148" h="21306" extrusionOk="0">
                <a:moveTo>
                  <a:pt x="46728" y="1"/>
                </a:moveTo>
                <a:cubicBezTo>
                  <a:pt x="31994" y="1"/>
                  <a:pt x="15197" y="148"/>
                  <a:pt x="643" y="576"/>
                </a:cubicBezTo>
                <a:lnTo>
                  <a:pt x="3048" y="3113"/>
                </a:lnTo>
                <a:lnTo>
                  <a:pt x="1" y="5198"/>
                </a:lnTo>
                <a:lnTo>
                  <a:pt x="3126" y="8164"/>
                </a:lnTo>
                <a:lnTo>
                  <a:pt x="241" y="10727"/>
                </a:lnTo>
                <a:lnTo>
                  <a:pt x="3848" y="13213"/>
                </a:lnTo>
                <a:lnTo>
                  <a:pt x="322" y="14656"/>
                </a:lnTo>
                <a:lnTo>
                  <a:pt x="4331" y="16979"/>
                </a:lnTo>
                <a:lnTo>
                  <a:pt x="963" y="20026"/>
                </a:lnTo>
                <a:cubicBezTo>
                  <a:pt x="10741" y="20026"/>
                  <a:pt x="41678" y="20345"/>
                  <a:pt x="54179" y="20826"/>
                </a:cubicBezTo>
                <a:cubicBezTo>
                  <a:pt x="66683" y="21306"/>
                  <a:pt x="81026" y="21306"/>
                  <a:pt x="81026" y="21306"/>
                </a:cubicBezTo>
                <a:lnTo>
                  <a:pt x="76538" y="18901"/>
                </a:lnTo>
                <a:lnTo>
                  <a:pt x="82148" y="16817"/>
                </a:lnTo>
                <a:lnTo>
                  <a:pt x="76699" y="14253"/>
                </a:lnTo>
                <a:lnTo>
                  <a:pt x="80866" y="11048"/>
                </a:lnTo>
                <a:lnTo>
                  <a:pt x="76378" y="9286"/>
                </a:lnTo>
                <a:lnTo>
                  <a:pt x="80384" y="6079"/>
                </a:lnTo>
                <a:lnTo>
                  <a:pt x="76378" y="3674"/>
                </a:lnTo>
                <a:lnTo>
                  <a:pt x="80384" y="308"/>
                </a:lnTo>
                <a:cubicBezTo>
                  <a:pt x="74062" y="147"/>
                  <a:pt x="61420" y="1"/>
                  <a:pt x="46728" y="1"/>
                </a:cubicBezTo>
                <a:close/>
              </a:path>
            </a:pathLst>
          </a:custGeom>
          <a:solidFill>
            <a:srgbClr val="C7EAE4">
              <a:alpha val="75420"/>
            </a:srgbClr>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32" name="Google Shape;32;p5"/>
          <p:cNvSpPr/>
          <p:nvPr/>
        </p:nvSpPr>
        <p:spPr>
          <a:xfrm rot="10800000">
            <a:off x="11645605" y="2591799"/>
            <a:ext cx="546400" cy="3037200"/>
          </a:xfrm>
          <a:prstGeom prst="rect">
            <a:avLst/>
          </a:prstGeom>
          <a:solidFill>
            <a:schemeClr val="accent5"/>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33" name="Google Shape;33;p5"/>
          <p:cNvSpPr/>
          <p:nvPr/>
        </p:nvSpPr>
        <p:spPr>
          <a:xfrm rot="-5249441">
            <a:off x="11102047" y="3962749"/>
            <a:ext cx="1138293" cy="295300"/>
          </a:xfrm>
          <a:custGeom>
            <a:avLst/>
            <a:gdLst/>
            <a:ahLst/>
            <a:cxnLst/>
            <a:rect l="l" t="t" r="r" b="b"/>
            <a:pathLst>
              <a:path w="82148" h="21306" extrusionOk="0">
                <a:moveTo>
                  <a:pt x="46728" y="1"/>
                </a:moveTo>
                <a:cubicBezTo>
                  <a:pt x="31994" y="1"/>
                  <a:pt x="15197" y="148"/>
                  <a:pt x="643" y="576"/>
                </a:cubicBezTo>
                <a:lnTo>
                  <a:pt x="3048" y="3113"/>
                </a:lnTo>
                <a:lnTo>
                  <a:pt x="1" y="5198"/>
                </a:lnTo>
                <a:lnTo>
                  <a:pt x="3126" y="8164"/>
                </a:lnTo>
                <a:lnTo>
                  <a:pt x="241" y="10727"/>
                </a:lnTo>
                <a:lnTo>
                  <a:pt x="3848" y="13213"/>
                </a:lnTo>
                <a:lnTo>
                  <a:pt x="322" y="14656"/>
                </a:lnTo>
                <a:lnTo>
                  <a:pt x="4331" y="16979"/>
                </a:lnTo>
                <a:lnTo>
                  <a:pt x="963" y="20026"/>
                </a:lnTo>
                <a:cubicBezTo>
                  <a:pt x="10741" y="20026"/>
                  <a:pt x="41678" y="20345"/>
                  <a:pt x="54179" y="20826"/>
                </a:cubicBezTo>
                <a:cubicBezTo>
                  <a:pt x="66683" y="21306"/>
                  <a:pt x="81026" y="21306"/>
                  <a:pt x="81026" y="21306"/>
                </a:cubicBezTo>
                <a:lnTo>
                  <a:pt x="76538" y="18901"/>
                </a:lnTo>
                <a:lnTo>
                  <a:pt x="82148" y="16817"/>
                </a:lnTo>
                <a:lnTo>
                  <a:pt x="76699" y="14253"/>
                </a:lnTo>
                <a:lnTo>
                  <a:pt x="80866" y="11048"/>
                </a:lnTo>
                <a:lnTo>
                  <a:pt x="76378" y="9286"/>
                </a:lnTo>
                <a:lnTo>
                  <a:pt x="80384" y="6079"/>
                </a:lnTo>
                <a:lnTo>
                  <a:pt x="76378" y="3674"/>
                </a:lnTo>
                <a:lnTo>
                  <a:pt x="80384" y="308"/>
                </a:lnTo>
                <a:cubicBezTo>
                  <a:pt x="74062" y="147"/>
                  <a:pt x="61420" y="1"/>
                  <a:pt x="46728" y="1"/>
                </a:cubicBezTo>
                <a:close/>
              </a:path>
            </a:pathLst>
          </a:custGeom>
          <a:solidFill>
            <a:srgbClr val="C7EAE4">
              <a:alpha val="75420"/>
            </a:srgbClr>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Tree>
    <p:extLst>
      <p:ext uri="{BB962C8B-B14F-4D97-AF65-F5344CB8AC3E}">
        <p14:creationId xmlns:p14="http://schemas.microsoft.com/office/powerpoint/2010/main" val="26851227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4"/>
        <p:cNvGrpSpPr/>
        <p:nvPr/>
      </p:nvGrpSpPr>
      <p:grpSpPr>
        <a:xfrm>
          <a:off x="0" y="0"/>
          <a:ext cx="0" cy="0"/>
          <a:chOff x="0" y="0"/>
          <a:chExt cx="0" cy="0"/>
        </a:xfrm>
      </p:grpSpPr>
      <p:sp>
        <p:nvSpPr>
          <p:cNvPr id="35" name="Google Shape;35;p6"/>
          <p:cNvSpPr/>
          <p:nvPr/>
        </p:nvSpPr>
        <p:spPr>
          <a:xfrm>
            <a:off x="279167" y="281801"/>
            <a:ext cx="11633380" cy="6294271"/>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36" name="Google Shape;36;p6"/>
          <p:cNvSpPr txBox="1">
            <a:spLocks noGrp="1"/>
          </p:cNvSpPr>
          <p:nvPr>
            <p:ph type="title"/>
          </p:nvPr>
        </p:nvSpPr>
        <p:spPr>
          <a:xfrm>
            <a:off x="960000" y="720000"/>
            <a:ext cx="10272000" cy="636800"/>
          </a:xfrm>
          <a:prstGeom prst="rect">
            <a:avLst/>
          </a:prstGeom>
        </p:spPr>
        <p:txBody>
          <a:bodyPr spcFirstLastPara="1" wrap="square" lIns="121897" tIns="121897" rIns="121897" bIns="121897" anchor="ctr" anchorCtr="0">
            <a:noAutofit/>
          </a:bodyPr>
          <a:lstStyle>
            <a:lvl1pPr lvl="0" algn="ctr"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8577406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7"/>
        <p:cNvGrpSpPr/>
        <p:nvPr/>
      </p:nvGrpSpPr>
      <p:grpSpPr>
        <a:xfrm>
          <a:off x="0" y="0"/>
          <a:ext cx="0" cy="0"/>
          <a:chOff x="0" y="0"/>
          <a:chExt cx="0" cy="0"/>
        </a:xfrm>
      </p:grpSpPr>
      <p:sp>
        <p:nvSpPr>
          <p:cNvPr id="38" name="Google Shape;38;p7"/>
          <p:cNvSpPr/>
          <p:nvPr/>
        </p:nvSpPr>
        <p:spPr>
          <a:xfrm>
            <a:off x="279167" y="281801"/>
            <a:ext cx="11633380" cy="6294271"/>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39" name="Google Shape;39;p7"/>
          <p:cNvSpPr txBox="1">
            <a:spLocks noGrp="1"/>
          </p:cNvSpPr>
          <p:nvPr>
            <p:ph type="title"/>
          </p:nvPr>
        </p:nvSpPr>
        <p:spPr>
          <a:xfrm>
            <a:off x="960000" y="720000"/>
            <a:ext cx="10272000" cy="636800"/>
          </a:xfrm>
          <a:prstGeom prst="rect">
            <a:avLst/>
          </a:prstGeom>
        </p:spPr>
        <p:txBody>
          <a:bodyPr spcFirstLastPara="1" wrap="square" lIns="121897" tIns="121897" rIns="121897" bIns="121897" anchor="ctr" anchorCtr="0">
            <a:noAutofit/>
          </a:bodyPr>
          <a:lstStyle>
            <a:lvl1pPr lvl="0"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0" name="Google Shape;40;p7"/>
          <p:cNvSpPr txBox="1">
            <a:spLocks noGrp="1"/>
          </p:cNvSpPr>
          <p:nvPr>
            <p:ph type="subTitle" idx="1"/>
          </p:nvPr>
        </p:nvSpPr>
        <p:spPr>
          <a:xfrm>
            <a:off x="1414333" y="4410917"/>
            <a:ext cx="3831600" cy="1170800"/>
          </a:xfrm>
          <a:prstGeom prst="rect">
            <a:avLst/>
          </a:prstGeom>
        </p:spPr>
        <p:txBody>
          <a:bodyPr spcFirstLastPara="1" wrap="square" lIns="121897" tIns="121897" rIns="121897" bIns="121897" anchor="t" anchorCtr="0">
            <a:noAutofit/>
          </a:bodyPr>
          <a:lstStyle>
            <a:lvl1pPr lvl="0"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41" name="Google Shape;41;p7"/>
          <p:cNvSpPr txBox="1">
            <a:spLocks noGrp="1"/>
          </p:cNvSpPr>
          <p:nvPr>
            <p:ph type="title" idx="2"/>
          </p:nvPr>
        </p:nvSpPr>
        <p:spPr>
          <a:xfrm>
            <a:off x="1414333" y="2922217"/>
            <a:ext cx="3831600" cy="1242000"/>
          </a:xfrm>
          <a:prstGeom prst="rect">
            <a:avLst/>
          </a:prstGeom>
        </p:spPr>
        <p:txBody>
          <a:bodyPr spcFirstLastPara="1" wrap="square" lIns="121897" tIns="121897" rIns="121897" bIns="121897" anchor="ctr" anchorCtr="0">
            <a:noAutofit/>
          </a:bodyPr>
          <a:lstStyle>
            <a:lvl1pPr lvl="0" algn="l"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Tree>
    <p:extLst>
      <p:ext uri="{BB962C8B-B14F-4D97-AF65-F5344CB8AC3E}">
        <p14:creationId xmlns:p14="http://schemas.microsoft.com/office/powerpoint/2010/main" val="38520112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2"/>
        <p:cNvGrpSpPr/>
        <p:nvPr/>
      </p:nvGrpSpPr>
      <p:grpSpPr>
        <a:xfrm>
          <a:off x="0" y="0"/>
          <a:ext cx="0" cy="0"/>
          <a:chOff x="0" y="0"/>
          <a:chExt cx="0" cy="0"/>
        </a:xfrm>
      </p:grpSpPr>
      <p:sp>
        <p:nvSpPr>
          <p:cNvPr id="43" name="Google Shape;43;p8"/>
          <p:cNvSpPr/>
          <p:nvPr/>
        </p:nvSpPr>
        <p:spPr>
          <a:xfrm>
            <a:off x="279167" y="281801"/>
            <a:ext cx="11633380" cy="6294271"/>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44" name="Google Shape;44;p8"/>
          <p:cNvSpPr/>
          <p:nvPr/>
        </p:nvSpPr>
        <p:spPr>
          <a:xfrm>
            <a:off x="0" y="-11067"/>
            <a:ext cx="762800" cy="6869200"/>
          </a:xfrm>
          <a:prstGeom prst="rect">
            <a:avLst/>
          </a:prstGeom>
          <a:solidFill>
            <a:schemeClr val="accent3"/>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45" name="Google Shape;45;p8"/>
          <p:cNvSpPr/>
          <p:nvPr/>
        </p:nvSpPr>
        <p:spPr>
          <a:xfrm>
            <a:off x="11429200" y="-11067"/>
            <a:ext cx="762800" cy="6869200"/>
          </a:xfrm>
          <a:prstGeom prst="rect">
            <a:avLst/>
          </a:prstGeom>
          <a:solidFill>
            <a:schemeClr val="accent3"/>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46" name="Google Shape;46;p8"/>
          <p:cNvSpPr txBox="1">
            <a:spLocks noGrp="1"/>
          </p:cNvSpPr>
          <p:nvPr>
            <p:ph type="subTitle" idx="1"/>
          </p:nvPr>
        </p:nvSpPr>
        <p:spPr>
          <a:xfrm>
            <a:off x="4205867" y="4143400"/>
            <a:ext cx="3666000" cy="8772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1400"/>
              <a:buNone/>
              <a:defRPr sz="19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47" name="Google Shape;47;p8"/>
          <p:cNvSpPr txBox="1">
            <a:spLocks noGrp="1"/>
          </p:cNvSpPr>
          <p:nvPr>
            <p:ph type="title"/>
          </p:nvPr>
        </p:nvSpPr>
        <p:spPr>
          <a:xfrm>
            <a:off x="4206033" y="1837400"/>
            <a:ext cx="3666000" cy="2306000"/>
          </a:xfrm>
          <a:prstGeom prst="rect">
            <a:avLst/>
          </a:prstGeom>
        </p:spPr>
        <p:txBody>
          <a:bodyPr spcFirstLastPara="1" wrap="square" lIns="121897" tIns="121897" rIns="121897" bIns="121897" anchor="b" anchorCtr="0">
            <a:noAutofit/>
          </a:bodyPr>
          <a:lstStyle>
            <a:lvl1pPr lvl="0" algn="ctr">
              <a:spcBef>
                <a:spcPts val="0"/>
              </a:spcBef>
              <a:spcAft>
                <a:spcPts val="0"/>
              </a:spcAft>
              <a:buSzPts val="4800"/>
              <a:buNone/>
              <a:defRPr sz="128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6084659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8"/>
        <p:cNvGrpSpPr/>
        <p:nvPr/>
      </p:nvGrpSpPr>
      <p:grpSpPr>
        <a:xfrm>
          <a:off x="0" y="0"/>
          <a:ext cx="0" cy="0"/>
          <a:chOff x="0" y="0"/>
          <a:chExt cx="0" cy="0"/>
        </a:xfrm>
      </p:grpSpPr>
      <p:sp>
        <p:nvSpPr>
          <p:cNvPr id="49" name="Google Shape;49;p9"/>
          <p:cNvSpPr/>
          <p:nvPr/>
        </p:nvSpPr>
        <p:spPr>
          <a:xfrm>
            <a:off x="279167" y="281801"/>
            <a:ext cx="11633380" cy="6294271"/>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50" name="Google Shape;50;p9"/>
          <p:cNvSpPr/>
          <p:nvPr/>
        </p:nvSpPr>
        <p:spPr>
          <a:xfrm>
            <a:off x="0" y="2631467"/>
            <a:ext cx="12192000" cy="4226400"/>
          </a:xfrm>
          <a:prstGeom prst="rect">
            <a:avLst/>
          </a:prstGeom>
          <a:solidFill>
            <a:schemeClr val="accent5"/>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51" name="Google Shape;51;p9"/>
          <p:cNvSpPr txBox="1">
            <a:spLocks noGrp="1"/>
          </p:cNvSpPr>
          <p:nvPr>
            <p:ph type="title"/>
          </p:nvPr>
        </p:nvSpPr>
        <p:spPr>
          <a:xfrm>
            <a:off x="6257419" y="3101133"/>
            <a:ext cx="4670800" cy="2452400"/>
          </a:xfrm>
          <a:prstGeom prst="rect">
            <a:avLst/>
          </a:prstGeom>
        </p:spPr>
        <p:txBody>
          <a:bodyPr spcFirstLastPara="1" wrap="square" lIns="121897" tIns="121897" rIns="121897" bIns="121897" anchor="ctr" anchorCtr="0">
            <a:noAutofit/>
          </a:bodyPr>
          <a:lstStyle>
            <a:lvl1pPr lvl="0" algn="ctr" rtl="0">
              <a:spcBef>
                <a:spcPts val="0"/>
              </a:spcBef>
              <a:spcAft>
                <a:spcPts val="0"/>
              </a:spcAft>
              <a:buSzPts val="3600"/>
              <a:buNone/>
              <a:defRPr sz="117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52" name="Google Shape;52;p9"/>
          <p:cNvSpPr txBox="1">
            <a:spLocks noGrp="1"/>
          </p:cNvSpPr>
          <p:nvPr>
            <p:ph type="subTitle" idx="1"/>
          </p:nvPr>
        </p:nvSpPr>
        <p:spPr>
          <a:xfrm>
            <a:off x="6257417" y="5282900"/>
            <a:ext cx="4670800" cy="5788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1400"/>
              <a:buNone/>
              <a:defRPr sz="20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53" name="Google Shape;53;p9"/>
          <p:cNvSpPr txBox="1">
            <a:spLocks noGrp="1"/>
          </p:cNvSpPr>
          <p:nvPr>
            <p:ph type="subTitle" idx="2"/>
          </p:nvPr>
        </p:nvSpPr>
        <p:spPr>
          <a:xfrm>
            <a:off x="1310833" y="3923833"/>
            <a:ext cx="3822800" cy="11152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1400"/>
              <a:buNone/>
              <a:defRPr sz="19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13608156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1358800" y="2949967"/>
            <a:ext cx="3956800" cy="1717600"/>
          </a:xfrm>
          <a:prstGeom prst="rect">
            <a:avLst/>
          </a:prstGeom>
        </p:spPr>
        <p:txBody>
          <a:bodyPr spcFirstLastPara="1" wrap="square" lIns="121897" tIns="121897" rIns="121897" bIns="121897" anchor="ctr" anchorCtr="0">
            <a:noAutofit/>
          </a:bodyPr>
          <a:lstStyle>
            <a:lvl1pPr lvl="0" rtl="0">
              <a:lnSpc>
                <a:spcPct val="115000"/>
              </a:lnSpc>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4003171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6"/>
        <p:cNvGrpSpPr/>
        <p:nvPr/>
      </p:nvGrpSpPr>
      <p:grpSpPr>
        <a:xfrm>
          <a:off x="0" y="0"/>
          <a:ext cx="0" cy="0"/>
          <a:chOff x="0" y="0"/>
          <a:chExt cx="0" cy="0"/>
        </a:xfrm>
      </p:grpSpPr>
      <p:sp>
        <p:nvSpPr>
          <p:cNvPr id="57" name="Google Shape;57;p11"/>
          <p:cNvSpPr/>
          <p:nvPr/>
        </p:nvSpPr>
        <p:spPr>
          <a:xfrm>
            <a:off x="279167" y="281801"/>
            <a:ext cx="11633380" cy="6294271"/>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58" name="Google Shape;58;p11"/>
          <p:cNvSpPr txBox="1">
            <a:spLocks noGrp="1"/>
          </p:cNvSpPr>
          <p:nvPr>
            <p:ph type="title" hasCustomPrompt="1"/>
          </p:nvPr>
        </p:nvSpPr>
        <p:spPr>
          <a:xfrm>
            <a:off x="1712000" y="2188151"/>
            <a:ext cx="8768000" cy="2014800"/>
          </a:xfrm>
          <a:prstGeom prst="rect">
            <a:avLst/>
          </a:prstGeom>
        </p:spPr>
        <p:txBody>
          <a:bodyPr spcFirstLastPara="1" wrap="square" lIns="121897" tIns="121897" rIns="121897" bIns="121897" anchor="b" anchorCtr="0">
            <a:noAutofit/>
          </a:bodyPr>
          <a:lstStyle>
            <a:lvl1pPr lvl="0" algn="ctr">
              <a:spcBef>
                <a:spcPts val="0"/>
              </a:spcBef>
              <a:spcAft>
                <a:spcPts val="0"/>
              </a:spcAft>
              <a:buSzPts val="9600"/>
              <a:buNone/>
              <a:defRPr sz="12800"/>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59" name="Google Shape;59;p11"/>
          <p:cNvSpPr txBox="1">
            <a:spLocks noGrp="1"/>
          </p:cNvSpPr>
          <p:nvPr>
            <p:ph type="subTitle" idx="1"/>
          </p:nvPr>
        </p:nvSpPr>
        <p:spPr>
          <a:xfrm>
            <a:off x="1712000" y="4030651"/>
            <a:ext cx="8768000" cy="6392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1600"/>
              <a:buNone/>
              <a:defRPr sz="2100"/>
            </a:lvl1pPr>
            <a:lvl2pPr lvl="1" algn="ctr" rtl="0">
              <a:lnSpc>
                <a:spcPct val="100000"/>
              </a:lnSpc>
              <a:spcBef>
                <a:spcPts val="2133"/>
              </a:spcBef>
              <a:spcAft>
                <a:spcPts val="0"/>
              </a:spcAft>
              <a:buSzPts val="1600"/>
              <a:buNone/>
              <a:defRPr sz="2100"/>
            </a:lvl2pPr>
            <a:lvl3pPr lvl="2" algn="ctr" rtl="0">
              <a:lnSpc>
                <a:spcPct val="100000"/>
              </a:lnSpc>
              <a:spcBef>
                <a:spcPts val="2133"/>
              </a:spcBef>
              <a:spcAft>
                <a:spcPts val="0"/>
              </a:spcAft>
              <a:buSzPts val="1600"/>
              <a:buNone/>
              <a:defRPr sz="2100"/>
            </a:lvl3pPr>
            <a:lvl4pPr lvl="3" algn="ctr" rtl="0">
              <a:lnSpc>
                <a:spcPct val="100000"/>
              </a:lnSpc>
              <a:spcBef>
                <a:spcPts val="2133"/>
              </a:spcBef>
              <a:spcAft>
                <a:spcPts val="0"/>
              </a:spcAft>
              <a:buSzPts val="1600"/>
              <a:buNone/>
              <a:defRPr sz="2100"/>
            </a:lvl4pPr>
            <a:lvl5pPr lvl="4" algn="ctr" rtl="0">
              <a:lnSpc>
                <a:spcPct val="100000"/>
              </a:lnSpc>
              <a:spcBef>
                <a:spcPts val="2133"/>
              </a:spcBef>
              <a:spcAft>
                <a:spcPts val="0"/>
              </a:spcAft>
              <a:buSzPts val="1600"/>
              <a:buNone/>
              <a:defRPr sz="2100"/>
            </a:lvl5pPr>
            <a:lvl6pPr lvl="5" algn="ctr" rtl="0">
              <a:lnSpc>
                <a:spcPct val="100000"/>
              </a:lnSpc>
              <a:spcBef>
                <a:spcPts val="2133"/>
              </a:spcBef>
              <a:spcAft>
                <a:spcPts val="0"/>
              </a:spcAft>
              <a:buSzPts val="1600"/>
              <a:buNone/>
              <a:defRPr sz="2100"/>
            </a:lvl6pPr>
            <a:lvl7pPr lvl="6" algn="ctr" rtl="0">
              <a:lnSpc>
                <a:spcPct val="100000"/>
              </a:lnSpc>
              <a:spcBef>
                <a:spcPts val="2133"/>
              </a:spcBef>
              <a:spcAft>
                <a:spcPts val="0"/>
              </a:spcAft>
              <a:buSzPts val="1600"/>
              <a:buNone/>
              <a:defRPr sz="2100"/>
            </a:lvl7pPr>
            <a:lvl8pPr lvl="7" algn="ctr" rtl="0">
              <a:lnSpc>
                <a:spcPct val="100000"/>
              </a:lnSpc>
              <a:spcBef>
                <a:spcPts val="2133"/>
              </a:spcBef>
              <a:spcAft>
                <a:spcPts val="0"/>
              </a:spcAft>
              <a:buSzPts val="1600"/>
              <a:buNone/>
              <a:defRPr sz="2100"/>
            </a:lvl8pPr>
            <a:lvl9pPr lvl="8" algn="ctr" rtl="0">
              <a:lnSpc>
                <a:spcPct val="100000"/>
              </a:lnSpc>
              <a:spcBef>
                <a:spcPts val="2133"/>
              </a:spcBef>
              <a:spcAft>
                <a:spcPts val="2133"/>
              </a:spcAft>
              <a:buSzPts val="1600"/>
              <a:buNone/>
              <a:defRPr sz="2100"/>
            </a:lvl9pPr>
          </a:lstStyle>
          <a:p>
            <a:endParaRPr/>
          </a:p>
        </p:txBody>
      </p:sp>
      <p:sp>
        <p:nvSpPr>
          <p:cNvPr id="60" name="Google Shape;60;p11"/>
          <p:cNvSpPr/>
          <p:nvPr/>
        </p:nvSpPr>
        <p:spPr>
          <a:xfrm rot="-5400000">
            <a:off x="5822651" y="4360400"/>
            <a:ext cx="546400" cy="4448800"/>
          </a:xfrm>
          <a:prstGeom prst="rect">
            <a:avLst/>
          </a:prstGeom>
          <a:solidFill>
            <a:schemeClr val="accent2"/>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61" name="Google Shape;61;p11"/>
          <p:cNvSpPr/>
          <p:nvPr/>
        </p:nvSpPr>
        <p:spPr>
          <a:xfrm rot="150559">
            <a:off x="5458558" y="6229699"/>
            <a:ext cx="1138293" cy="295300"/>
          </a:xfrm>
          <a:custGeom>
            <a:avLst/>
            <a:gdLst/>
            <a:ahLst/>
            <a:cxnLst/>
            <a:rect l="l" t="t" r="r" b="b"/>
            <a:pathLst>
              <a:path w="82148" h="21306" extrusionOk="0">
                <a:moveTo>
                  <a:pt x="46728" y="1"/>
                </a:moveTo>
                <a:cubicBezTo>
                  <a:pt x="31994" y="1"/>
                  <a:pt x="15197" y="148"/>
                  <a:pt x="643" y="576"/>
                </a:cubicBezTo>
                <a:lnTo>
                  <a:pt x="3048" y="3113"/>
                </a:lnTo>
                <a:lnTo>
                  <a:pt x="1" y="5198"/>
                </a:lnTo>
                <a:lnTo>
                  <a:pt x="3126" y="8164"/>
                </a:lnTo>
                <a:lnTo>
                  <a:pt x="241" y="10727"/>
                </a:lnTo>
                <a:lnTo>
                  <a:pt x="3848" y="13213"/>
                </a:lnTo>
                <a:lnTo>
                  <a:pt x="322" y="14656"/>
                </a:lnTo>
                <a:lnTo>
                  <a:pt x="4331" y="16979"/>
                </a:lnTo>
                <a:lnTo>
                  <a:pt x="963" y="20026"/>
                </a:lnTo>
                <a:cubicBezTo>
                  <a:pt x="10741" y="20026"/>
                  <a:pt x="41678" y="20345"/>
                  <a:pt x="54179" y="20826"/>
                </a:cubicBezTo>
                <a:cubicBezTo>
                  <a:pt x="66683" y="21306"/>
                  <a:pt x="81026" y="21306"/>
                  <a:pt x="81026" y="21306"/>
                </a:cubicBezTo>
                <a:lnTo>
                  <a:pt x="76538" y="18901"/>
                </a:lnTo>
                <a:lnTo>
                  <a:pt x="82148" y="16817"/>
                </a:lnTo>
                <a:lnTo>
                  <a:pt x="76699" y="14253"/>
                </a:lnTo>
                <a:lnTo>
                  <a:pt x="80866" y="11048"/>
                </a:lnTo>
                <a:lnTo>
                  <a:pt x="76378" y="9286"/>
                </a:lnTo>
                <a:lnTo>
                  <a:pt x="80384" y="6079"/>
                </a:lnTo>
                <a:lnTo>
                  <a:pt x="76378" y="3674"/>
                </a:lnTo>
                <a:lnTo>
                  <a:pt x="80384" y="308"/>
                </a:lnTo>
                <a:cubicBezTo>
                  <a:pt x="74062" y="147"/>
                  <a:pt x="61420" y="1"/>
                  <a:pt x="46728" y="1"/>
                </a:cubicBezTo>
                <a:close/>
              </a:path>
            </a:pathLst>
          </a:custGeom>
          <a:solidFill>
            <a:srgbClr val="C7EAE4">
              <a:alpha val="75420"/>
            </a:srgbClr>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62" name="Google Shape;62;p11"/>
          <p:cNvSpPr/>
          <p:nvPr/>
        </p:nvSpPr>
        <p:spPr>
          <a:xfrm rot="5400000">
            <a:off x="5822651" y="-1951211"/>
            <a:ext cx="546400" cy="4448800"/>
          </a:xfrm>
          <a:prstGeom prst="rect">
            <a:avLst/>
          </a:prstGeom>
          <a:solidFill>
            <a:schemeClr val="accent2"/>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63" name="Google Shape;63;p11"/>
          <p:cNvSpPr/>
          <p:nvPr/>
        </p:nvSpPr>
        <p:spPr>
          <a:xfrm rot="-10649441">
            <a:off x="5594850" y="332990"/>
            <a:ext cx="1138293" cy="295300"/>
          </a:xfrm>
          <a:custGeom>
            <a:avLst/>
            <a:gdLst/>
            <a:ahLst/>
            <a:cxnLst/>
            <a:rect l="l" t="t" r="r" b="b"/>
            <a:pathLst>
              <a:path w="82148" h="21306" extrusionOk="0">
                <a:moveTo>
                  <a:pt x="46728" y="1"/>
                </a:moveTo>
                <a:cubicBezTo>
                  <a:pt x="31994" y="1"/>
                  <a:pt x="15197" y="148"/>
                  <a:pt x="643" y="576"/>
                </a:cubicBezTo>
                <a:lnTo>
                  <a:pt x="3048" y="3113"/>
                </a:lnTo>
                <a:lnTo>
                  <a:pt x="1" y="5198"/>
                </a:lnTo>
                <a:lnTo>
                  <a:pt x="3126" y="8164"/>
                </a:lnTo>
                <a:lnTo>
                  <a:pt x="241" y="10727"/>
                </a:lnTo>
                <a:lnTo>
                  <a:pt x="3848" y="13213"/>
                </a:lnTo>
                <a:lnTo>
                  <a:pt x="322" y="14656"/>
                </a:lnTo>
                <a:lnTo>
                  <a:pt x="4331" y="16979"/>
                </a:lnTo>
                <a:lnTo>
                  <a:pt x="963" y="20026"/>
                </a:lnTo>
                <a:cubicBezTo>
                  <a:pt x="10741" y="20026"/>
                  <a:pt x="41678" y="20345"/>
                  <a:pt x="54179" y="20826"/>
                </a:cubicBezTo>
                <a:cubicBezTo>
                  <a:pt x="66683" y="21306"/>
                  <a:pt x="81026" y="21306"/>
                  <a:pt x="81026" y="21306"/>
                </a:cubicBezTo>
                <a:lnTo>
                  <a:pt x="76538" y="18901"/>
                </a:lnTo>
                <a:lnTo>
                  <a:pt x="82148" y="16817"/>
                </a:lnTo>
                <a:lnTo>
                  <a:pt x="76699" y="14253"/>
                </a:lnTo>
                <a:lnTo>
                  <a:pt x="80866" y="11048"/>
                </a:lnTo>
                <a:lnTo>
                  <a:pt x="76378" y="9286"/>
                </a:lnTo>
                <a:lnTo>
                  <a:pt x="80384" y="6079"/>
                </a:lnTo>
                <a:lnTo>
                  <a:pt x="76378" y="3674"/>
                </a:lnTo>
                <a:lnTo>
                  <a:pt x="80384" y="308"/>
                </a:lnTo>
                <a:cubicBezTo>
                  <a:pt x="74062" y="147"/>
                  <a:pt x="61420" y="1"/>
                  <a:pt x="46728" y="1"/>
                </a:cubicBezTo>
                <a:close/>
              </a:path>
            </a:pathLst>
          </a:custGeom>
          <a:solidFill>
            <a:srgbClr val="C7EAE4">
              <a:alpha val="75420"/>
            </a:srgbClr>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Tree>
    <p:extLst>
      <p:ext uri="{BB962C8B-B14F-4D97-AF65-F5344CB8AC3E}">
        <p14:creationId xmlns:p14="http://schemas.microsoft.com/office/powerpoint/2010/main" val="1971140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64"/>
        <p:cNvGrpSpPr/>
        <p:nvPr/>
      </p:nvGrpSpPr>
      <p:grpSpPr>
        <a:xfrm>
          <a:off x="0" y="0"/>
          <a:ext cx="0" cy="0"/>
          <a:chOff x="0" y="0"/>
          <a:chExt cx="0" cy="0"/>
        </a:xfrm>
      </p:grpSpPr>
    </p:spTree>
    <p:extLst>
      <p:ext uri="{BB962C8B-B14F-4D97-AF65-F5344CB8AC3E}">
        <p14:creationId xmlns:p14="http://schemas.microsoft.com/office/powerpoint/2010/main" val="28568276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65"/>
        <p:cNvGrpSpPr/>
        <p:nvPr/>
      </p:nvGrpSpPr>
      <p:grpSpPr>
        <a:xfrm>
          <a:off x="0" y="0"/>
          <a:ext cx="0" cy="0"/>
          <a:chOff x="0" y="0"/>
          <a:chExt cx="0" cy="0"/>
        </a:xfrm>
      </p:grpSpPr>
      <p:sp>
        <p:nvSpPr>
          <p:cNvPr id="66" name="Google Shape;66;p13"/>
          <p:cNvSpPr/>
          <p:nvPr/>
        </p:nvSpPr>
        <p:spPr>
          <a:xfrm>
            <a:off x="279167" y="281801"/>
            <a:ext cx="11633380" cy="6294271"/>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67" name="Google Shape;67;p13"/>
          <p:cNvSpPr txBox="1">
            <a:spLocks noGrp="1"/>
          </p:cNvSpPr>
          <p:nvPr>
            <p:ph type="title"/>
          </p:nvPr>
        </p:nvSpPr>
        <p:spPr>
          <a:xfrm>
            <a:off x="960000" y="720000"/>
            <a:ext cx="10272000" cy="636800"/>
          </a:xfrm>
          <a:prstGeom prst="rect">
            <a:avLst/>
          </a:prstGeom>
        </p:spPr>
        <p:txBody>
          <a:bodyPr spcFirstLastPara="1" wrap="square" lIns="121897" tIns="121897" rIns="121897" bIns="121897" anchor="ctr" anchorCtr="0">
            <a:noAutofit/>
          </a:bodyPr>
          <a:lstStyle>
            <a:lvl1pPr lvl="0" algn="ctr" rtl="0">
              <a:spcBef>
                <a:spcPts val="0"/>
              </a:spcBef>
              <a:spcAft>
                <a:spcPts val="0"/>
              </a:spcAft>
              <a:buSzPts val="3200"/>
              <a:buNone/>
              <a:defRPr sz="43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8" name="Google Shape;68;p13"/>
          <p:cNvSpPr txBox="1">
            <a:spLocks noGrp="1"/>
          </p:cNvSpPr>
          <p:nvPr>
            <p:ph type="title" idx="2"/>
          </p:nvPr>
        </p:nvSpPr>
        <p:spPr>
          <a:xfrm>
            <a:off x="960000" y="2330800"/>
            <a:ext cx="3049600" cy="703600"/>
          </a:xfrm>
          <a:prstGeom prst="rect">
            <a:avLst/>
          </a:prstGeom>
        </p:spPr>
        <p:txBody>
          <a:bodyPr spcFirstLastPara="1" wrap="square" lIns="121897" tIns="121897" rIns="121897" bIns="121897" anchor="ctr" anchorCtr="0">
            <a:noAutofit/>
          </a:bodyPr>
          <a:lstStyle>
            <a:lvl1pPr lvl="0" algn="ctr" rtl="0">
              <a:spcBef>
                <a:spcPts val="0"/>
              </a:spcBef>
              <a:spcAft>
                <a:spcPts val="0"/>
              </a:spcAft>
              <a:buSzPts val="2400"/>
              <a:buNone/>
              <a:defRPr sz="3200">
                <a:solidFill>
                  <a:schemeClr val="accent3"/>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69" name="Google Shape;69;p13"/>
          <p:cNvSpPr txBox="1">
            <a:spLocks noGrp="1"/>
          </p:cNvSpPr>
          <p:nvPr>
            <p:ph type="subTitle" idx="1"/>
          </p:nvPr>
        </p:nvSpPr>
        <p:spPr>
          <a:xfrm>
            <a:off x="960000" y="2995333"/>
            <a:ext cx="3049600" cy="8224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1400"/>
              <a:buNone/>
              <a:defRPr sz="19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70" name="Google Shape;70;p13"/>
          <p:cNvSpPr txBox="1">
            <a:spLocks noGrp="1"/>
          </p:cNvSpPr>
          <p:nvPr>
            <p:ph type="title" idx="3"/>
          </p:nvPr>
        </p:nvSpPr>
        <p:spPr>
          <a:xfrm>
            <a:off x="2690867" y="4651067"/>
            <a:ext cx="3049600" cy="703600"/>
          </a:xfrm>
          <a:prstGeom prst="rect">
            <a:avLst/>
          </a:prstGeom>
        </p:spPr>
        <p:txBody>
          <a:bodyPr spcFirstLastPara="1" wrap="square" lIns="121897" tIns="121897" rIns="121897" bIns="121897"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71" name="Google Shape;71;p13"/>
          <p:cNvSpPr txBox="1">
            <a:spLocks noGrp="1"/>
          </p:cNvSpPr>
          <p:nvPr>
            <p:ph type="subTitle" idx="4"/>
          </p:nvPr>
        </p:nvSpPr>
        <p:spPr>
          <a:xfrm>
            <a:off x="2690867" y="5315600"/>
            <a:ext cx="3049600" cy="8224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1400"/>
              <a:buNone/>
              <a:defRPr sz="19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72" name="Google Shape;72;p13"/>
          <p:cNvSpPr txBox="1">
            <a:spLocks noGrp="1"/>
          </p:cNvSpPr>
          <p:nvPr>
            <p:ph type="title" idx="5"/>
          </p:nvPr>
        </p:nvSpPr>
        <p:spPr>
          <a:xfrm>
            <a:off x="4571200" y="2330800"/>
            <a:ext cx="3049600" cy="703600"/>
          </a:xfrm>
          <a:prstGeom prst="rect">
            <a:avLst/>
          </a:prstGeom>
        </p:spPr>
        <p:txBody>
          <a:bodyPr spcFirstLastPara="1" wrap="square" lIns="121897" tIns="121897" rIns="121897" bIns="121897" anchor="ctr" anchorCtr="0">
            <a:noAutofit/>
          </a:bodyPr>
          <a:lstStyle>
            <a:lvl1pPr lvl="0" algn="ctr" rtl="0">
              <a:spcBef>
                <a:spcPts val="0"/>
              </a:spcBef>
              <a:spcAft>
                <a:spcPts val="0"/>
              </a:spcAft>
              <a:buSzPts val="2400"/>
              <a:buNone/>
              <a:defRPr sz="3200">
                <a:solidFill>
                  <a:schemeClr val="accent3"/>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73" name="Google Shape;73;p13"/>
          <p:cNvSpPr txBox="1">
            <a:spLocks noGrp="1"/>
          </p:cNvSpPr>
          <p:nvPr>
            <p:ph type="subTitle" idx="6"/>
          </p:nvPr>
        </p:nvSpPr>
        <p:spPr>
          <a:xfrm>
            <a:off x="4571200" y="2995333"/>
            <a:ext cx="3049600" cy="8224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1400"/>
              <a:buNone/>
              <a:defRPr sz="19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74" name="Google Shape;74;p13"/>
          <p:cNvSpPr txBox="1">
            <a:spLocks noGrp="1"/>
          </p:cNvSpPr>
          <p:nvPr>
            <p:ph type="title" idx="7"/>
          </p:nvPr>
        </p:nvSpPr>
        <p:spPr>
          <a:xfrm>
            <a:off x="8182400" y="2330800"/>
            <a:ext cx="3049600" cy="703600"/>
          </a:xfrm>
          <a:prstGeom prst="rect">
            <a:avLst/>
          </a:prstGeom>
        </p:spPr>
        <p:txBody>
          <a:bodyPr spcFirstLastPara="1" wrap="square" lIns="121897" tIns="121897" rIns="121897" bIns="121897"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75" name="Google Shape;75;p13"/>
          <p:cNvSpPr txBox="1">
            <a:spLocks noGrp="1"/>
          </p:cNvSpPr>
          <p:nvPr>
            <p:ph type="subTitle" idx="8"/>
          </p:nvPr>
        </p:nvSpPr>
        <p:spPr>
          <a:xfrm>
            <a:off x="8182400" y="2995333"/>
            <a:ext cx="3049600" cy="8224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1400"/>
              <a:buNone/>
              <a:defRPr sz="19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76" name="Google Shape;76;p13"/>
          <p:cNvSpPr txBox="1">
            <a:spLocks noGrp="1"/>
          </p:cNvSpPr>
          <p:nvPr>
            <p:ph type="title" idx="9"/>
          </p:nvPr>
        </p:nvSpPr>
        <p:spPr>
          <a:xfrm>
            <a:off x="6451533" y="4651067"/>
            <a:ext cx="3049600" cy="703600"/>
          </a:xfrm>
          <a:prstGeom prst="rect">
            <a:avLst/>
          </a:prstGeom>
        </p:spPr>
        <p:txBody>
          <a:bodyPr spcFirstLastPara="1" wrap="square" lIns="121897" tIns="121897" rIns="121897" bIns="121897" anchor="ctr" anchorCtr="0">
            <a:noAutofit/>
          </a:bodyPr>
          <a:lstStyle>
            <a:lvl1pPr lvl="0" algn="ctr" rtl="0">
              <a:spcBef>
                <a:spcPts val="0"/>
              </a:spcBef>
              <a:spcAft>
                <a:spcPts val="0"/>
              </a:spcAft>
              <a:buSzPts val="2400"/>
              <a:buNone/>
              <a:defRPr sz="3200">
                <a:solidFill>
                  <a:schemeClr val="accent3"/>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77" name="Google Shape;77;p13"/>
          <p:cNvSpPr txBox="1">
            <a:spLocks noGrp="1"/>
          </p:cNvSpPr>
          <p:nvPr>
            <p:ph type="subTitle" idx="13"/>
          </p:nvPr>
        </p:nvSpPr>
        <p:spPr>
          <a:xfrm>
            <a:off x="6451533" y="5315600"/>
            <a:ext cx="3049600" cy="8224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1400"/>
              <a:buNone/>
              <a:defRPr sz="19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34485283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78"/>
        <p:cNvGrpSpPr/>
        <p:nvPr/>
      </p:nvGrpSpPr>
      <p:grpSpPr>
        <a:xfrm>
          <a:off x="0" y="0"/>
          <a:ext cx="0" cy="0"/>
          <a:chOff x="0" y="0"/>
          <a:chExt cx="0" cy="0"/>
        </a:xfrm>
      </p:grpSpPr>
      <p:sp>
        <p:nvSpPr>
          <p:cNvPr id="79" name="Google Shape;79;p14"/>
          <p:cNvSpPr/>
          <p:nvPr/>
        </p:nvSpPr>
        <p:spPr>
          <a:xfrm>
            <a:off x="279167" y="281801"/>
            <a:ext cx="11633380" cy="6294271"/>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80" name="Google Shape;80;p14"/>
          <p:cNvSpPr/>
          <p:nvPr/>
        </p:nvSpPr>
        <p:spPr>
          <a:xfrm>
            <a:off x="0" y="2631467"/>
            <a:ext cx="12192000" cy="4226400"/>
          </a:xfrm>
          <a:prstGeom prst="rect">
            <a:avLst/>
          </a:prstGeom>
          <a:solidFill>
            <a:schemeClr val="lt2"/>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81" name="Google Shape;81;p14"/>
          <p:cNvSpPr txBox="1">
            <a:spLocks noGrp="1"/>
          </p:cNvSpPr>
          <p:nvPr>
            <p:ph type="title"/>
          </p:nvPr>
        </p:nvSpPr>
        <p:spPr>
          <a:xfrm>
            <a:off x="1278919" y="3101133"/>
            <a:ext cx="4670800" cy="2452400"/>
          </a:xfrm>
          <a:prstGeom prst="rect">
            <a:avLst/>
          </a:prstGeom>
        </p:spPr>
        <p:txBody>
          <a:bodyPr spcFirstLastPara="1" wrap="square" lIns="121897" tIns="121897" rIns="121897" bIns="121897" anchor="ctr" anchorCtr="0">
            <a:noAutofit/>
          </a:bodyPr>
          <a:lstStyle>
            <a:lvl1pPr lvl="0" algn="ctr" rtl="0">
              <a:spcBef>
                <a:spcPts val="0"/>
              </a:spcBef>
              <a:spcAft>
                <a:spcPts val="0"/>
              </a:spcAft>
              <a:buSzPts val="3600"/>
              <a:buNone/>
              <a:defRPr sz="104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82" name="Google Shape;82;p14"/>
          <p:cNvSpPr txBox="1">
            <a:spLocks noGrp="1"/>
          </p:cNvSpPr>
          <p:nvPr>
            <p:ph type="subTitle" idx="1"/>
          </p:nvPr>
        </p:nvSpPr>
        <p:spPr>
          <a:xfrm>
            <a:off x="1278917" y="5282900"/>
            <a:ext cx="4670800" cy="5788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1400"/>
              <a:buNone/>
              <a:defRPr sz="2000">
                <a:solidFill>
                  <a:schemeClr val="accent5"/>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83" name="Google Shape;83;p14"/>
          <p:cNvSpPr txBox="1">
            <a:spLocks noGrp="1"/>
          </p:cNvSpPr>
          <p:nvPr>
            <p:ph type="subTitle" idx="2"/>
          </p:nvPr>
        </p:nvSpPr>
        <p:spPr>
          <a:xfrm>
            <a:off x="7105733" y="3923833"/>
            <a:ext cx="3822800" cy="11152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1400"/>
              <a:buNone/>
              <a:defRPr sz="19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1635472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84"/>
        <p:cNvGrpSpPr/>
        <p:nvPr/>
      </p:nvGrpSpPr>
      <p:grpSpPr>
        <a:xfrm>
          <a:off x="0" y="0"/>
          <a:ext cx="0" cy="0"/>
          <a:chOff x="0" y="0"/>
          <a:chExt cx="0" cy="0"/>
        </a:xfrm>
      </p:grpSpPr>
      <p:sp>
        <p:nvSpPr>
          <p:cNvPr id="85" name="Google Shape;85;p15"/>
          <p:cNvSpPr/>
          <p:nvPr/>
        </p:nvSpPr>
        <p:spPr>
          <a:xfrm>
            <a:off x="279167" y="281801"/>
            <a:ext cx="11633380" cy="6294271"/>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86" name="Google Shape;86;p15"/>
          <p:cNvSpPr/>
          <p:nvPr/>
        </p:nvSpPr>
        <p:spPr>
          <a:xfrm>
            <a:off x="0" y="2631467"/>
            <a:ext cx="12192000" cy="4226400"/>
          </a:xfrm>
          <a:prstGeom prst="rect">
            <a:avLst/>
          </a:prstGeom>
          <a:solidFill>
            <a:schemeClr val="accent2"/>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87" name="Google Shape;87;p15"/>
          <p:cNvSpPr txBox="1">
            <a:spLocks noGrp="1"/>
          </p:cNvSpPr>
          <p:nvPr>
            <p:ph type="title"/>
          </p:nvPr>
        </p:nvSpPr>
        <p:spPr>
          <a:xfrm>
            <a:off x="6257419" y="3101133"/>
            <a:ext cx="4670800" cy="2452400"/>
          </a:xfrm>
          <a:prstGeom prst="rect">
            <a:avLst/>
          </a:prstGeom>
        </p:spPr>
        <p:txBody>
          <a:bodyPr spcFirstLastPara="1" wrap="square" lIns="121897" tIns="121897" rIns="121897" bIns="121897" anchor="ctr" anchorCtr="0">
            <a:noAutofit/>
          </a:bodyPr>
          <a:lstStyle>
            <a:lvl1pPr lvl="0" algn="ctr" rtl="0">
              <a:spcBef>
                <a:spcPts val="0"/>
              </a:spcBef>
              <a:spcAft>
                <a:spcPts val="0"/>
              </a:spcAft>
              <a:buSzPts val="3600"/>
              <a:buNone/>
              <a:defRPr sz="117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88" name="Google Shape;88;p15"/>
          <p:cNvSpPr txBox="1">
            <a:spLocks noGrp="1"/>
          </p:cNvSpPr>
          <p:nvPr>
            <p:ph type="subTitle" idx="1"/>
          </p:nvPr>
        </p:nvSpPr>
        <p:spPr>
          <a:xfrm>
            <a:off x="6257417" y="5282900"/>
            <a:ext cx="4670800" cy="5788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1400"/>
              <a:buNone/>
              <a:defRPr sz="20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89" name="Google Shape;89;p15"/>
          <p:cNvSpPr txBox="1">
            <a:spLocks noGrp="1"/>
          </p:cNvSpPr>
          <p:nvPr>
            <p:ph type="subTitle" idx="2"/>
          </p:nvPr>
        </p:nvSpPr>
        <p:spPr>
          <a:xfrm>
            <a:off x="1310833" y="3923833"/>
            <a:ext cx="3822800" cy="11152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1400"/>
              <a:buNone/>
              <a:defRPr sz="19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65191593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90"/>
        <p:cNvGrpSpPr/>
        <p:nvPr/>
      </p:nvGrpSpPr>
      <p:grpSpPr>
        <a:xfrm>
          <a:off x="0" y="0"/>
          <a:ext cx="0" cy="0"/>
          <a:chOff x="0" y="0"/>
          <a:chExt cx="0" cy="0"/>
        </a:xfrm>
      </p:grpSpPr>
      <p:sp>
        <p:nvSpPr>
          <p:cNvPr id="91" name="Google Shape;91;p16"/>
          <p:cNvSpPr/>
          <p:nvPr/>
        </p:nvSpPr>
        <p:spPr>
          <a:xfrm>
            <a:off x="279167" y="281801"/>
            <a:ext cx="11633380" cy="6294271"/>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grpSp>
        <p:nvGrpSpPr>
          <p:cNvPr id="92" name="Google Shape;92;p16"/>
          <p:cNvGrpSpPr/>
          <p:nvPr/>
        </p:nvGrpSpPr>
        <p:grpSpPr>
          <a:xfrm>
            <a:off x="959933" y="518555"/>
            <a:ext cx="10272000" cy="5821112"/>
            <a:chOff x="719950" y="388916"/>
            <a:chExt cx="7704000" cy="4365834"/>
          </a:xfrm>
        </p:grpSpPr>
        <p:sp>
          <p:nvSpPr>
            <p:cNvPr id="93" name="Google Shape;93;p16"/>
            <p:cNvSpPr/>
            <p:nvPr/>
          </p:nvSpPr>
          <p:spPr>
            <a:xfrm>
              <a:off x="719950" y="777075"/>
              <a:ext cx="7704000" cy="3589500"/>
            </a:xfrm>
            <a:prstGeom prst="rect">
              <a:avLst/>
            </a:pr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94" name="Google Shape;94;p16"/>
            <p:cNvSpPr/>
            <p:nvPr/>
          </p:nvSpPr>
          <p:spPr>
            <a:xfrm rot="482507">
              <a:off x="5640343" y="529953"/>
              <a:ext cx="2053770" cy="532668"/>
            </a:xfrm>
            <a:custGeom>
              <a:avLst/>
              <a:gdLst/>
              <a:ahLst/>
              <a:cxnLst/>
              <a:rect l="l" t="t" r="r" b="b"/>
              <a:pathLst>
                <a:path w="82148" h="21306" extrusionOk="0">
                  <a:moveTo>
                    <a:pt x="46728" y="1"/>
                  </a:moveTo>
                  <a:cubicBezTo>
                    <a:pt x="31994" y="1"/>
                    <a:pt x="15197" y="148"/>
                    <a:pt x="643" y="576"/>
                  </a:cubicBezTo>
                  <a:lnTo>
                    <a:pt x="3048" y="3113"/>
                  </a:lnTo>
                  <a:lnTo>
                    <a:pt x="1" y="5198"/>
                  </a:lnTo>
                  <a:lnTo>
                    <a:pt x="3126" y="8164"/>
                  </a:lnTo>
                  <a:lnTo>
                    <a:pt x="241" y="10727"/>
                  </a:lnTo>
                  <a:lnTo>
                    <a:pt x="3848" y="13213"/>
                  </a:lnTo>
                  <a:lnTo>
                    <a:pt x="322" y="14656"/>
                  </a:lnTo>
                  <a:lnTo>
                    <a:pt x="4331" y="16979"/>
                  </a:lnTo>
                  <a:lnTo>
                    <a:pt x="963" y="20026"/>
                  </a:lnTo>
                  <a:cubicBezTo>
                    <a:pt x="10741" y="20026"/>
                    <a:pt x="41678" y="20345"/>
                    <a:pt x="54179" y="20826"/>
                  </a:cubicBezTo>
                  <a:cubicBezTo>
                    <a:pt x="66683" y="21306"/>
                    <a:pt x="81026" y="21306"/>
                    <a:pt x="81026" y="21306"/>
                  </a:cubicBezTo>
                  <a:lnTo>
                    <a:pt x="76538" y="18901"/>
                  </a:lnTo>
                  <a:lnTo>
                    <a:pt x="82148" y="16817"/>
                  </a:lnTo>
                  <a:lnTo>
                    <a:pt x="76699" y="14253"/>
                  </a:lnTo>
                  <a:lnTo>
                    <a:pt x="80866" y="11048"/>
                  </a:lnTo>
                  <a:lnTo>
                    <a:pt x="76378" y="9286"/>
                  </a:lnTo>
                  <a:lnTo>
                    <a:pt x="80384" y="6079"/>
                  </a:lnTo>
                  <a:lnTo>
                    <a:pt x="76378" y="3674"/>
                  </a:lnTo>
                  <a:lnTo>
                    <a:pt x="80384" y="308"/>
                  </a:lnTo>
                  <a:cubicBezTo>
                    <a:pt x="74062" y="147"/>
                    <a:pt x="61420" y="1"/>
                    <a:pt x="46728" y="1"/>
                  </a:cubicBezTo>
                  <a:close/>
                </a:path>
              </a:pathLst>
            </a:custGeom>
            <a:solidFill>
              <a:srgbClr val="C7EAE4">
                <a:alpha val="7542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95" name="Google Shape;95;p16"/>
            <p:cNvSpPr/>
            <p:nvPr/>
          </p:nvSpPr>
          <p:spPr>
            <a:xfrm rot="-209134">
              <a:off x="2235097" y="4160133"/>
              <a:ext cx="2053803" cy="532677"/>
            </a:xfrm>
            <a:custGeom>
              <a:avLst/>
              <a:gdLst/>
              <a:ahLst/>
              <a:cxnLst/>
              <a:rect l="l" t="t" r="r" b="b"/>
              <a:pathLst>
                <a:path w="82148" h="21306" extrusionOk="0">
                  <a:moveTo>
                    <a:pt x="46728" y="1"/>
                  </a:moveTo>
                  <a:cubicBezTo>
                    <a:pt x="31994" y="1"/>
                    <a:pt x="15197" y="148"/>
                    <a:pt x="643" y="576"/>
                  </a:cubicBezTo>
                  <a:lnTo>
                    <a:pt x="3048" y="3113"/>
                  </a:lnTo>
                  <a:lnTo>
                    <a:pt x="1" y="5198"/>
                  </a:lnTo>
                  <a:lnTo>
                    <a:pt x="3126" y="8164"/>
                  </a:lnTo>
                  <a:lnTo>
                    <a:pt x="241" y="10727"/>
                  </a:lnTo>
                  <a:lnTo>
                    <a:pt x="3848" y="13213"/>
                  </a:lnTo>
                  <a:lnTo>
                    <a:pt x="322" y="14656"/>
                  </a:lnTo>
                  <a:lnTo>
                    <a:pt x="4331" y="16979"/>
                  </a:lnTo>
                  <a:lnTo>
                    <a:pt x="963" y="20026"/>
                  </a:lnTo>
                  <a:cubicBezTo>
                    <a:pt x="10741" y="20026"/>
                    <a:pt x="41678" y="20345"/>
                    <a:pt x="54179" y="20826"/>
                  </a:cubicBezTo>
                  <a:cubicBezTo>
                    <a:pt x="66683" y="21306"/>
                    <a:pt x="81026" y="21306"/>
                    <a:pt x="81026" y="21306"/>
                  </a:cubicBezTo>
                  <a:lnTo>
                    <a:pt x="76538" y="18901"/>
                  </a:lnTo>
                  <a:lnTo>
                    <a:pt x="82148" y="16817"/>
                  </a:lnTo>
                  <a:lnTo>
                    <a:pt x="76699" y="14253"/>
                  </a:lnTo>
                  <a:lnTo>
                    <a:pt x="80866" y="11048"/>
                  </a:lnTo>
                  <a:lnTo>
                    <a:pt x="76378" y="9286"/>
                  </a:lnTo>
                  <a:lnTo>
                    <a:pt x="80384" y="6079"/>
                  </a:lnTo>
                  <a:lnTo>
                    <a:pt x="76378" y="3674"/>
                  </a:lnTo>
                  <a:lnTo>
                    <a:pt x="80384" y="308"/>
                  </a:lnTo>
                  <a:cubicBezTo>
                    <a:pt x="74062" y="147"/>
                    <a:pt x="61420" y="1"/>
                    <a:pt x="46728" y="1"/>
                  </a:cubicBezTo>
                  <a:close/>
                </a:path>
              </a:pathLst>
            </a:custGeom>
            <a:solidFill>
              <a:srgbClr val="C7EAE4">
                <a:alpha val="7542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grpSp>
      <p:sp>
        <p:nvSpPr>
          <p:cNvPr id="96" name="Google Shape;96;p16"/>
          <p:cNvSpPr txBox="1">
            <a:spLocks noGrp="1"/>
          </p:cNvSpPr>
          <p:nvPr>
            <p:ph type="title"/>
          </p:nvPr>
        </p:nvSpPr>
        <p:spPr>
          <a:xfrm>
            <a:off x="3053367" y="4469284"/>
            <a:ext cx="6085200" cy="709200"/>
          </a:xfrm>
          <a:prstGeom prst="rect">
            <a:avLst/>
          </a:prstGeom>
        </p:spPr>
        <p:txBody>
          <a:bodyPr spcFirstLastPara="1" wrap="square" lIns="121897" tIns="121897" rIns="121897" bIns="121897" anchor="ctr" anchorCtr="0">
            <a:noAutofit/>
          </a:bodyPr>
          <a:lstStyle>
            <a:lvl1pPr lvl="0" algn="ctr" rtl="0">
              <a:spcBef>
                <a:spcPts val="0"/>
              </a:spcBef>
              <a:spcAft>
                <a:spcPts val="0"/>
              </a:spcAft>
              <a:buSzPts val="1800"/>
              <a:buNone/>
              <a:defRPr sz="2400">
                <a:solidFill>
                  <a:schemeClr val="lt1"/>
                </a:solidFill>
              </a:defRPr>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97" name="Google Shape;97;p16"/>
          <p:cNvSpPr txBox="1">
            <a:spLocks noGrp="1"/>
          </p:cNvSpPr>
          <p:nvPr>
            <p:ph type="subTitle" idx="1"/>
          </p:nvPr>
        </p:nvSpPr>
        <p:spPr>
          <a:xfrm>
            <a:off x="3053367" y="2024884"/>
            <a:ext cx="6085200" cy="2250000"/>
          </a:xfrm>
          <a:prstGeom prst="rect">
            <a:avLst/>
          </a:prstGeom>
        </p:spPr>
        <p:txBody>
          <a:bodyPr spcFirstLastPara="1" wrap="square" lIns="121897" tIns="121897" rIns="121897" bIns="121897" anchor="ctr" anchorCtr="0">
            <a:noAutofit/>
          </a:bodyPr>
          <a:lstStyle>
            <a:lvl1pPr lvl="0" algn="ctr" rtl="0">
              <a:lnSpc>
                <a:spcPct val="100000"/>
              </a:lnSpc>
              <a:spcBef>
                <a:spcPts val="0"/>
              </a:spcBef>
              <a:spcAft>
                <a:spcPts val="0"/>
              </a:spcAft>
              <a:buSzPts val="1400"/>
              <a:buNone/>
              <a:defRPr sz="2900">
                <a:solidFill>
                  <a:schemeClr val="lt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13942402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98"/>
        <p:cNvGrpSpPr/>
        <p:nvPr/>
      </p:nvGrpSpPr>
      <p:grpSpPr>
        <a:xfrm>
          <a:off x="0" y="0"/>
          <a:ext cx="0" cy="0"/>
          <a:chOff x="0" y="0"/>
          <a:chExt cx="0" cy="0"/>
        </a:xfrm>
      </p:grpSpPr>
      <p:sp>
        <p:nvSpPr>
          <p:cNvPr id="99" name="Google Shape;99;p17"/>
          <p:cNvSpPr/>
          <p:nvPr/>
        </p:nvSpPr>
        <p:spPr>
          <a:xfrm>
            <a:off x="279167" y="281801"/>
            <a:ext cx="11633380" cy="6294271"/>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00" name="Google Shape;100;p17"/>
          <p:cNvSpPr txBox="1">
            <a:spLocks noGrp="1"/>
          </p:cNvSpPr>
          <p:nvPr>
            <p:ph type="title"/>
          </p:nvPr>
        </p:nvSpPr>
        <p:spPr>
          <a:xfrm>
            <a:off x="960000" y="720000"/>
            <a:ext cx="10272000" cy="636800"/>
          </a:xfrm>
          <a:prstGeom prst="rect">
            <a:avLst/>
          </a:prstGeom>
        </p:spPr>
        <p:txBody>
          <a:bodyPr spcFirstLastPara="1" wrap="square" lIns="121897" tIns="121897" rIns="121897" bIns="121897" anchor="ctr" anchorCtr="0">
            <a:noAutofit/>
          </a:bodyPr>
          <a:lstStyle>
            <a:lvl1pPr lvl="0"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1" name="Google Shape;101;p17"/>
          <p:cNvSpPr txBox="1">
            <a:spLocks noGrp="1"/>
          </p:cNvSpPr>
          <p:nvPr>
            <p:ph type="title" idx="2"/>
          </p:nvPr>
        </p:nvSpPr>
        <p:spPr>
          <a:xfrm>
            <a:off x="960000" y="4709551"/>
            <a:ext cx="3115200" cy="703600"/>
          </a:xfrm>
          <a:prstGeom prst="rect">
            <a:avLst/>
          </a:prstGeom>
        </p:spPr>
        <p:txBody>
          <a:bodyPr spcFirstLastPara="1" wrap="square" lIns="121897" tIns="121897" rIns="121897" bIns="121897" anchor="ctr" anchorCtr="0">
            <a:noAutofit/>
          </a:bodyPr>
          <a:lstStyle>
            <a:lvl1pPr lvl="0" algn="ctr" rtl="0">
              <a:spcBef>
                <a:spcPts val="0"/>
              </a:spcBef>
              <a:spcAft>
                <a:spcPts val="0"/>
              </a:spcAft>
              <a:buSzPts val="2400"/>
              <a:buNone/>
              <a:defRPr sz="3200">
                <a:solidFill>
                  <a:schemeClr val="accent3"/>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02" name="Google Shape;102;p17"/>
          <p:cNvSpPr txBox="1">
            <a:spLocks noGrp="1"/>
          </p:cNvSpPr>
          <p:nvPr>
            <p:ph type="subTitle" idx="1"/>
          </p:nvPr>
        </p:nvSpPr>
        <p:spPr>
          <a:xfrm>
            <a:off x="960000" y="5434400"/>
            <a:ext cx="3115200" cy="7036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1400"/>
              <a:buNone/>
              <a:defRPr sz="19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03" name="Google Shape;103;p17"/>
          <p:cNvSpPr txBox="1">
            <a:spLocks noGrp="1"/>
          </p:cNvSpPr>
          <p:nvPr>
            <p:ph type="title" idx="3"/>
          </p:nvPr>
        </p:nvSpPr>
        <p:spPr>
          <a:xfrm>
            <a:off x="4538400" y="4709551"/>
            <a:ext cx="3115200" cy="703600"/>
          </a:xfrm>
          <a:prstGeom prst="rect">
            <a:avLst/>
          </a:prstGeom>
        </p:spPr>
        <p:txBody>
          <a:bodyPr spcFirstLastPara="1" wrap="square" lIns="121897" tIns="121897" rIns="121897" bIns="121897" anchor="ctr" anchorCtr="0">
            <a:noAutofit/>
          </a:bodyPr>
          <a:lstStyle>
            <a:lvl1pPr lvl="0" algn="ctr" rtl="0">
              <a:spcBef>
                <a:spcPts val="0"/>
              </a:spcBef>
              <a:spcAft>
                <a:spcPts val="0"/>
              </a:spcAft>
              <a:buSzPts val="2400"/>
              <a:buNone/>
              <a:defRPr sz="3200">
                <a:solidFill>
                  <a:schemeClr val="accent3"/>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04" name="Google Shape;104;p17"/>
          <p:cNvSpPr txBox="1">
            <a:spLocks noGrp="1"/>
          </p:cNvSpPr>
          <p:nvPr>
            <p:ph type="subTitle" idx="4"/>
          </p:nvPr>
        </p:nvSpPr>
        <p:spPr>
          <a:xfrm>
            <a:off x="4538400" y="5434400"/>
            <a:ext cx="3115200" cy="7036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1400"/>
              <a:buNone/>
              <a:defRPr sz="19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05" name="Google Shape;105;p17"/>
          <p:cNvSpPr txBox="1">
            <a:spLocks noGrp="1"/>
          </p:cNvSpPr>
          <p:nvPr>
            <p:ph type="title" idx="5"/>
          </p:nvPr>
        </p:nvSpPr>
        <p:spPr>
          <a:xfrm>
            <a:off x="8116800" y="4709551"/>
            <a:ext cx="3115200" cy="703600"/>
          </a:xfrm>
          <a:prstGeom prst="rect">
            <a:avLst/>
          </a:prstGeom>
        </p:spPr>
        <p:txBody>
          <a:bodyPr spcFirstLastPara="1" wrap="square" lIns="121897" tIns="121897" rIns="121897" bIns="121897" anchor="ctr" anchorCtr="0">
            <a:noAutofit/>
          </a:bodyPr>
          <a:lstStyle>
            <a:lvl1pPr lvl="0" algn="ctr" rtl="0">
              <a:spcBef>
                <a:spcPts val="0"/>
              </a:spcBef>
              <a:spcAft>
                <a:spcPts val="0"/>
              </a:spcAft>
              <a:buSzPts val="2400"/>
              <a:buNone/>
              <a:defRPr sz="3200">
                <a:solidFill>
                  <a:schemeClr val="accent3"/>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06" name="Google Shape;106;p17"/>
          <p:cNvSpPr txBox="1">
            <a:spLocks noGrp="1"/>
          </p:cNvSpPr>
          <p:nvPr>
            <p:ph type="subTitle" idx="6"/>
          </p:nvPr>
        </p:nvSpPr>
        <p:spPr>
          <a:xfrm>
            <a:off x="8116800" y="5434400"/>
            <a:ext cx="3115200" cy="7036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1400"/>
              <a:buNone/>
              <a:defRPr sz="19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130207311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07"/>
        <p:cNvGrpSpPr/>
        <p:nvPr/>
      </p:nvGrpSpPr>
      <p:grpSpPr>
        <a:xfrm>
          <a:off x="0" y="0"/>
          <a:ext cx="0" cy="0"/>
          <a:chOff x="0" y="0"/>
          <a:chExt cx="0" cy="0"/>
        </a:xfrm>
      </p:grpSpPr>
      <p:sp>
        <p:nvSpPr>
          <p:cNvPr id="108" name="Google Shape;108;p18"/>
          <p:cNvSpPr/>
          <p:nvPr/>
        </p:nvSpPr>
        <p:spPr>
          <a:xfrm>
            <a:off x="279167" y="281801"/>
            <a:ext cx="11633380" cy="6294271"/>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09" name="Google Shape;109;p18"/>
          <p:cNvSpPr/>
          <p:nvPr/>
        </p:nvSpPr>
        <p:spPr>
          <a:xfrm rot="-5400000">
            <a:off x="5822651" y="4360400"/>
            <a:ext cx="546400" cy="4448800"/>
          </a:xfrm>
          <a:prstGeom prst="rect">
            <a:avLst/>
          </a:prstGeom>
          <a:solidFill>
            <a:schemeClr val="accent1"/>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10" name="Google Shape;110;p18"/>
          <p:cNvSpPr txBox="1">
            <a:spLocks noGrp="1"/>
          </p:cNvSpPr>
          <p:nvPr>
            <p:ph type="title"/>
          </p:nvPr>
        </p:nvSpPr>
        <p:spPr>
          <a:xfrm>
            <a:off x="960000" y="720000"/>
            <a:ext cx="10272000" cy="636800"/>
          </a:xfrm>
          <a:prstGeom prst="rect">
            <a:avLst/>
          </a:prstGeom>
        </p:spPr>
        <p:txBody>
          <a:bodyPr spcFirstLastPara="1" wrap="square" lIns="121897" tIns="121897" rIns="121897" bIns="121897" anchor="ctr" anchorCtr="0">
            <a:noAutofit/>
          </a:bodyPr>
          <a:lstStyle>
            <a:lvl1pPr lvl="0" algn="ctr" rtl="0">
              <a:spcBef>
                <a:spcPts val="0"/>
              </a:spcBef>
              <a:spcAft>
                <a:spcPts val="0"/>
              </a:spcAft>
              <a:buSzPts val="3200"/>
              <a:buNone/>
              <a:defRPr sz="43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1" name="Google Shape;111;p18"/>
          <p:cNvSpPr txBox="1">
            <a:spLocks noGrp="1"/>
          </p:cNvSpPr>
          <p:nvPr>
            <p:ph type="title" idx="2"/>
          </p:nvPr>
        </p:nvSpPr>
        <p:spPr>
          <a:xfrm>
            <a:off x="2462800" y="1938271"/>
            <a:ext cx="2086000" cy="703600"/>
          </a:xfrm>
          <a:prstGeom prst="rect">
            <a:avLst/>
          </a:prstGeom>
        </p:spPr>
        <p:txBody>
          <a:bodyPr spcFirstLastPara="1" wrap="square" lIns="121897" tIns="121897" rIns="121897" bIns="121897"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12" name="Google Shape;112;p18"/>
          <p:cNvSpPr txBox="1">
            <a:spLocks noGrp="1"/>
          </p:cNvSpPr>
          <p:nvPr>
            <p:ph type="subTitle" idx="1"/>
          </p:nvPr>
        </p:nvSpPr>
        <p:spPr>
          <a:xfrm>
            <a:off x="1594500" y="2563333"/>
            <a:ext cx="3822800" cy="11152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1400"/>
              <a:buNone/>
              <a:defRPr sz="19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13" name="Google Shape;113;p18"/>
          <p:cNvSpPr txBox="1">
            <a:spLocks noGrp="1"/>
          </p:cNvSpPr>
          <p:nvPr>
            <p:ph type="title" idx="3"/>
          </p:nvPr>
        </p:nvSpPr>
        <p:spPr>
          <a:xfrm flipH="1">
            <a:off x="7642992" y="1938271"/>
            <a:ext cx="2086000" cy="703600"/>
          </a:xfrm>
          <a:prstGeom prst="rect">
            <a:avLst/>
          </a:prstGeom>
        </p:spPr>
        <p:txBody>
          <a:bodyPr spcFirstLastPara="1" wrap="square" lIns="121897" tIns="121897" rIns="121897" bIns="121897"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14" name="Google Shape;114;p18"/>
          <p:cNvSpPr txBox="1">
            <a:spLocks noGrp="1"/>
          </p:cNvSpPr>
          <p:nvPr>
            <p:ph type="subTitle" idx="4"/>
          </p:nvPr>
        </p:nvSpPr>
        <p:spPr>
          <a:xfrm>
            <a:off x="6774733" y="2563333"/>
            <a:ext cx="3822800" cy="11152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1400"/>
              <a:buNone/>
              <a:defRPr sz="19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15" name="Google Shape;115;p18"/>
          <p:cNvSpPr txBox="1">
            <a:spLocks noGrp="1"/>
          </p:cNvSpPr>
          <p:nvPr>
            <p:ph type="title" idx="5"/>
          </p:nvPr>
        </p:nvSpPr>
        <p:spPr>
          <a:xfrm>
            <a:off x="2462800" y="4152133"/>
            <a:ext cx="2086000" cy="703600"/>
          </a:xfrm>
          <a:prstGeom prst="rect">
            <a:avLst/>
          </a:prstGeom>
        </p:spPr>
        <p:txBody>
          <a:bodyPr spcFirstLastPara="1" wrap="square" lIns="121897" tIns="121897" rIns="121897" bIns="121897"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16" name="Google Shape;116;p18"/>
          <p:cNvSpPr txBox="1">
            <a:spLocks noGrp="1"/>
          </p:cNvSpPr>
          <p:nvPr>
            <p:ph type="subTitle" idx="6"/>
          </p:nvPr>
        </p:nvSpPr>
        <p:spPr>
          <a:xfrm>
            <a:off x="1594500" y="4816667"/>
            <a:ext cx="3822800" cy="11152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1400"/>
              <a:buNone/>
              <a:defRPr sz="19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17" name="Google Shape;117;p18"/>
          <p:cNvSpPr txBox="1">
            <a:spLocks noGrp="1"/>
          </p:cNvSpPr>
          <p:nvPr>
            <p:ph type="title" idx="7"/>
          </p:nvPr>
        </p:nvSpPr>
        <p:spPr>
          <a:xfrm>
            <a:off x="7643243" y="4152133"/>
            <a:ext cx="2086000" cy="703600"/>
          </a:xfrm>
          <a:prstGeom prst="rect">
            <a:avLst/>
          </a:prstGeom>
        </p:spPr>
        <p:txBody>
          <a:bodyPr spcFirstLastPara="1" wrap="square" lIns="121897" tIns="121897" rIns="121897" bIns="121897"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18" name="Google Shape;118;p18"/>
          <p:cNvSpPr txBox="1">
            <a:spLocks noGrp="1"/>
          </p:cNvSpPr>
          <p:nvPr>
            <p:ph type="subTitle" idx="8"/>
          </p:nvPr>
        </p:nvSpPr>
        <p:spPr>
          <a:xfrm>
            <a:off x="6774736" y="4816667"/>
            <a:ext cx="3822800" cy="11152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1400"/>
              <a:buNone/>
              <a:defRPr sz="19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19" name="Google Shape;119;p18"/>
          <p:cNvSpPr/>
          <p:nvPr/>
        </p:nvSpPr>
        <p:spPr>
          <a:xfrm rot="150559">
            <a:off x="5458558" y="6229699"/>
            <a:ext cx="1138293" cy="295300"/>
          </a:xfrm>
          <a:custGeom>
            <a:avLst/>
            <a:gdLst/>
            <a:ahLst/>
            <a:cxnLst/>
            <a:rect l="l" t="t" r="r" b="b"/>
            <a:pathLst>
              <a:path w="82148" h="21306" extrusionOk="0">
                <a:moveTo>
                  <a:pt x="46728" y="1"/>
                </a:moveTo>
                <a:cubicBezTo>
                  <a:pt x="31994" y="1"/>
                  <a:pt x="15197" y="148"/>
                  <a:pt x="643" y="576"/>
                </a:cubicBezTo>
                <a:lnTo>
                  <a:pt x="3048" y="3113"/>
                </a:lnTo>
                <a:lnTo>
                  <a:pt x="1" y="5198"/>
                </a:lnTo>
                <a:lnTo>
                  <a:pt x="3126" y="8164"/>
                </a:lnTo>
                <a:lnTo>
                  <a:pt x="241" y="10727"/>
                </a:lnTo>
                <a:lnTo>
                  <a:pt x="3848" y="13213"/>
                </a:lnTo>
                <a:lnTo>
                  <a:pt x="322" y="14656"/>
                </a:lnTo>
                <a:lnTo>
                  <a:pt x="4331" y="16979"/>
                </a:lnTo>
                <a:lnTo>
                  <a:pt x="963" y="20026"/>
                </a:lnTo>
                <a:cubicBezTo>
                  <a:pt x="10741" y="20026"/>
                  <a:pt x="41678" y="20345"/>
                  <a:pt x="54179" y="20826"/>
                </a:cubicBezTo>
                <a:cubicBezTo>
                  <a:pt x="66683" y="21306"/>
                  <a:pt x="81026" y="21306"/>
                  <a:pt x="81026" y="21306"/>
                </a:cubicBezTo>
                <a:lnTo>
                  <a:pt x="76538" y="18901"/>
                </a:lnTo>
                <a:lnTo>
                  <a:pt x="82148" y="16817"/>
                </a:lnTo>
                <a:lnTo>
                  <a:pt x="76699" y="14253"/>
                </a:lnTo>
                <a:lnTo>
                  <a:pt x="80866" y="11048"/>
                </a:lnTo>
                <a:lnTo>
                  <a:pt x="76378" y="9286"/>
                </a:lnTo>
                <a:lnTo>
                  <a:pt x="80384" y="6079"/>
                </a:lnTo>
                <a:lnTo>
                  <a:pt x="76378" y="3674"/>
                </a:lnTo>
                <a:lnTo>
                  <a:pt x="80384" y="308"/>
                </a:lnTo>
                <a:cubicBezTo>
                  <a:pt x="74062" y="147"/>
                  <a:pt x="61420" y="1"/>
                  <a:pt x="46728" y="1"/>
                </a:cubicBezTo>
                <a:close/>
              </a:path>
            </a:pathLst>
          </a:custGeom>
          <a:solidFill>
            <a:srgbClr val="C7EAE4">
              <a:alpha val="75420"/>
            </a:srgbClr>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Tree>
    <p:extLst>
      <p:ext uri="{BB962C8B-B14F-4D97-AF65-F5344CB8AC3E}">
        <p14:creationId xmlns:p14="http://schemas.microsoft.com/office/powerpoint/2010/main" val="103716184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120"/>
        <p:cNvGrpSpPr/>
        <p:nvPr/>
      </p:nvGrpSpPr>
      <p:grpSpPr>
        <a:xfrm>
          <a:off x="0" y="0"/>
          <a:ext cx="0" cy="0"/>
          <a:chOff x="0" y="0"/>
          <a:chExt cx="0" cy="0"/>
        </a:xfrm>
      </p:grpSpPr>
      <p:sp>
        <p:nvSpPr>
          <p:cNvPr id="121" name="Google Shape;121;p19"/>
          <p:cNvSpPr/>
          <p:nvPr/>
        </p:nvSpPr>
        <p:spPr>
          <a:xfrm>
            <a:off x="279167" y="281801"/>
            <a:ext cx="11633380" cy="6294271"/>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22" name="Google Shape;122;p19"/>
          <p:cNvSpPr txBox="1">
            <a:spLocks noGrp="1"/>
          </p:cNvSpPr>
          <p:nvPr>
            <p:ph type="title"/>
          </p:nvPr>
        </p:nvSpPr>
        <p:spPr>
          <a:xfrm>
            <a:off x="960000" y="720000"/>
            <a:ext cx="10272000" cy="636800"/>
          </a:xfrm>
          <a:prstGeom prst="rect">
            <a:avLst/>
          </a:prstGeom>
        </p:spPr>
        <p:txBody>
          <a:bodyPr spcFirstLastPara="1" wrap="square" lIns="121897" tIns="121897" rIns="121897" bIns="121897" anchor="ctr" anchorCtr="0">
            <a:noAutofit/>
          </a:bodyPr>
          <a:lstStyle>
            <a:lvl1pPr lvl="0"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3" name="Google Shape;123;p19"/>
          <p:cNvSpPr txBox="1">
            <a:spLocks noGrp="1"/>
          </p:cNvSpPr>
          <p:nvPr>
            <p:ph type="title" idx="2"/>
          </p:nvPr>
        </p:nvSpPr>
        <p:spPr>
          <a:xfrm>
            <a:off x="1253384" y="1819467"/>
            <a:ext cx="2840800" cy="490800"/>
          </a:xfrm>
          <a:prstGeom prst="rect">
            <a:avLst/>
          </a:prstGeom>
        </p:spPr>
        <p:txBody>
          <a:bodyPr spcFirstLastPara="1" wrap="square" lIns="121897" tIns="121897" rIns="121897" bIns="121897" anchor="ctr" anchorCtr="0">
            <a:noAutofit/>
          </a:bodyPr>
          <a:lstStyle>
            <a:lvl1pPr lvl="0" algn="l"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24" name="Google Shape;124;p19"/>
          <p:cNvSpPr txBox="1">
            <a:spLocks noGrp="1"/>
          </p:cNvSpPr>
          <p:nvPr>
            <p:ph type="subTitle" idx="1"/>
          </p:nvPr>
        </p:nvSpPr>
        <p:spPr>
          <a:xfrm>
            <a:off x="1369984" y="2612933"/>
            <a:ext cx="2466000" cy="889200"/>
          </a:xfrm>
          <a:prstGeom prst="rect">
            <a:avLst/>
          </a:prstGeom>
        </p:spPr>
        <p:txBody>
          <a:bodyPr spcFirstLastPara="1" wrap="square" lIns="121897" tIns="121897" rIns="121897" bIns="121897" anchor="ctr" anchorCtr="0">
            <a:noAutofit/>
          </a:bodyPr>
          <a:lstStyle>
            <a:lvl1pPr lvl="0" rtl="0">
              <a:lnSpc>
                <a:spcPct val="100000"/>
              </a:lnSpc>
              <a:spcBef>
                <a:spcPts val="0"/>
              </a:spcBef>
              <a:spcAft>
                <a:spcPts val="0"/>
              </a:spcAft>
              <a:buSzPts val="1400"/>
              <a:buNone/>
              <a:defRPr sz="19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25" name="Google Shape;125;p19"/>
          <p:cNvSpPr txBox="1">
            <a:spLocks noGrp="1"/>
          </p:cNvSpPr>
          <p:nvPr>
            <p:ph type="title" idx="3"/>
          </p:nvPr>
        </p:nvSpPr>
        <p:spPr>
          <a:xfrm>
            <a:off x="4762184" y="1813667"/>
            <a:ext cx="3074000" cy="490800"/>
          </a:xfrm>
          <a:prstGeom prst="rect">
            <a:avLst/>
          </a:prstGeom>
        </p:spPr>
        <p:txBody>
          <a:bodyPr spcFirstLastPara="1" wrap="square" lIns="121897" tIns="121897" rIns="121897" bIns="121897" anchor="ctr" anchorCtr="0">
            <a:noAutofit/>
          </a:bodyPr>
          <a:lstStyle>
            <a:lvl1pPr lvl="0" algn="l"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26" name="Google Shape;126;p19"/>
          <p:cNvSpPr txBox="1">
            <a:spLocks noGrp="1"/>
          </p:cNvSpPr>
          <p:nvPr>
            <p:ph type="subTitle" idx="4"/>
          </p:nvPr>
        </p:nvSpPr>
        <p:spPr>
          <a:xfrm>
            <a:off x="4762151" y="2612933"/>
            <a:ext cx="2466000" cy="889200"/>
          </a:xfrm>
          <a:prstGeom prst="rect">
            <a:avLst/>
          </a:prstGeom>
        </p:spPr>
        <p:txBody>
          <a:bodyPr spcFirstLastPara="1" wrap="square" lIns="121897" tIns="121897" rIns="121897" bIns="121897" anchor="ctr" anchorCtr="0">
            <a:noAutofit/>
          </a:bodyPr>
          <a:lstStyle>
            <a:lvl1pPr lvl="0" rtl="0">
              <a:lnSpc>
                <a:spcPct val="100000"/>
              </a:lnSpc>
              <a:spcBef>
                <a:spcPts val="0"/>
              </a:spcBef>
              <a:spcAft>
                <a:spcPts val="0"/>
              </a:spcAft>
              <a:buSzPts val="1400"/>
              <a:buNone/>
              <a:defRPr sz="19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27" name="Google Shape;127;p19"/>
          <p:cNvSpPr txBox="1">
            <a:spLocks noGrp="1"/>
          </p:cNvSpPr>
          <p:nvPr>
            <p:ph type="title" idx="5"/>
          </p:nvPr>
        </p:nvSpPr>
        <p:spPr>
          <a:xfrm>
            <a:off x="1163184" y="4292933"/>
            <a:ext cx="3074000" cy="490800"/>
          </a:xfrm>
          <a:prstGeom prst="rect">
            <a:avLst/>
          </a:prstGeom>
        </p:spPr>
        <p:txBody>
          <a:bodyPr spcFirstLastPara="1" wrap="square" lIns="121897" tIns="121897" rIns="121897" bIns="121897" anchor="ctr" anchorCtr="0">
            <a:noAutofit/>
          </a:bodyPr>
          <a:lstStyle>
            <a:lvl1pPr lvl="0" algn="l"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28" name="Google Shape;128;p19"/>
          <p:cNvSpPr txBox="1">
            <a:spLocks noGrp="1"/>
          </p:cNvSpPr>
          <p:nvPr>
            <p:ph type="subTitle" idx="6"/>
          </p:nvPr>
        </p:nvSpPr>
        <p:spPr>
          <a:xfrm>
            <a:off x="1163117" y="5082000"/>
            <a:ext cx="2466000" cy="889200"/>
          </a:xfrm>
          <a:prstGeom prst="rect">
            <a:avLst/>
          </a:prstGeom>
        </p:spPr>
        <p:txBody>
          <a:bodyPr spcFirstLastPara="1" wrap="square" lIns="121897" tIns="121897" rIns="121897" bIns="121897" anchor="ctr" anchorCtr="0">
            <a:noAutofit/>
          </a:bodyPr>
          <a:lstStyle>
            <a:lvl1pPr lvl="0" rtl="0">
              <a:lnSpc>
                <a:spcPct val="100000"/>
              </a:lnSpc>
              <a:spcBef>
                <a:spcPts val="0"/>
              </a:spcBef>
              <a:spcAft>
                <a:spcPts val="0"/>
              </a:spcAft>
              <a:buSzPts val="1400"/>
              <a:buNone/>
              <a:defRPr sz="19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29" name="Google Shape;129;p19"/>
          <p:cNvSpPr txBox="1">
            <a:spLocks noGrp="1"/>
          </p:cNvSpPr>
          <p:nvPr>
            <p:ph type="title" idx="7"/>
          </p:nvPr>
        </p:nvSpPr>
        <p:spPr>
          <a:xfrm>
            <a:off x="4762200" y="4292933"/>
            <a:ext cx="3074000" cy="490800"/>
          </a:xfrm>
          <a:prstGeom prst="rect">
            <a:avLst/>
          </a:prstGeom>
        </p:spPr>
        <p:txBody>
          <a:bodyPr spcFirstLastPara="1" wrap="square" lIns="121897" tIns="121897" rIns="121897" bIns="121897" anchor="ctr" anchorCtr="0">
            <a:noAutofit/>
          </a:bodyPr>
          <a:lstStyle>
            <a:lvl1pPr lvl="0" algn="l"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30" name="Google Shape;130;p19"/>
          <p:cNvSpPr txBox="1">
            <a:spLocks noGrp="1"/>
          </p:cNvSpPr>
          <p:nvPr>
            <p:ph type="subTitle" idx="8"/>
          </p:nvPr>
        </p:nvSpPr>
        <p:spPr>
          <a:xfrm>
            <a:off x="4762149" y="5082000"/>
            <a:ext cx="2466000" cy="889200"/>
          </a:xfrm>
          <a:prstGeom prst="rect">
            <a:avLst/>
          </a:prstGeom>
        </p:spPr>
        <p:txBody>
          <a:bodyPr spcFirstLastPara="1" wrap="square" lIns="121897" tIns="121897" rIns="121897" bIns="121897" anchor="ctr" anchorCtr="0">
            <a:noAutofit/>
          </a:bodyPr>
          <a:lstStyle>
            <a:lvl1pPr lvl="0" rtl="0">
              <a:lnSpc>
                <a:spcPct val="100000"/>
              </a:lnSpc>
              <a:spcBef>
                <a:spcPts val="0"/>
              </a:spcBef>
              <a:spcAft>
                <a:spcPts val="0"/>
              </a:spcAft>
              <a:buSzPts val="1400"/>
              <a:buNone/>
              <a:defRPr sz="19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31" name="Google Shape;131;p19"/>
          <p:cNvSpPr txBox="1">
            <a:spLocks noGrp="1"/>
          </p:cNvSpPr>
          <p:nvPr>
            <p:ph type="title" idx="9"/>
          </p:nvPr>
        </p:nvSpPr>
        <p:spPr>
          <a:xfrm>
            <a:off x="8361217" y="1813667"/>
            <a:ext cx="3074000" cy="490800"/>
          </a:xfrm>
          <a:prstGeom prst="rect">
            <a:avLst/>
          </a:prstGeom>
        </p:spPr>
        <p:txBody>
          <a:bodyPr spcFirstLastPara="1" wrap="square" lIns="121897" tIns="121897" rIns="121897" bIns="121897" anchor="ctr" anchorCtr="0">
            <a:noAutofit/>
          </a:bodyPr>
          <a:lstStyle>
            <a:lvl1pPr lvl="0" algn="l"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32" name="Google Shape;132;p19"/>
          <p:cNvSpPr txBox="1">
            <a:spLocks noGrp="1"/>
          </p:cNvSpPr>
          <p:nvPr>
            <p:ph type="subTitle" idx="13"/>
          </p:nvPr>
        </p:nvSpPr>
        <p:spPr>
          <a:xfrm>
            <a:off x="8361184" y="2612933"/>
            <a:ext cx="2466000" cy="889200"/>
          </a:xfrm>
          <a:prstGeom prst="rect">
            <a:avLst/>
          </a:prstGeom>
        </p:spPr>
        <p:txBody>
          <a:bodyPr spcFirstLastPara="1" wrap="square" lIns="121897" tIns="121897" rIns="121897" bIns="121897" anchor="ctr" anchorCtr="0">
            <a:noAutofit/>
          </a:bodyPr>
          <a:lstStyle>
            <a:lvl1pPr lvl="0" rtl="0">
              <a:lnSpc>
                <a:spcPct val="100000"/>
              </a:lnSpc>
              <a:spcBef>
                <a:spcPts val="0"/>
              </a:spcBef>
              <a:spcAft>
                <a:spcPts val="0"/>
              </a:spcAft>
              <a:buSzPts val="1400"/>
              <a:buNone/>
              <a:defRPr sz="19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33" name="Google Shape;133;p19"/>
          <p:cNvSpPr txBox="1">
            <a:spLocks noGrp="1"/>
          </p:cNvSpPr>
          <p:nvPr>
            <p:ph type="title" idx="14"/>
          </p:nvPr>
        </p:nvSpPr>
        <p:spPr>
          <a:xfrm>
            <a:off x="8361225" y="4292933"/>
            <a:ext cx="3074000" cy="490800"/>
          </a:xfrm>
          <a:prstGeom prst="rect">
            <a:avLst/>
          </a:prstGeom>
        </p:spPr>
        <p:txBody>
          <a:bodyPr spcFirstLastPara="1" wrap="square" lIns="121897" tIns="121897" rIns="121897" bIns="121897" anchor="ctr" anchorCtr="0">
            <a:noAutofit/>
          </a:bodyPr>
          <a:lstStyle>
            <a:lvl1pPr lvl="0" algn="l"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34" name="Google Shape;134;p19"/>
          <p:cNvSpPr txBox="1">
            <a:spLocks noGrp="1"/>
          </p:cNvSpPr>
          <p:nvPr>
            <p:ph type="subTitle" idx="15"/>
          </p:nvPr>
        </p:nvSpPr>
        <p:spPr>
          <a:xfrm>
            <a:off x="8361183" y="5082000"/>
            <a:ext cx="2466000" cy="889200"/>
          </a:xfrm>
          <a:prstGeom prst="rect">
            <a:avLst/>
          </a:prstGeom>
        </p:spPr>
        <p:txBody>
          <a:bodyPr spcFirstLastPara="1" wrap="square" lIns="121897" tIns="121897" rIns="121897" bIns="121897" anchor="ctr" anchorCtr="0">
            <a:noAutofit/>
          </a:bodyPr>
          <a:lstStyle>
            <a:lvl1pPr lvl="0" rtl="0">
              <a:lnSpc>
                <a:spcPct val="100000"/>
              </a:lnSpc>
              <a:spcBef>
                <a:spcPts val="0"/>
              </a:spcBef>
              <a:spcAft>
                <a:spcPts val="0"/>
              </a:spcAft>
              <a:buSzPts val="1400"/>
              <a:buNone/>
              <a:defRPr sz="19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270830727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35"/>
        <p:cNvGrpSpPr/>
        <p:nvPr/>
      </p:nvGrpSpPr>
      <p:grpSpPr>
        <a:xfrm>
          <a:off x="0" y="0"/>
          <a:ext cx="0" cy="0"/>
          <a:chOff x="0" y="0"/>
          <a:chExt cx="0" cy="0"/>
        </a:xfrm>
      </p:grpSpPr>
      <p:sp>
        <p:nvSpPr>
          <p:cNvPr id="136" name="Google Shape;136;p20"/>
          <p:cNvSpPr/>
          <p:nvPr/>
        </p:nvSpPr>
        <p:spPr>
          <a:xfrm>
            <a:off x="279167" y="281801"/>
            <a:ext cx="11633380" cy="6294271"/>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37" name="Google Shape;137;p20"/>
          <p:cNvSpPr txBox="1">
            <a:spLocks noGrp="1"/>
          </p:cNvSpPr>
          <p:nvPr>
            <p:ph type="title" hasCustomPrompt="1"/>
          </p:nvPr>
        </p:nvSpPr>
        <p:spPr>
          <a:xfrm>
            <a:off x="2172600" y="719984"/>
            <a:ext cx="7846800" cy="1104400"/>
          </a:xfrm>
          <a:prstGeom prst="rect">
            <a:avLst/>
          </a:prstGeom>
        </p:spPr>
        <p:txBody>
          <a:bodyPr spcFirstLastPara="1" wrap="square" lIns="121897" tIns="121897" rIns="121897" bIns="121897" anchor="b" anchorCtr="0">
            <a:noAutofit/>
          </a:bodyPr>
          <a:lstStyle>
            <a:lvl1pPr lvl="0" algn="ctr" rtl="0">
              <a:spcBef>
                <a:spcPts val="0"/>
              </a:spcBef>
              <a:spcAft>
                <a:spcPts val="0"/>
              </a:spcAft>
              <a:buSzPts val="6200"/>
              <a:buNone/>
              <a:defRPr sz="7200">
                <a:solidFill>
                  <a:schemeClr val="lt1"/>
                </a:solidFill>
              </a:defRPr>
            </a:lvl1pPr>
            <a:lvl2pPr lvl="1" algn="ctr" rtl="0">
              <a:spcBef>
                <a:spcPts val="0"/>
              </a:spcBef>
              <a:spcAft>
                <a:spcPts val="0"/>
              </a:spcAft>
              <a:buSzPts val="6200"/>
              <a:buNone/>
              <a:defRPr sz="8300"/>
            </a:lvl2pPr>
            <a:lvl3pPr lvl="2" algn="ctr" rtl="0">
              <a:spcBef>
                <a:spcPts val="0"/>
              </a:spcBef>
              <a:spcAft>
                <a:spcPts val="0"/>
              </a:spcAft>
              <a:buSzPts val="6200"/>
              <a:buNone/>
              <a:defRPr sz="8300"/>
            </a:lvl3pPr>
            <a:lvl4pPr lvl="3" algn="ctr" rtl="0">
              <a:spcBef>
                <a:spcPts val="0"/>
              </a:spcBef>
              <a:spcAft>
                <a:spcPts val="0"/>
              </a:spcAft>
              <a:buSzPts val="6200"/>
              <a:buNone/>
              <a:defRPr sz="8300"/>
            </a:lvl4pPr>
            <a:lvl5pPr lvl="4" algn="ctr" rtl="0">
              <a:spcBef>
                <a:spcPts val="0"/>
              </a:spcBef>
              <a:spcAft>
                <a:spcPts val="0"/>
              </a:spcAft>
              <a:buSzPts val="6200"/>
              <a:buNone/>
              <a:defRPr sz="8300"/>
            </a:lvl5pPr>
            <a:lvl6pPr lvl="5" algn="ctr" rtl="0">
              <a:spcBef>
                <a:spcPts val="0"/>
              </a:spcBef>
              <a:spcAft>
                <a:spcPts val="0"/>
              </a:spcAft>
              <a:buSzPts val="6200"/>
              <a:buNone/>
              <a:defRPr sz="8300"/>
            </a:lvl6pPr>
            <a:lvl7pPr lvl="6" algn="ctr" rtl="0">
              <a:spcBef>
                <a:spcPts val="0"/>
              </a:spcBef>
              <a:spcAft>
                <a:spcPts val="0"/>
              </a:spcAft>
              <a:buSzPts val="6200"/>
              <a:buNone/>
              <a:defRPr sz="8300"/>
            </a:lvl7pPr>
            <a:lvl8pPr lvl="7" algn="ctr" rtl="0">
              <a:spcBef>
                <a:spcPts val="0"/>
              </a:spcBef>
              <a:spcAft>
                <a:spcPts val="0"/>
              </a:spcAft>
              <a:buSzPts val="6200"/>
              <a:buNone/>
              <a:defRPr sz="8300"/>
            </a:lvl8pPr>
            <a:lvl9pPr lvl="8" algn="ctr" rtl="0">
              <a:spcBef>
                <a:spcPts val="0"/>
              </a:spcBef>
              <a:spcAft>
                <a:spcPts val="0"/>
              </a:spcAft>
              <a:buSzPts val="6200"/>
              <a:buNone/>
              <a:defRPr sz="8300"/>
            </a:lvl9pPr>
          </a:lstStyle>
          <a:p>
            <a:r>
              <a:t>xx%</a:t>
            </a:r>
          </a:p>
        </p:txBody>
      </p:sp>
      <p:sp>
        <p:nvSpPr>
          <p:cNvPr id="138" name="Google Shape;138;p20"/>
          <p:cNvSpPr txBox="1">
            <a:spLocks noGrp="1"/>
          </p:cNvSpPr>
          <p:nvPr>
            <p:ph type="subTitle" idx="1"/>
          </p:nvPr>
        </p:nvSpPr>
        <p:spPr>
          <a:xfrm>
            <a:off x="2172600" y="1661353"/>
            <a:ext cx="7846800" cy="5936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1400"/>
              <a:buNone/>
              <a:defRPr sz="19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39" name="Google Shape;139;p20"/>
          <p:cNvSpPr txBox="1">
            <a:spLocks noGrp="1"/>
          </p:cNvSpPr>
          <p:nvPr>
            <p:ph type="title" idx="2" hasCustomPrompt="1"/>
          </p:nvPr>
        </p:nvSpPr>
        <p:spPr>
          <a:xfrm>
            <a:off x="2172600" y="2661507"/>
            <a:ext cx="7846800" cy="1104400"/>
          </a:xfrm>
          <a:prstGeom prst="rect">
            <a:avLst/>
          </a:prstGeom>
        </p:spPr>
        <p:txBody>
          <a:bodyPr spcFirstLastPara="1" wrap="square" lIns="121897" tIns="121897" rIns="121897" bIns="121897" anchor="b" anchorCtr="0">
            <a:noAutofit/>
          </a:bodyPr>
          <a:lstStyle>
            <a:lvl1pPr lvl="0" algn="ctr" rtl="0">
              <a:spcBef>
                <a:spcPts val="0"/>
              </a:spcBef>
              <a:spcAft>
                <a:spcPts val="0"/>
              </a:spcAft>
              <a:buSzPts val="6200"/>
              <a:buNone/>
              <a:defRPr sz="7200">
                <a:solidFill>
                  <a:schemeClr val="lt1"/>
                </a:solidFill>
              </a:defRPr>
            </a:lvl1pPr>
            <a:lvl2pPr lvl="1" algn="ctr" rtl="0">
              <a:spcBef>
                <a:spcPts val="0"/>
              </a:spcBef>
              <a:spcAft>
                <a:spcPts val="0"/>
              </a:spcAft>
              <a:buSzPts val="6200"/>
              <a:buNone/>
              <a:defRPr sz="8300"/>
            </a:lvl2pPr>
            <a:lvl3pPr lvl="2" algn="ctr" rtl="0">
              <a:spcBef>
                <a:spcPts val="0"/>
              </a:spcBef>
              <a:spcAft>
                <a:spcPts val="0"/>
              </a:spcAft>
              <a:buSzPts val="6200"/>
              <a:buNone/>
              <a:defRPr sz="8300"/>
            </a:lvl3pPr>
            <a:lvl4pPr lvl="3" algn="ctr" rtl="0">
              <a:spcBef>
                <a:spcPts val="0"/>
              </a:spcBef>
              <a:spcAft>
                <a:spcPts val="0"/>
              </a:spcAft>
              <a:buSzPts val="6200"/>
              <a:buNone/>
              <a:defRPr sz="8300"/>
            </a:lvl4pPr>
            <a:lvl5pPr lvl="4" algn="ctr" rtl="0">
              <a:spcBef>
                <a:spcPts val="0"/>
              </a:spcBef>
              <a:spcAft>
                <a:spcPts val="0"/>
              </a:spcAft>
              <a:buSzPts val="6200"/>
              <a:buNone/>
              <a:defRPr sz="8300"/>
            </a:lvl5pPr>
            <a:lvl6pPr lvl="5" algn="ctr" rtl="0">
              <a:spcBef>
                <a:spcPts val="0"/>
              </a:spcBef>
              <a:spcAft>
                <a:spcPts val="0"/>
              </a:spcAft>
              <a:buSzPts val="6200"/>
              <a:buNone/>
              <a:defRPr sz="8300"/>
            </a:lvl6pPr>
            <a:lvl7pPr lvl="6" algn="ctr" rtl="0">
              <a:spcBef>
                <a:spcPts val="0"/>
              </a:spcBef>
              <a:spcAft>
                <a:spcPts val="0"/>
              </a:spcAft>
              <a:buSzPts val="6200"/>
              <a:buNone/>
              <a:defRPr sz="8300"/>
            </a:lvl7pPr>
            <a:lvl8pPr lvl="7" algn="ctr" rtl="0">
              <a:spcBef>
                <a:spcPts val="0"/>
              </a:spcBef>
              <a:spcAft>
                <a:spcPts val="0"/>
              </a:spcAft>
              <a:buSzPts val="6200"/>
              <a:buNone/>
              <a:defRPr sz="8300"/>
            </a:lvl8pPr>
            <a:lvl9pPr lvl="8" algn="ctr" rtl="0">
              <a:spcBef>
                <a:spcPts val="0"/>
              </a:spcBef>
              <a:spcAft>
                <a:spcPts val="0"/>
              </a:spcAft>
              <a:buSzPts val="6200"/>
              <a:buNone/>
              <a:defRPr sz="8300"/>
            </a:lvl9pPr>
          </a:lstStyle>
          <a:p>
            <a:r>
              <a:t>xx%</a:t>
            </a:r>
          </a:p>
        </p:txBody>
      </p:sp>
      <p:sp>
        <p:nvSpPr>
          <p:cNvPr id="140" name="Google Shape;140;p20"/>
          <p:cNvSpPr txBox="1">
            <a:spLocks noGrp="1"/>
          </p:cNvSpPr>
          <p:nvPr>
            <p:ph type="subTitle" idx="3"/>
          </p:nvPr>
        </p:nvSpPr>
        <p:spPr>
          <a:xfrm>
            <a:off x="2172600" y="3602876"/>
            <a:ext cx="7846800" cy="5936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1400"/>
              <a:buNone/>
              <a:defRPr sz="19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41" name="Google Shape;141;p20"/>
          <p:cNvSpPr txBox="1">
            <a:spLocks noGrp="1"/>
          </p:cNvSpPr>
          <p:nvPr>
            <p:ph type="title" idx="4" hasCustomPrompt="1"/>
          </p:nvPr>
        </p:nvSpPr>
        <p:spPr>
          <a:xfrm>
            <a:off x="2172600" y="4603047"/>
            <a:ext cx="7846800" cy="1104400"/>
          </a:xfrm>
          <a:prstGeom prst="rect">
            <a:avLst/>
          </a:prstGeom>
        </p:spPr>
        <p:txBody>
          <a:bodyPr spcFirstLastPara="1" wrap="square" lIns="121897" tIns="121897" rIns="121897" bIns="121897" anchor="b" anchorCtr="0">
            <a:noAutofit/>
          </a:bodyPr>
          <a:lstStyle>
            <a:lvl1pPr lvl="0" algn="ctr" rtl="0">
              <a:spcBef>
                <a:spcPts val="0"/>
              </a:spcBef>
              <a:spcAft>
                <a:spcPts val="0"/>
              </a:spcAft>
              <a:buSzPts val="6200"/>
              <a:buNone/>
              <a:defRPr sz="7200">
                <a:solidFill>
                  <a:schemeClr val="lt1"/>
                </a:solidFill>
              </a:defRPr>
            </a:lvl1pPr>
            <a:lvl2pPr lvl="1" algn="ctr" rtl="0">
              <a:spcBef>
                <a:spcPts val="0"/>
              </a:spcBef>
              <a:spcAft>
                <a:spcPts val="0"/>
              </a:spcAft>
              <a:buSzPts val="6200"/>
              <a:buNone/>
              <a:defRPr sz="8300"/>
            </a:lvl2pPr>
            <a:lvl3pPr lvl="2" algn="ctr" rtl="0">
              <a:spcBef>
                <a:spcPts val="0"/>
              </a:spcBef>
              <a:spcAft>
                <a:spcPts val="0"/>
              </a:spcAft>
              <a:buSzPts val="6200"/>
              <a:buNone/>
              <a:defRPr sz="8300"/>
            </a:lvl3pPr>
            <a:lvl4pPr lvl="3" algn="ctr" rtl="0">
              <a:spcBef>
                <a:spcPts val="0"/>
              </a:spcBef>
              <a:spcAft>
                <a:spcPts val="0"/>
              </a:spcAft>
              <a:buSzPts val="6200"/>
              <a:buNone/>
              <a:defRPr sz="8300"/>
            </a:lvl4pPr>
            <a:lvl5pPr lvl="4" algn="ctr" rtl="0">
              <a:spcBef>
                <a:spcPts val="0"/>
              </a:spcBef>
              <a:spcAft>
                <a:spcPts val="0"/>
              </a:spcAft>
              <a:buSzPts val="6200"/>
              <a:buNone/>
              <a:defRPr sz="8300"/>
            </a:lvl5pPr>
            <a:lvl6pPr lvl="5" algn="ctr" rtl="0">
              <a:spcBef>
                <a:spcPts val="0"/>
              </a:spcBef>
              <a:spcAft>
                <a:spcPts val="0"/>
              </a:spcAft>
              <a:buSzPts val="6200"/>
              <a:buNone/>
              <a:defRPr sz="8300"/>
            </a:lvl6pPr>
            <a:lvl7pPr lvl="6" algn="ctr" rtl="0">
              <a:spcBef>
                <a:spcPts val="0"/>
              </a:spcBef>
              <a:spcAft>
                <a:spcPts val="0"/>
              </a:spcAft>
              <a:buSzPts val="6200"/>
              <a:buNone/>
              <a:defRPr sz="8300"/>
            </a:lvl7pPr>
            <a:lvl8pPr lvl="7" algn="ctr" rtl="0">
              <a:spcBef>
                <a:spcPts val="0"/>
              </a:spcBef>
              <a:spcAft>
                <a:spcPts val="0"/>
              </a:spcAft>
              <a:buSzPts val="6200"/>
              <a:buNone/>
              <a:defRPr sz="8300"/>
            </a:lvl8pPr>
            <a:lvl9pPr lvl="8" algn="ctr" rtl="0">
              <a:spcBef>
                <a:spcPts val="0"/>
              </a:spcBef>
              <a:spcAft>
                <a:spcPts val="0"/>
              </a:spcAft>
              <a:buSzPts val="6200"/>
              <a:buNone/>
              <a:defRPr sz="8300"/>
            </a:lvl9pPr>
          </a:lstStyle>
          <a:p>
            <a:r>
              <a:t>xx%</a:t>
            </a:r>
          </a:p>
        </p:txBody>
      </p:sp>
      <p:sp>
        <p:nvSpPr>
          <p:cNvPr id="142" name="Google Shape;142;p20"/>
          <p:cNvSpPr txBox="1">
            <a:spLocks noGrp="1"/>
          </p:cNvSpPr>
          <p:nvPr>
            <p:ph type="subTitle" idx="5"/>
          </p:nvPr>
        </p:nvSpPr>
        <p:spPr>
          <a:xfrm>
            <a:off x="2172600" y="5544416"/>
            <a:ext cx="7846800" cy="5936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1400"/>
              <a:buNone/>
              <a:defRPr sz="19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183783204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Main point 2">
  <p:cSld name="Main point 2">
    <p:spTree>
      <p:nvGrpSpPr>
        <p:cNvPr id="1" name="Shape 143"/>
        <p:cNvGrpSpPr/>
        <p:nvPr/>
      </p:nvGrpSpPr>
      <p:grpSpPr>
        <a:xfrm>
          <a:off x="0" y="0"/>
          <a:ext cx="0" cy="0"/>
          <a:chOff x="0" y="0"/>
          <a:chExt cx="0" cy="0"/>
        </a:xfrm>
      </p:grpSpPr>
      <p:sp>
        <p:nvSpPr>
          <p:cNvPr id="144" name="Google Shape;144;p21"/>
          <p:cNvSpPr/>
          <p:nvPr/>
        </p:nvSpPr>
        <p:spPr>
          <a:xfrm>
            <a:off x="279167" y="281801"/>
            <a:ext cx="11633380" cy="6294271"/>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45" name="Google Shape;145;p21"/>
          <p:cNvSpPr/>
          <p:nvPr/>
        </p:nvSpPr>
        <p:spPr>
          <a:xfrm>
            <a:off x="0" y="-11067"/>
            <a:ext cx="762800" cy="6869200"/>
          </a:xfrm>
          <a:prstGeom prst="rect">
            <a:avLst/>
          </a:prstGeom>
          <a:solidFill>
            <a:schemeClr val="accent5"/>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46" name="Google Shape;146;p21"/>
          <p:cNvSpPr/>
          <p:nvPr/>
        </p:nvSpPr>
        <p:spPr>
          <a:xfrm>
            <a:off x="11429200" y="-11067"/>
            <a:ext cx="762800" cy="6869200"/>
          </a:xfrm>
          <a:prstGeom prst="rect">
            <a:avLst/>
          </a:prstGeom>
          <a:solidFill>
            <a:schemeClr val="accent5"/>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47" name="Google Shape;147;p21"/>
          <p:cNvSpPr txBox="1">
            <a:spLocks noGrp="1"/>
          </p:cNvSpPr>
          <p:nvPr>
            <p:ph type="subTitle" idx="1"/>
          </p:nvPr>
        </p:nvSpPr>
        <p:spPr>
          <a:xfrm>
            <a:off x="3312600" y="4722200"/>
            <a:ext cx="5566800" cy="6516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1400"/>
              <a:buNone/>
              <a:defRPr sz="19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48" name="Google Shape;148;p21"/>
          <p:cNvSpPr txBox="1">
            <a:spLocks noGrp="1"/>
          </p:cNvSpPr>
          <p:nvPr>
            <p:ph type="title"/>
          </p:nvPr>
        </p:nvSpPr>
        <p:spPr>
          <a:xfrm>
            <a:off x="3312600" y="1484200"/>
            <a:ext cx="5566800" cy="3456400"/>
          </a:xfrm>
          <a:prstGeom prst="rect">
            <a:avLst/>
          </a:prstGeom>
        </p:spPr>
        <p:txBody>
          <a:bodyPr spcFirstLastPara="1" wrap="square" lIns="121897" tIns="121897" rIns="121897" bIns="121897" anchor="b" anchorCtr="0">
            <a:noAutofit/>
          </a:bodyPr>
          <a:lstStyle>
            <a:lvl1pPr lvl="0" algn="ctr" rtl="0">
              <a:spcBef>
                <a:spcPts val="0"/>
              </a:spcBef>
              <a:spcAft>
                <a:spcPts val="0"/>
              </a:spcAft>
              <a:buSzPts val="9000"/>
              <a:buNone/>
              <a:defRPr sz="9300"/>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3158315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149"/>
        <p:cNvGrpSpPr/>
        <p:nvPr/>
      </p:nvGrpSpPr>
      <p:grpSpPr>
        <a:xfrm>
          <a:off x="0" y="0"/>
          <a:ext cx="0" cy="0"/>
          <a:chOff x="0" y="0"/>
          <a:chExt cx="0" cy="0"/>
        </a:xfrm>
      </p:grpSpPr>
      <p:sp>
        <p:nvSpPr>
          <p:cNvPr id="150" name="Google Shape;150;p22"/>
          <p:cNvSpPr/>
          <p:nvPr/>
        </p:nvSpPr>
        <p:spPr>
          <a:xfrm>
            <a:off x="279167" y="281801"/>
            <a:ext cx="11633380" cy="6294271"/>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1" name="Google Shape;151;p22"/>
          <p:cNvSpPr txBox="1">
            <a:spLocks noGrp="1"/>
          </p:cNvSpPr>
          <p:nvPr>
            <p:ph type="ctrTitle"/>
          </p:nvPr>
        </p:nvSpPr>
        <p:spPr>
          <a:xfrm>
            <a:off x="3696800" y="720000"/>
            <a:ext cx="4798000" cy="2063200"/>
          </a:xfrm>
          <a:prstGeom prst="rect">
            <a:avLst/>
          </a:prstGeom>
        </p:spPr>
        <p:txBody>
          <a:bodyPr spcFirstLastPara="1" wrap="square" lIns="121897" tIns="121897" rIns="121897" bIns="121897" anchor="b" anchorCtr="0">
            <a:noAutofit/>
          </a:bodyPr>
          <a:lstStyle>
            <a:lvl1pPr lvl="0" algn="ctr" rtl="0">
              <a:spcBef>
                <a:spcPts val="0"/>
              </a:spcBef>
              <a:spcAft>
                <a:spcPts val="0"/>
              </a:spcAft>
              <a:buSzPts val="5200"/>
              <a:buNone/>
              <a:defRPr sz="12000">
                <a:solidFill>
                  <a:schemeClr val="accent1"/>
                </a:solidFill>
              </a:defRPr>
            </a:lvl1pPr>
            <a:lvl2pPr lvl="1" algn="ctr" rtl="0">
              <a:spcBef>
                <a:spcPts val="0"/>
              </a:spcBef>
              <a:spcAft>
                <a:spcPts val="0"/>
              </a:spcAft>
              <a:buSzPts val="5200"/>
              <a:buNone/>
              <a:defRPr sz="6900"/>
            </a:lvl2pPr>
            <a:lvl3pPr lvl="2" algn="ctr" rtl="0">
              <a:spcBef>
                <a:spcPts val="0"/>
              </a:spcBef>
              <a:spcAft>
                <a:spcPts val="0"/>
              </a:spcAft>
              <a:buSzPts val="5200"/>
              <a:buNone/>
              <a:defRPr sz="6900"/>
            </a:lvl3pPr>
            <a:lvl4pPr lvl="3" algn="ctr" rtl="0">
              <a:spcBef>
                <a:spcPts val="0"/>
              </a:spcBef>
              <a:spcAft>
                <a:spcPts val="0"/>
              </a:spcAft>
              <a:buSzPts val="5200"/>
              <a:buNone/>
              <a:defRPr sz="6900"/>
            </a:lvl4pPr>
            <a:lvl5pPr lvl="4" algn="ctr" rtl="0">
              <a:spcBef>
                <a:spcPts val="0"/>
              </a:spcBef>
              <a:spcAft>
                <a:spcPts val="0"/>
              </a:spcAft>
              <a:buSzPts val="5200"/>
              <a:buNone/>
              <a:defRPr sz="6900"/>
            </a:lvl5pPr>
            <a:lvl6pPr lvl="5" algn="ctr" rtl="0">
              <a:spcBef>
                <a:spcPts val="0"/>
              </a:spcBef>
              <a:spcAft>
                <a:spcPts val="0"/>
              </a:spcAft>
              <a:buSzPts val="5200"/>
              <a:buNone/>
              <a:defRPr sz="6900"/>
            </a:lvl6pPr>
            <a:lvl7pPr lvl="6" algn="ctr" rtl="0">
              <a:spcBef>
                <a:spcPts val="0"/>
              </a:spcBef>
              <a:spcAft>
                <a:spcPts val="0"/>
              </a:spcAft>
              <a:buSzPts val="5200"/>
              <a:buNone/>
              <a:defRPr sz="6900"/>
            </a:lvl7pPr>
            <a:lvl8pPr lvl="7" algn="ctr" rtl="0">
              <a:spcBef>
                <a:spcPts val="0"/>
              </a:spcBef>
              <a:spcAft>
                <a:spcPts val="0"/>
              </a:spcAft>
              <a:buSzPts val="5200"/>
              <a:buNone/>
              <a:defRPr sz="6900"/>
            </a:lvl8pPr>
            <a:lvl9pPr lvl="8" algn="ctr" rtl="0">
              <a:spcBef>
                <a:spcPts val="0"/>
              </a:spcBef>
              <a:spcAft>
                <a:spcPts val="0"/>
              </a:spcAft>
              <a:buSzPts val="5200"/>
              <a:buNone/>
              <a:defRPr sz="6900"/>
            </a:lvl9pPr>
          </a:lstStyle>
          <a:p>
            <a:endParaRPr/>
          </a:p>
        </p:txBody>
      </p:sp>
      <p:sp>
        <p:nvSpPr>
          <p:cNvPr id="152" name="Google Shape;152;p22"/>
          <p:cNvSpPr txBox="1">
            <a:spLocks noGrp="1"/>
          </p:cNvSpPr>
          <p:nvPr>
            <p:ph type="subTitle" idx="1"/>
          </p:nvPr>
        </p:nvSpPr>
        <p:spPr>
          <a:xfrm>
            <a:off x="3696800" y="2877033"/>
            <a:ext cx="4798000" cy="13188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153" name="Google Shape;153;p22"/>
          <p:cNvSpPr txBox="1"/>
          <p:nvPr/>
        </p:nvSpPr>
        <p:spPr>
          <a:xfrm>
            <a:off x="3696867" y="4943397"/>
            <a:ext cx="4798000" cy="950400"/>
          </a:xfrm>
          <a:prstGeom prst="rect">
            <a:avLst/>
          </a:prstGeom>
          <a:noFill/>
          <a:ln>
            <a:noFill/>
          </a:ln>
        </p:spPr>
        <p:txBody>
          <a:bodyPr spcFirstLastPara="1" wrap="square" lIns="121897" tIns="121897" rIns="121897" bIns="121897" anchor="t" anchorCtr="0">
            <a:noAutofit/>
          </a:bodyPr>
          <a:lstStyle/>
          <a:p>
            <a:pPr algn="ctr" defTabSz="914400">
              <a:buClr>
                <a:srgbClr val="000000"/>
              </a:buClr>
              <a:buFont typeface="Arial"/>
              <a:buNone/>
            </a:pPr>
            <a:r>
              <a:rPr lang="en" sz="1600" kern="0">
                <a:solidFill>
                  <a:srgbClr val="383838"/>
                </a:solidFill>
                <a:latin typeface="Quicksand Light"/>
                <a:ea typeface="Quicksand Light"/>
                <a:cs typeface="Quicksand Light"/>
                <a:sym typeface="Quicksand Light"/>
              </a:rPr>
              <a:t>CREDITS: This presentation template was created by </a:t>
            </a:r>
            <a:r>
              <a:rPr lang="en" sz="1600" b="1" u="sng" kern="0">
                <a:solidFill>
                  <a:srgbClr val="383838"/>
                </a:solidFill>
                <a:latin typeface="Quicksand"/>
                <a:ea typeface="Quicksand"/>
                <a:cs typeface="Quicksand"/>
                <a:sym typeface="Quicksand"/>
              </a:rPr>
              <a:t>Slidesgo,</a:t>
            </a:r>
            <a:r>
              <a:rPr lang="en" sz="1600" kern="0">
                <a:solidFill>
                  <a:srgbClr val="383838"/>
                </a:solidFill>
                <a:latin typeface="Quicksand Light"/>
                <a:ea typeface="Quicksand Light"/>
                <a:cs typeface="Quicksand Light"/>
                <a:sym typeface="Quicksand Light"/>
              </a:rPr>
              <a:t> including icons from </a:t>
            </a:r>
            <a:r>
              <a:rPr lang="en" sz="1600" b="1" u="sng" kern="0">
                <a:solidFill>
                  <a:srgbClr val="383838"/>
                </a:solidFill>
                <a:latin typeface="Quicksand"/>
                <a:ea typeface="Quicksand"/>
                <a:cs typeface="Quicksand"/>
                <a:sym typeface="Quicksand"/>
              </a:rPr>
              <a:t>Flaticon,</a:t>
            </a:r>
            <a:r>
              <a:rPr lang="en" sz="1600" kern="0">
                <a:solidFill>
                  <a:srgbClr val="383838"/>
                </a:solidFill>
                <a:latin typeface="Quicksand Light"/>
                <a:ea typeface="Quicksand Light"/>
                <a:cs typeface="Quicksand Light"/>
                <a:sym typeface="Quicksand Light"/>
              </a:rPr>
              <a:t> and infographics &amp; images by </a:t>
            </a:r>
            <a:r>
              <a:rPr lang="en" sz="1600" b="1" u="sng" kern="0">
                <a:solidFill>
                  <a:srgbClr val="383838"/>
                </a:solidFill>
                <a:latin typeface="Quicksand"/>
                <a:ea typeface="Quicksand"/>
                <a:cs typeface="Quicksand"/>
                <a:sym typeface="Quicksand"/>
              </a:rPr>
              <a:t>Freepik</a:t>
            </a:r>
            <a:endParaRPr sz="1600" kern="0">
              <a:solidFill>
                <a:srgbClr val="383838"/>
              </a:solidFill>
              <a:latin typeface="Quicksand Light"/>
              <a:ea typeface="Quicksand Light"/>
              <a:cs typeface="Quicksand Light"/>
              <a:sym typeface="Quicksand Light"/>
            </a:endParaRPr>
          </a:p>
        </p:txBody>
      </p:sp>
      <p:sp>
        <p:nvSpPr>
          <p:cNvPr id="154" name="Google Shape;154;p22"/>
          <p:cNvSpPr txBox="1">
            <a:spLocks noGrp="1"/>
          </p:cNvSpPr>
          <p:nvPr>
            <p:ph type="subTitle" idx="2"/>
          </p:nvPr>
        </p:nvSpPr>
        <p:spPr>
          <a:xfrm>
            <a:off x="3696800" y="5673933"/>
            <a:ext cx="4798000" cy="4640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121937609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55"/>
        <p:cNvGrpSpPr/>
        <p:nvPr/>
      </p:nvGrpSpPr>
      <p:grpSpPr>
        <a:xfrm>
          <a:off x="0" y="0"/>
          <a:ext cx="0" cy="0"/>
          <a:chOff x="0" y="0"/>
          <a:chExt cx="0" cy="0"/>
        </a:xfrm>
      </p:grpSpPr>
      <p:sp>
        <p:nvSpPr>
          <p:cNvPr id="156" name="Google Shape;156;p23"/>
          <p:cNvSpPr/>
          <p:nvPr/>
        </p:nvSpPr>
        <p:spPr>
          <a:xfrm>
            <a:off x="279167" y="281801"/>
            <a:ext cx="11633380" cy="6294271"/>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Tree>
    <p:extLst>
      <p:ext uri="{BB962C8B-B14F-4D97-AF65-F5344CB8AC3E}">
        <p14:creationId xmlns:p14="http://schemas.microsoft.com/office/powerpoint/2010/main" val="164280255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accent1"/>
        </a:solidFill>
        <a:effectLst/>
      </p:bgPr>
    </p:bg>
    <p:spTree>
      <p:nvGrpSpPr>
        <p:cNvPr id="1" name="Shape 157"/>
        <p:cNvGrpSpPr/>
        <p:nvPr/>
      </p:nvGrpSpPr>
      <p:grpSpPr>
        <a:xfrm>
          <a:off x="0" y="0"/>
          <a:ext cx="0" cy="0"/>
          <a:chOff x="0" y="0"/>
          <a:chExt cx="0" cy="0"/>
        </a:xfrm>
      </p:grpSpPr>
    </p:spTree>
    <p:extLst>
      <p:ext uri="{BB962C8B-B14F-4D97-AF65-F5344CB8AC3E}">
        <p14:creationId xmlns:p14="http://schemas.microsoft.com/office/powerpoint/2010/main" val="132580322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Background 3">
  <p:cSld name="Background 3">
    <p:bg>
      <p:bgPr>
        <a:solidFill>
          <a:schemeClr val="accent2"/>
        </a:solidFill>
        <a:effectLst/>
      </p:bgPr>
    </p:bg>
    <p:spTree>
      <p:nvGrpSpPr>
        <p:cNvPr id="1" name="Shape 158"/>
        <p:cNvGrpSpPr/>
        <p:nvPr/>
      </p:nvGrpSpPr>
      <p:grpSpPr>
        <a:xfrm>
          <a:off x="0" y="0"/>
          <a:ext cx="0" cy="0"/>
          <a:chOff x="0" y="0"/>
          <a:chExt cx="0" cy="0"/>
        </a:xfrm>
      </p:grpSpPr>
    </p:spTree>
    <p:extLst>
      <p:ext uri="{BB962C8B-B14F-4D97-AF65-F5344CB8AC3E}">
        <p14:creationId xmlns:p14="http://schemas.microsoft.com/office/powerpoint/2010/main" val="373906957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Background 4">
  <p:cSld name="Background 4">
    <p:bg>
      <p:bgPr>
        <a:solidFill>
          <a:schemeClr val="accent5"/>
        </a:solidFill>
        <a:effectLst/>
      </p:bgPr>
    </p:bg>
    <p:spTree>
      <p:nvGrpSpPr>
        <p:cNvPr id="1" name="Shape 159"/>
        <p:cNvGrpSpPr/>
        <p:nvPr/>
      </p:nvGrpSpPr>
      <p:grpSpPr>
        <a:xfrm>
          <a:off x="0" y="0"/>
          <a:ext cx="0" cy="0"/>
          <a:chOff x="0" y="0"/>
          <a:chExt cx="0" cy="0"/>
        </a:xfrm>
      </p:grpSpPr>
    </p:spTree>
    <p:extLst>
      <p:ext uri="{BB962C8B-B14F-4D97-AF65-F5344CB8AC3E}">
        <p14:creationId xmlns:p14="http://schemas.microsoft.com/office/powerpoint/2010/main" val="300861911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92008" y="-134838"/>
            <a:ext cx="3066089" cy="1346305"/>
          </a:xfrm>
          <a:custGeom>
            <a:avLst/>
            <a:gdLst/>
            <a:ahLst/>
            <a:cxnLst/>
            <a:rect l="l" t="t" r="r" b="b"/>
            <a:pathLst>
              <a:path w="14457" h="6348" extrusionOk="0">
                <a:moveTo>
                  <a:pt x="0" y="1"/>
                </a:moveTo>
                <a:lnTo>
                  <a:pt x="0" y="6160"/>
                </a:lnTo>
                <a:cubicBezTo>
                  <a:pt x="307" y="6283"/>
                  <a:pt x="641" y="6348"/>
                  <a:pt x="972" y="6348"/>
                </a:cubicBezTo>
                <a:cubicBezTo>
                  <a:pt x="1431" y="6348"/>
                  <a:pt x="1886" y="6223"/>
                  <a:pt x="2259" y="5957"/>
                </a:cubicBezTo>
                <a:cubicBezTo>
                  <a:pt x="2971" y="5450"/>
                  <a:pt x="3272" y="4560"/>
                  <a:pt x="3620" y="3758"/>
                </a:cubicBezTo>
                <a:cubicBezTo>
                  <a:pt x="3967" y="2955"/>
                  <a:pt x="4504" y="2110"/>
                  <a:pt x="5362" y="1938"/>
                </a:cubicBezTo>
                <a:cubicBezTo>
                  <a:pt x="5472" y="1916"/>
                  <a:pt x="5582" y="1906"/>
                  <a:pt x="5692" y="1906"/>
                </a:cubicBezTo>
                <a:cubicBezTo>
                  <a:pt x="6160" y="1906"/>
                  <a:pt x="6628" y="2081"/>
                  <a:pt x="7080" y="2232"/>
                </a:cubicBezTo>
                <a:cubicBezTo>
                  <a:pt x="7585" y="2401"/>
                  <a:pt x="8141" y="2535"/>
                  <a:pt x="8672" y="2535"/>
                </a:cubicBezTo>
                <a:cubicBezTo>
                  <a:pt x="9138" y="2535"/>
                  <a:pt x="9586" y="2431"/>
                  <a:pt x="9965" y="2156"/>
                </a:cubicBezTo>
                <a:cubicBezTo>
                  <a:pt x="10504" y="1765"/>
                  <a:pt x="10846" y="1060"/>
                  <a:pt x="11419" y="789"/>
                </a:cubicBezTo>
                <a:lnTo>
                  <a:pt x="11420" y="789"/>
                </a:lnTo>
                <a:cubicBezTo>
                  <a:pt x="11436" y="781"/>
                  <a:pt x="11452" y="774"/>
                  <a:pt x="11469" y="767"/>
                </a:cubicBezTo>
                <a:cubicBezTo>
                  <a:pt x="11544" y="736"/>
                  <a:pt x="11623" y="712"/>
                  <a:pt x="11706" y="696"/>
                </a:cubicBezTo>
                <a:cubicBezTo>
                  <a:pt x="11777" y="683"/>
                  <a:pt x="11848" y="678"/>
                  <a:pt x="11919" y="678"/>
                </a:cubicBezTo>
                <a:cubicBezTo>
                  <a:pt x="12271" y="678"/>
                  <a:pt x="12623" y="809"/>
                  <a:pt x="12978" y="824"/>
                </a:cubicBezTo>
                <a:cubicBezTo>
                  <a:pt x="12999" y="824"/>
                  <a:pt x="13020" y="825"/>
                  <a:pt x="13041" y="825"/>
                </a:cubicBezTo>
                <a:cubicBezTo>
                  <a:pt x="13511" y="825"/>
                  <a:pt x="13977" y="611"/>
                  <a:pt x="14281" y="253"/>
                </a:cubicBezTo>
                <a:cubicBezTo>
                  <a:pt x="14348" y="175"/>
                  <a:pt x="14407" y="90"/>
                  <a:pt x="14457" y="1"/>
                </a:cubicBezTo>
                <a:close/>
              </a:path>
            </a:pathLst>
          </a:custGeom>
          <a:solidFill>
            <a:schemeClr val="lt2">
              <a:alpha val="4860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0" name="Google Shape;10;p2"/>
          <p:cNvSpPr/>
          <p:nvPr/>
        </p:nvSpPr>
        <p:spPr>
          <a:xfrm>
            <a:off x="-415467" y="4196092"/>
            <a:ext cx="5551069" cy="3024520"/>
          </a:xfrm>
          <a:custGeom>
            <a:avLst/>
            <a:gdLst/>
            <a:ahLst/>
            <a:cxnLst/>
            <a:rect l="l" t="t" r="r" b="b"/>
            <a:pathLst>
              <a:path w="26174" h="14261" extrusionOk="0">
                <a:moveTo>
                  <a:pt x="4863" y="0"/>
                </a:moveTo>
                <a:cubicBezTo>
                  <a:pt x="4600" y="0"/>
                  <a:pt x="4337" y="25"/>
                  <a:pt x="4079" y="86"/>
                </a:cubicBezTo>
                <a:cubicBezTo>
                  <a:pt x="3577" y="206"/>
                  <a:pt x="3127" y="469"/>
                  <a:pt x="2736" y="803"/>
                </a:cubicBezTo>
                <a:cubicBezTo>
                  <a:pt x="1930" y="1492"/>
                  <a:pt x="1836" y="3135"/>
                  <a:pt x="799" y="3280"/>
                </a:cubicBezTo>
                <a:cubicBezTo>
                  <a:pt x="128" y="3374"/>
                  <a:pt x="0" y="4462"/>
                  <a:pt x="66" y="4462"/>
                </a:cubicBezTo>
                <a:cubicBezTo>
                  <a:pt x="68" y="4462"/>
                  <a:pt x="70" y="4461"/>
                  <a:pt x="72" y="4459"/>
                </a:cubicBezTo>
                <a:lnTo>
                  <a:pt x="72" y="4459"/>
                </a:lnTo>
                <a:cubicBezTo>
                  <a:pt x="67" y="5698"/>
                  <a:pt x="63" y="6939"/>
                  <a:pt x="59" y="8179"/>
                </a:cubicBezTo>
                <a:cubicBezTo>
                  <a:pt x="56" y="8831"/>
                  <a:pt x="53" y="9483"/>
                  <a:pt x="51" y="10135"/>
                </a:cubicBezTo>
                <a:cubicBezTo>
                  <a:pt x="50" y="10457"/>
                  <a:pt x="49" y="10777"/>
                  <a:pt x="48" y="11099"/>
                </a:cubicBezTo>
                <a:cubicBezTo>
                  <a:pt x="47" y="11393"/>
                  <a:pt x="48" y="11687"/>
                  <a:pt x="100" y="11976"/>
                </a:cubicBezTo>
                <a:cubicBezTo>
                  <a:pt x="186" y="12456"/>
                  <a:pt x="458" y="12928"/>
                  <a:pt x="933" y="13108"/>
                </a:cubicBezTo>
                <a:cubicBezTo>
                  <a:pt x="1033" y="13146"/>
                  <a:pt x="1145" y="13169"/>
                  <a:pt x="1252" y="13169"/>
                </a:cubicBezTo>
                <a:cubicBezTo>
                  <a:pt x="1254" y="13169"/>
                  <a:pt x="1257" y="13169"/>
                  <a:pt x="1259" y="13169"/>
                </a:cubicBezTo>
                <a:cubicBezTo>
                  <a:pt x="1388" y="13167"/>
                  <a:pt x="1479" y="13054"/>
                  <a:pt x="1583" y="12989"/>
                </a:cubicBezTo>
                <a:cubicBezTo>
                  <a:pt x="1788" y="12861"/>
                  <a:pt x="2013" y="12777"/>
                  <a:pt x="2247" y="12724"/>
                </a:cubicBezTo>
                <a:cubicBezTo>
                  <a:pt x="2483" y="12671"/>
                  <a:pt x="2724" y="12651"/>
                  <a:pt x="2966" y="12651"/>
                </a:cubicBezTo>
                <a:cubicBezTo>
                  <a:pt x="3233" y="12651"/>
                  <a:pt x="3501" y="12676"/>
                  <a:pt x="3763" y="12707"/>
                </a:cubicBezTo>
                <a:cubicBezTo>
                  <a:pt x="4310" y="12772"/>
                  <a:pt x="4853" y="12875"/>
                  <a:pt x="5400" y="12938"/>
                </a:cubicBezTo>
                <a:cubicBezTo>
                  <a:pt x="6669" y="13085"/>
                  <a:pt x="7946" y="13111"/>
                  <a:pt x="9219" y="13205"/>
                </a:cubicBezTo>
                <a:cubicBezTo>
                  <a:pt x="9860" y="13253"/>
                  <a:pt x="10500" y="13317"/>
                  <a:pt x="11134" y="13424"/>
                </a:cubicBezTo>
                <a:cubicBezTo>
                  <a:pt x="11749" y="13526"/>
                  <a:pt x="12358" y="13663"/>
                  <a:pt x="12967" y="13796"/>
                </a:cubicBezTo>
                <a:cubicBezTo>
                  <a:pt x="14136" y="14051"/>
                  <a:pt x="15300" y="14261"/>
                  <a:pt x="16498" y="14261"/>
                </a:cubicBezTo>
                <a:cubicBezTo>
                  <a:pt x="16552" y="14261"/>
                  <a:pt x="16606" y="14260"/>
                  <a:pt x="16660" y="14259"/>
                </a:cubicBezTo>
                <a:cubicBezTo>
                  <a:pt x="17953" y="14238"/>
                  <a:pt x="19236" y="14050"/>
                  <a:pt x="20525" y="13980"/>
                </a:cubicBezTo>
                <a:cubicBezTo>
                  <a:pt x="21615" y="13919"/>
                  <a:pt x="22718" y="13973"/>
                  <a:pt x="23796" y="13769"/>
                </a:cubicBezTo>
                <a:cubicBezTo>
                  <a:pt x="24313" y="13670"/>
                  <a:pt x="24820" y="13506"/>
                  <a:pt x="25277" y="13242"/>
                </a:cubicBezTo>
                <a:cubicBezTo>
                  <a:pt x="25711" y="12992"/>
                  <a:pt x="26148" y="12628"/>
                  <a:pt x="26165" y="12087"/>
                </a:cubicBezTo>
                <a:cubicBezTo>
                  <a:pt x="26174" y="11806"/>
                  <a:pt x="26071" y="11536"/>
                  <a:pt x="25960" y="11284"/>
                </a:cubicBezTo>
                <a:cubicBezTo>
                  <a:pt x="25831" y="10995"/>
                  <a:pt x="25692" y="10711"/>
                  <a:pt x="25556" y="10424"/>
                </a:cubicBezTo>
                <a:cubicBezTo>
                  <a:pt x="25280" y="9836"/>
                  <a:pt x="25017" y="9241"/>
                  <a:pt x="24726" y="8660"/>
                </a:cubicBezTo>
                <a:cubicBezTo>
                  <a:pt x="24617" y="8443"/>
                  <a:pt x="24475" y="8244"/>
                  <a:pt x="24244" y="8148"/>
                </a:cubicBezTo>
                <a:cubicBezTo>
                  <a:pt x="23992" y="8043"/>
                  <a:pt x="23700" y="8056"/>
                  <a:pt x="23431" y="8053"/>
                </a:cubicBezTo>
                <a:cubicBezTo>
                  <a:pt x="23345" y="8052"/>
                  <a:pt x="23259" y="8052"/>
                  <a:pt x="23173" y="8052"/>
                </a:cubicBezTo>
                <a:cubicBezTo>
                  <a:pt x="22618" y="8052"/>
                  <a:pt x="22062" y="8075"/>
                  <a:pt x="21508" y="8122"/>
                </a:cubicBezTo>
                <a:cubicBezTo>
                  <a:pt x="20999" y="8165"/>
                  <a:pt x="20489" y="8243"/>
                  <a:pt x="19978" y="8243"/>
                </a:cubicBezTo>
                <a:cubicBezTo>
                  <a:pt x="19867" y="8243"/>
                  <a:pt x="19756" y="8239"/>
                  <a:pt x="19645" y="8231"/>
                </a:cubicBezTo>
                <a:cubicBezTo>
                  <a:pt x="19110" y="8189"/>
                  <a:pt x="18609" y="8002"/>
                  <a:pt x="18163" y="7708"/>
                </a:cubicBezTo>
                <a:cubicBezTo>
                  <a:pt x="17269" y="7121"/>
                  <a:pt x="16691" y="6224"/>
                  <a:pt x="16067" y="5381"/>
                </a:cubicBezTo>
                <a:cubicBezTo>
                  <a:pt x="15751" y="4955"/>
                  <a:pt x="15397" y="4546"/>
                  <a:pt x="14929" y="4285"/>
                </a:cubicBezTo>
                <a:cubicBezTo>
                  <a:pt x="14463" y="4025"/>
                  <a:pt x="13935" y="3920"/>
                  <a:pt x="13408" y="3879"/>
                </a:cubicBezTo>
                <a:cubicBezTo>
                  <a:pt x="13154" y="3860"/>
                  <a:pt x="12899" y="3855"/>
                  <a:pt x="12643" y="3855"/>
                </a:cubicBezTo>
                <a:cubicBezTo>
                  <a:pt x="12450" y="3855"/>
                  <a:pt x="12257" y="3858"/>
                  <a:pt x="12064" y="3858"/>
                </a:cubicBezTo>
                <a:cubicBezTo>
                  <a:pt x="11487" y="3858"/>
                  <a:pt x="10912" y="3836"/>
                  <a:pt x="10354" y="3664"/>
                </a:cubicBezTo>
                <a:cubicBezTo>
                  <a:pt x="9893" y="3522"/>
                  <a:pt x="9465" y="3265"/>
                  <a:pt x="9185" y="2863"/>
                </a:cubicBezTo>
                <a:cubicBezTo>
                  <a:pt x="8887" y="2436"/>
                  <a:pt x="8747" y="1924"/>
                  <a:pt x="8473" y="1483"/>
                </a:cubicBezTo>
                <a:cubicBezTo>
                  <a:pt x="7915" y="585"/>
                  <a:pt x="6844" y="273"/>
                  <a:pt x="5861" y="99"/>
                </a:cubicBezTo>
                <a:cubicBezTo>
                  <a:pt x="5533" y="41"/>
                  <a:pt x="5197" y="0"/>
                  <a:pt x="4863" y="0"/>
                </a:cubicBezTo>
                <a:close/>
              </a:path>
            </a:pathLst>
          </a:custGeom>
          <a:solidFill>
            <a:schemeClr val="dk2">
              <a:alpha val="4972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1" name="Google Shape;11;p2"/>
          <p:cNvSpPr/>
          <p:nvPr/>
        </p:nvSpPr>
        <p:spPr>
          <a:xfrm>
            <a:off x="9848955" y="4325036"/>
            <a:ext cx="2758568" cy="2766627"/>
          </a:xfrm>
          <a:custGeom>
            <a:avLst/>
            <a:gdLst/>
            <a:ahLst/>
            <a:cxnLst/>
            <a:rect l="l" t="t" r="r" b="b"/>
            <a:pathLst>
              <a:path w="13007" h="13045" extrusionOk="0">
                <a:moveTo>
                  <a:pt x="11086" y="1"/>
                </a:moveTo>
                <a:cubicBezTo>
                  <a:pt x="10136" y="1"/>
                  <a:pt x="9220" y="578"/>
                  <a:pt x="8514" y="1160"/>
                </a:cubicBezTo>
                <a:cubicBezTo>
                  <a:pt x="7734" y="1801"/>
                  <a:pt x="7147" y="2603"/>
                  <a:pt x="6690" y="3499"/>
                </a:cubicBezTo>
                <a:cubicBezTo>
                  <a:pt x="6269" y="4325"/>
                  <a:pt x="5846" y="5241"/>
                  <a:pt x="4914" y="5581"/>
                </a:cubicBezTo>
                <a:cubicBezTo>
                  <a:pt x="3974" y="5923"/>
                  <a:pt x="2923" y="5759"/>
                  <a:pt x="2005" y="6187"/>
                </a:cubicBezTo>
                <a:cubicBezTo>
                  <a:pt x="1188" y="6570"/>
                  <a:pt x="602" y="7349"/>
                  <a:pt x="329" y="8196"/>
                </a:cubicBezTo>
                <a:cubicBezTo>
                  <a:pt x="1" y="9208"/>
                  <a:pt x="140" y="10320"/>
                  <a:pt x="509" y="11301"/>
                </a:cubicBezTo>
                <a:cubicBezTo>
                  <a:pt x="597" y="11534"/>
                  <a:pt x="989" y="11993"/>
                  <a:pt x="1051" y="11993"/>
                </a:cubicBezTo>
                <a:cubicBezTo>
                  <a:pt x="1057" y="11993"/>
                  <a:pt x="1060" y="11988"/>
                  <a:pt x="1059" y="11977"/>
                </a:cubicBezTo>
                <a:lnTo>
                  <a:pt x="1059" y="11977"/>
                </a:lnTo>
                <a:cubicBezTo>
                  <a:pt x="1717" y="12454"/>
                  <a:pt x="2513" y="12576"/>
                  <a:pt x="3318" y="12576"/>
                </a:cubicBezTo>
                <a:cubicBezTo>
                  <a:pt x="3796" y="12576"/>
                  <a:pt x="4277" y="12533"/>
                  <a:pt x="4735" y="12495"/>
                </a:cubicBezTo>
                <a:cubicBezTo>
                  <a:pt x="5450" y="12436"/>
                  <a:pt x="6168" y="12406"/>
                  <a:pt x="6885" y="12406"/>
                </a:cubicBezTo>
                <a:cubicBezTo>
                  <a:pt x="7827" y="12406"/>
                  <a:pt x="8769" y="12458"/>
                  <a:pt x="9706" y="12564"/>
                </a:cubicBezTo>
                <a:cubicBezTo>
                  <a:pt x="10641" y="12670"/>
                  <a:pt x="11568" y="12831"/>
                  <a:pt x="12485" y="13041"/>
                </a:cubicBezTo>
                <a:cubicBezTo>
                  <a:pt x="12495" y="13043"/>
                  <a:pt x="12505" y="13045"/>
                  <a:pt x="12515" y="13045"/>
                </a:cubicBezTo>
                <a:cubicBezTo>
                  <a:pt x="12578" y="13045"/>
                  <a:pt x="12630" y="12997"/>
                  <a:pt x="12632" y="12929"/>
                </a:cubicBezTo>
                <a:lnTo>
                  <a:pt x="12879" y="5509"/>
                </a:lnTo>
                <a:cubicBezTo>
                  <a:pt x="12900" y="4891"/>
                  <a:pt x="12920" y="4272"/>
                  <a:pt x="12940" y="3654"/>
                </a:cubicBezTo>
                <a:cubicBezTo>
                  <a:pt x="12960" y="3073"/>
                  <a:pt x="13006" y="2485"/>
                  <a:pt x="12985" y="1903"/>
                </a:cubicBezTo>
                <a:cubicBezTo>
                  <a:pt x="12967" y="1412"/>
                  <a:pt x="12856" y="914"/>
                  <a:pt x="12502" y="551"/>
                </a:cubicBezTo>
                <a:cubicBezTo>
                  <a:pt x="12188" y="228"/>
                  <a:pt x="11746" y="54"/>
                  <a:pt x="11303" y="11"/>
                </a:cubicBezTo>
                <a:cubicBezTo>
                  <a:pt x="11230" y="4"/>
                  <a:pt x="11158" y="1"/>
                  <a:pt x="11086" y="1"/>
                </a:cubicBezTo>
                <a:close/>
              </a:path>
            </a:pathLst>
          </a:custGeom>
          <a:solidFill>
            <a:schemeClr val="accent1">
              <a:alpha val="4972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 name="Google Shape;12;p2"/>
          <p:cNvSpPr/>
          <p:nvPr/>
        </p:nvSpPr>
        <p:spPr>
          <a:xfrm>
            <a:off x="7261499" y="-461966"/>
            <a:ext cx="5169956" cy="1826673"/>
          </a:xfrm>
          <a:custGeom>
            <a:avLst/>
            <a:gdLst/>
            <a:ahLst/>
            <a:cxnLst/>
            <a:rect l="l" t="t" r="r" b="b"/>
            <a:pathLst>
              <a:path w="24377" h="8613" extrusionOk="0">
                <a:moveTo>
                  <a:pt x="22626" y="1"/>
                </a:moveTo>
                <a:cubicBezTo>
                  <a:pt x="22431" y="1"/>
                  <a:pt x="22241" y="55"/>
                  <a:pt x="22058" y="101"/>
                </a:cubicBezTo>
                <a:cubicBezTo>
                  <a:pt x="21511" y="238"/>
                  <a:pt x="20953" y="349"/>
                  <a:pt x="20391" y="439"/>
                </a:cubicBezTo>
                <a:cubicBezTo>
                  <a:pt x="18472" y="743"/>
                  <a:pt x="16508" y="793"/>
                  <a:pt x="14552" y="793"/>
                </a:cubicBezTo>
                <a:cubicBezTo>
                  <a:pt x="14183" y="793"/>
                  <a:pt x="13813" y="791"/>
                  <a:pt x="13445" y="789"/>
                </a:cubicBezTo>
                <a:cubicBezTo>
                  <a:pt x="11020" y="775"/>
                  <a:pt x="8592" y="763"/>
                  <a:pt x="6170" y="648"/>
                </a:cubicBezTo>
                <a:cubicBezTo>
                  <a:pt x="4959" y="590"/>
                  <a:pt x="3748" y="506"/>
                  <a:pt x="2545" y="383"/>
                </a:cubicBezTo>
                <a:cubicBezTo>
                  <a:pt x="2238" y="351"/>
                  <a:pt x="1932" y="316"/>
                  <a:pt x="1627" y="279"/>
                </a:cubicBezTo>
                <a:cubicBezTo>
                  <a:pt x="1398" y="252"/>
                  <a:pt x="1163" y="215"/>
                  <a:pt x="930" y="215"/>
                </a:cubicBezTo>
                <a:cubicBezTo>
                  <a:pt x="895" y="215"/>
                  <a:pt x="861" y="215"/>
                  <a:pt x="827" y="217"/>
                </a:cubicBezTo>
                <a:cubicBezTo>
                  <a:pt x="405" y="240"/>
                  <a:pt x="13" y="441"/>
                  <a:pt x="5" y="792"/>
                </a:cubicBezTo>
                <a:cubicBezTo>
                  <a:pt x="1" y="936"/>
                  <a:pt x="84" y="1057"/>
                  <a:pt x="235" y="1138"/>
                </a:cubicBezTo>
                <a:cubicBezTo>
                  <a:pt x="259" y="1152"/>
                  <a:pt x="283" y="1157"/>
                  <a:pt x="305" y="1157"/>
                </a:cubicBezTo>
                <a:cubicBezTo>
                  <a:pt x="307" y="1157"/>
                  <a:pt x="309" y="1157"/>
                  <a:pt x="311" y="1157"/>
                </a:cubicBezTo>
                <a:lnTo>
                  <a:pt x="311" y="1157"/>
                </a:lnTo>
                <a:cubicBezTo>
                  <a:pt x="180" y="1807"/>
                  <a:pt x="426" y="2480"/>
                  <a:pt x="944" y="3003"/>
                </a:cubicBezTo>
                <a:cubicBezTo>
                  <a:pt x="1219" y="3281"/>
                  <a:pt x="1569" y="3518"/>
                  <a:pt x="1974" y="3679"/>
                </a:cubicBezTo>
                <a:cubicBezTo>
                  <a:pt x="2424" y="3858"/>
                  <a:pt x="2928" y="3933"/>
                  <a:pt x="3430" y="3957"/>
                </a:cubicBezTo>
                <a:cubicBezTo>
                  <a:pt x="3565" y="3964"/>
                  <a:pt x="3702" y="3967"/>
                  <a:pt x="3838" y="3967"/>
                </a:cubicBezTo>
                <a:cubicBezTo>
                  <a:pt x="4389" y="3967"/>
                  <a:pt x="4946" y="3924"/>
                  <a:pt x="5497" y="3924"/>
                </a:cubicBezTo>
                <a:cubicBezTo>
                  <a:pt x="5880" y="3924"/>
                  <a:pt x="6260" y="3944"/>
                  <a:pt x="6634" y="4014"/>
                </a:cubicBezTo>
                <a:cubicBezTo>
                  <a:pt x="7452" y="4167"/>
                  <a:pt x="8044" y="4590"/>
                  <a:pt x="8476" y="5128"/>
                </a:cubicBezTo>
                <a:cubicBezTo>
                  <a:pt x="8889" y="5644"/>
                  <a:pt x="9168" y="6215"/>
                  <a:pt x="9504" y="6761"/>
                </a:cubicBezTo>
                <a:cubicBezTo>
                  <a:pt x="9818" y="7272"/>
                  <a:pt x="10194" y="7795"/>
                  <a:pt x="10779" y="8153"/>
                </a:cubicBezTo>
                <a:cubicBezTo>
                  <a:pt x="11306" y="8477"/>
                  <a:pt x="11931" y="8612"/>
                  <a:pt x="12573" y="8612"/>
                </a:cubicBezTo>
                <a:cubicBezTo>
                  <a:pt x="12917" y="8612"/>
                  <a:pt x="13266" y="8573"/>
                  <a:pt x="13607" y="8503"/>
                </a:cubicBezTo>
                <a:cubicBezTo>
                  <a:pt x="14755" y="8264"/>
                  <a:pt x="15723" y="7708"/>
                  <a:pt x="16790" y="7327"/>
                </a:cubicBezTo>
                <a:cubicBezTo>
                  <a:pt x="17672" y="7012"/>
                  <a:pt x="18645" y="6819"/>
                  <a:pt x="19621" y="6819"/>
                </a:cubicBezTo>
                <a:cubicBezTo>
                  <a:pt x="19841" y="6819"/>
                  <a:pt x="20062" y="6829"/>
                  <a:pt x="20281" y="6849"/>
                </a:cubicBezTo>
                <a:cubicBezTo>
                  <a:pt x="21290" y="6943"/>
                  <a:pt x="22275" y="7285"/>
                  <a:pt x="22992" y="7844"/>
                </a:cubicBezTo>
                <a:cubicBezTo>
                  <a:pt x="23170" y="7982"/>
                  <a:pt x="23328" y="8133"/>
                  <a:pt x="23467" y="8296"/>
                </a:cubicBezTo>
                <a:cubicBezTo>
                  <a:pt x="23495" y="8329"/>
                  <a:pt x="23541" y="8346"/>
                  <a:pt x="23587" y="8346"/>
                </a:cubicBezTo>
                <a:cubicBezTo>
                  <a:pt x="23643" y="8346"/>
                  <a:pt x="23698" y="8320"/>
                  <a:pt x="23718" y="8271"/>
                </a:cubicBezTo>
                <a:cubicBezTo>
                  <a:pt x="24376" y="6550"/>
                  <a:pt x="24252" y="4734"/>
                  <a:pt x="23880" y="2982"/>
                </a:cubicBezTo>
                <a:cubicBezTo>
                  <a:pt x="23786" y="2536"/>
                  <a:pt x="23676" y="2093"/>
                  <a:pt x="23557" y="1650"/>
                </a:cubicBezTo>
                <a:cubicBezTo>
                  <a:pt x="23441" y="1217"/>
                  <a:pt x="23343" y="773"/>
                  <a:pt x="23189" y="348"/>
                </a:cubicBezTo>
                <a:cubicBezTo>
                  <a:pt x="23127" y="176"/>
                  <a:pt x="22987" y="38"/>
                  <a:pt x="22748" y="8"/>
                </a:cubicBezTo>
                <a:cubicBezTo>
                  <a:pt x="22707" y="3"/>
                  <a:pt x="22666" y="1"/>
                  <a:pt x="22626" y="1"/>
                </a:cubicBezTo>
                <a:close/>
              </a:path>
            </a:pathLst>
          </a:custGeom>
          <a:solidFill>
            <a:schemeClr val="accent2">
              <a:alpha val="5028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 name="Google Shape;13;p2"/>
          <p:cNvSpPr/>
          <p:nvPr/>
        </p:nvSpPr>
        <p:spPr>
          <a:xfrm>
            <a:off x="10666521" y="12164"/>
            <a:ext cx="235" cy="229"/>
          </a:xfrm>
          <a:custGeom>
            <a:avLst/>
            <a:gdLst/>
            <a:ahLst/>
            <a:cxnLst/>
            <a:rect l="l" t="t" r="r" b="b"/>
            <a:pathLst>
              <a:path w="1" h="1" extrusionOk="0">
                <a:moveTo>
                  <a:pt x="0" y="1"/>
                </a:moveTo>
                <a:lnTo>
                  <a:pt x="0" y="1"/>
                </a:lnTo>
                <a:lnTo>
                  <a:pt x="0" y="1"/>
                </a:lnTo>
                <a:close/>
              </a:path>
            </a:pathLst>
          </a:custGeom>
          <a:solidFill>
            <a:schemeClr val="dk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4" name="Google Shape;14;p2"/>
          <p:cNvSpPr/>
          <p:nvPr/>
        </p:nvSpPr>
        <p:spPr>
          <a:xfrm>
            <a:off x="10666521" y="12164"/>
            <a:ext cx="235" cy="229"/>
          </a:xfrm>
          <a:custGeom>
            <a:avLst/>
            <a:gdLst/>
            <a:ahLst/>
            <a:cxnLst/>
            <a:rect l="l" t="t" r="r" b="b"/>
            <a:pathLst>
              <a:path w="1" h="1" extrusionOk="0">
                <a:moveTo>
                  <a:pt x="0" y="1"/>
                </a:moveTo>
                <a:lnTo>
                  <a:pt x="0" y="1"/>
                </a:lnTo>
                <a:lnTo>
                  <a:pt x="0" y="1"/>
                </a:lnTo>
                <a:close/>
              </a:path>
            </a:pathLst>
          </a:custGeom>
          <a:solidFill>
            <a:schemeClr val="dk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5" name="Google Shape;15;p2"/>
          <p:cNvSpPr/>
          <p:nvPr/>
        </p:nvSpPr>
        <p:spPr>
          <a:xfrm>
            <a:off x="10666521" y="12164"/>
            <a:ext cx="235" cy="229"/>
          </a:xfrm>
          <a:custGeom>
            <a:avLst/>
            <a:gdLst/>
            <a:ahLst/>
            <a:cxnLst/>
            <a:rect l="l" t="t" r="r" b="b"/>
            <a:pathLst>
              <a:path w="1" h="1" extrusionOk="0">
                <a:moveTo>
                  <a:pt x="0" y="1"/>
                </a:moveTo>
                <a:lnTo>
                  <a:pt x="0" y="1"/>
                </a:lnTo>
                <a:lnTo>
                  <a:pt x="0" y="1"/>
                </a:lnTo>
                <a:close/>
              </a:path>
            </a:pathLst>
          </a:custGeom>
          <a:solidFill>
            <a:schemeClr val="dk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6" name="Google Shape;16;p2"/>
          <p:cNvSpPr txBox="1">
            <a:spLocks noGrp="1"/>
          </p:cNvSpPr>
          <p:nvPr>
            <p:ph type="ctrTitle"/>
          </p:nvPr>
        </p:nvSpPr>
        <p:spPr>
          <a:xfrm>
            <a:off x="1426201" y="1650633"/>
            <a:ext cx="9339600" cy="2517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9600"/>
              <a:buFont typeface="Gloria Hallelujah"/>
              <a:buNone/>
              <a:defRPr sz="6118">
                <a:latin typeface="Gloria Hallelujah"/>
                <a:ea typeface="Gloria Hallelujah"/>
                <a:cs typeface="Gloria Hallelujah"/>
                <a:sym typeface="Gloria Hallelujah"/>
              </a:defRPr>
            </a:lvl1pPr>
            <a:lvl2pPr lvl="1" algn="r" rtl="0">
              <a:spcBef>
                <a:spcPts val="0"/>
              </a:spcBef>
              <a:spcAft>
                <a:spcPts val="0"/>
              </a:spcAft>
              <a:buSzPts val="12000"/>
              <a:buNone/>
              <a:defRPr sz="15960"/>
            </a:lvl2pPr>
            <a:lvl3pPr lvl="2" algn="r" rtl="0">
              <a:spcBef>
                <a:spcPts val="0"/>
              </a:spcBef>
              <a:spcAft>
                <a:spcPts val="0"/>
              </a:spcAft>
              <a:buSzPts val="12000"/>
              <a:buNone/>
              <a:defRPr sz="15960"/>
            </a:lvl3pPr>
            <a:lvl4pPr lvl="3" algn="r" rtl="0">
              <a:spcBef>
                <a:spcPts val="0"/>
              </a:spcBef>
              <a:spcAft>
                <a:spcPts val="0"/>
              </a:spcAft>
              <a:buSzPts val="12000"/>
              <a:buNone/>
              <a:defRPr sz="15960"/>
            </a:lvl4pPr>
            <a:lvl5pPr lvl="4" algn="r" rtl="0">
              <a:spcBef>
                <a:spcPts val="0"/>
              </a:spcBef>
              <a:spcAft>
                <a:spcPts val="0"/>
              </a:spcAft>
              <a:buSzPts val="12000"/>
              <a:buNone/>
              <a:defRPr sz="15960"/>
            </a:lvl5pPr>
            <a:lvl6pPr lvl="5" algn="r" rtl="0">
              <a:spcBef>
                <a:spcPts val="0"/>
              </a:spcBef>
              <a:spcAft>
                <a:spcPts val="0"/>
              </a:spcAft>
              <a:buSzPts val="12000"/>
              <a:buNone/>
              <a:defRPr sz="15960"/>
            </a:lvl6pPr>
            <a:lvl7pPr lvl="6" algn="r" rtl="0">
              <a:spcBef>
                <a:spcPts val="0"/>
              </a:spcBef>
              <a:spcAft>
                <a:spcPts val="0"/>
              </a:spcAft>
              <a:buSzPts val="12000"/>
              <a:buNone/>
              <a:defRPr sz="15960"/>
            </a:lvl7pPr>
            <a:lvl8pPr lvl="7" algn="r" rtl="0">
              <a:spcBef>
                <a:spcPts val="0"/>
              </a:spcBef>
              <a:spcAft>
                <a:spcPts val="0"/>
              </a:spcAft>
              <a:buSzPts val="12000"/>
              <a:buNone/>
              <a:defRPr sz="15960"/>
            </a:lvl8pPr>
            <a:lvl9pPr lvl="8" algn="r" rtl="0">
              <a:spcBef>
                <a:spcPts val="0"/>
              </a:spcBef>
              <a:spcAft>
                <a:spcPts val="0"/>
              </a:spcAft>
              <a:buSzPts val="12000"/>
              <a:buNone/>
              <a:defRPr sz="15960"/>
            </a:lvl9pPr>
          </a:lstStyle>
          <a:p>
            <a:endParaRPr/>
          </a:p>
        </p:txBody>
      </p:sp>
      <p:sp>
        <p:nvSpPr>
          <p:cNvPr id="17" name="Google Shape;17;p2"/>
          <p:cNvSpPr txBox="1">
            <a:spLocks noGrp="1"/>
          </p:cNvSpPr>
          <p:nvPr>
            <p:ph type="subTitle" idx="1"/>
          </p:nvPr>
        </p:nvSpPr>
        <p:spPr>
          <a:xfrm>
            <a:off x="4436415" y="5016400"/>
            <a:ext cx="3319200" cy="8940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2"/>
              </a:buClr>
              <a:buSzPts val="1800"/>
              <a:buFont typeface="Raleway SemiBold"/>
              <a:buNone/>
              <a:defRPr sz="2394">
                <a:solidFill>
                  <a:schemeClr val="dk2"/>
                </a:solidFill>
                <a:latin typeface="Raleway SemiBold"/>
                <a:ea typeface="Raleway SemiBold"/>
                <a:cs typeface="Raleway SemiBold"/>
                <a:sym typeface="Raleway SemiBold"/>
              </a:defRPr>
            </a:lvl1pPr>
            <a:lvl2pPr lvl="1" rtl="0">
              <a:lnSpc>
                <a:spcPct val="100000"/>
              </a:lnSpc>
              <a:spcBef>
                <a:spcPts val="0"/>
              </a:spcBef>
              <a:spcAft>
                <a:spcPts val="0"/>
              </a:spcAft>
              <a:buClr>
                <a:schemeClr val="dk1"/>
              </a:buClr>
              <a:buSzPts val="1400"/>
              <a:buFont typeface="Raleway SemiBold"/>
              <a:buNone/>
              <a:defRPr sz="1862">
                <a:solidFill>
                  <a:schemeClr val="dk1"/>
                </a:solidFill>
                <a:latin typeface="Raleway SemiBold"/>
                <a:ea typeface="Raleway SemiBold"/>
                <a:cs typeface="Raleway SemiBold"/>
                <a:sym typeface="Raleway SemiBold"/>
              </a:defRPr>
            </a:lvl2pPr>
            <a:lvl3pPr lvl="2" rtl="0">
              <a:lnSpc>
                <a:spcPct val="100000"/>
              </a:lnSpc>
              <a:spcBef>
                <a:spcPts val="0"/>
              </a:spcBef>
              <a:spcAft>
                <a:spcPts val="0"/>
              </a:spcAft>
              <a:buClr>
                <a:schemeClr val="dk1"/>
              </a:buClr>
              <a:buSzPts val="1400"/>
              <a:buFont typeface="Raleway SemiBold"/>
              <a:buNone/>
              <a:defRPr sz="1862">
                <a:solidFill>
                  <a:schemeClr val="dk1"/>
                </a:solidFill>
                <a:latin typeface="Raleway SemiBold"/>
                <a:ea typeface="Raleway SemiBold"/>
                <a:cs typeface="Raleway SemiBold"/>
                <a:sym typeface="Raleway SemiBold"/>
              </a:defRPr>
            </a:lvl3pPr>
            <a:lvl4pPr lvl="3" rtl="0">
              <a:lnSpc>
                <a:spcPct val="100000"/>
              </a:lnSpc>
              <a:spcBef>
                <a:spcPts val="0"/>
              </a:spcBef>
              <a:spcAft>
                <a:spcPts val="0"/>
              </a:spcAft>
              <a:buClr>
                <a:schemeClr val="dk1"/>
              </a:buClr>
              <a:buSzPts val="1400"/>
              <a:buFont typeface="Raleway SemiBold"/>
              <a:buNone/>
              <a:defRPr sz="1862">
                <a:solidFill>
                  <a:schemeClr val="dk1"/>
                </a:solidFill>
                <a:latin typeface="Raleway SemiBold"/>
                <a:ea typeface="Raleway SemiBold"/>
                <a:cs typeface="Raleway SemiBold"/>
                <a:sym typeface="Raleway SemiBold"/>
              </a:defRPr>
            </a:lvl4pPr>
            <a:lvl5pPr lvl="4" rtl="0">
              <a:lnSpc>
                <a:spcPct val="100000"/>
              </a:lnSpc>
              <a:spcBef>
                <a:spcPts val="0"/>
              </a:spcBef>
              <a:spcAft>
                <a:spcPts val="0"/>
              </a:spcAft>
              <a:buClr>
                <a:schemeClr val="dk1"/>
              </a:buClr>
              <a:buSzPts val="1400"/>
              <a:buFont typeface="Raleway SemiBold"/>
              <a:buNone/>
              <a:defRPr sz="1862">
                <a:solidFill>
                  <a:schemeClr val="dk1"/>
                </a:solidFill>
                <a:latin typeface="Raleway SemiBold"/>
                <a:ea typeface="Raleway SemiBold"/>
                <a:cs typeface="Raleway SemiBold"/>
                <a:sym typeface="Raleway SemiBold"/>
              </a:defRPr>
            </a:lvl5pPr>
            <a:lvl6pPr lvl="5" rtl="0">
              <a:lnSpc>
                <a:spcPct val="100000"/>
              </a:lnSpc>
              <a:spcBef>
                <a:spcPts val="0"/>
              </a:spcBef>
              <a:spcAft>
                <a:spcPts val="0"/>
              </a:spcAft>
              <a:buClr>
                <a:schemeClr val="dk1"/>
              </a:buClr>
              <a:buSzPts val="1400"/>
              <a:buFont typeface="Raleway SemiBold"/>
              <a:buNone/>
              <a:defRPr sz="1862">
                <a:solidFill>
                  <a:schemeClr val="dk1"/>
                </a:solidFill>
                <a:latin typeface="Raleway SemiBold"/>
                <a:ea typeface="Raleway SemiBold"/>
                <a:cs typeface="Raleway SemiBold"/>
                <a:sym typeface="Raleway SemiBold"/>
              </a:defRPr>
            </a:lvl6pPr>
            <a:lvl7pPr lvl="6" rtl="0">
              <a:lnSpc>
                <a:spcPct val="100000"/>
              </a:lnSpc>
              <a:spcBef>
                <a:spcPts val="0"/>
              </a:spcBef>
              <a:spcAft>
                <a:spcPts val="0"/>
              </a:spcAft>
              <a:buClr>
                <a:schemeClr val="dk1"/>
              </a:buClr>
              <a:buSzPts val="1400"/>
              <a:buFont typeface="Raleway SemiBold"/>
              <a:buNone/>
              <a:defRPr sz="1862">
                <a:solidFill>
                  <a:schemeClr val="dk1"/>
                </a:solidFill>
                <a:latin typeface="Raleway SemiBold"/>
                <a:ea typeface="Raleway SemiBold"/>
                <a:cs typeface="Raleway SemiBold"/>
                <a:sym typeface="Raleway SemiBold"/>
              </a:defRPr>
            </a:lvl7pPr>
            <a:lvl8pPr lvl="7" rtl="0">
              <a:lnSpc>
                <a:spcPct val="100000"/>
              </a:lnSpc>
              <a:spcBef>
                <a:spcPts val="0"/>
              </a:spcBef>
              <a:spcAft>
                <a:spcPts val="0"/>
              </a:spcAft>
              <a:buClr>
                <a:schemeClr val="dk1"/>
              </a:buClr>
              <a:buSzPts val="1400"/>
              <a:buFont typeface="Raleway SemiBold"/>
              <a:buNone/>
              <a:defRPr sz="1862">
                <a:solidFill>
                  <a:schemeClr val="dk1"/>
                </a:solidFill>
                <a:latin typeface="Raleway SemiBold"/>
                <a:ea typeface="Raleway SemiBold"/>
                <a:cs typeface="Raleway SemiBold"/>
                <a:sym typeface="Raleway SemiBold"/>
              </a:defRPr>
            </a:lvl8pPr>
            <a:lvl9pPr lvl="8" rtl="0">
              <a:lnSpc>
                <a:spcPct val="100000"/>
              </a:lnSpc>
              <a:spcBef>
                <a:spcPts val="0"/>
              </a:spcBef>
              <a:spcAft>
                <a:spcPts val="0"/>
              </a:spcAft>
              <a:buClr>
                <a:schemeClr val="dk1"/>
              </a:buClr>
              <a:buSzPts val="1400"/>
              <a:buFont typeface="Raleway SemiBold"/>
              <a:buNone/>
              <a:defRPr sz="1862">
                <a:solidFill>
                  <a:schemeClr val="dk1"/>
                </a:solidFill>
                <a:latin typeface="Raleway SemiBold"/>
                <a:ea typeface="Raleway SemiBold"/>
                <a:cs typeface="Raleway SemiBold"/>
                <a:sym typeface="Raleway SemiBold"/>
              </a:defRPr>
            </a:lvl9pPr>
          </a:lstStyle>
          <a:p>
            <a:endParaRPr/>
          </a:p>
        </p:txBody>
      </p:sp>
      <p:grpSp>
        <p:nvGrpSpPr>
          <p:cNvPr id="18" name="Google Shape;18;p2"/>
          <p:cNvGrpSpPr/>
          <p:nvPr/>
        </p:nvGrpSpPr>
        <p:grpSpPr>
          <a:xfrm>
            <a:off x="9028263" y="5489903"/>
            <a:ext cx="812836" cy="1095312"/>
            <a:chOff x="4295900" y="1116675"/>
            <a:chExt cx="145125" cy="208875"/>
          </a:xfrm>
        </p:grpSpPr>
        <p:sp>
          <p:nvSpPr>
            <p:cNvPr id="19" name="Google Shape;19;p2"/>
            <p:cNvSpPr/>
            <p:nvPr/>
          </p:nvSpPr>
          <p:spPr>
            <a:xfrm>
              <a:off x="4295900" y="1116675"/>
              <a:ext cx="133450" cy="175625"/>
            </a:xfrm>
            <a:custGeom>
              <a:avLst/>
              <a:gdLst/>
              <a:ahLst/>
              <a:cxnLst/>
              <a:rect l="l" t="t" r="r" b="b"/>
              <a:pathLst>
                <a:path w="5338" h="7025" extrusionOk="0">
                  <a:moveTo>
                    <a:pt x="2701" y="136"/>
                  </a:moveTo>
                  <a:cubicBezTo>
                    <a:pt x="2815" y="136"/>
                    <a:pt x="2928" y="145"/>
                    <a:pt x="3039" y="165"/>
                  </a:cubicBezTo>
                  <a:cubicBezTo>
                    <a:pt x="3773" y="292"/>
                    <a:pt x="4450" y="847"/>
                    <a:pt x="4806" y="1613"/>
                  </a:cubicBezTo>
                  <a:cubicBezTo>
                    <a:pt x="5109" y="2268"/>
                    <a:pt x="5200" y="3057"/>
                    <a:pt x="5074" y="3956"/>
                  </a:cubicBezTo>
                  <a:cubicBezTo>
                    <a:pt x="5036" y="4222"/>
                    <a:pt x="4975" y="4524"/>
                    <a:pt x="4804" y="4758"/>
                  </a:cubicBezTo>
                  <a:lnTo>
                    <a:pt x="4782" y="4787"/>
                  </a:lnTo>
                  <a:cubicBezTo>
                    <a:pt x="4735" y="4849"/>
                    <a:pt x="4682" y="4920"/>
                    <a:pt x="4673" y="5011"/>
                  </a:cubicBezTo>
                  <a:cubicBezTo>
                    <a:pt x="4666" y="5087"/>
                    <a:pt x="4694" y="5158"/>
                    <a:pt x="4716" y="5215"/>
                  </a:cubicBezTo>
                  <a:lnTo>
                    <a:pt x="4984" y="5904"/>
                  </a:lnTo>
                  <a:cubicBezTo>
                    <a:pt x="5013" y="5977"/>
                    <a:pt x="5048" y="6068"/>
                    <a:pt x="5031" y="6145"/>
                  </a:cubicBezTo>
                  <a:cubicBezTo>
                    <a:pt x="5010" y="6239"/>
                    <a:pt x="4918" y="6308"/>
                    <a:pt x="4817" y="6376"/>
                  </a:cubicBezTo>
                  <a:cubicBezTo>
                    <a:pt x="4410" y="6649"/>
                    <a:pt x="4041" y="6877"/>
                    <a:pt x="3626" y="6889"/>
                  </a:cubicBezTo>
                  <a:cubicBezTo>
                    <a:pt x="3619" y="6889"/>
                    <a:pt x="3613" y="6889"/>
                    <a:pt x="3606" y="6889"/>
                  </a:cubicBezTo>
                  <a:cubicBezTo>
                    <a:pt x="3294" y="6889"/>
                    <a:pt x="3188" y="6670"/>
                    <a:pt x="3049" y="6394"/>
                  </a:cubicBezTo>
                  <a:cubicBezTo>
                    <a:pt x="3017" y="6331"/>
                    <a:pt x="2984" y="6265"/>
                    <a:pt x="2948" y="6201"/>
                  </a:cubicBezTo>
                  <a:cubicBezTo>
                    <a:pt x="2900" y="6116"/>
                    <a:pt x="2845" y="6021"/>
                    <a:pt x="2762" y="5951"/>
                  </a:cubicBezTo>
                  <a:cubicBezTo>
                    <a:pt x="2696" y="5893"/>
                    <a:pt x="2617" y="5857"/>
                    <a:pt x="2547" y="5829"/>
                  </a:cubicBezTo>
                  <a:cubicBezTo>
                    <a:pt x="2420" y="5776"/>
                    <a:pt x="2289" y="5735"/>
                    <a:pt x="2162" y="5695"/>
                  </a:cubicBezTo>
                  <a:cubicBezTo>
                    <a:pt x="2026" y="5653"/>
                    <a:pt x="1886" y="5609"/>
                    <a:pt x="1755" y="5552"/>
                  </a:cubicBezTo>
                  <a:cubicBezTo>
                    <a:pt x="1017" y="5234"/>
                    <a:pt x="457" y="4448"/>
                    <a:pt x="293" y="3499"/>
                  </a:cubicBezTo>
                  <a:cubicBezTo>
                    <a:pt x="139" y="2612"/>
                    <a:pt x="332" y="1736"/>
                    <a:pt x="821" y="1094"/>
                  </a:cubicBezTo>
                  <a:cubicBezTo>
                    <a:pt x="1276" y="496"/>
                    <a:pt x="2000" y="136"/>
                    <a:pt x="2701" y="136"/>
                  </a:cubicBezTo>
                  <a:close/>
                  <a:moveTo>
                    <a:pt x="2703" y="1"/>
                  </a:moveTo>
                  <a:cubicBezTo>
                    <a:pt x="1960" y="1"/>
                    <a:pt x="1195" y="381"/>
                    <a:pt x="713" y="1012"/>
                  </a:cubicBezTo>
                  <a:cubicBezTo>
                    <a:pt x="202" y="1684"/>
                    <a:pt x="1" y="2598"/>
                    <a:pt x="160" y="3522"/>
                  </a:cubicBezTo>
                  <a:cubicBezTo>
                    <a:pt x="332" y="4515"/>
                    <a:pt x="923" y="5341"/>
                    <a:pt x="1702" y="5676"/>
                  </a:cubicBezTo>
                  <a:cubicBezTo>
                    <a:pt x="1839" y="5735"/>
                    <a:pt x="1982" y="5781"/>
                    <a:pt x="2121" y="5823"/>
                  </a:cubicBezTo>
                  <a:cubicBezTo>
                    <a:pt x="2246" y="5863"/>
                    <a:pt x="2374" y="5904"/>
                    <a:pt x="2496" y="5953"/>
                  </a:cubicBezTo>
                  <a:cubicBezTo>
                    <a:pt x="2558" y="5978"/>
                    <a:pt x="2623" y="6008"/>
                    <a:pt x="2674" y="6053"/>
                  </a:cubicBezTo>
                  <a:cubicBezTo>
                    <a:pt x="2740" y="6109"/>
                    <a:pt x="2786" y="6189"/>
                    <a:pt x="2830" y="6267"/>
                  </a:cubicBezTo>
                  <a:cubicBezTo>
                    <a:pt x="2865" y="6329"/>
                    <a:pt x="2897" y="6393"/>
                    <a:pt x="2928" y="6455"/>
                  </a:cubicBezTo>
                  <a:cubicBezTo>
                    <a:pt x="3069" y="6735"/>
                    <a:pt x="3214" y="7024"/>
                    <a:pt x="3607" y="7024"/>
                  </a:cubicBezTo>
                  <a:lnTo>
                    <a:pt x="3631" y="7024"/>
                  </a:lnTo>
                  <a:cubicBezTo>
                    <a:pt x="4118" y="7010"/>
                    <a:pt x="4566" y="6708"/>
                    <a:pt x="4893" y="6488"/>
                  </a:cubicBezTo>
                  <a:cubicBezTo>
                    <a:pt x="5012" y="6408"/>
                    <a:pt x="5132" y="6317"/>
                    <a:pt x="5164" y="6174"/>
                  </a:cubicBezTo>
                  <a:cubicBezTo>
                    <a:pt x="5189" y="6057"/>
                    <a:pt x="5144" y="5940"/>
                    <a:pt x="5110" y="5854"/>
                  </a:cubicBezTo>
                  <a:lnTo>
                    <a:pt x="4842" y="5165"/>
                  </a:lnTo>
                  <a:cubicBezTo>
                    <a:pt x="4824" y="5119"/>
                    <a:pt x="4804" y="5068"/>
                    <a:pt x="4808" y="5023"/>
                  </a:cubicBezTo>
                  <a:cubicBezTo>
                    <a:pt x="4813" y="4971"/>
                    <a:pt x="4851" y="4921"/>
                    <a:pt x="4891" y="4868"/>
                  </a:cubicBezTo>
                  <a:lnTo>
                    <a:pt x="4914" y="4839"/>
                  </a:lnTo>
                  <a:cubicBezTo>
                    <a:pt x="5102" y="4580"/>
                    <a:pt x="5168" y="4257"/>
                    <a:pt x="5207" y="3974"/>
                  </a:cubicBezTo>
                  <a:cubicBezTo>
                    <a:pt x="5338" y="3049"/>
                    <a:pt x="5244" y="2235"/>
                    <a:pt x="4929" y="1556"/>
                  </a:cubicBezTo>
                  <a:cubicBezTo>
                    <a:pt x="4555" y="750"/>
                    <a:pt x="3840" y="167"/>
                    <a:pt x="3062" y="31"/>
                  </a:cubicBezTo>
                  <a:cubicBezTo>
                    <a:pt x="2944" y="11"/>
                    <a:pt x="2824" y="1"/>
                    <a:pt x="2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dk1"/>
                </a:solidFill>
              </a:endParaRPr>
            </a:p>
          </p:txBody>
        </p:sp>
        <p:sp>
          <p:nvSpPr>
            <p:cNvPr id="20" name="Google Shape;20;p2"/>
            <p:cNvSpPr/>
            <p:nvPr/>
          </p:nvSpPr>
          <p:spPr>
            <a:xfrm>
              <a:off x="4379125" y="1270250"/>
              <a:ext cx="61900" cy="55300"/>
            </a:xfrm>
            <a:custGeom>
              <a:avLst/>
              <a:gdLst/>
              <a:ahLst/>
              <a:cxnLst/>
              <a:rect l="l" t="t" r="r" b="b"/>
              <a:pathLst>
                <a:path w="2476" h="2212" extrusionOk="0">
                  <a:moveTo>
                    <a:pt x="1814" y="1"/>
                  </a:moveTo>
                  <a:cubicBezTo>
                    <a:pt x="1780" y="2"/>
                    <a:pt x="1746" y="29"/>
                    <a:pt x="1745" y="66"/>
                  </a:cubicBezTo>
                  <a:cubicBezTo>
                    <a:pt x="1743" y="104"/>
                    <a:pt x="1772" y="135"/>
                    <a:pt x="1809" y="137"/>
                  </a:cubicBezTo>
                  <a:cubicBezTo>
                    <a:pt x="1855" y="138"/>
                    <a:pt x="1900" y="161"/>
                    <a:pt x="1935" y="200"/>
                  </a:cubicBezTo>
                  <a:cubicBezTo>
                    <a:pt x="1968" y="237"/>
                    <a:pt x="1986" y="283"/>
                    <a:pt x="1983" y="328"/>
                  </a:cubicBezTo>
                  <a:cubicBezTo>
                    <a:pt x="1982" y="343"/>
                    <a:pt x="1980" y="357"/>
                    <a:pt x="1978" y="372"/>
                  </a:cubicBezTo>
                  <a:cubicBezTo>
                    <a:pt x="1969" y="421"/>
                    <a:pt x="1960" y="483"/>
                    <a:pt x="1992" y="540"/>
                  </a:cubicBezTo>
                  <a:cubicBezTo>
                    <a:pt x="2020" y="593"/>
                    <a:pt x="2070" y="618"/>
                    <a:pt x="2109" y="639"/>
                  </a:cubicBezTo>
                  <a:cubicBezTo>
                    <a:pt x="2137" y="653"/>
                    <a:pt x="2161" y="665"/>
                    <a:pt x="2171" y="681"/>
                  </a:cubicBezTo>
                  <a:cubicBezTo>
                    <a:pt x="2183" y="701"/>
                    <a:pt x="2178" y="736"/>
                    <a:pt x="2171" y="773"/>
                  </a:cubicBezTo>
                  <a:cubicBezTo>
                    <a:pt x="2163" y="832"/>
                    <a:pt x="2152" y="904"/>
                    <a:pt x="2199" y="967"/>
                  </a:cubicBezTo>
                  <a:cubicBezTo>
                    <a:pt x="2218" y="991"/>
                    <a:pt x="2243" y="1007"/>
                    <a:pt x="2262" y="1020"/>
                  </a:cubicBezTo>
                  <a:cubicBezTo>
                    <a:pt x="2269" y="1024"/>
                    <a:pt x="2277" y="1030"/>
                    <a:pt x="2283" y="1035"/>
                  </a:cubicBezTo>
                  <a:cubicBezTo>
                    <a:pt x="2328" y="1071"/>
                    <a:pt x="2332" y="1145"/>
                    <a:pt x="2314" y="1200"/>
                  </a:cubicBezTo>
                  <a:cubicBezTo>
                    <a:pt x="2290" y="1269"/>
                    <a:pt x="2231" y="1330"/>
                    <a:pt x="2179" y="1380"/>
                  </a:cubicBezTo>
                  <a:cubicBezTo>
                    <a:pt x="1861" y="1687"/>
                    <a:pt x="1469" y="1914"/>
                    <a:pt x="1045" y="2039"/>
                  </a:cubicBezTo>
                  <a:cubicBezTo>
                    <a:pt x="980" y="2059"/>
                    <a:pt x="912" y="2076"/>
                    <a:pt x="847" y="2076"/>
                  </a:cubicBezTo>
                  <a:cubicBezTo>
                    <a:pt x="828" y="2076"/>
                    <a:pt x="809" y="2075"/>
                    <a:pt x="790" y="2071"/>
                  </a:cubicBezTo>
                  <a:cubicBezTo>
                    <a:pt x="727" y="2061"/>
                    <a:pt x="651" y="2017"/>
                    <a:pt x="636" y="1947"/>
                  </a:cubicBezTo>
                  <a:cubicBezTo>
                    <a:pt x="632" y="1930"/>
                    <a:pt x="632" y="1909"/>
                    <a:pt x="631" y="1887"/>
                  </a:cubicBezTo>
                  <a:cubicBezTo>
                    <a:pt x="631" y="1842"/>
                    <a:pt x="628" y="1790"/>
                    <a:pt x="601" y="1741"/>
                  </a:cubicBezTo>
                  <a:cubicBezTo>
                    <a:pt x="563" y="1677"/>
                    <a:pt x="499" y="1649"/>
                    <a:pt x="442" y="1624"/>
                  </a:cubicBezTo>
                  <a:cubicBezTo>
                    <a:pt x="389" y="1601"/>
                    <a:pt x="356" y="1585"/>
                    <a:pt x="349" y="1561"/>
                  </a:cubicBezTo>
                  <a:cubicBezTo>
                    <a:pt x="343" y="1544"/>
                    <a:pt x="350" y="1518"/>
                    <a:pt x="356" y="1490"/>
                  </a:cubicBezTo>
                  <a:cubicBezTo>
                    <a:pt x="366" y="1451"/>
                    <a:pt x="376" y="1406"/>
                    <a:pt x="365" y="1357"/>
                  </a:cubicBezTo>
                  <a:cubicBezTo>
                    <a:pt x="349" y="1296"/>
                    <a:pt x="305" y="1256"/>
                    <a:pt x="271" y="1224"/>
                  </a:cubicBezTo>
                  <a:cubicBezTo>
                    <a:pt x="260" y="1215"/>
                    <a:pt x="249" y="1205"/>
                    <a:pt x="240" y="1195"/>
                  </a:cubicBezTo>
                  <a:cubicBezTo>
                    <a:pt x="131" y="1080"/>
                    <a:pt x="171" y="938"/>
                    <a:pt x="224" y="839"/>
                  </a:cubicBezTo>
                  <a:cubicBezTo>
                    <a:pt x="242" y="805"/>
                    <a:pt x="229" y="765"/>
                    <a:pt x="196" y="747"/>
                  </a:cubicBezTo>
                  <a:cubicBezTo>
                    <a:pt x="186" y="742"/>
                    <a:pt x="175" y="739"/>
                    <a:pt x="165" y="739"/>
                  </a:cubicBezTo>
                  <a:cubicBezTo>
                    <a:pt x="140" y="739"/>
                    <a:pt x="117" y="752"/>
                    <a:pt x="104" y="775"/>
                  </a:cubicBezTo>
                  <a:cubicBezTo>
                    <a:pt x="0" y="971"/>
                    <a:pt x="14" y="1153"/>
                    <a:pt x="141" y="1288"/>
                  </a:cubicBezTo>
                  <a:cubicBezTo>
                    <a:pt x="153" y="1300"/>
                    <a:pt x="166" y="1312"/>
                    <a:pt x="179" y="1324"/>
                  </a:cubicBezTo>
                  <a:cubicBezTo>
                    <a:pt x="204" y="1346"/>
                    <a:pt x="228" y="1368"/>
                    <a:pt x="233" y="1389"/>
                  </a:cubicBezTo>
                  <a:cubicBezTo>
                    <a:pt x="238" y="1407"/>
                    <a:pt x="231" y="1431"/>
                    <a:pt x="225" y="1459"/>
                  </a:cubicBezTo>
                  <a:cubicBezTo>
                    <a:pt x="215" y="1499"/>
                    <a:pt x="203" y="1549"/>
                    <a:pt x="219" y="1601"/>
                  </a:cubicBezTo>
                  <a:cubicBezTo>
                    <a:pt x="246" y="1686"/>
                    <a:pt x="325" y="1720"/>
                    <a:pt x="387" y="1748"/>
                  </a:cubicBezTo>
                  <a:cubicBezTo>
                    <a:pt x="430" y="1766"/>
                    <a:pt x="469" y="1783"/>
                    <a:pt x="483" y="1809"/>
                  </a:cubicBezTo>
                  <a:cubicBezTo>
                    <a:pt x="495" y="1828"/>
                    <a:pt x="495" y="1857"/>
                    <a:pt x="496" y="1890"/>
                  </a:cubicBezTo>
                  <a:cubicBezTo>
                    <a:pt x="496" y="1916"/>
                    <a:pt x="497" y="1946"/>
                    <a:pt x="504" y="1976"/>
                  </a:cubicBezTo>
                  <a:cubicBezTo>
                    <a:pt x="532" y="2108"/>
                    <a:pt x="656" y="2186"/>
                    <a:pt x="766" y="2205"/>
                  </a:cubicBezTo>
                  <a:cubicBezTo>
                    <a:pt x="793" y="2209"/>
                    <a:pt x="820" y="2211"/>
                    <a:pt x="846" y="2211"/>
                  </a:cubicBezTo>
                  <a:cubicBezTo>
                    <a:pt x="928" y="2211"/>
                    <a:pt x="1008" y="2192"/>
                    <a:pt x="1084" y="2170"/>
                  </a:cubicBezTo>
                  <a:cubicBezTo>
                    <a:pt x="1529" y="2038"/>
                    <a:pt x="1940" y="1799"/>
                    <a:pt x="2273" y="1478"/>
                  </a:cubicBezTo>
                  <a:cubicBezTo>
                    <a:pt x="2337" y="1416"/>
                    <a:pt x="2407" y="1343"/>
                    <a:pt x="2441" y="1243"/>
                  </a:cubicBezTo>
                  <a:cubicBezTo>
                    <a:pt x="2476" y="1145"/>
                    <a:pt x="2467" y="1011"/>
                    <a:pt x="2370" y="930"/>
                  </a:cubicBezTo>
                  <a:cubicBezTo>
                    <a:pt x="2359" y="922"/>
                    <a:pt x="2347" y="914"/>
                    <a:pt x="2337" y="907"/>
                  </a:cubicBezTo>
                  <a:cubicBezTo>
                    <a:pt x="2324" y="898"/>
                    <a:pt x="2312" y="891"/>
                    <a:pt x="2307" y="884"/>
                  </a:cubicBezTo>
                  <a:cubicBezTo>
                    <a:pt x="2294" y="867"/>
                    <a:pt x="2299" y="832"/>
                    <a:pt x="2305" y="794"/>
                  </a:cubicBezTo>
                  <a:cubicBezTo>
                    <a:pt x="2313" y="740"/>
                    <a:pt x="2323" y="674"/>
                    <a:pt x="2288" y="613"/>
                  </a:cubicBezTo>
                  <a:cubicBezTo>
                    <a:pt x="2259" y="564"/>
                    <a:pt x="2211" y="538"/>
                    <a:pt x="2172" y="519"/>
                  </a:cubicBezTo>
                  <a:cubicBezTo>
                    <a:pt x="2144" y="504"/>
                    <a:pt x="2119" y="491"/>
                    <a:pt x="2110" y="475"/>
                  </a:cubicBezTo>
                  <a:cubicBezTo>
                    <a:pt x="2101" y="458"/>
                    <a:pt x="2106" y="427"/>
                    <a:pt x="2111" y="394"/>
                  </a:cubicBezTo>
                  <a:cubicBezTo>
                    <a:pt x="2113" y="375"/>
                    <a:pt x="2117" y="356"/>
                    <a:pt x="2118" y="336"/>
                  </a:cubicBezTo>
                  <a:cubicBezTo>
                    <a:pt x="2123" y="256"/>
                    <a:pt x="2093" y="173"/>
                    <a:pt x="2035" y="109"/>
                  </a:cubicBezTo>
                  <a:cubicBezTo>
                    <a:pt x="1977" y="44"/>
                    <a:pt x="1897" y="4"/>
                    <a:pt x="18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dk1"/>
                </a:solidFill>
              </a:endParaRPr>
            </a:p>
          </p:txBody>
        </p:sp>
        <p:sp>
          <p:nvSpPr>
            <p:cNvPr id="21" name="Google Shape;21;p2"/>
            <p:cNvSpPr/>
            <p:nvPr/>
          </p:nvSpPr>
          <p:spPr>
            <a:xfrm>
              <a:off x="4384675" y="1290125"/>
              <a:ext cx="32500" cy="16125"/>
            </a:xfrm>
            <a:custGeom>
              <a:avLst/>
              <a:gdLst/>
              <a:ahLst/>
              <a:cxnLst/>
              <a:rect l="l" t="t" r="r" b="b"/>
              <a:pathLst>
                <a:path w="1300" h="645" extrusionOk="0">
                  <a:moveTo>
                    <a:pt x="1223" y="1"/>
                  </a:moveTo>
                  <a:cubicBezTo>
                    <a:pt x="1211" y="1"/>
                    <a:pt x="1199" y="4"/>
                    <a:pt x="1187" y="10"/>
                  </a:cubicBezTo>
                  <a:cubicBezTo>
                    <a:pt x="675" y="323"/>
                    <a:pt x="63" y="511"/>
                    <a:pt x="57" y="514"/>
                  </a:cubicBezTo>
                  <a:cubicBezTo>
                    <a:pt x="21" y="524"/>
                    <a:pt x="1" y="562"/>
                    <a:pt x="11" y="598"/>
                  </a:cubicBezTo>
                  <a:cubicBezTo>
                    <a:pt x="21" y="627"/>
                    <a:pt x="48" y="645"/>
                    <a:pt x="76" y="645"/>
                  </a:cubicBezTo>
                  <a:cubicBezTo>
                    <a:pt x="83" y="645"/>
                    <a:pt x="89" y="645"/>
                    <a:pt x="96" y="643"/>
                  </a:cubicBezTo>
                  <a:cubicBezTo>
                    <a:pt x="121" y="634"/>
                    <a:pt x="729" y="448"/>
                    <a:pt x="1258" y="126"/>
                  </a:cubicBezTo>
                  <a:cubicBezTo>
                    <a:pt x="1290" y="107"/>
                    <a:pt x="1300" y="65"/>
                    <a:pt x="1280" y="33"/>
                  </a:cubicBezTo>
                  <a:cubicBezTo>
                    <a:pt x="1268" y="12"/>
                    <a:pt x="1246" y="1"/>
                    <a:pt x="12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dk1"/>
                </a:solidFill>
              </a:endParaRPr>
            </a:p>
          </p:txBody>
        </p:sp>
        <p:sp>
          <p:nvSpPr>
            <p:cNvPr id="22" name="Google Shape;22;p2"/>
            <p:cNvSpPr/>
            <p:nvPr/>
          </p:nvSpPr>
          <p:spPr>
            <a:xfrm>
              <a:off x="4412275" y="1292725"/>
              <a:ext cx="25325" cy="17500"/>
            </a:xfrm>
            <a:custGeom>
              <a:avLst/>
              <a:gdLst/>
              <a:ahLst/>
              <a:cxnLst/>
              <a:rect l="l" t="t" r="r" b="b"/>
              <a:pathLst>
                <a:path w="1013" h="700" extrusionOk="0">
                  <a:moveTo>
                    <a:pt x="936" y="1"/>
                  </a:moveTo>
                  <a:cubicBezTo>
                    <a:pt x="922" y="1"/>
                    <a:pt x="907" y="5"/>
                    <a:pt x="894" y="15"/>
                  </a:cubicBezTo>
                  <a:cubicBezTo>
                    <a:pt x="610" y="243"/>
                    <a:pt x="49" y="570"/>
                    <a:pt x="44" y="573"/>
                  </a:cubicBezTo>
                  <a:cubicBezTo>
                    <a:pt x="12" y="591"/>
                    <a:pt x="0" y="633"/>
                    <a:pt x="19" y="665"/>
                  </a:cubicBezTo>
                  <a:cubicBezTo>
                    <a:pt x="32" y="687"/>
                    <a:pt x="55" y="699"/>
                    <a:pt x="78" y="699"/>
                  </a:cubicBezTo>
                  <a:cubicBezTo>
                    <a:pt x="90" y="699"/>
                    <a:pt x="102" y="696"/>
                    <a:pt x="112" y="689"/>
                  </a:cubicBezTo>
                  <a:cubicBezTo>
                    <a:pt x="135" y="677"/>
                    <a:pt x="687" y="355"/>
                    <a:pt x="979" y="121"/>
                  </a:cubicBezTo>
                  <a:cubicBezTo>
                    <a:pt x="1009" y="98"/>
                    <a:pt x="1013" y="55"/>
                    <a:pt x="989" y="26"/>
                  </a:cubicBezTo>
                  <a:cubicBezTo>
                    <a:pt x="976" y="9"/>
                    <a:pt x="956" y="1"/>
                    <a:pt x="9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dk1"/>
                </a:solidFill>
              </a:endParaRPr>
            </a:p>
          </p:txBody>
        </p:sp>
        <p:sp>
          <p:nvSpPr>
            <p:cNvPr id="23" name="Google Shape;23;p2"/>
            <p:cNvSpPr/>
            <p:nvPr/>
          </p:nvSpPr>
          <p:spPr>
            <a:xfrm>
              <a:off x="4334825" y="1181475"/>
              <a:ext cx="85175" cy="108850"/>
            </a:xfrm>
            <a:custGeom>
              <a:avLst/>
              <a:gdLst/>
              <a:ahLst/>
              <a:cxnLst/>
              <a:rect l="l" t="t" r="r" b="b"/>
              <a:pathLst>
                <a:path w="3407" h="4354" extrusionOk="0">
                  <a:moveTo>
                    <a:pt x="2348" y="136"/>
                  </a:moveTo>
                  <a:cubicBezTo>
                    <a:pt x="2362" y="136"/>
                    <a:pt x="2377" y="138"/>
                    <a:pt x="2392" y="144"/>
                  </a:cubicBezTo>
                  <a:cubicBezTo>
                    <a:pt x="2435" y="162"/>
                    <a:pt x="2471" y="207"/>
                    <a:pt x="2501" y="278"/>
                  </a:cubicBezTo>
                  <a:cubicBezTo>
                    <a:pt x="2593" y="500"/>
                    <a:pt x="2543" y="778"/>
                    <a:pt x="2380" y="955"/>
                  </a:cubicBezTo>
                  <a:cubicBezTo>
                    <a:pt x="2370" y="968"/>
                    <a:pt x="2358" y="978"/>
                    <a:pt x="2346" y="989"/>
                  </a:cubicBezTo>
                  <a:lnTo>
                    <a:pt x="2231" y="679"/>
                  </a:lnTo>
                  <a:cubicBezTo>
                    <a:pt x="2189" y="566"/>
                    <a:pt x="2137" y="426"/>
                    <a:pt x="2165" y="301"/>
                  </a:cubicBezTo>
                  <a:cubicBezTo>
                    <a:pt x="2179" y="241"/>
                    <a:pt x="2226" y="182"/>
                    <a:pt x="2282" y="154"/>
                  </a:cubicBezTo>
                  <a:cubicBezTo>
                    <a:pt x="2300" y="144"/>
                    <a:pt x="2323" y="136"/>
                    <a:pt x="2348" y="136"/>
                  </a:cubicBezTo>
                  <a:close/>
                  <a:moveTo>
                    <a:pt x="1150" y="257"/>
                  </a:moveTo>
                  <a:cubicBezTo>
                    <a:pt x="1166" y="261"/>
                    <a:pt x="1185" y="273"/>
                    <a:pt x="1203" y="287"/>
                  </a:cubicBezTo>
                  <a:cubicBezTo>
                    <a:pt x="1451" y="473"/>
                    <a:pt x="1593" y="780"/>
                    <a:pt x="1574" y="1078"/>
                  </a:cubicBezTo>
                  <a:cubicBezTo>
                    <a:pt x="1327" y="939"/>
                    <a:pt x="1182" y="663"/>
                    <a:pt x="1112" y="496"/>
                  </a:cubicBezTo>
                  <a:cubicBezTo>
                    <a:pt x="1091" y="443"/>
                    <a:pt x="1067" y="381"/>
                    <a:pt x="1078" y="328"/>
                  </a:cubicBezTo>
                  <a:cubicBezTo>
                    <a:pt x="1084" y="290"/>
                    <a:pt x="1116" y="257"/>
                    <a:pt x="1144" y="257"/>
                  </a:cubicBezTo>
                  <a:close/>
                  <a:moveTo>
                    <a:pt x="241" y="1540"/>
                  </a:moveTo>
                  <a:cubicBezTo>
                    <a:pt x="272" y="1540"/>
                    <a:pt x="305" y="1548"/>
                    <a:pt x="332" y="1555"/>
                  </a:cubicBezTo>
                  <a:cubicBezTo>
                    <a:pt x="527" y="1608"/>
                    <a:pt x="692" y="1720"/>
                    <a:pt x="837" y="1862"/>
                  </a:cubicBezTo>
                  <a:cubicBezTo>
                    <a:pt x="811" y="1864"/>
                    <a:pt x="786" y="1866"/>
                    <a:pt x="760" y="1866"/>
                  </a:cubicBezTo>
                  <a:cubicBezTo>
                    <a:pt x="527" y="1866"/>
                    <a:pt x="293" y="1766"/>
                    <a:pt x="146" y="1592"/>
                  </a:cubicBezTo>
                  <a:cubicBezTo>
                    <a:pt x="153" y="1574"/>
                    <a:pt x="173" y="1555"/>
                    <a:pt x="196" y="1547"/>
                  </a:cubicBezTo>
                  <a:cubicBezTo>
                    <a:pt x="210" y="1542"/>
                    <a:pt x="225" y="1540"/>
                    <a:pt x="241" y="1540"/>
                  </a:cubicBezTo>
                  <a:close/>
                  <a:moveTo>
                    <a:pt x="2348" y="1"/>
                  </a:moveTo>
                  <a:cubicBezTo>
                    <a:pt x="2305" y="1"/>
                    <a:pt x="2262" y="11"/>
                    <a:pt x="2220" y="33"/>
                  </a:cubicBezTo>
                  <a:cubicBezTo>
                    <a:pt x="2128" y="80"/>
                    <a:pt x="2057" y="171"/>
                    <a:pt x="2034" y="271"/>
                  </a:cubicBezTo>
                  <a:cubicBezTo>
                    <a:pt x="1996" y="435"/>
                    <a:pt x="2055" y="596"/>
                    <a:pt x="2104" y="726"/>
                  </a:cubicBezTo>
                  <a:lnTo>
                    <a:pt x="2233" y="1072"/>
                  </a:lnTo>
                  <a:cubicBezTo>
                    <a:pt x="2130" y="1131"/>
                    <a:pt x="2011" y="1163"/>
                    <a:pt x="1892" y="1163"/>
                  </a:cubicBezTo>
                  <a:cubicBezTo>
                    <a:pt x="1830" y="1163"/>
                    <a:pt x="1768" y="1155"/>
                    <a:pt x="1709" y="1137"/>
                  </a:cubicBezTo>
                  <a:cubicBezTo>
                    <a:pt x="1708" y="1137"/>
                    <a:pt x="1706" y="1136"/>
                    <a:pt x="1705" y="1136"/>
                  </a:cubicBezTo>
                  <a:cubicBezTo>
                    <a:pt x="1746" y="777"/>
                    <a:pt x="1582" y="403"/>
                    <a:pt x="1284" y="179"/>
                  </a:cubicBezTo>
                  <a:cubicBezTo>
                    <a:pt x="1252" y="155"/>
                    <a:pt x="1215" y="131"/>
                    <a:pt x="1169" y="124"/>
                  </a:cubicBezTo>
                  <a:cubicBezTo>
                    <a:pt x="1160" y="123"/>
                    <a:pt x="1152" y="122"/>
                    <a:pt x="1144" y="122"/>
                  </a:cubicBezTo>
                  <a:cubicBezTo>
                    <a:pt x="1044" y="122"/>
                    <a:pt x="961" y="210"/>
                    <a:pt x="944" y="303"/>
                  </a:cubicBezTo>
                  <a:cubicBezTo>
                    <a:pt x="928" y="389"/>
                    <a:pt x="956" y="471"/>
                    <a:pt x="987" y="548"/>
                  </a:cubicBezTo>
                  <a:cubicBezTo>
                    <a:pt x="1122" y="872"/>
                    <a:pt x="1319" y="1105"/>
                    <a:pt x="1552" y="1220"/>
                  </a:cubicBezTo>
                  <a:cubicBezTo>
                    <a:pt x="1483" y="1500"/>
                    <a:pt x="1264" y="1743"/>
                    <a:pt x="994" y="1830"/>
                  </a:cubicBezTo>
                  <a:cubicBezTo>
                    <a:pt x="822" y="1644"/>
                    <a:pt x="618" y="1492"/>
                    <a:pt x="366" y="1425"/>
                  </a:cubicBezTo>
                  <a:cubicBezTo>
                    <a:pt x="330" y="1415"/>
                    <a:pt x="286" y="1406"/>
                    <a:pt x="240" y="1406"/>
                  </a:cubicBezTo>
                  <a:cubicBezTo>
                    <a:pt x="212" y="1406"/>
                    <a:pt x="183" y="1409"/>
                    <a:pt x="154" y="1419"/>
                  </a:cubicBezTo>
                  <a:cubicBezTo>
                    <a:pt x="61" y="1450"/>
                    <a:pt x="0" y="1537"/>
                    <a:pt x="11" y="1623"/>
                  </a:cubicBezTo>
                  <a:lnTo>
                    <a:pt x="14" y="1642"/>
                  </a:lnTo>
                  <a:lnTo>
                    <a:pt x="25" y="1656"/>
                  </a:lnTo>
                  <a:cubicBezTo>
                    <a:pt x="195" y="1874"/>
                    <a:pt x="479" y="2001"/>
                    <a:pt x="761" y="2001"/>
                  </a:cubicBezTo>
                  <a:cubicBezTo>
                    <a:pt x="824" y="2001"/>
                    <a:pt x="886" y="1994"/>
                    <a:pt x="948" y="1982"/>
                  </a:cubicBezTo>
                  <a:cubicBezTo>
                    <a:pt x="1058" y="2110"/>
                    <a:pt x="1155" y="2253"/>
                    <a:pt x="1242" y="2392"/>
                  </a:cubicBezTo>
                  <a:cubicBezTo>
                    <a:pt x="1621" y="2995"/>
                    <a:pt x="1936" y="3641"/>
                    <a:pt x="2179" y="4309"/>
                  </a:cubicBezTo>
                  <a:cubicBezTo>
                    <a:pt x="2189" y="4336"/>
                    <a:pt x="2215" y="4353"/>
                    <a:pt x="2242" y="4353"/>
                  </a:cubicBezTo>
                  <a:cubicBezTo>
                    <a:pt x="2250" y="4353"/>
                    <a:pt x="2257" y="4352"/>
                    <a:pt x="2266" y="4350"/>
                  </a:cubicBezTo>
                  <a:cubicBezTo>
                    <a:pt x="2300" y="4337"/>
                    <a:pt x="2318" y="4299"/>
                    <a:pt x="2305" y="4263"/>
                  </a:cubicBezTo>
                  <a:cubicBezTo>
                    <a:pt x="2060" y="3585"/>
                    <a:pt x="1740" y="2931"/>
                    <a:pt x="1357" y="2320"/>
                  </a:cubicBezTo>
                  <a:cubicBezTo>
                    <a:pt x="1276" y="2192"/>
                    <a:pt x="1188" y="2062"/>
                    <a:pt x="1089" y="1940"/>
                  </a:cubicBezTo>
                  <a:cubicBezTo>
                    <a:pt x="1376" y="1827"/>
                    <a:pt x="1600" y="1571"/>
                    <a:pt x="1679" y="1269"/>
                  </a:cubicBezTo>
                  <a:cubicBezTo>
                    <a:pt x="1750" y="1290"/>
                    <a:pt x="1822" y="1300"/>
                    <a:pt x="1895" y="1300"/>
                  </a:cubicBezTo>
                  <a:cubicBezTo>
                    <a:pt x="2029" y="1300"/>
                    <a:pt x="2163" y="1266"/>
                    <a:pt x="2281" y="1202"/>
                  </a:cubicBezTo>
                  <a:lnTo>
                    <a:pt x="3267" y="3853"/>
                  </a:lnTo>
                  <a:cubicBezTo>
                    <a:pt x="3277" y="3880"/>
                    <a:pt x="3303" y="3897"/>
                    <a:pt x="3331" y="3897"/>
                  </a:cubicBezTo>
                  <a:cubicBezTo>
                    <a:pt x="3339" y="3897"/>
                    <a:pt x="3347" y="3896"/>
                    <a:pt x="3354" y="3893"/>
                  </a:cubicBezTo>
                  <a:cubicBezTo>
                    <a:pt x="3389" y="3880"/>
                    <a:pt x="3407" y="3840"/>
                    <a:pt x="3394" y="3806"/>
                  </a:cubicBezTo>
                  <a:lnTo>
                    <a:pt x="2396" y="1125"/>
                  </a:lnTo>
                  <a:cubicBezTo>
                    <a:pt x="2426" y="1101"/>
                    <a:pt x="2454" y="1075"/>
                    <a:pt x="2480" y="1047"/>
                  </a:cubicBezTo>
                  <a:cubicBezTo>
                    <a:pt x="2680" y="829"/>
                    <a:pt x="2739" y="499"/>
                    <a:pt x="2626" y="226"/>
                  </a:cubicBezTo>
                  <a:cubicBezTo>
                    <a:pt x="2582" y="122"/>
                    <a:pt x="2521" y="52"/>
                    <a:pt x="2443" y="20"/>
                  </a:cubicBezTo>
                  <a:cubicBezTo>
                    <a:pt x="2413" y="7"/>
                    <a:pt x="2381" y="1"/>
                    <a:pt x="23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dk1"/>
                </a:solidFill>
              </a:endParaRPr>
            </a:p>
          </p:txBody>
        </p:sp>
      </p:grpSp>
      <p:grpSp>
        <p:nvGrpSpPr>
          <p:cNvPr id="24" name="Google Shape;24;p2"/>
          <p:cNvGrpSpPr/>
          <p:nvPr/>
        </p:nvGrpSpPr>
        <p:grpSpPr>
          <a:xfrm>
            <a:off x="10412199" y="601815"/>
            <a:ext cx="716878" cy="855864"/>
            <a:chOff x="1524325" y="2743250"/>
            <a:chExt cx="246350" cy="294125"/>
          </a:xfrm>
        </p:grpSpPr>
        <p:sp>
          <p:nvSpPr>
            <p:cNvPr id="25" name="Google Shape;25;p2"/>
            <p:cNvSpPr/>
            <p:nvPr/>
          </p:nvSpPr>
          <p:spPr>
            <a:xfrm>
              <a:off x="1524325" y="2743250"/>
              <a:ext cx="246350" cy="294125"/>
            </a:xfrm>
            <a:custGeom>
              <a:avLst/>
              <a:gdLst/>
              <a:ahLst/>
              <a:cxnLst/>
              <a:rect l="l" t="t" r="r" b="b"/>
              <a:pathLst>
                <a:path w="9854" h="11765" extrusionOk="0">
                  <a:moveTo>
                    <a:pt x="4576" y="260"/>
                  </a:moveTo>
                  <a:cubicBezTo>
                    <a:pt x="5377" y="260"/>
                    <a:pt x="6153" y="479"/>
                    <a:pt x="6894" y="904"/>
                  </a:cubicBezTo>
                  <a:cubicBezTo>
                    <a:pt x="8319" y="1721"/>
                    <a:pt x="9294" y="3309"/>
                    <a:pt x="9376" y="4949"/>
                  </a:cubicBezTo>
                  <a:cubicBezTo>
                    <a:pt x="9395" y="5316"/>
                    <a:pt x="9375" y="5711"/>
                    <a:pt x="9313" y="6230"/>
                  </a:cubicBezTo>
                  <a:cubicBezTo>
                    <a:pt x="9159" y="7512"/>
                    <a:pt x="8872" y="8493"/>
                    <a:pt x="8410" y="9318"/>
                  </a:cubicBezTo>
                  <a:cubicBezTo>
                    <a:pt x="7849" y="10320"/>
                    <a:pt x="6994" y="11066"/>
                    <a:pt x="6061" y="11364"/>
                  </a:cubicBezTo>
                  <a:cubicBezTo>
                    <a:pt x="5772" y="11456"/>
                    <a:pt x="5484" y="11503"/>
                    <a:pt x="5210" y="11503"/>
                  </a:cubicBezTo>
                  <a:cubicBezTo>
                    <a:pt x="4952" y="11503"/>
                    <a:pt x="4708" y="11462"/>
                    <a:pt x="4487" y="11380"/>
                  </a:cubicBezTo>
                  <a:cubicBezTo>
                    <a:pt x="3971" y="11189"/>
                    <a:pt x="3774" y="11020"/>
                    <a:pt x="3688" y="10540"/>
                  </a:cubicBezTo>
                  <a:cubicBezTo>
                    <a:pt x="3651" y="10324"/>
                    <a:pt x="3477" y="9824"/>
                    <a:pt x="3495" y="9600"/>
                  </a:cubicBezTo>
                  <a:cubicBezTo>
                    <a:pt x="3516" y="9332"/>
                    <a:pt x="3539" y="9056"/>
                    <a:pt x="3474" y="8782"/>
                  </a:cubicBezTo>
                  <a:cubicBezTo>
                    <a:pt x="3308" y="8086"/>
                    <a:pt x="2636" y="7650"/>
                    <a:pt x="2145" y="7384"/>
                  </a:cubicBezTo>
                  <a:cubicBezTo>
                    <a:pt x="2083" y="7350"/>
                    <a:pt x="2021" y="7317"/>
                    <a:pt x="1958" y="7284"/>
                  </a:cubicBezTo>
                  <a:lnTo>
                    <a:pt x="1950" y="7280"/>
                  </a:lnTo>
                  <a:cubicBezTo>
                    <a:pt x="1473" y="7025"/>
                    <a:pt x="979" y="6763"/>
                    <a:pt x="696" y="6327"/>
                  </a:cubicBezTo>
                  <a:cubicBezTo>
                    <a:pt x="555" y="6109"/>
                    <a:pt x="459" y="5839"/>
                    <a:pt x="394" y="5474"/>
                  </a:cubicBezTo>
                  <a:cubicBezTo>
                    <a:pt x="267" y="4766"/>
                    <a:pt x="318" y="4009"/>
                    <a:pt x="541" y="3285"/>
                  </a:cubicBezTo>
                  <a:cubicBezTo>
                    <a:pt x="1022" y="1732"/>
                    <a:pt x="2281" y="769"/>
                    <a:pt x="3092" y="505"/>
                  </a:cubicBezTo>
                  <a:cubicBezTo>
                    <a:pt x="3595" y="341"/>
                    <a:pt x="4090" y="260"/>
                    <a:pt x="4576" y="260"/>
                  </a:cubicBezTo>
                  <a:close/>
                  <a:moveTo>
                    <a:pt x="4424" y="1"/>
                  </a:moveTo>
                  <a:cubicBezTo>
                    <a:pt x="3870" y="1"/>
                    <a:pt x="3314" y="85"/>
                    <a:pt x="2785" y="258"/>
                  </a:cubicBezTo>
                  <a:cubicBezTo>
                    <a:pt x="1571" y="652"/>
                    <a:pt x="658" y="2024"/>
                    <a:pt x="291" y="3208"/>
                  </a:cubicBezTo>
                  <a:cubicBezTo>
                    <a:pt x="55" y="3971"/>
                    <a:pt x="1" y="4771"/>
                    <a:pt x="135" y="5521"/>
                  </a:cubicBezTo>
                  <a:cubicBezTo>
                    <a:pt x="207" y="5920"/>
                    <a:pt x="315" y="6221"/>
                    <a:pt x="476" y="6469"/>
                  </a:cubicBezTo>
                  <a:cubicBezTo>
                    <a:pt x="795" y="6962"/>
                    <a:pt x="784" y="7172"/>
                    <a:pt x="1290" y="7441"/>
                  </a:cubicBezTo>
                  <a:cubicBezTo>
                    <a:pt x="1355" y="7476"/>
                    <a:pt x="1956" y="7580"/>
                    <a:pt x="2020" y="7614"/>
                  </a:cubicBezTo>
                  <a:cubicBezTo>
                    <a:pt x="2466" y="7857"/>
                    <a:pt x="3077" y="8249"/>
                    <a:pt x="3218" y="8843"/>
                  </a:cubicBezTo>
                  <a:cubicBezTo>
                    <a:pt x="3274" y="9076"/>
                    <a:pt x="3255" y="9320"/>
                    <a:pt x="3234" y="9579"/>
                  </a:cubicBezTo>
                  <a:cubicBezTo>
                    <a:pt x="3215" y="9821"/>
                    <a:pt x="3195" y="10070"/>
                    <a:pt x="3240" y="10319"/>
                  </a:cubicBezTo>
                  <a:cubicBezTo>
                    <a:pt x="3340" y="10889"/>
                    <a:pt x="3794" y="11402"/>
                    <a:pt x="4396" y="11626"/>
                  </a:cubicBezTo>
                  <a:cubicBezTo>
                    <a:pt x="4644" y="11717"/>
                    <a:pt x="4918" y="11764"/>
                    <a:pt x="5211" y="11764"/>
                  </a:cubicBezTo>
                  <a:cubicBezTo>
                    <a:pt x="5515" y="11764"/>
                    <a:pt x="5828" y="11714"/>
                    <a:pt x="6140" y="11614"/>
                  </a:cubicBezTo>
                  <a:cubicBezTo>
                    <a:pt x="7151" y="11291"/>
                    <a:pt x="8037" y="10521"/>
                    <a:pt x="8639" y="9445"/>
                  </a:cubicBezTo>
                  <a:cubicBezTo>
                    <a:pt x="9117" y="8591"/>
                    <a:pt x="9414" y="7578"/>
                    <a:pt x="9572" y="6261"/>
                  </a:cubicBezTo>
                  <a:cubicBezTo>
                    <a:pt x="9637" y="5727"/>
                    <a:pt x="9853" y="5252"/>
                    <a:pt x="9834" y="4869"/>
                  </a:cubicBezTo>
                  <a:cubicBezTo>
                    <a:pt x="9747" y="3141"/>
                    <a:pt x="8524" y="1538"/>
                    <a:pt x="7024" y="677"/>
                  </a:cubicBezTo>
                  <a:cubicBezTo>
                    <a:pt x="6244" y="230"/>
                    <a:pt x="5336" y="1"/>
                    <a:pt x="44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dk1"/>
                </a:solidFill>
              </a:endParaRPr>
            </a:p>
          </p:txBody>
        </p:sp>
        <p:sp>
          <p:nvSpPr>
            <p:cNvPr id="26" name="Google Shape;26;p2"/>
            <p:cNvSpPr/>
            <p:nvPr/>
          </p:nvSpPr>
          <p:spPr>
            <a:xfrm>
              <a:off x="1547000" y="2776375"/>
              <a:ext cx="81750" cy="72700"/>
            </a:xfrm>
            <a:custGeom>
              <a:avLst/>
              <a:gdLst/>
              <a:ahLst/>
              <a:cxnLst/>
              <a:rect l="l" t="t" r="r" b="b"/>
              <a:pathLst>
                <a:path w="3270" h="2908" extrusionOk="0">
                  <a:moveTo>
                    <a:pt x="1800" y="248"/>
                  </a:moveTo>
                  <a:cubicBezTo>
                    <a:pt x="2191" y="248"/>
                    <a:pt x="2675" y="374"/>
                    <a:pt x="2873" y="656"/>
                  </a:cubicBezTo>
                  <a:cubicBezTo>
                    <a:pt x="2963" y="783"/>
                    <a:pt x="3000" y="943"/>
                    <a:pt x="2978" y="1097"/>
                  </a:cubicBezTo>
                  <a:cubicBezTo>
                    <a:pt x="2928" y="1428"/>
                    <a:pt x="2932" y="1447"/>
                    <a:pt x="2684" y="1585"/>
                  </a:cubicBezTo>
                  <a:cubicBezTo>
                    <a:pt x="2583" y="1641"/>
                    <a:pt x="2050" y="1747"/>
                    <a:pt x="1946" y="1797"/>
                  </a:cubicBezTo>
                  <a:lnTo>
                    <a:pt x="1741" y="1957"/>
                  </a:lnTo>
                  <a:cubicBezTo>
                    <a:pt x="1521" y="2063"/>
                    <a:pt x="1435" y="2310"/>
                    <a:pt x="1238" y="2473"/>
                  </a:cubicBezTo>
                  <a:cubicBezTo>
                    <a:pt x="1205" y="2501"/>
                    <a:pt x="853" y="2583"/>
                    <a:pt x="764" y="2622"/>
                  </a:cubicBezTo>
                  <a:cubicBezTo>
                    <a:pt x="721" y="2640"/>
                    <a:pt x="686" y="2649"/>
                    <a:pt x="656" y="2649"/>
                  </a:cubicBezTo>
                  <a:cubicBezTo>
                    <a:pt x="546" y="2649"/>
                    <a:pt x="506" y="2530"/>
                    <a:pt x="396" y="2304"/>
                  </a:cubicBezTo>
                  <a:cubicBezTo>
                    <a:pt x="268" y="2037"/>
                    <a:pt x="294" y="1654"/>
                    <a:pt x="469" y="1251"/>
                  </a:cubicBezTo>
                  <a:cubicBezTo>
                    <a:pt x="632" y="871"/>
                    <a:pt x="905" y="537"/>
                    <a:pt x="1181" y="380"/>
                  </a:cubicBezTo>
                  <a:cubicBezTo>
                    <a:pt x="1332" y="295"/>
                    <a:pt x="1552" y="248"/>
                    <a:pt x="1800" y="248"/>
                  </a:cubicBezTo>
                  <a:close/>
                  <a:moveTo>
                    <a:pt x="1988" y="0"/>
                  </a:moveTo>
                  <a:cubicBezTo>
                    <a:pt x="1871" y="0"/>
                    <a:pt x="1762" y="23"/>
                    <a:pt x="1661" y="58"/>
                  </a:cubicBezTo>
                  <a:cubicBezTo>
                    <a:pt x="1441" y="73"/>
                    <a:pt x="1238" y="124"/>
                    <a:pt x="1085" y="211"/>
                  </a:cubicBezTo>
                  <a:cubicBezTo>
                    <a:pt x="888" y="322"/>
                    <a:pt x="704" y="500"/>
                    <a:pt x="549" y="714"/>
                  </a:cubicBezTo>
                  <a:cubicBezTo>
                    <a:pt x="415" y="831"/>
                    <a:pt x="300" y="974"/>
                    <a:pt x="222" y="1157"/>
                  </a:cubicBezTo>
                  <a:cubicBezTo>
                    <a:pt x="23" y="1626"/>
                    <a:pt x="1" y="2085"/>
                    <a:pt x="160" y="2418"/>
                  </a:cubicBezTo>
                  <a:cubicBezTo>
                    <a:pt x="299" y="2706"/>
                    <a:pt x="604" y="2908"/>
                    <a:pt x="903" y="2908"/>
                  </a:cubicBezTo>
                  <a:cubicBezTo>
                    <a:pt x="992" y="2908"/>
                    <a:pt x="1077" y="2890"/>
                    <a:pt x="1159" y="2856"/>
                  </a:cubicBezTo>
                  <a:cubicBezTo>
                    <a:pt x="1289" y="2801"/>
                    <a:pt x="1393" y="2707"/>
                    <a:pt x="1484" y="2625"/>
                  </a:cubicBezTo>
                  <a:cubicBezTo>
                    <a:pt x="1514" y="2598"/>
                    <a:pt x="1544" y="2570"/>
                    <a:pt x="1576" y="2544"/>
                  </a:cubicBezTo>
                  <a:cubicBezTo>
                    <a:pt x="1749" y="2402"/>
                    <a:pt x="1952" y="2303"/>
                    <a:pt x="2169" y="2199"/>
                  </a:cubicBezTo>
                  <a:cubicBezTo>
                    <a:pt x="2278" y="2146"/>
                    <a:pt x="2391" y="2092"/>
                    <a:pt x="2500" y="2031"/>
                  </a:cubicBezTo>
                  <a:cubicBezTo>
                    <a:pt x="2801" y="1864"/>
                    <a:pt x="3171" y="1573"/>
                    <a:pt x="3236" y="1136"/>
                  </a:cubicBezTo>
                  <a:cubicBezTo>
                    <a:pt x="3270" y="917"/>
                    <a:pt x="3215" y="687"/>
                    <a:pt x="3088" y="505"/>
                  </a:cubicBezTo>
                  <a:cubicBezTo>
                    <a:pt x="2912" y="255"/>
                    <a:pt x="2561" y="75"/>
                    <a:pt x="2127" y="11"/>
                  </a:cubicBezTo>
                  <a:cubicBezTo>
                    <a:pt x="2079" y="4"/>
                    <a:pt x="2033" y="0"/>
                    <a:pt x="19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dk1"/>
                </a:solidFill>
              </a:endParaRPr>
            </a:p>
          </p:txBody>
        </p:sp>
        <p:sp>
          <p:nvSpPr>
            <p:cNvPr id="27" name="Google Shape;27;p2"/>
            <p:cNvSpPr/>
            <p:nvPr/>
          </p:nvSpPr>
          <p:spPr>
            <a:xfrm>
              <a:off x="1646375" y="2771225"/>
              <a:ext cx="68475" cy="74875"/>
            </a:xfrm>
            <a:custGeom>
              <a:avLst/>
              <a:gdLst/>
              <a:ahLst/>
              <a:cxnLst/>
              <a:rect l="l" t="t" r="r" b="b"/>
              <a:pathLst>
                <a:path w="2739" h="2995" extrusionOk="0">
                  <a:moveTo>
                    <a:pt x="1250" y="363"/>
                  </a:moveTo>
                  <a:cubicBezTo>
                    <a:pt x="1413" y="363"/>
                    <a:pt x="1571" y="399"/>
                    <a:pt x="1694" y="482"/>
                  </a:cubicBezTo>
                  <a:cubicBezTo>
                    <a:pt x="1966" y="664"/>
                    <a:pt x="2299" y="1142"/>
                    <a:pt x="2427" y="1794"/>
                  </a:cubicBezTo>
                  <a:cubicBezTo>
                    <a:pt x="2473" y="2029"/>
                    <a:pt x="2470" y="2219"/>
                    <a:pt x="2415" y="2376"/>
                  </a:cubicBezTo>
                  <a:cubicBezTo>
                    <a:pt x="2353" y="2556"/>
                    <a:pt x="2214" y="2694"/>
                    <a:pt x="2059" y="2725"/>
                  </a:cubicBezTo>
                  <a:cubicBezTo>
                    <a:pt x="2033" y="2730"/>
                    <a:pt x="2007" y="2733"/>
                    <a:pt x="1981" y="2733"/>
                  </a:cubicBezTo>
                  <a:cubicBezTo>
                    <a:pt x="1780" y="2733"/>
                    <a:pt x="1593" y="2587"/>
                    <a:pt x="1493" y="2492"/>
                  </a:cubicBezTo>
                  <a:cubicBezTo>
                    <a:pt x="1429" y="2431"/>
                    <a:pt x="1366" y="2363"/>
                    <a:pt x="1306" y="2297"/>
                  </a:cubicBezTo>
                  <a:lnTo>
                    <a:pt x="1304" y="2295"/>
                  </a:lnTo>
                  <a:cubicBezTo>
                    <a:pt x="1194" y="2174"/>
                    <a:pt x="1179" y="1983"/>
                    <a:pt x="1033" y="1890"/>
                  </a:cubicBezTo>
                  <a:cubicBezTo>
                    <a:pt x="884" y="1797"/>
                    <a:pt x="650" y="1773"/>
                    <a:pt x="582" y="1736"/>
                  </a:cubicBezTo>
                  <a:cubicBezTo>
                    <a:pt x="481" y="1679"/>
                    <a:pt x="525" y="1707"/>
                    <a:pt x="449" y="1637"/>
                  </a:cubicBezTo>
                  <a:cubicBezTo>
                    <a:pt x="336" y="1529"/>
                    <a:pt x="272" y="1372"/>
                    <a:pt x="269" y="1193"/>
                  </a:cubicBezTo>
                  <a:cubicBezTo>
                    <a:pt x="265" y="989"/>
                    <a:pt x="342" y="787"/>
                    <a:pt x="475" y="650"/>
                  </a:cubicBezTo>
                  <a:cubicBezTo>
                    <a:pt x="643" y="478"/>
                    <a:pt x="956" y="363"/>
                    <a:pt x="1250" y="363"/>
                  </a:cubicBezTo>
                  <a:close/>
                  <a:moveTo>
                    <a:pt x="1122" y="0"/>
                  </a:moveTo>
                  <a:cubicBezTo>
                    <a:pt x="813" y="0"/>
                    <a:pt x="528" y="222"/>
                    <a:pt x="287" y="468"/>
                  </a:cubicBezTo>
                  <a:cubicBezTo>
                    <a:pt x="106" y="653"/>
                    <a:pt x="1" y="926"/>
                    <a:pt x="6" y="1197"/>
                  </a:cubicBezTo>
                  <a:cubicBezTo>
                    <a:pt x="11" y="1447"/>
                    <a:pt x="105" y="1671"/>
                    <a:pt x="270" y="1827"/>
                  </a:cubicBezTo>
                  <a:cubicBezTo>
                    <a:pt x="369" y="1921"/>
                    <a:pt x="484" y="1984"/>
                    <a:pt x="595" y="2046"/>
                  </a:cubicBezTo>
                  <a:cubicBezTo>
                    <a:pt x="663" y="2084"/>
                    <a:pt x="727" y="2119"/>
                    <a:pt x="787" y="2162"/>
                  </a:cubicBezTo>
                  <a:cubicBezTo>
                    <a:pt x="904" y="2245"/>
                    <a:pt x="1004" y="2354"/>
                    <a:pt x="1111" y="2471"/>
                  </a:cubicBezTo>
                  <a:cubicBezTo>
                    <a:pt x="1175" y="2541"/>
                    <a:pt x="1241" y="2615"/>
                    <a:pt x="1314" y="2683"/>
                  </a:cubicBezTo>
                  <a:cubicBezTo>
                    <a:pt x="1438" y="2800"/>
                    <a:pt x="1688" y="2994"/>
                    <a:pt x="1981" y="2994"/>
                  </a:cubicBezTo>
                  <a:cubicBezTo>
                    <a:pt x="2025" y="2994"/>
                    <a:pt x="2069" y="2990"/>
                    <a:pt x="2112" y="2981"/>
                  </a:cubicBezTo>
                  <a:cubicBezTo>
                    <a:pt x="2355" y="2932"/>
                    <a:pt x="2572" y="2728"/>
                    <a:pt x="2663" y="2461"/>
                  </a:cubicBezTo>
                  <a:cubicBezTo>
                    <a:pt x="2732" y="2259"/>
                    <a:pt x="2739" y="2024"/>
                    <a:pt x="2684" y="1743"/>
                  </a:cubicBezTo>
                  <a:cubicBezTo>
                    <a:pt x="2649" y="1564"/>
                    <a:pt x="2552" y="1351"/>
                    <a:pt x="2421" y="1139"/>
                  </a:cubicBezTo>
                  <a:cubicBezTo>
                    <a:pt x="2275" y="806"/>
                    <a:pt x="2065" y="496"/>
                    <a:pt x="1803" y="319"/>
                  </a:cubicBezTo>
                  <a:cubicBezTo>
                    <a:pt x="1762" y="293"/>
                    <a:pt x="1720" y="269"/>
                    <a:pt x="1675" y="250"/>
                  </a:cubicBezTo>
                  <a:cubicBezTo>
                    <a:pt x="1621" y="204"/>
                    <a:pt x="1568" y="163"/>
                    <a:pt x="1518" y="129"/>
                  </a:cubicBezTo>
                  <a:cubicBezTo>
                    <a:pt x="1383" y="39"/>
                    <a:pt x="1250" y="0"/>
                    <a:pt x="1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dk1"/>
                </a:solidFill>
              </a:endParaRPr>
            </a:p>
          </p:txBody>
        </p:sp>
        <p:sp>
          <p:nvSpPr>
            <p:cNvPr id="28" name="Google Shape;28;p2"/>
            <p:cNvSpPr/>
            <p:nvPr/>
          </p:nvSpPr>
          <p:spPr>
            <a:xfrm>
              <a:off x="1697225" y="2852600"/>
              <a:ext cx="57100" cy="79325"/>
            </a:xfrm>
            <a:custGeom>
              <a:avLst/>
              <a:gdLst/>
              <a:ahLst/>
              <a:cxnLst/>
              <a:rect l="l" t="t" r="r" b="b"/>
              <a:pathLst>
                <a:path w="2284" h="3173" extrusionOk="0">
                  <a:moveTo>
                    <a:pt x="1024" y="281"/>
                  </a:moveTo>
                  <a:cubicBezTo>
                    <a:pt x="1047" y="281"/>
                    <a:pt x="1070" y="282"/>
                    <a:pt x="1091" y="284"/>
                  </a:cubicBezTo>
                  <a:cubicBezTo>
                    <a:pt x="1465" y="323"/>
                    <a:pt x="1951" y="526"/>
                    <a:pt x="1983" y="937"/>
                  </a:cubicBezTo>
                  <a:cubicBezTo>
                    <a:pt x="2009" y="1265"/>
                    <a:pt x="1839" y="2018"/>
                    <a:pt x="1408" y="2523"/>
                  </a:cubicBezTo>
                  <a:cubicBezTo>
                    <a:pt x="1252" y="2706"/>
                    <a:pt x="1100" y="2821"/>
                    <a:pt x="943" y="2876"/>
                  </a:cubicBezTo>
                  <a:cubicBezTo>
                    <a:pt x="876" y="2900"/>
                    <a:pt x="808" y="2911"/>
                    <a:pt x="742" y="2911"/>
                  </a:cubicBezTo>
                  <a:cubicBezTo>
                    <a:pt x="630" y="2911"/>
                    <a:pt x="525" y="2878"/>
                    <a:pt x="449" y="2814"/>
                  </a:cubicBezTo>
                  <a:cubicBezTo>
                    <a:pt x="270" y="2663"/>
                    <a:pt x="267" y="2381"/>
                    <a:pt x="280" y="2226"/>
                  </a:cubicBezTo>
                  <a:cubicBezTo>
                    <a:pt x="288" y="2138"/>
                    <a:pt x="303" y="2046"/>
                    <a:pt x="317" y="1955"/>
                  </a:cubicBezTo>
                  <a:cubicBezTo>
                    <a:pt x="344" y="1793"/>
                    <a:pt x="434" y="1769"/>
                    <a:pt x="425" y="1596"/>
                  </a:cubicBezTo>
                  <a:cubicBezTo>
                    <a:pt x="421" y="1509"/>
                    <a:pt x="438" y="1440"/>
                    <a:pt x="425" y="1359"/>
                  </a:cubicBezTo>
                  <a:cubicBezTo>
                    <a:pt x="407" y="1245"/>
                    <a:pt x="295" y="980"/>
                    <a:pt x="303" y="876"/>
                  </a:cubicBezTo>
                  <a:cubicBezTo>
                    <a:pt x="317" y="721"/>
                    <a:pt x="400" y="573"/>
                    <a:pt x="538" y="459"/>
                  </a:cubicBezTo>
                  <a:cubicBezTo>
                    <a:pt x="676" y="346"/>
                    <a:pt x="853" y="281"/>
                    <a:pt x="1024" y="281"/>
                  </a:cubicBezTo>
                  <a:close/>
                  <a:moveTo>
                    <a:pt x="803" y="1"/>
                  </a:moveTo>
                  <a:cubicBezTo>
                    <a:pt x="640" y="1"/>
                    <a:pt x="482" y="29"/>
                    <a:pt x="354" y="135"/>
                  </a:cubicBezTo>
                  <a:cubicBezTo>
                    <a:pt x="162" y="293"/>
                    <a:pt x="62" y="627"/>
                    <a:pt x="42" y="854"/>
                  </a:cubicBezTo>
                  <a:cubicBezTo>
                    <a:pt x="31" y="989"/>
                    <a:pt x="51" y="1118"/>
                    <a:pt x="71" y="1243"/>
                  </a:cubicBezTo>
                  <a:lnTo>
                    <a:pt x="137" y="1233"/>
                  </a:lnTo>
                  <a:lnTo>
                    <a:pt x="137" y="1233"/>
                  </a:lnTo>
                  <a:lnTo>
                    <a:pt x="72" y="1246"/>
                  </a:lnTo>
                  <a:cubicBezTo>
                    <a:pt x="84" y="1323"/>
                    <a:pt x="96" y="1395"/>
                    <a:pt x="100" y="1467"/>
                  </a:cubicBezTo>
                  <a:cubicBezTo>
                    <a:pt x="108" y="1611"/>
                    <a:pt x="84" y="1757"/>
                    <a:pt x="58" y="1912"/>
                  </a:cubicBezTo>
                  <a:lnTo>
                    <a:pt x="58" y="1914"/>
                  </a:lnTo>
                  <a:cubicBezTo>
                    <a:pt x="43" y="2008"/>
                    <a:pt x="27" y="2105"/>
                    <a:pt x="19" y="2203"/>
                  </a:cubicBezTo>
                  <a:cubicBezTo>
                    <a:pt x="1" y="2409"/>
                    <a:pt x="11" y="2787"/>
                    <a:pt x="280" y="3014"/>
                  </a:cubicBezTo>
                  <a:cubicBezTo>
                    <a:pt x="401" y="3116"/>
                    <a:pt x="566" y="3173"/>
                    <a:pt x="744" y="3173"/>
                  </a:cubicBezTo>
                  <a:cubicBezTo>
                    <a:pt x="841" y="3173"/>
                    <a:pt x="938" y="3156"/>
                    <a:pt x="1031" y="3124"/>
                  </a:cubicBezTo>
                  <a:cubicBezTo>
                    <a:pt x="1231" y="3052"/>
                    <a:pt x="1420" y="2911"/>
                    <a:pt x="1606" y="2694"/>
                  </a:cubicBezTo>
                  <a:cubicBezTo>
                    <a:pt x="1952" y="2288"/>
                    <a:pt x="2284" y="1643"/>
                    <a:pt x="2242" y="1114"/>
                  </a:cubicBezTo>
                  <a:cubicBezTo>
                    <a:pt x="2198" y="562"/>
                    <a:pt x="1602" y="75"/>
                    <a:pt x="1119" y="23"/>
                  </a:cubicBezTo>
                  <a:cubicBezTo>
                    <a:pt x="1017" y="13"/>
                    <a:pt x="909" y="1"/>
                    <a:pt x="8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dk1"/>
                </a:solidFill>
              </a:endParaRPr>
            </a:p>
          </p:txBody>
        </p:sp>
        <p:sp>
          <p:nvSpPr>
            <p:cNvPr id="29" name="Google Shape;29;p2"/>
            <p:cNvSpPr/>
            <p:nvPr/>
          </p:nvSpPr>
          <p:spPr>
            <a:xfrm>
              <a:off x="1677700" y="2941350"/>
              <a:ext cx="45925" cy="63125"/>
            </a:xfrm>
            <a:custGeom>
              <a:avLst/>
              <a:gdLst/>
              <a:ahLst/>
              <a:cxnLst/>
              <a:rect l="l" t="t" r="r" b="b"/>
              <a:pathLst>
                <a:path w="1837" h="2525" extrusionOk="0">
                  <a:moveTo>
                    <a:pt x="822" y="262"/>
                  </a:moveTo>
                  <a:cubicBezTo>
                    <a:pt x="838" y="262"/>
                    <a:pt x="855" y="263"/>
                    <a:pt x="871" y="264"/>
                  </a:cubicBezTo>
                  <a:cubicBezTo>
                    <a:pt x="1153" y="294"/>
                    <a:pt x="1444" y="370"/>
                    <a:pt x="1468" y="679"/>
                  </a:cubicBezTo>
                  <a:cubicBezTo>
                    <a:pt x="1487" y="921"/>
                    <a:pt x="1431" y="1582"/>
                    <a:pt x="1100" y="1970"/>
                  </a:cubicBezTo>
                  <a:cubicBezTo>
                    <a:pt x="982" y="2108"/>
                    <a:pt x="867" y="2195"/>
                    <a:pt x="750" y="2237"/>
                  </a:cubicBezTo>
                  <a:cubicBezTo>
                    <a:pt x="720" y="2248"/>
                    <a:pt x="696" y="2252"/>
                    <a:pt x="677" y="2252"/>
                  </a:cubicBezTo>
                  <a:cubicBezTo>
                    <a:pt x="612" y="2252"/>
                    <a:pt x="595" y="2199"/>
                    <a:pt x="529" y="2142"/>
                  </a:cubicBezTo>
                  <a:cubicBezTo>
                    <a:pt x="398" y="2033"/>
                    <a:pt x="353" y="2001"/>
                    <a:pt x="364" y="1885"/>
                  </a:cubicBezTo>
                  <a:cubicBezTo>
                    <a:pt x="369" y="1817"/>
                    <a:pt x="286" y="1619"/>
                    <a:pt x="297" y="1551"/>
                  </a:cubicBezTo>
                  <a:lnTo>
                    <a:pt x="298" y="1548"/>
                  </a:lnTo>
                  <a:cubicBezTo>
                    <a:pt x="318" y="1420"/>
                    <a:pt x="341" y="1287"/>
                    <a:pt x="332" y="1148"/>
                  </a:cubicBezTo>
                  <a:cubicBezTo>
                    <a:pt x="329" y="1079"/>
                    <a:pt x="318" y="1014"/>
                    <a:pt x="307" y="950"/>
                  </a:cubicBezTo>
                  <a:cubicBezTo>
                    <a:pt x="294" y="862"/>
                    <a:pt x="280" y="780"/>
                    <a:pt x="287" y="702"/>
                  </a:cubicBezTo>
                  <a:cubicBezTo>
                    <a:pt x="297" y="587"/>
                    <a:pt x="358" y="478"/>
                    <a:pt x="460" y="395"/>
                  </a:cubicBezTo>
                  <a:cubicBezTo>
                    <a:pt x="563" y="311"/>
                    <a:pt x="695" y="262"/>
                    <a:pt x="822" y="262"/>
                  </a:cubicBezTo>
                  <a:close/>
                  <a:moveTo>
                    <a:pt x="822" y="0"/>
                  </a:moveTo>
                  <a:cubicBezTo>
                    <a:pt x="635" y="0"/>
                    <a:pt x="443" y="70"/>
                    <a:pt x="294" y="193"/>
                  </a:cubicBezTo>
                  <a:cubicBezTo>
                    <a:pt x="136" y="323"/>
                    <a:pt x="41" y="495"/>
                    <a:pt x="25" y="679"/>
                  </a:cubicBezTo>
                  <a:cubicBezTo>
                    <a:pt x="16" y="789"/>
                    <a:pt x="33" y="892"/>
                    <a:pt x="49" y="991"/>
                  </a:cubicBezTo>
                  <a:lnTo>
                    <a:pt x="115" y="981"/>
                  </a:lnTo>
                  <a:lnTo>
                    <a:pt x="49" y="993"/>
                  </a:lnTo>
                  <a:cubicBezTo>
                    <a:pt x="59" y="1053"/>
                    <a:pt x="68" y="1109"/>
                    <a:pt x="71" y="1162"/>
                  </a:cubicBezTo>
                  <a:cubicBezTo>
                    <a:pt x="77" y="1273"/>
                    <a:pt x="59" y="1387"/>
                    <a:pt x="39" y="1506"/>
                  </a:cubicBezTo>
                  <a:cubicBezTo>
                    <a:pt x="26" y="1580"/>
                    <a:pt x="117" y="1960"/>
                    <a:pt x="111" y="2039"/>
                  </a:cubicBezTo>
                  <a:cubicBezTo>
                    <a:pt x="96" y="2206"/>
                    <a:pt x="1" y="2208"/>
                    <a:pt x="222" y="2394"/>
                  </a:cubicBezTo>
                  <a:cubicBezTo>
                    <a:pt x="321" y="2478"/>
                    <a:pt x="457" y="2524"/>
                    <a:pt x="603" y="2524"/>
                  </a:cubicBezTo>
                  <a:cubicBezTo>
                    <a:pt x="682" y="2524"/>
                    <a:pt x="760" y="2511"/>
                    <a:pt x="837" y="2485"/>
                  </a:cubicBezTo>
                  <a:cubicBezTo>
                    <a:pt x="999" y="2427"/>
                    <a:pt x="1150" y="2314"/>
                    <a:pt x="1300" y="2140"/>
                  </a:cubicBezTo>
                  <a:cubicBezTo>
                    <a:pt x="1574" y="1818"/>
                    <a:pt x="1836" y="1305"/>
                    <a:pt x="1803" y="883"/>
                  </a:cubicBezTo>
                  <a:cubicBezTo>
                    <a:pt x="1769" y="438"/>
                    <a:pt x="1289" y="45"/>
                    <a:pt x="899" y="4"/>
                  </a:cubicBezTo>
                  <a:cubicBezTo>
                    <a:pt x="874" y="1"/>
                    <a:pt x="848" y="0"/>
                    <a:pt x="8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dk1"/>
                </a:solidFill>
              </a:endParaRPr>
            </a:p>
          </p:txBody>
        </p:sp>
      </p:grpSp>
      <p:grpSp>
        <p:nvGrpSpPr>
          <p:cNvPr id="30" name="Google Shape;30;p2"/>
          <p:cNvGrpSpPr/>
          <p:nvPr/>
        </p:nvGrpSpPr>
        <p:grpSpPr>
          <a:xfrm rot="-1922792">
            <a:off x="524984" y="5026057"/>
            <a:ext cx="1487998" cy="1493219"/>
            <a:chOff x="1405075" y="832450"/>
            <a:chExt cx="484700" cy="486400"/>
          </a:xfrm>
        </p:grpSpPr>
        <p:sp>
          <p:nvSpPr>
            <p:cNvPr id="31" name="Google Shape;31;p2"/>
            <p:cNvSpPr/>
            <p:nvPr/>
          </p:nvSpPr>
          <p:spPr>
            <a:xfrm>
              <a:off x="1758650" y="993075"/>
              <a:ext cx="127300" cy="146300"/>
            </a:xfrm>
            <a:custGeom>
              <a:avLst/>
              <a:gdLst/>
              <a:ahLst/>
              <a:cxnLst/>
              <a:rect l="l" t="t" r="r" b="b"/>
              <a:pathLst>
                <a:path w="5092" h="5852" extrusionOk="0">
                  <a:moveTo>
                    <a:pt x="3723" y="0"/>
                  </a:moveTo>
                  <a:cubicBezTo>
                    <a:pt x="3675" y="0"/>
                    <a:pt x="3631" y="31"/>
                    <a:pt x="3616" y="79"/>
                  </a:cubicBezTo>
                  <a:cubicBezTo>
                    <a:pt x="3598" y="137"/>
                    <a:pt x="3632" y="199"/>
                    <a:pt x="3691" y="217"/>
                  </a:cubicBezTo>
                  <a:cubicBezTo>
                    <a:pt x="3692" y="217"/>
                    <a:pt x="3715" y="226"/>
                    <a:pt x="3756" y="241"/>
                  </a:cubicBezTo>
                  <a:cubicBezTo>
                    <a:pt x="3941" y="313"/>
                    <a:pt x="4231" y="457"/>
                    <a:pt x="4434" y="978"/>
                  </a:cubicBezTo>
                  <a:cubicBezTo>
                    <a:pt x="4613" y="1433"/>
                    <a:pt x="5091" y="1085"/>
                    <a:pt x="4410" y="2298"/>
                  </a:cubicBezTo>
                  <a:cubicBezTo>
                    <a:pt x="3566" y="3798"/>
                    <a:pt x="2146" y="5308"/>
                    <a:pt x="1258" y="5569"/>
                  </a:cubicBezTo>
                  <a:cubicBezTo>
                    <a:pt x="1204" y="5585"/>
                    <a:pt x="1152" y="5598"/>
                    <a:pt x="1102" y="5608"/>
                  </a:cubicBezTo>
                  <a:cubicBezTo>
                    <a:pt x="1082" y="5612"/>
                    <a:pt x="1061" y="5615"/>
                    <a:pt x="1041" y="5620"/>
                  </a:cubicBezTo>
                  <a:cubicBezTo>
                    <a:pt x="992" y="5627"/>
                    <a:pt x="946" y="5630"/>
                    <a:pt x="903" y="5630"/>
                  </a:cubicBezTo>
                  <a:cubicBezTo>
                    <a:pt x="793" y="5630"/>
                    <a:pt x="707" y="5607"/>
                    <a:pt x="647" y="5561"/>
                  </a:cubicBezTo>
                  <a:cubicBezTo>
                    <a:pt x="273" y="5276"/>
                    <a:pt x="608" y="4239"/>
                    <a:pt x="835" y="3699"/>
                  </a:cubicBezTo>
                  <a:cubicBezTo>
                    <a:pt x="845" y="3673"/>
                    <a:pt x="855" y="3650"/>
                    <a:pt x="865" y="3627"/>
                  </a:cubicBezTo>
                  <a:cubicBezTo>
                    <a:pt x="871" y="3610"/>
                    <a:pt x="880" y="3594"/>
                    <a:pt x="887" y="3577"/>
                  </a:cubicBezTo>
                  <a:cubicBezTo>
                    <a:pt x="894" y="3562"/>
                    <a:pt x="901" y="3547"/>
                    <a:pt x="908" y="3533"/>
                  </a:cubicBezTo>
                  <a:cubicBezTo>
                    <a:pt x="916" y="3514"/>
                    <a:pt x="920" y="3493"/>
                    <a:pt x="917" y="3472"/>
                  </a:cubicBezTo>
                  <a:cubicBezTo>
                    <a:pt x="912" y="3435"/>
                    <a:pt x="889" y="3402"/>
                    <a:pt x="854" y="3386"/>
                  </a:cubicBezTo>
                  <a:cubicBezTo>
                    <a:pt x="840" y="3380"/>
                    <a:pt x="825" y="3376"/>
                    <a:pt x="810" y="3376"/>
                  </a:cubicBezTo>
                  <a:cubicBezTo>
                    <a:pt x="807" y="3376"/>
                    <a:pt x="803" y="3376"/>
                    <a:pt x="800" y="3376"/>
                  </a:cubicBezTo>
                  <a:cubicBezTo>
                    <a:pt x="760" y="3378"/>
                    <a:pt x="725" y="3401"/>
                    <a:pt x="706" y="3439"/>
                  </a:cubicBezTo>
                  <a:cubicBezTo>
                    <a:pt x="690" y="3474"/>
                    <a:pt x="649" y="3562"/>
                    <a:pt x="600" y="3686"/>
                  </a:cubicBezTo>
                  <a:cubicBezTo>
                    <a:pt x="386" y="4206"/>
                    <a:pt x="1" y="5345"/>
                    <a:pt x="511" y="5737"/>
                  </a:cubicBezTo>
                  <a:cubicBezTo>
                    <a:pt x="532" y="5753"/>
                    <a:pt x="553" y="5767"/>
                    <a:pt x="576" y="5780"/>
                  </a:cubicBezTo>
                  <a:cubicBezTo>
                    <a:pt x="665" y="5828"/>
                    <a:pt x="772" y="5852"/>
                    <a:pt x="898" y="5852"/>
                  </a:cubicBezTo>
                  <a:cubicBezTo>
                    <a:pt x="950" y="5852"/>
                    <a:pt x="1005" y="5848"/>
                    <a:pt x="1064" y="5840"/>
                  </a:cubicBezTo>
                  <a:cubicBezTo>
                    <a:pt x="1090" y="5836"/>
                    <a:pt x="1117" y="5832"/>
                    <a:pt x="1145" y="5827"/>
                  </a:cubicBezTo>
                  <a:cubicBezTo>
                    <a:pt x="1189" y="5817"/>
                    <a:pt x="1235" y="5808"/>
                    <a:pt x="1283" y="5794"/>
                  </a:cubicBezTo>
                  <a:cubicBezTo>
                    <a:pt x="1391" y="5764"/>
                    <a:pt x="1506" y="5722"/>
                    <a:pt x="1625" y="5671"/>
                  </a:cubicBezTo>
                  <a:cubicBezTo>
                    <a:pt x="1719" y="5631"/>
                    <a:pt x="1815" y="5584"/>
                    <a:pt x="1914" y="5531"/>
                  </a:cubicBezTo>
                  <a:cubicBezTo>
                    <a:pt x="2655" y="5131"/>
                    <a:pt x="3531" y="4376"/>
                    <a:pt x="4237" y="3358"/>
                  </a:cubicBezTo>
                  <a:cubicBezTo>
                    <a:pt x="4281" y="3293"/>
                    <a:pt x="4326" y="3224"/>
                    <a:pt x="4371" y="3157"/>
                  </a:cubicBezTo>
                  <a:cubicBezTo>
                    <a:pt x="4434" y="3059"/>
                    <a:pt x="4497" y="2958"/>
                    <a:pt x="4557" y="2855"/>
                  </a:cubicBezTo>
                  <a:cubicBezTo>
                    <a:pt x="4972" y="2147"/>
                    <a:pt x="5078" y="1522"/>
                    <a:pt x="4873" y="999"/>
                  </a:cubicBezTo>
                  <a:cubicBezTo>
                    <a:pt x="4631" y="380"/>
                    <a:pt x="4029" y="106"/>
                    <a:pt x="3823" y="28"/>
                  </a:cubicBezTo>
                  <a:cubicBezTo>
                    <a:pt x="3785" y="13"/>
                    <a:pt x="3760" y="7"/>
                    <a:pt x="3754" y="5"/>
                  </a:cubicBezTo>
                  <a:cubicBezTo>
                    <a:pt x="3743" y="2"/>
                    <a:pt x="3733" y="0"/>
                    <a:pt x="37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dk1"/>
                </a:solidFill>
              </a:endParaRPr>
            </a:p>
          </p:txBody>
        </p:sp>
        <p:sp>
          <p:nvSpPr>
            <p:cNvPr id="32" name="Google Shape;32;p2"/>
            <p:cNvSpPr/>
            <p:nvPr/>
          </p:nvSpPr>
          <p:spPr>
            <a:xfrm>
              <a:off x="1784050" y="1071525"/>
              <a:ext cx="105725" cy="116325"/>
            </a:xfrm>
            <a:custGeom>
              <a:avLst/>
              <a:gdLst/>
              <a:ahLst/>
              <a:cxnLst/>
              <a:rect l="l" t="t" r="r" b="b"/>
              <a:pathLst>
                <a:path w="4229" h="4653" extrusionOk="0">
                  <a:moveTo>
                    <a:pt x="3243" y="1"/>
                  </a:moveTo>
                  <a:cubicBezTo>
                    <a:pt x="3186" y="1"/>
                    <a:pt x="3137" y="44"/>
                    <a:pt x="3132" y="101"/>
                  </a:cubicBezTo>
                  <a:cubicBezTo>
                    <a:pt x="3127" y="163"/>
                    <a:pt x="3171" y="217"/>
                    <a:pt x="3232" y="222"/>
                  </a:cubicBezTo>
                  <a:cubicBezTo>
                    <a:pt x="3237" y="222"/>
                    <a:pt x="3379" y="398"/>
                    <a:pt x="3584" y="715"/>
                  </a:cubicBezTo>
                  <a:cubicBezTo>
                    <a:pt x="3773" y="1005"/>
                    <a:pt x="3996" y="1298"/>
                    <a:pt x="3805" y="1863"/>
                  </a:cubicBezTo>
                  <a:cubicBezTo>
                    <a:pt x="3427" y="2979"/>
                    <a:pt x="2253" y="3710"/>
                    <a:pt x="1367" y="3949"/>
                  </a:cubicBezTo>
                  <a:cubicBezTo>
                    <a:pt x="1130" y="4013"/>
                    <a:pt x="923" y="4167"/>
                    <a:pt x="798" y="4167"/>
                  </a:cubicBezTo>
                  <a:cubicBezTo>
                    <a:pt x="772" y="4167"/>
                    <a:pt x="749" y="4160"/>
                    <a:pt x="730" y="4144"/>
                  </a:cubicBezTo>
                  <a:cubicBezTo>
                    <a:pt x="351" y="3814"/>
                    <a:pt x="1052" y="2469"/>
                    <a:pt x="1225" y="2110"/>
                  </a:cubicBezTo>
                  <a:cubicBezTo>
                    <a:pt x="1227" y="2105"/>
                    <a:pt x="1227" y="2102"/>
                    <a:pt x="1223" y="2102"/>
                  </a:cubicBezTo>
                  <a:cubicBezTo>
                    <a:pt x="1189" y="2102"/>
                    <a:pt x="916" y="2303"/>
                    <a:pt x="846" y="2303"/>
                  </a:cubicBezTo>
                  <a:cubicBezTo>
                    <a:pt x="843" y="2303"/>
                    <a:pt x="840" y="2302"/>
                    <a:pt x="837" y="2301"/>
                  </a:cubicBezTo>
                  <a:cubicBezTo>
                    <a:pt x="822" y="2294"/>
                    <a:pt x="805" y="2290"/>
                    <a:pt x="789" y="2290"/>
                  </a:cubicBezTo>
                  <a:cubicBezTo>
                    <a:pt x="748" y="2290"/>
                    <a:pt x="708" y="2313"/>
                    <a:pt x="689" y="2352"/>
                  </a:cubicBezTo>
                  <a:cubicBezTo>
                    <a:pt x="660" y="2412"/>
                    <a:pt x="1" y="3802"/>
                    <a:pt x="584" y="4312"/>
                  </a:cubicBezTo>
                  <a:cubicBezTo>
                    <a:pt x="610" y="4333"/>
                    <a:pt x="708" y="4616"/>
                    <a:pt x="738" y="4632"/>
                  </a:cubicBezTo>
                  <a:cubicBezTo>
                    <a:pt x="764" y="4646"/>
                    <a:pt x="790" y="4652"/>
                    <a:pt x="816" y="4652"/>
                  </a:cubicBezTo>
                  <a:cubicBezTo>
                    <a:pt x="968" y="4652"/>
                    <a:pt x="1140" y="4455"/>
                    <a:pt x="1408" y="4382"/>
                  </a:cubicBezTo>
                  <a:cubicBezTo>
                    <a:pt x="2221" y="4163"/>
                    <a:pt x="3568" y="3258"/>
                    <a:pt x="4015" y="1934"/>
                  </a:cubicBezTo>
                  <a:cubicBezTo>
                    <a:pt x="4229" y="1301"/>
                    <a:pt x="3953" y="798"/>
                    <a:pt x="3726" y="448"/>
                  </a:cubicBezTo>
                  <a:cubicBezTo>
                    <a:pt x="3462" y="43"/>
                    <a:pt x="3272" y="3"/>
                    <a:pt x="3253" y="1"/>
                  </a:cubicBezTo>
                  <a:cubicBezTo>
                    <a:pt x="3249" y="1"/>
                    <a:pt x="3246" y="1"/>
                    <a:pt x="32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dk1"/>
                </a:solidFill>
              </a:endParaRPr>
            </a:p>
          </p:txBody>
        </p:sp>
        <p:sp>
          <p:nvSpPr>
            <p:cNvPr id="33" name="Google Shape;33;p2"/>
            <p:cNvSpPr/>
            <p:nvPr/>
          </p:nvSpPr>
          <p:spPr>
            <a:xfrm>
              <a:off x="1795250" y="1146275"/>
              <a:ext cx="88800" cy="86400"/>
            </a:xfrm>
            <a:custGeom>
              <a:avLst/>
              <a:gdLst/>
              <a:ahLst/>
              <a:cxnLst/>
              <a:rect l="l" t="t" r="r" b="b"/>
              <a:pathLst>
                <a:path w="3552" h="3456" extrusionOk="0">
                  <a:moveTo>
                    <a:pt x="2840" y="1"/>
                  </a:moveTo>
                  <a:cubicBezTo>
                    <a:pt x="2802" y="1"/>
                    <a:pt x="2764" y="21"/>
                    <a:pt x="2744" y="56"/>
                  </a:cubicBezTo>
                  <a:cubicBezTo>
                    <a:pt x="2713" y="109"/>
                    <a:pt x="2730" y="176"/>
                    <a:pt x="2783" y="207"/>
                  </a:cubicBezTo>
                  <a:cubicBezTo>
                    <a:pt x="2786" y="209"/>
                    <a:pt x="2908" y="436"/>
                    <a:pt x="2982" y="818"/>
                  </a:cubicBezTo>
                  <a:cubicBezTo>
                    <a:pt x="3048" y="1158"/>
                    <a:pt x="3098" y="1507"/>
                    <a:pt x="2766" y="1940"/>
                  </a:cubicBezTo>
                  <a:cubicBezTo>
                    <a:pt x="2049" y="2872"/>
                    <a:pt x="1212" y="3099"/>
                    <a:pt x="767" y="3099"/>
                  </a:cubicBezTo>
                  <a:cubicBezTo>
                    <a:pt x="728" y="3099"/>
                    <a:pt x="693" y="3097"/>
                    <a:pt x="661" y="3094"/>
                  </a:cubicBezTo>
                  <a:cubicBezTo>
                    <a:pt x="654" y="3093"/>
                    <a:pt x="648" y="3093"/>
                    <a:pt x="642" y="3093"/>
                  </a:cubicBezTo>
                  <a:cubicBezTo>
                    <a:pt x="560" y="3093"/>
                    <a:pt x="490" y="3143"/>
                    <a:pt x="449" y="3143"/>
                  </a:cubicBezTo>
                  <a:cubicBezTo>
                    <a:pt x="436" y="3143"/>
                    <a:pt x="426" y="3138"/>
                    <a:pt x="419" y="3125"/>
                  </a:cubicBezTo>
                  <a:cubicBezTo>
                    <a:pt x="301" y="2888"/>
                    <a:pt x="1022" y="1805"/>
                    <a:pt x="1406" y="1225"/>
                  </a:cubicBezTo>
                  <a:cubicBezTo>
                    <a:pt x="1414" y="1214"/>
                    <a:pt x="1407" y="1210"/>
                    <a:pt x="1391" y="1210"/>
                  </a:cubicBezTo>
                  <a:cubicBezTo>
                    <a:pt x="1349" y="1210"/>
                    <a:pt x="1244" y="1239"/>
                    <a:pt x="1181" y="1239"/>
                  </a:cubicBezTo>
                  <a:cubicBezTo>
                    <a:pt x="1164" y="1239"/>
                    <a:pt x="1150" y="1236"/>
                    <a:pt x="1141" y="1231"/>
                  </a:cubicBezTo>
                  <a:cubicBezTo>
                    <a:pt x="1123" y="1218"/>
                    <a:pt x="1101" y="1212"/>
                    <a:pt x="1080" y="1212"/>
                  </a:cubicBezTo>
                  <a:cubicBezTo>
                    <a:pt x="1044" y="1212"/>
                    <a:pt x="1009" y="1229"/>
                    <a:pt x="987" y="1262"/>
                  </a:cubicBezTo>
                  <a:cubicBezTo>
                    <a:pt x="821" y="1513"/>
                    <a:pt x="0" y="2788"/>
                    <a:pt x="221" y="3225"/>
                  </a:cubicBezTo>
                  <a:cubicBezTo>
                    <a:pt x="248" y="3278"/>
                    <a:pt x="295" y="3338"/>
                    <a:pt x="381" y="3384"/>
                  </a:cubicBezTo>
                  <a:cubicBezTo>
                    <a:pt x="442" y="3418"/>
                    <a:pt x="522" y="3443"/>
                    <a:pt x="627" y="3453"/>
                  </a:cubicBezTo>
                  <a:cubicBezTo>
                    <a:pt x="649" y="3455"/>
                    <a:pt x="672" y="3456"/>
                    <a:pt x="695" y="3456"/>
                  </a:cubicBezTo>
                  <a:cubicBezTo>
                    <a:pt x="1300" y="3456"/>
                    <a:pt x="2457" y="2775"/>
                    <a:pt x="3178" y="1835"/>
                  </a:cubicBezTo>
                  <a:cubicBezTo>
                    <a:pt x="3551" y="1349"/>
                    <a:pt x="3293" y="1189"/>
                    <a:pt x="3214" y="783"/>
                  </a:cubicBezTo>
                  <a:cubicBezTo>
                    <a:pt x="3120" y="305"/>
                    <a:pt x="2911" y="26"/>
                    <a:pt x="2895" y="16"/>
                  </a:cubicBezTo>
                  <a:cubicBezTo>
                    <a:pt x="2894" y="16"/>
                    <a:pt x="2893" y="15"/>
                    <a:pt x="2892" y="14"/>
                  </a:cubicBezTo>
                  <a:cubicBezTo>
                    <a:pt x="2876" y="5"/>
                    <a:pt x="2858" y="1"/>
                    <a:pt x="28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dk1"/>
                </a:solidFill>
              </a:endParaRPr>
            </a:p>
          </p:txBody>
        </p:sp>
        <p:sp>
          <p:nvSpPr>
            <p:cNvPr id="34" name="Google Shape;34;p2"/>
            <p:cNvSpPr/>
            <p:nvPr/>
          </p:nvSpPr>
          <p:spPr>
            <a:xfrm>
              <a:off x="1521425" y="1020725"/>
              <a:ext cx="237225" cy="123775"/>
            </a:xfrm>
            <a:custGeom>
              <a:avLst/>
              <a:gdLst/>
              <a:ahLst/>
              <a:cxnLst/>
              <a:rect l="l" t="t" r="r" b="b"/>
              <a:pathLst>
                <a:path w="9489" h="4951" extrusionOk="0">
                  <a:moveTo>
                    <a:pt x="8101" y="0"/>
                  </a:moveTo>
                  <a:cubicBezTo>
                    <a:pt x="8053" y="0"/>
                    <a:pt x="8003" y="1"/>
                    <a:pt x="7954" y="3"/>
                  </a:cubicBezTo>
                  <a:cubicBezTo>
                    <a:pt x="7882" y="5"/>
                    <a:pt x="7807" y="10"/>
                    <a:pt x="7731" y="16"/>
                  </a:cubicBezTo>
                  <a:cubicBezTo>
                    <a:pt x="7452" y="37"/>
                    <a:pt x="7155" y="82"/>
                    <a:pt x="6854" y="139"/>
                  </a:cubicBezTo>
                  <a:cubicBezTo>
                    <a:pt x="6782" y="152"/>
                    <a:pt x="6708" y="167"/>
                    <a:pt x="6635" y="181"/>
                  </a:cubicBezTo>
                  <a:cubicBezTo>
                    <a:pt x="6317" y="246"/>
                    <a:pt x="6000" y="318"/>
                    <a:pt x="5698" y="389"/>
                  </a:cubicBezTo>
                  <a:cubicBezTo>
                    <a:pt x="5397" y="458"/>
                    <a:pt x="5113" y="525"/>
                    <a:pt x="4868" y="572"/>
                  </a:cubicBezTo>
                  <a:cubicBezTo>
                    <a:pt x="3470" y="838"/>
                    <a:pt x="124" y="1887"/>
                    <a:pt x="91" y="1897"/>
                  </a:cubicBezTo>
                  <a:cubicBezTo>
                    <a:pt x="31" y="1915"/>
                    <a:pt x="0" y="1979"/>
                    <a:pt x="17" y="2036"/>
                  </a:cubicBezTo>
                  <a:cubicBezTo>
                    <a:pt x="33" y="2084"/>
                    <a:pt x="77" y="2114"/>
                    <a:pt x="124" y="2114"/>
                  </a:cubicBezTo>
                  <a:cubicBezTo>
                    <a:pt x="135" y="2114"/>
                    <a:pt x="146" y="2112"/>
                    <a:pt x="157" y="2109"/>
                  </a:cubicBezTo>
                  <a:cubicBezTo>
                    <a:pt x="190" y="2098"/>
                    <a:pt x="955" y="1859"/>
                    <a:pt x="2342" y="1594"/>
                  </a:cubicBezTo>
                  <a:cubicBezTo>
                    <a:pt x="2591" y="1547"/>
                    <a:pt x="5388" y="882"/>
                    <a:pt x="5691" y="812"/>
                  </a:cubicBezTo>
                  <a:cubicBezTo>
                    <a:pt x="5979" y="746"/>
                    <a:pt x="6251" y="591"/>
                    <a:pt x="6566" y="527"/>
                  </a:cubicBezTo>
                  <a:cubicBezTo>
                    <a:pt x="6637" y="513"/>
                    <a:pt x="6807" y="471"/>
                    <a:pt x="6881" y="457"/>
                  </a:cubicBezTo>
                  <a:cubicBezTo>
                    <a:pt x="7182" y="402"/>
                    <a:pt x="7256" y="422"/>
                    <a:pt x="7536" y="402"/>
                  </a:cubicBezTo>
                  <a:cubicBezTo>
                    <a:pt x="7612" y="396"/>
                    <a:pt x="7911" y="229"/>
                    <a:pt x="7982" y="227"/>
                  </a:cubicBezTo>
                  <a:cubicBezTo>
                    <a:pt x="8020" y="225"/>
                    <a:pt x="8058" y="225"/>
                    <a:pt x="8095" y="225"/>
                  </a:cubicBezTo>
                  <a:cubicBezTo>
                    <a:pt x="8444" y="225"/>
                    <a:pt x="8746" y="277"/>
                    <a:pt x="8957" y="409"/>
                  </a:cubicBezTo>
                  <a:cubicBezTo>
                    <a:pt x="9075" y="482"/>
                    <a:pt x="9165" y="580"/>
                    <a:pt x="9221" y="710"/>
                  </a:cubicBezTo>
                  <a:cubicBezTo>
                    <a:pt x="9226" y="721"/>
                    <a:pt x="9231" y="733"/>
                    <a:pt x="9236" y="746"/>
                  </a:cubicBezTo>
                  <a:cubicBezTo>
                    <a:pt x="9241" y="761"/>
                    <a:pt x="9241" y="781"/>
                    <a:pt x="9234" y="811"/>
                  </a:cubicBezTo>
                  <a:lnTo>
                    <a:pt x="9233" y="811"/>
                  </a:lnTo>
                  <a:cubicBezTo>
                    <a:pt x="9217" y="877"/>
                    <a:pt x="9162" y="979"/>
                    <a:pt x="9050" y="1121"/>
                  </a:cubicBezTo>
                  <a:cubicBezTo>
                    <a:pt x="8897" y="1318"/>
                    <a:pt x="8663" y="1295"/>
                    <a:pt x="8239" y="1664"/>
                  </a:cubicBezTo>
                  <a:cubicBezTo>
                    <a:pt x="8176" y="1720"/>
                    <a:pt x="8079" y="2079"/>
                    <a:pt x="8007" y="2139"/>
                  </a:cubicBezTo>
                  <a:cubicBezTo>
                    <a:pt x="7819" y="2297"/>
                    <a:pt x="7604" y="2470"/>
                    <a:pt x="7360" y="2659"/>
                  </a:cubicBezTo>
                  <a:cubicBezTo>
                    <a:pt x="7298" y="2707"/>
                    <a:pt x="7236" y="2754"/>
                    <a:pt x="7172" y="2802"/>
                  </a:cubicBezTo>
                  <a:cubicBezTo>
                    <a:pt x="7104" y="2853"/>
                    <a:pt x="7044" y="2924"/>
                    <a:pt x="6965" y="2957"/>
                  </a:cubicBezTo>
                  <a:cubicBezTo>
                    <a:pt x="5836" y="3434"/>
                    <a:pt x="4819" y="4437"/>
                    <a:pt x="4164" y="4740"/>
                  </a:cubicBezTo>
                  <a:cubicBezTo>
                    <a:pt x="4108" y="4765"/>
                    <a:pt x="4083" y="4832"/>
                    <a:pt x="4109" y="4887"/>
                  </a:cubicBezTo>
                  <a:cubicBezTo>
                    <a:pt x="4120" y="4910"/>
                    <a:pt x="4137" y="4926"/>
                    <a:pt x="4158" y="4938"/>
                  </a:cubicBezTo>
                  <a:cubicBezTo>
                    <a:pt x="4174" y="4946"/>
                    <a:pt x="4192" y="4951"/>
                    <a:pt x="4210" y="4951"/>
                  </a:cubicBezTo>
                  <a:cubicBezTo>
                    <a:pt x="4226" y="4951"/>
                    <a:pt x="4242" y="4948"/>
                    <a:pt x="4257" y="4941"/>
                  </a:cubicBezTo>
                  <a:cubicBezTo>
                    <a:pt x="4632" y="4769"/>
                    <a:pt x="5150" y="4467"/>
                    <a:pt x="5719" y="4098"/>
                  </a:cubicBezTo>
                  <a:cubicBezTo>
                    <a:pt x="5790" y="4050"/>
                    <a:pt x="5863" y="4003"/>
                    <a:pt x="5936" y="3956"/>
                  </a:cubicBezTo>
                  <a:cubicBezTo>
                    <a:pt x="6282" y="3724"/>
                    <a:pt x="6643" y="3472"/>
                    <a:pt x="6996" y="3210"/>
                  </a:cubicBezTo>
                  <a:cubicBezTo>
                    <a:pt x="7065" y="3161"/>
                    <a:pt x="7133" y="3110"/>
                    <a:pt x="7203" y="3057"/>
                  </a:cubicBezTo>
                  <a:cubicBezTo>
                    <a:pt x="7301" y="2984"/>
                    <a:pt x="7400" y="2909"/>
                    <a:pt x="7496" y="2834"/>
                  </a:cubicBezTo>
                  <a:cubicBezTo>
                    <a:pt x="7693" y="2683"/>
                    <a:pt x="7875" y="2537"/>
                    <a:pt x="8041" y="2399"/>
                  </a:cubicBezTo>
                  <a:cubicBezTo>
                    <a:pt x="8112" y="2342"/>
                    <a:pt x="8179" y="2285"/>
                    <a:pt x="8243" y="2231"/>
                  </a:cubicBezTo>
                  <a:cubicBezTo>
                    <a:pt x="8607" y="1921"/>
                    <a:pt x="8888" y="1653"/>
                    <a:pt x="9089" y="1422"/>
                  </a:cubicBezTo>
                  <a:cubicBezTo>
                    <a:pt x="9104" y="1405"/>
                    <a:pt x="9119" y="1389"/>
                    <a:pt x="9133" y="1372"/>
                  </a:cubicBezTo>
                  <a:cubicBezTo>
                    <a:pt x="9191" y="1303"/>
                    <a:pt x="9241" y="1239"/>
                    <a:pt x="9281" y="1178"/>
                  </a:cubicBezTo>
                  <a:cubicBezTo>
                    <a:pt x="9435" y="960"/>
                    <a:pt x="9489" y="791"/>
                    <a:pt x="9445" y="669"/>
                  </a:cubicBezTo>
                  <a:cubicBezTo>
                    <a:pt x="9427" y="623"/>
                    <a:pt x="9408" y="579"/>
                    <a:pt x="9384" y="538"/>
                  </a:cubicBezTo>
                  <a:cubicBezTo>
                    <a:pt x="9327" y="435"/>
                    <a:pt x="9254" y="348"/>
                    <a:pt x="9165" y="279"/>
                  </a:cubicBezTo>
                  <a:cubicBezTo>
                    <a:pt x="9093" y="222"/>
                    <a:pt x="9012" y="175"/>
                    <a:pt x="8923" y="138"/>
                  </a:cubicBezTo>
                  <a:cubicBezTo>
                    <a:pt x="8696" y="41"/>
                    <a:pt x="8415" y="0"/>
                    <a:pt x="8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dk1"/>
                </a:solidFill>
              </a:endParaRPr>
            </a:p>
          </p:txBody>
        </p:sp>
        <p:sp>
          <p:nvSpPr>
            <p:cNvPr id="35" name="Google Shape;35;p2"/>
            <p:cNvSpPr/>
            <p:nvPr/>
          </p:nvSpPr>
          <p:spPr>
            <a:xfrm>
              <a:off x="1624300" y="1115525"/>
              <a:ext cx="48525" cy="116775"/>
            </a:xfrm>
            <a:custGeom>
              <a:avLst/>
              <a:gdLst/>
              <a:ahLst/>
              <a:cxnLst/>
              <a:rect l="l" t="t" r="r" b="b"/>
              <a:pathLst>
                <a:path w="1941" h="4671" extrusionOk="0">
                  <a:moveTo>
                    <a:pt x="1705" y="0"/>
                  </a:moveTo>
                  <a:cubicBezTo>
                    <a:pt x="1702" y="0"/>
                    <a:pt x="1699" y="0"/>
                    <a:pt x="1697" y="0"/>
                  </a:cubicBezTo>
                  <a:cubicBezTo>
                    <a:pt x="1635" y="7"/>
                    <a:pt x="1590" y="59"/>
                    <a:pt x="1595" y="121"/>
                  </a:cubicBezTo>
                  <a:cubicBezTo>
                    <a:pt x="1596" y="125"/>
                    <a:pt x="1601" y="193"/>
                    <a:pt x="1604" y="306"/>
                  </a:cubicBezTo>
                  <a:cubicBezTo>
                    <a:pt x="1623" y="990"/>
                    <a:pt x="1724" y="3031"/>
                    <a:pt x="209" y="4099"/>
                  </a:cubicBezTo>
                  <a:cubicBezTo>
                    <a:pt x="159" y="4135"/>
                    <a:pt x="0" y="4573"/>
                    <a:pt x="36" y="4624"/>
                  </a:cubicBezTo>
                  <a:cubicBezTo>
                    <a:pt x="46" y="4638"/>
                    <a:pt x="59" y="4650"/>
                    <a:pt x="74" y="4657"/>
                  </a:cubicBezTo>
                  <a:cubicBezTo>
                    <a:pt x="90" y="4666"/>
                    <a:pt x="108" y="4671"/>
                    <a:pt x="126" y="4671"/>
                  </a:cubicBezTo>
                  <a:cubicBezTo>
                    <a:pt x="148" y="4671"/>
                    <a:pt x="171" y="4664"/>
                    <a:pt x="190" y="4650"/>
                  </a:cubicBezTo>
                  <a:cubicBezTo>
                    <a:pt x="1940" y="3416"/>
                    <a:pt x="1847" y="624"/>
                    <a:pt x="1821" y="164"/>
                  </a:cubicBezTo>
                  <a:cubicBezTo>
                    <a:pt x="1818" y="132"/>
                    <a:pt x="1817" y="112"/>
                    <a:pt x="1816" y="103"/>
                  </a:cubicBezTo>
                  <a:cubicBezTo>
                    <a:pt x="1811" y="45"/>
                    <a:pt x="1763" y="0"/>
                    <a:pt x="17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dk1"/>
                </a:solidFill>
              </a:endParaRPr>
            </a:p>
          </p:txBody>
        </p:sp>
        <p:sp>
          <p:nvSpPr>
            <p:cNvPr id="36" name="Google Shape;36;p2"/>
            <p:cNvSpPr/>
            <p:nvPr/>
          </p:nvSpPr>
          <p:spPr>
            <a:xfrm>
              <a:off x="1712000" y="950175"/>
              <a:ext cx="19550" cy="6200"/>
            </a:xfrm>
            <a:custGeom>
              <a:avLst/>
              <a:gdLst/>
              <a:ahLst/>
              <a:cxnLst/>
              <a:rect l="l" t="t" r="r" b="b"/>
              <a:pathLst>
                <a:path w="782" h="248" extrusionOk="0">
                  <a:moveTo>
                    <a:pt x="529" y="0"/>
                  </a:moveTo>
                  <a:cubicBezTo>
                    <a:pt x="499" y="0"/>
                    <a:pt x="470" y="2"/>
                    <a:pt x="440" y="6"/>
                  </a:cubicBezTo>
                  <a:cubicBezTo>
                    <a:pt x="266" y="28"/>
                    <a:pt x="112" y="113"/>
                    <a:pt x="0" y="247"/>
                  </a:cubicBezTo>
                  <a:cubicBezTo>
                    <a:pt x="253" y="181"/>
                    <a:pt x="514" y="112"/>
                    <a:pt x="781" y="48"/>
                  </a:cubicBezTo>
                  <a:cubicBezTo>
                    <a:pt x="702" y="17"/>
                    <a:pt x="617" y="0"/>
                    <a:pt x="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dk1"/>
                </a:solidFill>
              </a:endParaRPr>
            </a:p>
          </p:txBody>
        </p:sp>
        <p:sp>
          <p:nvSpPr>
            <p:cNvPr id="37" name="Google Shape;37;p2"/>
            <p:cNvSpPr/>
            <p:nvPr/>
          </p:nvSpPr>
          <p:spPr>
            <a:xfrm>
              <a:off x="1747750" y="936200"/>
              <a:ext cx="109225" cy="153200"/>
            </a:xfrm>
            <a:custGeom>
              <a:avLst/>
              <a:gdLst/>
              <a:ahLst/>
              <a:cxnLst/>
              <a:rect l="l" t="t" r="r" b="b"/>
              <a:pathLst>
                <a:path w="4369" h="6128" extrusionOk="0">
                  <a:moveTo>
                    <a:pt x="1866" y="0"/>
                  </a:moveTo>
                  <a:cubicBezTo>
                    <a:pt x="1573" y="0"/>
                    <a:pt x="1241" y="32"/>
                    <a:pt x="863" y="84"/>
                  </a:cubicBezTo>
                  <a:cubicBezTo>
                    <a:pt x="790" y="95"/>
                    <a:pt x="718" y="106"/>
                    <a:pt x="643" y="117"/>
                  </a:cubicBezTo>
                  <a:lnTo>
                    <a:pt x="665" y="333"/>
                  </a:lnTo>
                  <a:cubicBezTo>
                    <a:pt x="740" y="320"/>
                    <a:pt x="813" y="310"/>
                    <a:pt x="887" y="300"/>
                  </a:cubicBezTo>
                  <a:cubicBezTo>
                    <a:pt x="1169" y="261"/>
                    <a:pt x="1430" y="240"/>
                    <a:pt x="1670" y="240"/>
                  </a:cubicBezTo>
                  <a:cubicBezTo>
                    <a:pt x="2329" y="240"/>
                    <a:pt x="2830" y="401"/>
                    <a:pt x="3195" y="806"/>
                  </a:cubicBezTo>
                  <a:cubicBezTo>
                    <a:pt x="4091" y="1801"/>
                    <a:pt x="4112" y="2167"/>
                    <a:pt x="3912" y="2607"/>
                  </a:cubicBezTo>
                  <a:cubicBezTo>
                    <a:pt x="3725" y="3019"/>
                    <a:pt x="2397" y="4590"/>
                    <a:pt x="1433" y="5409"/>
                  </a:cubicBezTo>
                  <a:cubicBezTo>
                    <a:pt x="1363" y="5468"/>
                    <a:pt x="1294" y="5524"/>
                    <a:pt x="1228" y="5575"/>
                  </a:cubicBezTo>
                  <a:cubicBezTo>
                    <a:pt x="961" y="5781"/>
                    <a:pt x="738" y="5908"/>
                    <a:pt x="593" y="5908"/>
                  </a:cubicBezTo>
                  <a:cubicBezTo>
                    <a:pt x="573" y="5908"/>
                    <a:pt x="554" y="5905"/>
                    <a:pt x="537" y="5900"/>
                  </a:cubicBezTo>
                  <a:cubicBezTo>
                    <a:pt x="481" y="5883"/>
                    <a:pt x="431" y="5854"/>
                    <a:pt x="392" y="5812"/>
                  </a:cubicBezTo>
                  <a:cubicBezTo>
                    <a:pt x="352" y="5771"/>
                    <a:pt x="320" y="5716"/>
                    <a:pt x="297" y="5649"/>
                  </a:cubicBezTo>
                  <a:cubicBezTo>
                    <a:pt x="235" y="5478"/>
                    <a:pt x="224" y="5229"/>
                    <a:pt x="275" y="4916"/>
                  </a:cubicBezTo>
                  <a:cubicBezTo>
                    <a:pt x="352" y="4441"/>
                    <a:pt x="445" y="4521"/>
                    <a:pt x="837" y="3783"/>
                  </a:cubicBezTo>
                  <a:cubicBezTo>
                    <a:pt x="895" y="3672"/>
                    <a:pt x="1081" y="2853"/>
                    <a:pt x="1147" y="2737"/>
                  </a:cubicBezTo>
                  <a:cubicBezTo>
                    <a:pt x="1278" y="2511"/>
                    <a:pt x="1461" y="2464"/>
                    <a:pt x="1585" y="2033"/>
                  </a:cubicBezTo>
                  <a:cubicBezTo>
                    <a:pt x="1602" y="1974"/>
                    <a:pt x="1605" y="1913"/>
                    <a:pt x="1555" y="1879"/>
                  </a:cubicBezTo>
                  <a:cubicBezTo>
                    <a:pt x="1536" y="1866"/>
                    <a:pt x="1515" y="1861"/>
                    <a:pt x="1494" y="1861"/>
                  </a:cubicBezTo>
                  <a:cubicBezTo>
                    <a:pt x="1458" y="1861"/>
                    <a:pt x="1422" y="1878"/>
                    <a:pt x="1400" y="1910"/>
                  </a:cubicBezTo>
                  <a:cubicBezTo>
                    <a:pt x="1298" y="2065"/>
                    <a:pt x="1201" y="2219"/>
                    <a:pt x="1108" y="2369"/>
                  </a:cubicBezTo>
                  <a:cubicBezTo>
                    <a:pt x="1043" y="2478"/>
                    <a:pt x="978" y="2586"/>
                    <a:pt x="920" y="2693"/>
                  </a:cubicBezTo>
                  <a:cubicBezTo>
                    <a:pt x="675" y="3123"/>
                    <a:pt x="477" y="3536"/>
                    <a:pt x="331" y="3918"/>
                  </a:cubicBezTo>
                  <a:cubicBezTo>
                    <a:pt x="279" y="4052"/>
                    <a:pt x="235" y="4179"/>
                    <a:pt x="195" y="4304"/>
                  </a:cubicBezTo>
                  <a:cubicBezTo>
                    <a:pt x="146" y="4461"/>
                    <a:pt x="108" y="4611"/>
                    <a:pt x="80" y="4753"/>
                  </a:cubicBezTo>
                  <a:cubicBezTo>
                    <a:pt x="67" y="4807"/>
                    <a:pt x="59" y="4861"/>
                    <a:pt x="50" y="4913"/>
                  </a:cubicBezTo>
                  <a:cubicBezTo>
                    <a:pt x="1" y="5238"/>
                    <a:pt x="12" y="5513"/>
                    <a:pt x="89" y="5725"/>
                  </a:cubicBezTo>
                  <a:cubicBezTo>
                    <a:pt x="112" y="5790"/>
                    <a:pt x="143" y="5848"/>
                    <a:pt x="179" y="5898"/>
                  </a:cubicBezTo>
                  <a:cubicBezTo>
                    <a:pt x="242" y="5991"/>
                    <a:pt x="328" y="6058"/>
                    <a:pt x="428" y="6099"/>
                  </a:cubicBezTo>
                  <a:cubicBezTo>
                    <a:pt x="443" y="6104"/>
                    <a:pt x="458" y="6109"/>
                    <a:pt x="473" y="6114"/>
                  </a:cubicBezTo>
                  <a:cubicBezTo>
                    <a:pt x="503" y="6123"/>
                    <a:pt x="535" y="6127"/>
                    <a:pt x="569" y="6127"/>
                  </a:cubicBezTo>
                  <a:cubicBezTo>
                    <a:pt x="698" y="6127"/>
                    <a:pt x="857" y="6066"/>
                    <a:pt x="1036" y="5961"/>
                  </a:cubicBezTo>
                  <a:cubicBezTo>
                    <a:pt x="1106" y="5920"/>
                    <a:pt x="1179" y="5873"/>
                    <a:pt x="1254" y="5820"/>
                  </a:cubicBezTo>
                  <a:cubicBezTo>
                    <a:pt x="1286" y="5796"/>
                    <a:pt x="1320" y="5772"/>
                    <a:pt x="1353" y="5747"/>
                  </a:cubicBezTo>
                  <a:cubicBezTo>
                    <a:pt x="1389" y="5721"/>
                    <a:pt x="1425" y="5693"/>
                    <a:pt x="1461" y="5664"/>
                  </a:cubicBezTo>
                  <a:lnTo>
                    <a:pt x="1461" y="5663"/>
                  </a:lnTo>
                  <a:cubicBezTo>
                    <a:pt x="2539" y="4807"/>
                    <a:pt x="3950" y="3459"/>
                    <a:pt x="4114" y="2698"/>
                  </a:cubicBezTo>
                  <a:cubicBezTo>
                    <a:pt x="4129" y="2633"/>
                    <a:pt x="4167" y="2577"/>
                    <a:pt x="4192" y="2517"/>
                  </a:cubicBezTo>
                  <a:cubicBezTo>
                    <a:pt x="4219" y="2446"/>
                    <a:pt x="4242" y="2375"/>
                    <a:pt x="4259" y="2303"/>
                  </a:cubicBezTo>
                  <a:cubicBezTo>
                    <a:pt x="4368" y="1870"/>
                    <a:pt x="4017" y="1340"/>
                    <a:pt x="3314" y="560"/>
                  </a:cubicBezTo>
                  <a:cubicBezTo>
                    <a:pt x="2942" y="146"/>
                    <a:pt x="2489" y="0"/>
                    <a:pt x="18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dk1"/>
                </a:solidFill>
              </a:endParaRPr>
            </a:p>
          </p:txBody>
        </p:sp>
        <p:sp>
          <p:nvSpPr>
            <p:cNvPr id="38" name="Google Shape;38;p2"/>
            <p:cNvSpPr/>
            <p:nvPr/>
          </p:nvSpPr>
          <p:spPr>
            <a:xfrm>
              <a:off x="1405075" y="959225"/>
              <a:ext cx="314525" cy="337575"/>
            </a:xfrm>
            <a:custGeom>
              <a:avLst/>
              <a:gdLst/>
              <a:ahLst/>
              <a:cxnLst/>
              <a:rect l="l" t="t" r="r" b="b"/>
              <a:pathLst>
                <a:path w="12581" h="13503" extrusionOk="0">
                  <a:moveTo>
                    <a:pt x="11199" y="1"/>
                  </a:moveTo>
                  <a:cubicBezTo>
                    <a:pt x="11129" y="28"/>
                    <a:pt x="11059" y="55"/>
                    <a:pt x="10985" y="85"/>
                  </a:cubicBezTo>
                  <a:cubicBezTo>
                    <a:pt x="8233" y="1205"/>
                    <a:pt x="2439" y="4322"/>
                    <a:pt x="2292" y="4482"/>
                  </a:cubicBezTo>
                  <a:lnTo>
                    <a:pt x="2017" y="4922"/>
                  </a:lnTo>
                  <a:cubicBezTo>
                    <a:pt x="2007" y="4932"/>
                    <a:pt x="2001" y="4944"/>
                    <a:pt x="1995" y="4957"/>
                  </a:cubicBezTo>
                  <a:lnTo>
                    <a:pt x="104" y="10206"/>
                  </a:lnTo>
                  <a:cubicBezTo>
                    <a:pt x="1" y="10479"/>
                    <a:pt x="408" y="11108"/>
                    <a:pt x="675" y="11224"/>
                  </a:cubicBezTo>
                  <a:lnTo>
                    <a:pt x="2837" y="11967"/>
                  </a:lnTo>
                  <a:cubicBezTo>
                    <a:pt x="2996" y="12042"/>
                    <a:pt x="6138" y="13502"/>
                    <a:pt x="8598" y="13502"/>
                  </a:cubicBezTo>
                  <a:cubicBezTo>
                    <a:pt x="9112" y="13502"/>
                    <a:pt x="9597" y="13438"/>
                    <a:pt x="10018" y="13285"/>
                  </a:cubicBezTo>
                  <a:cubicBezTo>
                    <a:pt x="11100" y="12891"/>
                    <a:pt x="11864" y="12321"/>
                    <a:pt x="12381" y="11801"/>
                  </a:cubicBezTo>
                  <a:cubicBezTo>
                    <a:pt x="12453" y="11731"/>
                    <a:pt x="12519" y="11661"/>
                    <a:pt x="12581" y="11592"/>
                  </a:cubicBezTo>
                  <a:lnTo>
                    <a:pt x="12543" y="11286"/>
                  </a:lnTo>
                  <a:cubicBezTo>
                    <a:pt x="12483" y="11359"/>
                    <a:pt x="12419" y="11433"/>
                    <a:pt x="12347" y="11510"/>
                  </a:cubicBezTo>
                  <a:cubicBezTo>
                    <a:pt x="11847" y="12044"/>
                    <a:pt x="11071" y="12664"/>
                    <a:pt x="9941" y="13076"/>
                  </a:cubicBezTo>
                  <a:cubicBezTo>
                    <a:pt x="9579" y="13208"/>
                    <a:pt x="9165" y="13264"/>
                    <a:pt x="8722" y="13264"/>
                  </a:cubicBezTo>
                  <a:cubicBezTo>
                    <a:pt x="6289" y="13264"/>
                    <a:pt x="3005" y="11574"/>
                    <a:pt x="2963" y="11554"/>
                  </a:cubicBezTo>
                  <a:lnTo>
                    <a:pt x="1028" y="10611"/>
                  </a:lnTo>
                  <a:cubicBezTo>
                    <a:pt x="644" y="10448"/>
                    <a:pt x="523" y="10221"/>
                    <a:pt x="651" y="9824"/>
                  </a:cubicBezTo>
                  <a:lnTo>
                    <a:pt x="1735" y="6549"/>
                  </a:lnTo>
                  <a:cubicBezTo>
                    <a:pt x="2216" y="5284"/>
                    <a:pt x="3092" y="4137"/>
                    <a:pt x="4335" y="3597"/>
                  </a:cubicBezTo>
                  <a:cubicBezTo>
                    <a:pt x="8435" y="1813"/>
                    <a:pt x="8970" y="1147"/>
                    <a:pt x="10745" y="423"/>
                  </a:cubicBezTo>
                  <a:cubicBezTo>
                    <a:pt x="10817" y="393"/>
                    <a:pt x="11156" y="253"/>
                    <a:pt x="11225" y="226"/>
                  </a:cubicBezTo>
                  <a:lnTo>
                    <a:pt x="111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dk1"/>
                </a:solidFill>
              </a:endParaRPr>
            </a:p>
          </p:txBody>
        </p:sp>
        <p:sp>
          <p:nvSpPr>
            <p:cNvPr id="39" name="Google Shape;39;p2"/>
            <p:cNvSpPr/>
            <p:nvPr/>
          </p:nvSpPr>
          <p:spPr>
            <a:xfrm>
              <a:off x="1790975" y="1180175"/>
              <a:ext cx="31175" cy="18175"/>
            </a:xfrm>
            <a:custGeom>
              <a:avLst/>
              <a:gdLst/>
              <a:ahLst/>
              <a:cxnLst/>
              <a:rect l="l" t="t" r="r" b="b"/>
              <a:pathLst>
                <a:path w="1247" h="727" extrusionOk="0">
                  <a:moveTo>
                    <a:pt x="1116" y="0"/>
                  </a:moveTo>
                  <a:cubicBezTo>
                    <a:pt x="1110" y="0"/>
                    <a:pt x="1103" y="1"/>
                    <a:pt x="1096" y="2"/>
                  </a:cubicBezTo>
                  <a:cubicBezTo>
                    <a:pt x="1089" y="3"/>
                    <a:pt x="1080" y="6"/>
                    <a:pt x="1073" y="9"/>
                  </a:cubicBezTo>
                  <a:cubicBezTo>
                    <a:pt x="1058" y="17"/>
                    <a:pt x="999" y="41"/>
                    <a:pt x="912" y="83"/>
                  </a:cubicBezTo>
                  <a:lnTo>
                    <a:pt x="911" y="83"/>
                  </a:lnTo>
                  <a:cubicBezTo>
                    <a:pt x="756" y="152"/>
                    <a:pt x="507" y="266"/>
                    <a:pt x="214" y="398"/>
                  </a:cubicBezTo>
                  <a:cubicBezTo>
                    <a:pt x="144" y="429"/>
                    <a:pt x="73" y="461"/>
                    <a:pt x="0" y="495"/>
                  </a:cubicBezTo>
                  <a:lnTo>
                    <a:pt x="25" y="726"/>
                  </a:lnTo>
                  <a:cubicBezTo>
                    <a:pt x="98" y="694"/>
                    <a:pt x="168" y="661"/>
                    <a:pt x="239" y="630"/>
                  </a:cubicBezTo>
                  <a:cubicBezTo>
                    <a:pt x="467" y="525"/>
                    <a:pt x="691" y="426"/>
                    <a:pt x="891" y="335"/>
                  </a:cubicBezTo>
                  <a:cubicBezTo>
                    <a:pt x="989" y="291"/>
                    <a:pt x="1078" y="251"/>
                    <a:pt x="1164" y="212"/>
                  </a:cubicBezTo>
                  <a:cubicBezTo>
                    <a:pt x="1220" y="187"/>
                    <a:pt x="1246" y="120"/>
                    <a:pt x="1220" y="66"/>
                  </a:cubicBezTo>
                  <a:cubicBezTo>
                    <a:pt x="1212" y="48"/>
                    <a:pt x="1199" y="33"/>
                    <a:pt x="1184" y="22"/>
                  </a:cubicBezTo>
                  <a:cubicBezTo>
                    <a:pt x="1165" y="8"/>
                    <a:pt x="1141" y="0"/>
                    <a:pt x="11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dk1"/>
                </a:solidFill>
              </a:endParaRPr>
            </a:p>
          </p:txBody>
        </p:sp>
        <p:sp>
          <p:nvSpPr>
            <p:cNvPr id="40" name="Google Shape;40;p2"/>
            <p:cNvSpPr/>
            <p:nvPr/>
          </p:nvSpPr>
          <p:spPr>
            <a:xfrm>
              <a:off x="1668125" y="832450"/>
              <a:ext cx="134425" cy="486400"/>
            </a:xfrm>
            <a:custGeom>
              <a:avLst/>
              <a:gdLst/>
              <a:ahLst/>
              <a:cxnLst/>
              <a:rect l="l" t="t" r="r" b="b"/>
              <a:pathLst>
                <a:path w="5377" h="19456" extrusionOk="0">
                  <a:moveTo>
                    <a:pt x="1097" y="1"/>
                  </a:moveTo>
                  <a:cubicBezTo>
                    <a:pt x="869" y="21"/>
                    <a:pt x="300" y="249"/>
                    <a:pt x="157" y="426"/>
                  </a:cubicBezTo>
                  <a:cubicBezTo>
                    <a:pt x="12" y="604"/>
                    <a:pt x="0" y="1276"/>
                    <a:pt x="28" y="1504"/>
                  </a:cubicBezTo>
                  <a:lnTo>
                    <a:pt x="463" y="5156"/>
                  </a:lnTo>
                  <a:lnTo>
                    <a:pt x="437" y="5776"/>
                  </a:lnTo>
                  <a:lnTo>
                    <a:pt x="767" y="7711"/>
                  </a:lnTo>
                  <a:lnTo>
                    <a:pt x="794" y="7933"/>
                  </a:lnTo>
                  <a:cubicBezTo>
                    <a:pt x="866" y="7919"/>
                    <a:pt x="939" y="7904"/>
                    <a:pt x="1013" y="7891"/>
                  </a:cubicBezTo>
                  <a:lnTo>
                    <a:pt x="986" y="7669"/>
                  </a:lnTo>
                  <a:lnTo>
                    <a:pt x="703" y="5297"/>
                  </a:lnTo>
                  <a:lnTo>
                    <a:pt x="677" y="5072"/>
                  </a:lnTo>
                  <a:lnTo>
                    <a:pt x="353" y="2353"/>
                  </a:lnTo>
                  <a:lnTo>
                    <a:pt x="326" y="2133"/>
                  </a:lnTo>
                  <a:lnTo>
                    <a:pt x="252" y="1511"/>
                  </a:lnTo>
                  <a:cubicBezTo>
                    <a:pt x="232" y="1344"/>
                    <a:pt x="383" y="835"/>
                    <a:pt x="490" y="705"/>
                  </a:cubicBezTo>
                  <a:cubicBezTo>
                    <a:pt x="596" y="573"/>
                    <a:pt x="586" y="355"/>
                    <a:pt x="664" y="349"/>
                  </a:cubicBezTo>
                  <a:lnTo>
                    <a:pt x="1591" y="269"/>
                  </a:lnTo>
                  <a:cubicBezTo>
                    <a:pt x="1633" y="265"/>
                    <a:pt x="1685" y="263"/>
                    <a:pt x="1744" y="263"/>
                  </a:cubicBezTo>
                  <a:cubicBezTo>
                    <a:pt x="2279" y="263"/>
                    <a:pt x="3417" y="416"/>
                    <a:pt x="3448" y="714"/>
                  </a:cubicBezTo>
                  <a:lnTo>
                    <a:pt x="3565" y="1810"/>
                  </a:lnTo>
                  <a:lnTo>
                    <a:pt x="3590" y="2031"/>
                  </a:lnTo>
                  <a:lnTo>
                    <a:pt x="3828" y="4267"/>
                  </a:lnTo>
                  <a:lnTo>
                    <a:pt x="3850" y="4483"/>
                  </a:lnTo>
                  <a:lnTo>
                    <a:pt x="4105" y="6843"/>
                  </a:lnTo>
                  <a:lnTo>
                    <a:pt x="4145" y="7227"/>
                  </a:lnTo>
                  <a:cubicBezTo>
                    <a:pt x="4203" y="7115"/>
                    <a:pt x="4266" y="7003"/>
                    <a:pt x="4332" y="6887"/>
                  </a:cubicBezTo>
                  <a:lnTo>
                    <a:pt x="4293" y="6519"/>
                  </a:lnTo>
                  <a:lnTo>
                    <a:pt x="4072" y="4450"/>
                  </a:lnTo>
                  <a:lnTo>
                    <a:pt x="4048" y="4234"/>
                  </a:lnTo>
                  <a:lnTo>
                    <a:pt x="3669" y="691"/>
                  </a:lnTo>
                  <a:cubicBezTo>
                    <a:pt x="3625" y="269"/>
                    <a:pt x="2648" y="1"/>
                    <a:pt x="2153" y="1"/>
                  </a:cubicBezTo>
                  <a:cubicBezTo>
                    <a:pt x="2119" y="1"/>
                    <a:pt x="2088" y="2"/>
                    <a:pt x="2059" y="5"/>
                  </a:cubicBezTo>
                  <a:lnTo>
                    <a:pt x="1097" y="1"/>
                  </a:lnTo>
                  <a:close/>
                  <a:moveTo>
                    <a:pt x="4620" y="9559"/>
                  </a:moveTo>
                  <a:cubicBezTo>
                    <a:pt x="4548" y="9618"/>
                    <a:pt x="4479" y="9674"/>
                    <a:pt x="4413" y="9725"/>
                  </a:cubicBezTo>
                  <a:lnTo>
                    <a:pt x="4422" y="9801"/>
                  </a:lnTo>
                  <a:lnTo>
                    <a:pt x="4439" y="9970"/>
                  </a:lnTo>
                  <a:lnTo>
                    <a:pt x="4456" y="10124"/>
                  </a:lnTo>
                  <a:cubicBezTo>
                    <a:pt x="4466" y="10099"/>
                    <a:pt x="4476" y="10076"/>
                    <a:pt x="4486" y="10052"/>
                  </a:cubicBezTo>
                  <a:cubicBezTo>
                    <a:pt x="4493" y="10037"/>
                    <a:pt x="4499" y="10023"/>
                    <a:pt x="4506" y="10009"/>
                  </a:cubicBezTo>
                  <a:lnTo>
                    <a:pt x="4506" y="10009"/>
                  </a:lnTo>
                  <a:cubicBezTo>
                    <a:pt x="4506" y="10007"/>
                    <a:pt x="4507" y="10005"/>
                    <a:pt x="4508" y="10003"/>
                  </a:cubicBezTo>
                  <a:cubicBezTo>
                    <a:pt x="4515" y="9987"/>
                    <a:pt x="4522" y="9972"/>
                    <a:pt x="4529" y="9958"/>
                  </a:cubicBezTo>
                  <a:cubicBezTo>
                    <a:pt x="4537" y="9939"/>
                    <a:pt x="4541" y="9918"/>
                    <a:pt x="4538" y="9897"/>
                  </a:cubicBezTo>
                  <a:lnTo>
                    <a:pt x="4538" y="9897"/>
                  </a:lnTo>
                  <a:cubicBezTo>
                    <a:pt x="4538" y="9897"/>
                    <a:pt x="4538" y="9897"/>
                    <a:pt x="4538" y="9897"/>
                  </a:cubicBezTo>
                  <a:cubicBezTo>
                    <a:pt x="4574" y="9871"/>
                    <a:pt x="4610" y="9843"/>
                    <a:pt x="4646" y="9814"/>
                  </a:cubicBezTo>
                  <a:lnTo>
                    <a:pt x="4646" y="9813"/>
                  </a:lnTo>
                  <a:lnTo>
                    <a:pt x="4620" y="9559"/>
                  </a:lnTo>
                  <a:close/>
                  <a:moveTo>
                    <a:pt x="1304" y="10333"/>
                  </a:moveTo>
                  <a:cubicBezTo>
                    <a:pt x="1236" y="10384"/>
                    <a:pt x="1167" y="10437"/>
                    <a:pt x="1097" y="10488"/>
                  </a:cubicBezTo>
                  <a:lnTo>
                    <a:pt x="1128" y="10741"/>
                  </a:lnTo>
                  <a:lnTo>
                    <a:pt x="1825" y="16579"/>
                  </a:lnTo>
                  <a:lnTo>
                    <a:pt x="1859" y="16872"/>
                  </a:lnTo>
                  <a:lnTo>
                    <a:pt x="1908" y="17286"/>
                  </a:lnTo>
                  <a:cubicBezTo>
                    <a:pt x="1911" y="17310"/>
                    <a:pt x="1922" y="17333"/>
                    <a:pt x="1940" y="17351"/>
                  </a:cubicBezTo>
                  <a:lnTo>
                    <a:pt x="4006" y="19422"/>
                  </a:lnTo>
                  <a:cubicBezTo>
                    <a:pt x="4013" y="19431"/>
                    <a:pt x="4021" y="19437"/>
                    <a:pt x="4031" y="19442"/>
                  </a:cubicBezTo>
                  <a:cubicBezTo>
                    <a:pt x="4048" y="19451"/>
                    <a:pt x="4067" y="19456"/>
                    <a:pt x="4086" y="19456"/>
                  </a:cubicBezTo>
                  <a:cubicBezTo>
                    <a:pt x="4093" y="19456"/>
                    <a:pt x="4099" y="19455"/>
                    <a:pt x="4106" y="19454"/>
                  </a:cubicBezTo>
                  <a:cubicBezTo>
                    <a:pt x="4141" y="19447"/>
                    <a:pt x="4172" y="19422"/>
                    <a:pt x="4186" y="19389"/>
                  </a:cubicBezTo>
                  <a:lnTo>
                    <a:pt x="5366" y="16666"/>
                  </a:lnTo>
                  <a:cubicBezTo>
                    <a:pt x="5374" y="16648"/>
                    <a:pt x="5377" y="16629"/>
                    <a:pt x="5374" y="16609"/>
                  </a:cubicBezTo>
                  <a:lnTo>
                    <a:pt x="5273" y="15665"/>
                  </a:lnTo>
                  <a:lnTo>
                    <a:pt x="5269" y="15633"/>
                  </a:lnTo>
                  <a:lnTo>
                    <a:pt x="5153" y="14539"/>
                  </a:lnTo>
                  <a:lnTo>
                    <a:pt x="5128" y="14307"/>
                  </a:lnTo>
                  <a:lnTo>
                    <a:pt x="5058" y="13647"/>
                  </a:lnTo>
                  <a:lnTo>
                    <a:pt x="5056" y="13645"/>
                  </a:lnTo>
                  <a:lnTo>
                    <a:pt x="4991" y="13037"/>
                  </a:lnTo>
                  <a:lnTo>
                    <a:pt x="4991" y="13035"/>
                  </a:lnTo>
                  <a:lnTo>
                    <a:pt x="4904" y="12219"/>
                  </a:lnTo>
                  <a:lnTo>
                    <a:pt x="4879" y="11993"/>
                  </a:lnTo>
                  <a:cubicBezTo>
                    <a:pt x="4825" y="12011"/>
                    <a:pt x="4773" y="12023"/>
                    <a:pt x="4724" y="12033"/>
                  </a:cubicBezTo>
                  <a:cubicBezTo>
                    <a:pt x="4703" y="12037"/>
                    <a:pt x="4682" y="12040"/>
                    <a:pt x="4662" y="12043"/>
                  </a:cubicBezTo>
                  <a:lnTo>
                    <a:pt x="4686" y="12265"/>
                  </a:lnTo>
                  <a:lnTo>
                    <a:pt x="4914" y="14403"/>
                  </a:lnTo>
                  <a:lnTo>
                    <a:pt x="4939" y="14634"/>
                  </a:lnTo>
                  <a:lnTo>
                    <a:pt x="5138" y="16489"/>
                  </a:lnTo>
                  <a:lnTo>
                    <a:pt x="5150" y="16604"/>
                  </a:lnTo>
                  <a:lnTo>
                    <a:pt x="5099" y="16722"/>
                  </a:lnTo>
                  <a:lnTo>
                    <a:pt x="4267" y="18869"/>
                  </a:lnTo>
                  <a:cubicBezTo>
                    <a:pt x="4209" y="19002"/>
                    <a:pt x="4114" y="19056"/>
                    <a:pt x="4003" y="19056"/>
                  </a:cubicBezTo>
                  <a:cubicBezTo>
                    <a:pt x="3821" y="19056"/>
                    <a:pt x="3596" y="18911"/>
                    <a:pt x="3427" y="18741"/>
                  </a:cubicBezTo>
                  <a:lnTo>
                    <a:pt x="2177" y="17274"/>
                  </a:lnTo>
                  <a:lnTo>
                    <a:pt x="2125" y="17220"/>
                  </a:lnTo>
                  <a:lnTo>
                    <a:pt x="2106" y="17061"/>
                  </a:lnTo>
                  <a:lnTo>
                    <a:pt x="2059" y="16663"/>
                  </a:lnTo>
                  <a:lnTo>
                    <a:pt x="1789" y="12645"/>
                  </a:lnTo>
                  <a:cubicBezTo>
                    <a:pt x="1766" y="12312"/>
                    <a:pt x="1712" y="11982"/>
                    <a:pt x="1624" y="11659"/>
                  </a:cubicBezTo>
                  <a:lnTo>
                    <a:pt x="1335" y="10588"/>
                  </a:lnTo>
                  <a:lnTo>
                    <a:pt x="1304" y="1033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dk1"/>
                </a:solidFill>
              </a:endParaRPr>
            </a:p>
          </p:txBody>
        </p:sp>
        <p:sp>
          <p:nvSpPr>
            <p:cNvPr id="41" name="Google Shape;41;p2"/>
            <p:cNvSpPr/>
            <p:nvPr/>
          </p:nvSpPr>
          <p:spPr>
            <a:xfrm>
              <a:off x="1671625" y="877425"/>
              <a:ext cx="91400" cy="14075"/>
            </a:xfrm>
            <a:custGeom>
              <a:avLst/>
              <a:gdLst/>
              <a:ahLst/>
              <a:cxnLst/>
              <a:rect l="l" t="t" r="r" b="b"/>
              <a:pathLst>
                <a:path w="3656" h="563" extrusionOk="0">
                  <a:moveTo>
                    <a:pt x="3539" y="0"/>
                  </a:moveTo>
                  <a:cubicBezTo>
                    <a:pt x="3535" y="0"/>
                    <a:pt x="3532" y="0"/>
                    <a:pt x="3529" y="1"/>
                  </a:cubicBezTo>
                  <a:lnTo>
                    <a:pt x="3425" y="11"/>
                  </a:lnTo>
                  <a:lnTo>
                    <a:pt x="186" y="334"/>
                  </a:lnTo>
                  <a:lnTo>
                    <a:pt x="107" y="341"/>
                  </a:lnTo>
                  <a:cubicBezTo>
                    <a:pt x="45" y="347"/>
                    <a:pt x="0" y="401"/>
                    <a:pt x="7" y="462"/>
                  </a:cubicBezTo>
                  <a:cubicBezTo>
                    <a:pt x="11" y="501"/>
                    <a:pt x="33" y="533"/>
                    <a:pt x="65" y="549"/>
                  </a:cubicBezTo>
                  <a:cubicBezTo>
                    <a:pt x="82" y="558"/>
                    <a:pt x="102" y="563"/>
                    <a:pt x="122" y="563"/>
                  </a:cubicBezTo>
                  <a:cubicBezTo>
                    <a:pt x="124" y="563"/>
                    <a:pt x="126" y="563"/>
                    <a:pt x="128" y="563"/>
                  </a:cubicBezTo>
                  <a:lnTo>
                    <a:pt x="213" y="554"/>
                  </a:lnTo>
                  <a:lnTo>
                    <a:pt x="3450" y="232"/>
                  </a:lnTo>
                  <a:lnTo>
                    <a:pt x="3550" y="222"/>
                  </a:lnTo>
                  <a:cubicBezTo>
                    <a:pt x="3611" y="216"/>
                    <a:pt x="3656" y="162"/>
                    <a:pt x="3650" y="101"/>
                  </a:cubicBezTo>
                  <a:cubicBezTo>
                    <a:pt x="3644" y="44"/>
                    <a:pt x="3595" y="0"/>
                    <a:pt x="3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dk1"/>
                </a:solidFill>
              </a:endParaRPr>
            </a:p>
          </p:txBody>
        </p:sp>
        <p:sp>
          <p:nvSpPr>
            <p:cNvPr id="42" name="Google Shape;42;p2"/>
            <p:cNvSpPr/>
            <p:nvPr/>
          </p:nvSpPr>
          <p:spPr>
            <a:xfrm>
              <a:off x="1716800" y="1244300"/>
              <a:ext cx="84800" cy="20475"/>
            </a:xfrm>
            <a:custGeom>
              <a:avLst/>
              <a:gdLst/>
              <a:ahLst/>
              <a:cxnLst/>
              <a:rect l="l" t="t" r="r" b="b"/>
              <a:pathLst>
                <a:path w="3392" h="819" extrusionOk="0">
                  <a:moveTo>
                    <a:pt x="3272" y="1"/>
                  </a:moveTo>
                  <a:cubicBezTo>
                    <a:pt x="3265" y="1"/>
                    <a:pt x="3258" y="1"/>
                    <a:pt x="3251" y="3"/>
                  </a:cubicBezTo>
                  <a:lnTo>
                    <a:pt x="621" y="501"/>
                  </a:lnTo>
                  <a:lnTo>
                    <a:pt x="111" y="478"/>
                  </a:lnTo>
                  <a:lnTo>
                    <a:pt x="100" y="598"/>
                  </a:lnTo>
                  <a:cubicBezTo>
                    <a:pt x="41" y="610"/>
                    <a:pt x="1" y="667"/>
                    <a:pt x="13" y="727"/>
                  </a:cubicBezTo>
                  <a:cubicBezTo>
                    <a:pt x="19" y="762"/>
                    <a:pt x="40" y="789"/>
                    <a:pt x="68" y="804"/>
                  </a:cubicBezTo>
                  <a:cubicBezTo>
                    <a:pt x="84" y="813"/>
                    <a:pt x="102" y="818"/>
                    <a:pt x="120" y="818"/>
                  </a:cubicBezTo>
                  <a:cubicBezTo>
                    <a:pt x="127" y="818"/>
                    <a:pt x="135" y="817"/>
                    <a:pt x="142" y="816"/>
                  </a:cubicBezTo>
                  <a:lnTo>
                    <a:pt x="230" y="800"/>
                  </a:lnTo>
                  <a:lnTo>
                    <a:pt x="3152" y="248"/>
                  </a:lnTo>
                  <a:lnTo>
                    <a:pt x="3292" y="221"/>
                  </a:lnTo>
                  <a:cubicBezTo>
                    <a:pt x="3353" y="209"/>
                    <a:pt x="3392" y="152"/>
                    <a:pt x="3380" y="92"/>
                  </a:cubicBezTo>
                  <a:cubicBezTo>
                    <a:pt x="3370" y="38"/>
                    <a:pt x="3324" y="1"/>
                    <a:pt x="3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dk1"/>
                </a:solidFill>
              </a:endParaRPr>
            </a:p>
          </p:txBody>
        </p:sp>
        <p:sp>
          <p:nvSpPr>
            <p:cNvPr id="43" name="Google Shape;43;p2"/>
            <p:cNvSpPr/>
            <p:nvPr/>
          </p:nvSpPr>
          <p:spPr>
            <a:xfrm>
              <a:off x="1707400" y="950175"/>
              <a:ext cx="61750" cy="242000"/>
            </a:xfrm>
            <a:custGeom>
              <a:avLst/>
              <a:gdLst/>
              <a:ahLst/>
              <a:cxnLst/>
              <a:rect l="l" t="t" r="r" b="b"/>
              <a:pathLst>
                <a:path w="2470" h="9680" extrusionOk="0">
                  <a:moveTo>
                    <a:pt x="713" y="0"/>
                  </a:moveTo>
                  <a:cubicBezTo>
                    <a:pt x="683" y="0"/>
                    <a:pt x="654" y="2"/>
                    <a:pt x="624" y="6"/>
                  </a:cubicBezTo>
                  <a:cubicBezTo>
                    <a:pt x="450" y="28"/>
                    <a:pt x="296" y="113"/>
                    <a:pt x="184" y="247"/>
                  </a:cubicBezTo>
                  <a:cubicBezTo>
                    <a:pt x="177" y="255"/>
                    <a:pt x="170" y="262"/>
                    <a:pt x="164" y="271"/>
                  </a:cubicBezTo>
                  <a:cubicBezTo>
                    <a:pt x="51" y="418"/>
                    <a:pt x="1" y="600"/>
                    <a:pt x="25" y="784"/>
                  </a:cubicBezTo>
                  <a:lnTo>
                    <a:pt x="292" y="2837"/>
                  </a:lnTo>
                  <a:lnTo>
                    <a:pt x="322" y="3060"/>
                  </a:lnTo>
                  <a:cubicBezTo>
                    <a:pt x="397" y="3054"/>
                    <a:pt x="472" y="3051"/>
                    <a:pt x="545" y="3047"/>
                  </a:cubicBezTo>
                  <a:lnTo>
                    <a:pt x="603" y="2600"/>
                  </a:lnTo>
                  <a:lnTo>
                    <a:pt x="356" y="1325"/>
                  </a:lnTo>
                  <a:cubicBezTo>
                    <a:pt x="340" y="1201"/>
                    <a:pt x="320" y="860"/>
                    <a:pt x="398" y="760"/>
                  </a:cubicBezTo>
                  <a:cubicBezTo>
                    <a:pt x="475" y="659"/>
                    <a:pt x="455" y="493"/>
                    <a:pt x="580" y="477"/>
                  </a:cubicBezTo>
                  <a:cubicBezTo>
                    <a:pt x="672" y="465"/>
                    <a:pt x="823" y="274"/>
                    <a:pt x="913" y="274"/>
                  </a:cubicBezTo>
                  <a:cubicBezTo>
                    <a:pt x="922" y="274"/>
                    <a:pt x="930" y="276"/>
                    <a:pt x="938" y="280"/>
                  </a:cubicBezTo>
                  <a:cubicBezTo>
                    <a:pt x="1067" y="350"/>
                    <a:pt x="1161" y="477"/>
                    <a:pt x="1181" y="633"/>
                  </a:cubicBezTo>
                  <a:lnTo>
                    <a:pt x="1484" y="2960"/>
                  </a:lnTo>
                  <a:lnTo>
                    <a:pt x="1519" y="3230"/>
                  </a:lnTo>
                  <a:cubicBezTo>
                    <a:pt x="1637" y="3304"/>
                    <a:pt x="1727" y="3402"/>
                    <a:pt x="1782" y="3532"/>
                  </a:cubicBezTo>
                  <a:lnTo>
                    <a:pt x="1726" y="3100"/>
                  </a:lnTo>
                  <a:lnTo>
                    <a:pt x="1401" y="604"/>
                  </a:lnTo>
                  <a:cubicBezTo>
                    <a:pt x="1367" y="345"/>
                    <a:pt x="1194" y="137"/>
                    <a:pt x="965" y="48"/>
                  </a:cubicBezTo>
                  <a:cubicBezTo>
                    <a:pt x="886" y="17"/>
                    <a:pt x="801" y="0"/>
                    <a:pt x="713" y="0"/>
                  </a:cubicBezTo>
                  <a:close/>
                  <a:moveTo>
                    <a:pt x="1794" y="3633"/>
                  </a:moveTo>
                  <a:cubicBezTo>
                    <a:pt x="1778" y="3699"/>
                    <a:pt x="1723" y="3801"/>
                    <a:pt x="1611" y="3943"/>
                  </a:cubicBezTo>
                  <a:lnTo>
                    <a:pt x="1650" y="4244"/>
                  </a:lnTo>
                  <a:lnTo>
                    <a:pt x="1664" y="4355"/>
                  </a:lnTo>
                  <a:lnTo>
                    <a:pt x="1792" y="5339"/>
                  </a:lnTo>
                  <a:lnTo>
                    <a:pt x="2072" y="8237"/>
                  </a:lnTo>
                  <a:cubicBezTo>
                    <a:pt x="2089" y="8362"/>
                    <a:pt x="2208" y="8914"/>
                    <a:pt x="2130" y="9014"/>
                  </a:cubicBezTo>
                  <a:cubicBezTo>
                    <a:pt x="2054" y="9114"/>
                    <a:pt x="1942" y="9178"/>
                    <a:pt x="1818" y="9194"/>
                  </a:cubicBezTo>
                  <a:cubicBezTo>
                    <a:pt x="1798" y="9197"/>
                    <a:pt x="1777" y="9198"/>
                    <a:pt x="1757" y="9198"/>
                  </a:cubicBezTo>
                  <a:cubicBezTo>
                    <a:pt x="1524" y="9198"/>
                    <a:pt x="1321" y="9025"/>
                    <a:pt x="1290" y="8787"/>
                  </a:cubicBezTo>
                  <a:lnTo>
                    <a:pt x="804" y="5053"/>
                  </a:lnTo>
                  <a:lnTo>
                    <a:pt x="770" y="4788"/>
                  </a:lnTo>
                  <a:cubicBezTo>
                    <a:pt x="706" y="4843"/>
                    <a:pt x="640" y="4901"/>
                    <a:pt x="568" y="4961"/>
                  </a:cubicBezTo>
                  <a:lnTo>
                    <a:pt x="602" y="5221"/>
                  </a:lnTo>
                  <a:lnTo>
                    <a:pt x="1069" y="8816"/>
                  </a:lnTo>
                  <a:cubicBezTo>
                    <a:pt x="1099" y="9045"/>
                    <a:pt x="1177" y="9460"/>
                    <a:pt x="1366" y="9563"/>
                  </a:cubicBezTo>
                  <a:cubicBezTo>
                    <a:pt x="1475" y="9622"/>
                    <a:pt x="1781" y="9680"/>
                    <a:pt x="1956" y="9680"/>
                  </a:cubicBezTo>
                  <a:cubicBezTo>
                    <a:pt x="1980" y="9680"/>
                    <a:pt x="2002" y="9679"/>
                    <a:pt x="2020" y="9676"/>
                  </a:cubicBezTo>
                  <a:cubicBezTo>
                    <a:pt x="2204" y="9652"/>
                    <a:pt x="2193" y="9297"/>
                    <a:pt x="2306" y="9150"/>
                  </a:cubicBezTo>
                  <a:cubicBezTo>
                    <a:pt x="2420" y="9002"/>
                    <a:pt x="2470" y="8820"/>
                    <a:pt x="2446" y="8637"/>
                  </a:cubicBezTo>
                  <a:lnTo>
                    <a:pt x="2042" y="5540"/>
                  </a:lnTo>
                  <a:lnTo>
                    <a:pt x="2006" y="5253"/>
                  </a:lnTo>
                  <a:lnTo>
                    <a:pt x="1889" y="4358"/>
                  </a:lnTo>
                  <a:lnTo>
                    <a:pt x="1842" y="4000"/>
                  </a:lnTo>
                  <a:lnTo>
                    <a:pt x="1809" y="3745"/>
                  </a:lnTo>
                  <a:lnTo>
                    <a:pt x="1794" y="363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dk1"/>
                </a:solidFill>
              </a:endParaRPr>
            </a:p>
          </p:txBody>
        </p:sp>
      </p:grpSp>
      <p:sp>
        <p:nvSpPr>
          <p:cNvPr id="44" name="Google Shape;44;p2"/>
          <p:cNvSpPr/>
          <p:nvPr/>
        </p:nvSpPr>
        <p:spPr>
          <a:xfrm>
            <a:off x="511829" y="1008964"/>
            <a:ext cx="878282" cy="722896"/>
          </a:xfrm>
          <a:custGeom>
            <a:avLst/>
            <a:gdLst/>
            <a:ahLst/>
            <a:cxnLst/>
            <a:rect l="l" t="t" r="r" b="b"/>
            <a:pathLst>
              <a:path w="11248" h="9258" extrusionOk="0">
                <a:moveTo>
                  <a:pt x="5937" y="3388"/>
                </a:moveTo>
                <a:cubicBezTo>
                  <a:pt x="6793" y="3388"/>
                  <a:pt x="7627" y="3826"/>
                  <a:pt x="8094" y="4613"/>
                </a:cubicBezTo>
                <a:cubicBezTo>
                  <a:pt x="8122" y="4659"/>
                  <a:pt x="8149" y="4707"/>
                  <a:pt x="8173" y="4756"/>
                </a:cubicBezTo>
                <a:lnTo>
                  <a:pt x="7540" y="5109"/>
                </a:lnTo>
                <a:cubicBezTo>
                  <a:pt x="7519" y="5066"/>
                  <a:pt x="7496" y="5023"/>
                  <a:pt x="7472" y="4983"/>
                </a:cubicBezTo>
                <a:cubicBezTo>
                  <a:pt x="7159" y="4455"/>
                  <a:pt x="6768" y="4186"/>
                  <a:pt x="6242" y="4138"/>
                </a:cubicBezTo>
                <a:cubicBezTo>
                  <a:pt x="6180" y="4132"/>
                  <a:pt x="6113" y="4129"/>
                  <a:pt x="6043" y="4129"/>
                </a:cubicBezTo>
                <a:cubicBezTo>
                  <a:pt x="5710" y="4129"/>
                  <a:pt x="5311" y="4196"/>
                  <a:pt x="5033" y="4361"/>
                </a:cubicBezTo>
                <a:cubicBezTo>
                  <a:pt x="4625" y="4603"/>
                  <a:pt x="4335" y="4990"/>
                  <a:pt x="4218" y="5452"/>
                </a:cubicBezTo>
                <a:cubicBezTo>
                  <a:pt x="4100" y="5913"/>
                  <a:pt x="4170" y="6392"/>
                  <a:pt x="4412" y="6800"/>
                </a:cubicBezTo>
                <a:cubicBezTo>
                  <a:pt x="4454" y="6871"/>
                  <a:pt x="4502" y="6940"/>
                  <a:pt x="4555" y="7005"/>
                </a:cubicBezTo>
                <a:lnTo>
                  <a:pt x="3914" y="7361"/>
                </a:lnTo>
                <a:cubicBezTo>
                  <a:pt x="3869" y="7299"/>
                  <a:pt x="3828" y="7235"/>
                  <a:pt x="3788" y="7169"/>
                </a:cubicBezTo>
                <a:cubicBezTo>
                  <a:pt x="3524" y="6725"/>
                  <a:pt x="3517" y="6183"/>
                  <a:pt x="3545" y="5711"/>
                </a:cubicBezTo>
                <a:cubicBezTo>
                  <a:pt x="3582" y="5093"/>
                  <a:pt x="3805" y="4249"/>
                  <a:pt x="4663" y="3738"/>
                </a:cubicBezTo>
                <a:cubicBezTo>
                  <a:pt x="5063" y="3501"/>
                  <a:pt x="5503" y="3388"/>
                  <a:pt x="5937" y="3388"/>
                </a:cubicBezTo>
                <a:close/>
                <a:moveTo>
                  <a:pt x="6046" y="2426"/>
                </a:moveTo>
                <a:cubicBezTo>
                  <a:pt x="6333" y="2426"/>
                  <a:pt x="6616" y="2450"/>
                  <a:pt x="6875" y="2498"/>
                </a:cubicBezTo>
                <a:cubicBezTo>
                  <a:pt x="7789" y="2666"/>
                  <a:pt x="8396" y="3128"/>
                  <a:pt x="8969" y="4093"/>
                </a:cubicBezTo>
                <a:cubicBezTo>
                  <a:pt x="9004" y="4150"/>
                  <a:pt x="9034" y="4206"/>
                  <a:pt x="9063" y="4260"/>
                </a:cubicBezTo>
                <a:lnTo>
                  <a:pt x="8392" y="4634"/>
                </a:lnTo>
                <a:cubicBezTo>
                  <a:pt x="8367" y="4584"/>
                  <a:pt x="8339" y="4534"/>
                  <a:pt x="8310" y="4485"/>
                </a:cubicBezTo>
                <a:cubicBezTo>
                  <a:pt x="7854" y="3716"/>
                  <a:pt x="6836" y="3250"/>
                  <a:pt x="6084" y="3142"/>
                </a:cubicBezTo>
                <a:cubicBezTo>
                  <a:pt x="5965" y="3125"/>
                  <a:pt x="5854" y="3117"/>
                  <a:pt x="5750" y="3117"/>
                </a:cubicBezTo>
                <a:cubicBezTo>
                  <a:pt x="5311" y="3117"/>
                  <a:pt x="4974" y="3263"/>
                  <a:pt x="4535" y="3522"/>
                </a:cubicBezTo>
                <a:cubicBezTo>
                  <a:pt x="3904" y="3898"/>
                  <a:pt x="3455" y="4498"/>
                  <a:pt x="3273" y="5211"/>
                </a:cubicBezTo>
                <a:cubicBezTo>
                  <a:pt x="3092" y="5925"/>
                  <a:pt x="3198" y="6666"/>
                  <a:pt x="3573" y="7298"/>
                </a:cubicBezTo>
                <a:cubicBezTo>
                  <a:pt x="3612" y="7363"/>
                  <a:pt x="3652" y="7425"/>
                  <a:pt x="3694" y="7483"/>
                </a:cubicBezTo>
                <a:lnTo>
                  <a:pt x="3020" y="7856"/>
                </a:lnTo>
                <a:cubicBezTo>
                  <a:pt x="2985" y="7804"/>
                  <a:pt x="2950" y="7748"/>
                  <a:pt x="2914" y="7689"/>
                </a:cubicBezTo>
                <a:cubicBezTo>
                  <a:pt x="2435" y="6881"/>
                  <a:pt x="2298" y="5934"/>
                  <a:pt x="2531" y="5022"/>
                </a:cubicBezTo>
                <a:cubicBezTo>
                  <a:pt x="2764" y="4110"/>
                  <a:pt x="3336" y="3343"/>
                  <a:pt x="4144" y="2863"/>
                </a:cubicBezTo>
                <a:cubicBezTo>
                  <a:pt x="4493" y="2656"/>
                  <a:pt x="4959" y="2515"/>
                  <a:pt x="5489" y="2456"/>
                </a:cubicBezTo>
                <a:cubicBezTo>
                  <a:pt x="5673" y="2436"/>
                  <a:pt x="5860" y="2426"/>
                  <a:pt x="6046" y="2426"/>
                </a:cubicBezTo>
                <a:close/>
                <a:moveTo>
                  <a:pt x="6085" y="1484"/>
                </a:moveTo>
                <a:cubicBezTo>
                  <a:pt x="6298" y="1484"/>
                  <a:pt x="6540" y="1490"/>
                  <a:pt x="6804" y="1507"/>
                </a:cubicBezTo>
                <a:lnTo>
                  <a:pt x="6819" y="1509"/>
                </a:lnTo>
                <a:cubicBezTo>
                  <a:pt x="7235" y="1535"/>
                  <a:pt x="7871" y="1773"/>
                  <a:pt x="8436" y="2116"/>
                </a:cubicBezTo>
                <a:cubicBezTo>
                  <a:pt x="9116" y="2526"/>
                  <a:pt x="9627" y="3034"/>
                  <a:pt x="9879" y="3548"/>
                </a:cubicBezTo>
                <a:cubicBezTo>
                  <a:pt x="9905" y="3599"/>
                  <a:pt x="9933" y="3648"/>
                  <a:pt x="9961" y="3696"/>
                </a:cubicBezTo>
                <a:cubicBezTo>
                  <a:pt x="9970" y="3712"/>
                  <a:pt x="9980" y="3728"/>
                  <a:pt x="9988" y="3746"/>
                </a:cubicBezTo>
                <a:lnTo>
                  <a:pt x="9282" y="4139"/>
                </a:lnTo>
                <a:cubicBezTo>
                  <a:pt x="9252" y="4081"/>
                  <a:pt x="9220" y="4023"/>
                  <a:pt x="9186" y="3965"/>
                </a:cubicBezTo>
                <a:cubicBezTo>
                  <a:pt x="8481" y="2779"/>
                  <a:pt x="7224" y="2119"/>
                  <a:pt x="5936" y="2119"/>
                </a:cubicBezTo>
                <a:cubicBezTo>
                  <a:pt x="5281" y="2119"/>
                  <a:pt x="4618" y="2290"/>
                  <a:pt x="4016" y="2647"/>
                </a:cubicBezTo>
                <a:cubicBezTo>
                  <a:pt x="3471" y="2970"/>
                  <a:pt x="3158" y="3216"/>
                  <a:pt x="2844" y="3737"/>
                </a:cubicBezTo>
                <a:cubicBezTo>
                  <a:pt x="2494" y="4320"/>
                  <a:pt x="2279" y="5033"/>
                  <a:pt x="2237" y="5743"/>
                </a:cubicBezTo>
                <a:cubicBezTo>
                  <a:pt x="2192" y="6517"/>
                  <a:pt x="2351" y="7234"/>
                  <a:pt x="2699" y="7817"/>
                </a:cubicBezTo>
                <a:cubicBezTo>
                  <a:pt x="2732" y="7873"/>
                  <a:pt x="2766" y="7927"/>
                  <a:pt x="2800" y="7978"/>
                </a:cubicBezTo>
                <a:lnTo>
                  <a:pt x="2090" y="8372"/>
                </a:lnTo>
                <a:cubicBezTo>
                  <a:pt x="2060" y="8325"/>
                  <a:pt x="2031" y="8278"/>
                  <a:pt x="2002" y="8230"/>
                </a:cubicBezTo>
                <a:cubicBezTo>
                  <a:pt x="1687" y="7699"/>
                  <a:pt x="1485" y="7122"/>
                  <a:pt x="1403" y="6515"/>
                </a:cubicBezTo>
                <a:cubicBezTo>
                  <a:pt x="1323" y="5927"/>
                  <a:pt x="1357" y="5337"/>
                  <a:pt x="1504" y="4760"/>
                </a:cubicBezTo>
                <a:cubicBezTo>
                  <a:pt x="1651" y="4184"/>
                  <a:pt x="1904" y="3649"/>
                  <a:pt x="2254" y="3172"/>
                </a:cubicBezTo>
                <a:cubicBezTo>
                  <a:pt x="2618" y="2678"/>
                  <a:pt x="3071" y="2267"/>
                  <a:pt x="3602" y="1952"/>
                </a:cubicBezTo>
                <a:cubicBezTo>
                  <a:pt x="4019" y="1705"/>
                  <a:pt x="4648" y="1553"/>
                  <a:pt x="5471" y="1502"/>
                </a:cubicBezTo>
                <a:cubicBezTo>
                  <a:pt x="5629" y="1492"/>
                  <a:pt x="5837" y="1484"/>
                  <a:pt x="6085" y="1484"/>
                </a:cubicBezTo>
                <a:close/>
                <a:moveTo>
                  <a:pt x="5917" y="242"/>
                </a:moveTo>
                <a:cubicBezTo>
                  <a:pt x="6363" y="242"/>
                  <a:pt x="6810" y="298"/>
                  <a:pt x="7249" y="410"/>
                </a:cubicBezTo>
                <a:cubicBezTo>
                  <a:pt x="8655" y="771"/>
                  <a:pt x="9854" y="1683"/>
                  <a:pt x="10623" y="2977"/>
                </a:cubicBezTo>
                <a:cubicBezTo>
                  <a:pt x="10653" y="3029"/>
                  <a:pt x="10720" y="3082"/>
                  <a:pt x="10792" y="3139"/>
                </a:cubicBezTo>
                <a:cubicBezTo>
                  <a:pt x="10832" y="3170"/>
                  <a:pt x="10875" y="3204"/>
                  <a:pt x="10906" y="3235"/>
                </a:cubicBezTo>
                <a:lnTo>
                  <a:pt x="10209" y="3623"/>
                </a:lnTo>
                <a:cubicBezTo>
                  <a:pt x="10173" y="3556"/>
                  <a:pt x="10136" y="3489"/>
                  <a:pt x="10096" y="3424"/>
                </a:cubicBezTo>
                <a:cubicBezTo>
                  <a:pt x="9765" y="2866"/>
                  <a:pt x="9337" y="2395"/>
                  <a:pt x="8822" y="2025"/>
                </a:cubicBezTo>
                <a:cubicBezTo>
                  <a:pt x="8329" y="1670"/>
                  <a:pt x="7772" y="1417"/>
                  <a:pt x="7166" y="1271"/>
                </a:cubicBezTo>
                <a:cubicBezTo>
                  <a:pt x="6776" y="1178"/>
                  <a:pt x="6375" y="1131"/>
                  <a:pt x="5971" y="1131"/>
                </a:cubicBezTo>
                <a:cubicBezTo>
                  <a:pt x="5125" y="1131"/>
                  <a:pt x="4269" y="1335"/>
                  <a:pt x="3477" y="1734"/>
                </a:cubicBezTo>
                <a:cubicBezTo>
                  <a:pt x="2915" y="2018"/>
                  <a:pt x="2337" y="2672"/>
                  <a:pt x="2044" y="3037"/>
                </a:cubicBezTo>
                <a:cubicBezTo>
                  <a:pt x="1441" y="3785"/>
                  <a:pt x="1099" y="4673"/>
                  <a:pt x="1057" y="5603"/>
                </a:cubicBezTo>
                <a:cubicBezTo>
                  <a:pt x="1013" y="6530"/>
                  <a:pt x="1266" y="7482"/>
                  <a:pt x="1786" y="8358"/>
                </a:cubicBezTo>
                <a:cubicBezTo>
                  <a:pt x="1813" y="8404"/>
                  <a:pt x="1841" y="8449"/>
                  <a:pt x="1870" y="8494"/>
                </a:cubicBezTo>
                <a:lnTo>
                  <a:pt x="1389" y="8761"/>
                </a:lnTo>
                <a:lnTo>
                  <a:pt x="1382" y="8764"/>
                </a:lnTo>
                <a:lnTo>
                  <a:pt x="1200" y="8946"/>
                </a:lnTo>
                <a:cubicBezTo>
                  <a:pt x="1163" y="8890"/>
                  <a:pt x="1127" y="8832"/>
                  <a:pt x="1091" y="8771"/>
                </a:cubicBezTo>
                <a:cubicBezTo>
                  <a:pt x="630" y="7996"/>
                  <a:pt x="373" y="7183"/>
                  <a:pt x="325" y="6354"/>
                </a:cubicBezTo>
                <a:cubicBezTo>
                  <a:pt x="279" y="5560"/>
                  <a:pt x="425" y="4745"/>
                  <a:pt x="761" y="3938"/>
                </a:cubicBezTo>
                <a:cubicBezTo>
                  <a:pt x="1075" y="3179"/>
                  <a:pt x="1792" y="1794"/>
                  <a:pt x="3061" y="1041"/>
                </a:cubicBezTo>
                <a:cubicBezTo>
                  <a:pt x="3950" y="513"/>
                  <a:pt x="4932" y="242"/>
                  <a:pt x="5917" y="242"/>
                </a:cubicBezTo>
                <a:close/>
                <a:moveTo>
                  <a:pt x="5928" y="0"/>
                </a:moveTo>
                <a:cubicBezTo>
                  <a:pt x="4873" y="0"/>
                  <a:pt x="3844" y="283"/>
                  <a:pt x="2932" y="825"/>
                </a:cubicBezTo>
                <a:cubicBezTo>
                  <a:pt x="2250" y="1230"/>
                  <a:pt x="1667" y="1759"/>
                  <a:pt x="1199" y="2394"/>
                </a:cubicBezTo>
                <a:cubicBezTo>
                  <a:pt x="747" y="3007"/>
                  <a:pt x="422" y="3695"/>
                  <a:pt x="233" y="4437"/>
                </a:cubicBezTo>
                <a:cubicBezTo>
                  <a:pt x="44" y="5179"/>
                  <a:pt x="0" y="5938"/>
                  <a:pt x="104" y="6693"/>
                </a:cubicBezTo>
                <a:cubicBezTo>
                  <a:pt x="209" y="7474"/>
                  <a:pt x="469" y="8217"/>
                  <a:pt x="875" y="8900"/>
                </a:cubicBezTo>
                <a:cubicBezTo>
                  <a:pt x="922" y="8980"/>
                  <a:pt x="970" y="9056"/>
                  <a:pt x="1017" y="9128"/>
                </a:cubicBezTo>
                <a:lnTo>
                  <a:pt x="1042" y="9164"/>
                </a:lnTo>
                <a:cubicBezTo>
                  <a:pt x="1069" y="9206"/>
                  <a:pt x="1125" y="9211"/>
                  <a:pt x="1179" y="9214"/>
                </a:cubicBezTo>
                <a:cubicBezTo>
                  <a:pt x="1198" y="9216"/>
                  <a:pt x="1227" y="9218"/>
                  <a:pt x="1239" y="9223"/>
                </a:cubicBezTo>
                <a:lnTo>
                  <a:pt x="1264" y="9258"/>
                </a:lnTo>
                <a:lnTo>
                  <a:pt x="1513" y="9109"/>
                </a:lnTo>
                <a:lnTo>
                  <a:pt x="2067" y="8780"/>
                </a:lnTo>
                <a:lnTo>
                  <a:pt x="2244" y="8676"/>
                </a:lnTo>
                <a:lnTo>
                  <a:pt x="3149" y="8138"/>
                </a:lnTo>
                <a:lnTo>
                  <a:pt x="3205" y="8105"/>
                </a:lnTo>
                <a:lnTo>
                  <a:pt x="4735" y="7197"/>
                </a:lnTo>
                <a:lnTo>
                  <a:pt x="4898" y="7100"/>
                </a:lnTo>
                <a:lnTo>
                  <a:pt x="4959" y="7064"/>
                </a:lnTo>
                <a:lnTo>
                  <a:pt x="4907" y="7015"/>
                </a:lnTo>
                <a:cubicBezTo>
                  <a:pt x="4900" y="7009"/>
                  <a:pt x="4894" y="7003"/>
                  <a:pt x="4887" y="6997"/>
                </a:cubicBezTo>
                <a:cubicBezTo>
                  <a:pt x="4856" y="6968"/>
                  <a:pt x="4830" y="6941"/>
                  <a:pt x="4806" y="6913"/>
                </a:cubicBezTo>
                <a:cubicBezTo>
                  <a:pt x="4777" y="6881"/>
                  <a:pt x="4758" y="6802"/>
                  <a:pt x="4741" y="6732"/>
                </a:cubicBezTo>
                <a:cubicBezTo>
                  <a:pt x="4725" y="6663"/>
                  <a:pt x="4709" y="6597"/>
                  <a:pt x="4680" y="6549"/>
                </a:cubicBezTo>
                <a:cubicBezTo>
                  <a:pt x="4471" y="6196"/>
                  <a:pt x="4402" y="5807"/>
                  <a:pt x="4488" y="5452"/>
                </a:cubicBezTo>
                <a:cubicBezTo>
                  <a:pt x="4574" y="5089"/>
                  <a:pt x="4807" y="4786"/>
                  <a:pt x="5161" y="4577"/>
                </a:cubicBezTo>
                <a:cubicBezTo>
                  <a:pt x="5405" y="4432"/>
                  <a:pt x="5674" y="4363"/>
                  <a:pt x="5939" y="4363"/>
                </a:cubicBezTo>
                <a:cubicBezTo>
                  <a:pt x="6461" y="4363"/>
                  <a:pt x="6970" y="4630"/>
                  <a:pt x="7256" y="5111"/>
                </a:cubicBezTo>
                <a:cubicBezTo>
                  <a:pt x="7307" y="5196"/>
                  <a:pt x="7350" y="5288"/>
                  <a:pt x="7383" y="5383"/>
                </a:cubicBezTo>
                <a:cubicBezTo>
                  <a:pt x="7388" y="5397"/>
                  <a:pt x="7394" y="5412"/>
                  <a:pt x="7398" y="5427"/>
                </a:cubicBezTo>
                <a:cubicBezTo>
                  <a:pt x="7410" y="5467"/>
                  <a:pt x="7420" y="5502"/>
                  <a:pt x="7425" y="5520"/>
                </a:cubicBezTo>
                <a:lnTo>
                  <a:pt x="7442" y="5589"/>
                </a:lnTo>
                <a:lnTo>
                  <a:pt x="7499" y="5555"/>
                </a:lnTo>
                <a:lnTo>
                  <a:pt x="8310" y="5073"/>
                </a:lnTo>
                <a:lnTo>
                  <a:pt x="8481" y="4972"/>
                </a:lnTo>
                <a:lnTo>
                  <a:pt x="9229" y="4529"/>
                </a:lnTo>
                <a:lnTo>
                  <a:pt x="9416" y="4418"/>
                </a:lnTo>
                <a:lnTo>
                  <a:pt x="10116" y="4002"/>
                </a:lnTo>
                <a:lnTo>
                  <a:pt x="10243" y="3926"/>
                </a:lnTo>
                <a:lnTo>
                  <a:pt x="11248" y="3330"/>
                </a:lnTo>
                <a:lnTo>
                  <a:pt x="11227" y="3285"/>
                </a:lnTo>
                <a:cubicBezTo>
                  <a:pt x="11206" y="3242"/>
                  <a:pt x="11184" y="3199"/>
                  <a:pt x="11161" y="3156"/>
                </a:cubicBezTo>
                <a:cubicBezTo>
                  <a:pt x="11161" y="3156"/>
                  <a:pt x="11161" y="3155"/>
                  <a:pt x="11161" y="3155"/>
                </a:cubicBezTo>
                <a:lnTo>
                  <a:pt x="11136" y="3107"/>
                </a:lnTo>
                <a:cubicBezTo>
                  <a:pt x="11096" y="3035"/>
                  <a:pt x="11055" y="2959"/>
                  <a:pt x="11009" y="2882"/>
                </a:cubicBezTo>
                <a:cubicBezTo>
                  <a:pt x="10001" y="1187"/>
                  <a:pt x="8219" y="112"/>
                  <a:pt x="6242" y="9"/>
                </a:cubicBezTo>
                <a:cubicBezTo>
                  <a:pt x="6137" y="3"/>
                  <a:pt x="6032" y="0"/>
                  <a:pt x="5928" y="0"/>
                </a:cubicBezTo>
                <a:close/>
              </a:path>
            </a:pathLst>
          </a:custGeom>
          <a:solidFill>
            <a:schemeClr val="dk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solidFill>
                <a:schemeClr val="dk1"/>
              </a:solidFill>
            </a:endParaRPr>
          </a:p>
        </p:txBody>
      </p:sp>
      <p:sp>
        <p:nvSpPr>
          <p:cNvPr id="45" name="Google Shape;45;p2"/>
          <p:cNvSpPr/>
          <p:nvPr/>
        </p:nvSpPr>
        <p:spPr>
          <a:xfrm rot="-906757">
            <a:off x="4797309" y="6305459"/>
            <a:ext cx="1006913" cy="235904"/>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6" name="Google Shape;46;p2"/>
          <p:cNvGrpSpPr/>
          <p:nvPr/>
        </p:nvGrpSpPr>
        <p:grpSpPr>
          <a:xfrm>
            <a:off x="11590066" y="2318031"/>
            <a:ext cx="295696" cy="267845"/>
            <a:chOff x="1640475" y="1197075"/>
            <a:chExt cx="55475" cy="50250"/>
          </a:xfrm>
        </p:grpSpPr>
        <p:sp>
          <p:nvSpPr>
            <p:cNvPr id="47" name="Google Shape;47;p2"/>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 name="Google Shape;48;p2"/>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 name="Google Shape;49;p2"/>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0" name="Google Shape;50;p2"/>
          <p:cNvSpPr/>
          <p:nvPr/>
        </p:nvSpPr>
        <p:spPr>
          <a:xfrm>
            <a:off x="11381767" y="5912083"/>
            <a:ext cx="812817" cy="1273545"/>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1" name="Google Shape;51;p2"/>
          <p:cNvSpPr/>
          <p:nvPr/>
        </p:nvSpPr>
        <p:spPr>
          <a:xfrm rot="-6249525">
            <a:off x="1827813" y="5763807"/>
            <a:ext cx="1723575" cy="1570080"/>
          </a:xfrm>
          <a:custGeom>
            <a:avLst/>
            <a:gdLst/>
            <a:ahLst/>
            <a:cxnLst/>
            <a:rect l="l" t="t" r="r" b="b"/>
            <a:pathLst>
              <a:path w="17601" h="16033" extrusionOk="0">
                <a:moveTo>
                  <a:pt x="16107" y="0"/>
                </a:moveTo>
                <a:cubicBezTo>
                  <a:pt x="16093" y="0"/>
                  <a:pt x="16078" y="6"/>
                  <a:pt x="16067" y="16"/>
                </a:cubicBezTo>
                <a:cubicBezTo>
                  <a:pt x="16046" y="38"/>
                  <a:pt x="16045" y="73"/>
                  <a:pt x="16066" y="94"/>
                </a:cubicBezTo>
                <a:lnTo>
                  <a:pt x="16107" y="137"/>
                </a:lnTo>
                <a:cubicBezTo>
                  <a:pt x="16118" y="149"/>
                  <a:pt x="16132" y="154"/>
                  <a:pt x="16147" y="154"/>
                </a:cubicBezTo>
                <a:cubicBezTo>
                  <a:pt x="16161" y="154"/>
                  <a:pt x="16175" y="150"/>
                  <a:pt x="16185" y="139"/>
                </a:cubicBezTo>
                <a:cubicBezTo>
                  <a:pt x="16207" y="119"/>
                  <a:pt x="16208" y="84"/>
                  <a:pt x="16188" y="61"/>
                </a:cubicBezTo>
                <a:lnTo>
                  <a:pt x="16146" y="17"/>
                </a:lnTo>
                <a:cubicBezTo>
                  <a:pt x="16136" y="6"/>
                  <a:pt x="16121" y="0"/>
                  <a:pt x="16107" y="0"/>
                </a:cubicBezTo>
                <a:close/>
                <a:moveTo>
                  <a:pt x="16632" y="649"/>
                </a:moveTo>
                <a:cubicBezTo>
                  <a:pt x="16621" y="649"/>
                  <a:pt x="16610" y="652"/>
                  <a:pt x="16600" y="658"/>
                </a:cubicBezTo>
                <a:cubicBezTo>
                  <a:pt x="16576" y="675"/>
                  <a:pt x="16568" y="710"/>
                  <a:pt x="16587" y="735"/>
                </a:cubicBezTo>
                <a:cubicBezTo>
                  <a:pt x="16729" y="945"/>
                  <a:pt x="16857" y="1168"/>
                  <a:pt x="16968" y="1401"/>
                </a:cubicBezTo>
                <a:cubicBezTo>
                  <a:pt x="16977" y="1420"/>
                  <a:pt x="16998" y="1432"/>
                  <a:pt x="17018" y="1432"/>
                </a:cubicBezTo>
                <a:cubicBezTo>
                  <a:pt x="17027" y="1432"/>
                  <a:pt x="17034" y="1431"/>
                  <a:pt x="17043" y="1426"/>
                </a:cubicBezTo>
                <a:cubicBezTo>
                  <a:pt x="17069" y="1414"/>
                  <a:pt x="17081" y="1380"/>
                  <a:pt x="17068" y="1353"/>
                </a:cubicBezTo>
                <a:cubicBezTo>
                  <a:pt x="16955" y="1116"/>
                  <a:pt x="16824" y="887"/>
                  <a:pt x="16678" y="673"/>
                </a:cubicBezTo>
                <a:cubicBezTo>
                  <a:pt x="16667" y="657"/>
                  <a:pt x="16650" y="649"/>
                  <a:pt x="16632" y="649"/>
                </a:cubicBezTo>
                <a:close/>
                <a:moveTo>
                  <a:pt x="17302" y="2043"/>
                </a:moveTo>
                <a:cubicBezTo>
                  <a:pt x="17296" y="2043"/>
                  <a:pt x="17291" y="2044"/>
                  <a:pt x="17285" y="2046"/>
                </a:cubicBezTo>
                <a:cubicBezTo>
                  <a:pt x="17255" y="2055"/>
                  <a:pt x="17239" y="2086"/>
                  <a:pt x="17248" y="2115"/>
                </a:cubicBezTo>
                <a:cubicBezTo>
                  <a:pt x="17324" y="2359"/>
                  <a:pt x="17382" y="2610"/>
                  <a:pt x="17423" y="2863"/>
                </a:cubicBezTo>
                <a:cubicBezTo>
                  <a:pt x="17427" y="2890"/>
                  <a:pt x="17451" y="2909"/>
                  <a:pt x="17477" y="2909"/>
                </a:cubicBezTo>
                <a:lnTo>
                  <a:pt x="17486" y="2909"/>
                </a:lnTo>
                <a:cubicBezTo>
                  <a:pt x="17517" y="2904"/>
                  <a:pt x="17537" y="2875"/>
                  <a:pt x="17532" y="2845"/>
                </a:cubicBezTo>
                <a:cubicBezTo>
                  <a:pt x="17491" y="2588"/>
                  <a:pt x="17432" y="2331"/>
                  <a:pt x="17355" y="2082"/>
                </a:cubicBezTo>
                <a:cubicBezTo>
                  <a:pt x="17347" y="2059"/>
                  <a:pt x="17325" y="2043"/>
                  <a:pt x="17302" y="2043"/>
                </a:cubicBezTo>
                <a:close/>
                <a:moveTo>
                  <a:pt x="17544" y="3572"/>
                </a:moveTo>
                <a:cubicBezTo>
                  <a:pt x="17513" y="3572"/>
                  <a:pt x="17488" y="3597"/>
                  <a:pt x="17489" y="3627"/>
                </a:cubicBezTo>
                <a:lnTo>
                  <a:pt x="17489" y="3701"/>
                </a:lnTo>
                <a:cubicBezTo>
                  <a:pt x="17489" y="3933"/>
                  <a:pt x="17474" y="4166"/>
                  <a:pt x="17443" y="4393"/>
                </a:cubicBezTo>
                <a:cubicBezTo>
                  <a:pt x="17439" y="4424"/>
                  <a:pt x="17460" y="4452"/>
                  <a:pt x="17490" y="4456"/>
                </a:cubicBezTo>
                <a:lnTo>
                  <a:pt x="17498" y="4456"/>
                </a:lnTo>
                <a:cubicBezTo>
                  <a:pt x="17526" y="4456"/>
                  <a:pt x="17549" y="4436"/>
                  <a:pt x="17553" y="4408"/>
                </a:cubicBezTo>
                <a:cubicBezTo>
                  <a:pt x="17584" y="4176"/>
                  <a:pt x="17600" y="3938"/>
                  <a:pt x="17600" y="3701"/>
                </a:cubicBezTo>
                <a:lnTo>
                  <a:pt x="17600" y="3626"/>
                </a:lnTo>
                <a:cubicBezTo>
                  <a:pt x="17599" y="3595"/>
                  <a:pt x="17575" y="3572"/>
                  <a:pt x="17545" y="3572"/>
                </a:cubicBezTo>
                <a:close/>
                <a:moveTo>
                  <a:pt x="17335" y="5103"/>
                </a:moveTo>
                <a:cubicBezTo>
                  <a:pt x="17311" y="5103"/>
                  <a:pt x="17289" y="5119"/>
                  <a:pt x="17282" y="5143"/>
                </a:cubicBezTo>
                <a:cubicBezTo>
                  <a:pt x="17247" y="5258"/>
                  <a:pt x="17208" y="5373"/>
                  <a:pt x="17166" y="5483"/>
                </a:cubicBezTo>
                <a:cubicBezTo>
                  <a:pt x="17117" y="5608"/>
                  <a:pt x="17063" y="5734"/>
                  <a:pt x="17003" y="5857"/>
                </a:cubicBezTo>
                <a:cubicBezTo>
                  <a:pt x="16989" y="5884"/>
                  <a:pt x="17001" y="5917"/>
                  <a:pt x="17029" y="5931"/>
                </a:cubicBezTo>
                <a:cubicBezTo>
                  <a:pt x="17036" y="5935"/>
                  <a:pt x="17045" y="5937"/>
                  <a:pt x="17052" y="5937"/>
                </a:cubicBezTo>
                <a:cubicBezTo>
                  <a:pt x="17073" y="5937"/>
                  <a:pt x="17093" y="5925"/>
                  <a:pt x="17102" y="5906"/>
                </a:cubicBezTo>
                <a:cubicBezTo>
                  <a:pt x="17163" y="5780"/>
                  <a:pt x="17220" y="5650"/>
                  <a:pt x="17269" y="5522"/>
                </a:cubicBezTo>
                <a:cubicBezTo>
                  <a:pt x="17313" y="5409"/>
                  <a:pt x="17352" y="5293"/>
                  <a:pt x="17388" y="5175"/>
                </a:cubicBezTo>
                <a:cubicBezTo>
                  <a:pt x="17396" y="5145"/>
                  <a:pt x="17380" y="5115"/>
                  <a:pt x="17350" y="5106"/>
                </a:cubicBezTo>
                <a:cubicBezTo>
                  <a:pt x="17345" y="5104"/>
                  <a:pt x="17340" y="5103"/>
                  <a:pt x="17335" y="5103"/>
                </a:cubicBezTo>
                <a:close/>
                <a:moveTo>
                  <a:pt x="16660" y="6494"/>
                </a:moveTo>
                <a:cubicBezTo>
                  <a:pt x="16643" y="6494"/>
                  <a:pt x="16626" y="6503"/>
                  <a:pt x="16614" y="6518"/>
                </a:cubicBezTo>
                <a:cubicBezTo>
                  <a:pt x="16470" y="6726"/>
                  <a:pt x="16307" y="6927"/>
                  <a:pt x="16130" y="7114"/>
                </a:cubicBezTo>
                <a:cubicBezTo>
                  <a:pt x="16110" y="7136"/>
                  <a:pt x="16111" y="7172"/>
                  <a:pt x="16134" y="7192"/>
                </a:cubicBezTo>
                <a:cubicBezTo>
                  <a:pt x="16144" y="7203"/>
                  <a:pt x="16157" y="7208"/>
                  <a:pt x="16171" y="7208"/>
                </a:cubicBezTo>
                <a:cubicBezTo>
                  <a:pt x="16186" y="7208"/>
                  <a:pt x="16201" y="7202"/>
                  <a:pt x="16212" y="7190"/>
                </a:cubicBezTo>
                <a:cubicBezTo>
                  <a:pt x="16391" y="6999"/>
                  <a:pt x="16558" y="6795"/>
                  <a:pt x="16705" y="6581"/>
                </a:cubicBezTo>
                <a:cubicBezTo>
                  <a:pt x="16723" y="6556"/>
                  <a:pt x="16717" y="6522"/>
                  <a:pt x="16691" y="6504"/>
                </a:cubicBezTo>
                <a:cubicBezTo>
                  <a:pt x="16682" y="6497"/>
                  <a:pt x="16671" y="6494"/>
                  <a:pt x="16660" y="6494"/>
                </a:cubicBezTo>
                <a:close/>
                <a:moveTo>
                  <a:pt x="15601" y="7622"/>
                </a:moveTo>
                <a:cubicBezTo>
                  <a:pt x="15588" y="7622"/>
                  <a:pt x="15576" y="7626"/>
                  <a:pt x="15566" y="7634"/>
                </a:cubicBezTo>
                <a:cubicBezTo>
                  <a:pt x="15367" y="7793"/>
                  <a:pt x="15154" y="7941"/>
                  <a:pt x="14934" y="8070"/>
                </a:cubicBezTo>
                <a:cubicBezTo>
                  <a:pt x="14907" y="8085"/>
                  <a:pt x="14899" y="8119"/>
                  <a:pt x="14915" y="8146"/>
                </a:cubicBezTo>
                <a:cubicBezTo>
                  <a:pt x="14924" y="8163"/>
                  <a:pt x="14943" y="8174"/>
                  <a:pt x="14962" y="8174"/>
                </a:cubicBezTo>
                <a:cubicBezTo>
                  <a:pt x="14971" y="8174"/>
                  <a:pt x="14981" y="8171"/>
                  <a:pt x="14990" y="8165"/>
                </a:cubicBezTo>
                <a:cubicBezTo>
                  <a:pt x="15215" y="8033"/>
                  <a:pt x="15432" y="7883"/>
                  <a:pt x="15636" y="7721"/>
                </a:cubicBezTo>
                <a:cubicBezTo>
                  <a:pt x="15659" y="7702"/>
                  <a:pt x="15664" y="7667"/>
                  <a:pt x="15644" y="7643"/>
                </a:cubicBezTo>
                <a:cubicBezTo>
                  <a:pt x="15633" y="7629"/>
                  <a:pt x="15617" y="7622"/>
                  <a:pt x="15601" y="7622"/>
                </a:cubicBezTo>
                <a:close/>
                <a:moveTo>
                  <a:pt x="14268" y="8408"/>
                </a:moveTo>
                <a:cubicBezTo>
                  <a:pt x="14261" y="8408"/>
                  <a:pt x="14254" y="8409"/>
                  <a:pt x="14247" y="8412"/>
                </a:cubicBezTo>
                <a:cubicBezTo>
                  <a:pt x="14009" y="8509"/>
                  <a:pt x="13763" y="8590"/>
                  <a:pt x="13517" y="8650"/>
                </a:cubicBezTo>
                <a:cubicBezTo>
                  <a:pt x="13487" y="8658"/>
                  <a:pt x="13469" y="8688"/>
                  <a:pt x="13477" y="8717"/>
                </a:cubicBezTo>
                <a:cubicBezTo>
                  <a:pt x="13483" y="8743"/>
                  <a:pt x="13506" y="8759"/>
                  <a:pt x="13530" y="8759"/>
                </a:cubicBezTo>
                <a:cubicBezTo>
                  <a:pt x="13534" y="8759"/>
                  <a:pt x="13540" y="8759"/>
                  <a:pt x="13544" y="8758"/>
                </a:cubicBezTo>
                <a:cubicBezTo>
                  <a:pt x="13795" y="8696"/>
                  <a:pt x="14046" y="8614"/>
                  <a:pt x="14289" y="8515"/>
                </a:cubicBezTo>
                <a:cubicBezTo>
                  <a:pt x="14317" y="8503"/>
                  <a:pt x="14330" y="8471"/>
                  <a:pt x="14319" y="8442"/>
                </a:cubicBezTo>
                <a:cubicBezTo>
                  <a:pt x="14310" y="8421"/>
                  <a:pt x="14289" y="8408"/>
                  <a:pt x="14268" y="8408"/>
                </a:cubicBezTo>
                <a:close/>
                <a:moveTo>
                  <a:pt x="12768" y="8775"/>
                </a:moveTo>
                <a:cubicBezTo>
                  <a:pt x="12765" y="8775"/>
                  <a:pt x="12763" y="8775"/>
                  <a:pt x="12761" y="8775"/>
                </a:cubicBezTo>
                <a:lnTo>
                  <a:pt x="12730" y="8777"/>
                </a:lnTo>
                <a:cubicBezTo>
                  <a:pt x="12495" y="8795"/>
                  <a:pt x="12256" y="8800"/>
                  <a:pt x="11989" y="8803"/>
                </a:cubicBezTo>
                <a:cubicBezTo>
                  <a:pt x="11959" y="8803"/>
                  <a:pt x="11934" y="8828"/>
                  <a:pt x="11934" y="8858"/>
                </a:cubicBezTo>
                <a:cubicBezTo>
                  <a:pt x="11934" y="8889"/>
                  <a:pt x="11960" y="8914"/>
                  <a:pt x="11990" y="8914"/>
                </a:cubicBezTo>
                <a:lnTo>
                  <a:pt x="11991" y="8913"/>
                </a:lnTo>
                <a:cubicBezTo>
                  <a:pt x="12259" y="8911"/>
                  <a:pt x="12500" y="8907"/>
                  <a:pt x="12739" y="8888"/>
                </a:cubicBezTo>
                <a:lnTo>
                  <a:pt x="12771" y="8885"/>
                </a:lnTo>
                <a:cubicBezTo>
                  <a:pt x="12801" y="8883"/>
                  <a:pt x="12823" y="8856"/>
                  <a:pt x="12821" y="8825"/>
                </a:cubicBezTo>
                <a:cubicBezTo>
                  <a:pt x="12818" y="8797"/>
                  <a:pt x="12793" y="8775"/>
                  <a:pt x="12768" y="8775"/>
                </a:cubicBezTo>
                <a:close/>
                <a:moveTo>
                  <a:pt x="11216" y="8825"/>
                </a:moveTo>
                <a:cubicBezTo>
                  <a:pt x="11214" y="8825"/>
                  <a:pt x="11212" y="8825"/>
                  <a:pt x="11210" y="8825"/>
                </a:cubicBezTo>
                <a:cubicBezTo>
                  <a:pt x="10905" y="8847"/>
                  <a:pt x="10659" y="8886"/>
                  <a:pt x="10434" y="8951"/>
                </a:cubicBezTo>
                <a:cubicBezTo>
                  <a:pt x="10404" y="8960"/>
                  <a:pt x="10387" y="8991"/>
                  <a:pt x="10396" y="9020"/>
                </a:cubicBezTo>
                <a:cubicBezTo>
                  <a:pt x="10403" y="9044"/>
                  <a:pt x="10426" y="9060"/>
                  <a:pt x="10449" y="9060"/>
                </a:cubicBezTo>
                <a:cubicBezTo>
                  <a:pt x="10455" y="9060"/>
                  <a:pt x="10460" y="9059"/>
                  <a:pt x="10464" y="9058"/>
                </a:cubicBezTo>
                <a:cubicBezTo>
                  <a:pt x="10682" y="8995"/>
                  <a:pt x="10921" y="8957"/>
                  <a:pt x="11217" y="8935"/>
                </a:cubicBezTo>
                <a:cubicBezTo>
                  <a:pt x="11248" y="8933"/>
                  <a:pt x="11271" y="8908"/>
                  <a:pt x="11269" y="8877"/>
                </a:cubicBezTo>
                <a:cubicBezTo>
                  <a:pt x="11267" y="8848"/>
                  <a:pt x="11246" y="8825"/>
                  <a:pt x="11216" y="8825"/>
                </a:cubicBezTo>
                <a:close/>
                <a:moveTo>
                  <a:pt x="9755" y="9286"/>
                </a:moveTo>
                <a:cubicBezTo>
                  <a:pt x="9743" y="9286"/>
                  <a:pt x="9732" y="9289"/>
                  <a:pt x="9722" y="9296"/>
                </a:cubicBezTo>
                <a:cubicBezTo>
                  <a:pt x="9512" y="9452"/>
                  <a:pt x="9336" y="9642"/>
                  <a:pt x="9184" y="9877"/>
                </a:cubicBezTo>
                <a:cubicBezTo>
                  <a:pt x="9167" y="9902"/>
                  <a:pt x="9175" y="9936"/>
                  <a:pt x="9200" y="9952"/>
                </a:cubicBezTo>
                <a:cubicBezTo>
                  <a:pt x="9210" y="9959"/>
                  <a:pt x="9221" y="9962"/>
                  <a:pt x="9230" y="9962"/>
                </a:cubicBezTo>
                <a:cubicBezTo>
                  <a:pt x="9248" y="9962"/>
                  <a:pt x="9267" y="9952"/>
                  <a:pt x="9277" y="9936"/>
                </a:cubicBezTo>
                <a:cubicBezTo>
                  <a:pt x="9423" y="9713"/>
                  <a:pt x="9589" y="9533"/>
                  <a:pt x="9788" y="9386"/>
                </a:cubicBezTo>
                <a:cubicBezTo>
                  <a:pt x="9813" y="9367"/>
                  <a:pt x="9818" y="9333"/>
                  <a:pt x="9800" y="9308"/>
                </a:cubicBezTo>
                <a:cubicBezTo>
                  <a:pt x="9789" y="9294"/>
                  <a:pt x="9772" y="9286"/>
                  <a:pt x="9755" y="9286"/>
                </a:cubicBezTo>
                <a:close/>
                <a:moveTo>
                  <a:pt x="8896" y="10549"/>
                </a:moveTo>
                <a:cubicBezTo>
                  <a:pt x="8873" y="10549"/>
                  <a:pt x="8851" y="10563"/>
                  <a:pt x="8844" y="10586"/>
                </a:cubicBezTo>
                <a:cubicBezTo>
                  <a:pt x="8769" y="10795"/>
                  <a:pt x="8699" y="11034"/>
                  <a:pt x="8626" y="11337"/>
                </a:cubicBezTo>
                <a:cubicBezTo>
                  <a:pt x="8619" y="11367"/>
                  <a:pt x="8637" y="11397"/>
                  <a:pt x="8667" y="11404"/>
                </a:cubicBezTo>
                <a:cubicBezTo>
                  <a:pt x="8672" y="11405"/>
                  <a:pt x="8676" y="11405"/>
                  <a:pt x="8680" y="11405"/>
                </a:cubicBezTo>
                <a:cubicBezTo>
                  <a:pt x="8705" y="11405"/>
                  <a:pt x="8728" y="11388"/>
                  <a:pt x="8734" y="11363"/>
                </a:cubicBezTo>
                <a:cubicBezTo>
                  <a:pt x="8806" y="11063"/>
                  <a:pt x="8875" y="10828"/>
                  <a:pt x="8948" y="10623"/>
                </a:cubicBezTo>
                <a:cubicBezTo>
                  <a:pt x="8958" y="10594"/>
                  <a:pt x="8943" y="10562"/>
                  <a:pt x="8914" y="10552"/>
                </a:cubicBezTo>
                <a:cubicBezTo>
                  <a:pt x="8908" y="10550"/>
                  <a:pt x="8902" y="10549"/>
                  <a:pt x="8896" y="10549"/>
                </a:cubicBezTo>
                <a:close/>
                <a:moveTo>
                  <a:pt x="8508" y="12051"/>
                </a:moveTo>
                <a:cubicBezTo>
                  <a:pt x="8483" y="12051"/>
                  <a:pt x="8459" y="12069"/>
                  <a:pt x="8454" y="12095"/>
                </a:cubicBezTo>
                <a:cubicBezTo>
                  <a:pt x="8402" y="12320"/>
                  <a:pt x="8339" y="12585"/>
                  <a:pt x="8260" y="12842"/>
                </a:cubicBezTo>
                <a:cubicBezTo>
                  <a:pt x="8252" y="12872"/>
                  <a:pt x="8268" y="12903"/>
                  <a:pt x="8298" y="12912"/>
                </a:cubicBezTo>
                <a:cubicBezTo>
                  <a:pt x="8303" y="12914"/>
                  <a:pt x="8308" y="12915"/>
                  <a:pt x="8314" y="12915"/>
                </a:cubicBezTo>
                <a:cubicBezTo>
                  <a:pt x="8337" y="12915"/>
                  <a:pt x="8360" y="12899"/>
                  <a:pt x="8367" y="12875"/>
                </a:cubicBezTo>
                <a:cubicBezTo>
                  <a:pt x="8446" y="12615"/>
                  <a:pt x="8510" y="12346"/>
                  <a:pt x="8562" y="12120"/>
                </a:cubicBezTo>
                <a:cubicBezTo>
                  <a:pt x="8569" y="12090"/>
                  <a:pt x="8550" y="12060"/>
                  <a:pt x="8520" y="12053"/>
                </a:cubicBezTo>
                <a:cubicBezTo>
                  <a:pt x="8516" y="12052"/>
                  <a:pt x="8512" y="12051"/>
                  <a:pt x="8508" y="12051"/>
                </a:cubicBezTo>
                <a:close/>
                <a:moveTo>
                  <a:pt x="62" y="13056"/>
                </a:moveTo>
                <a:cubicBezTo>
                  <a:pt x="56" y="13056"/>
                  <a:pt x="50" y="13057"/>
                  <a:pt x="44" y="13059"/>
                </a:cubicBezTo>
                <a:cubicBezTo>
                  <a:pt x="16" y="13070"/>
                  <a:pt x="0" y="13102"/>
                  <a:pt x="11" y="13131"/>
                </a:cubicBezTo>
                <a:cubicBezTo>
                  <a:pt x="98" y="13374"/>
                  <a:pt x="211" y="13613"/>
                  <a:pt x="346" y="13841"/>
                </a:cubicBezTo>
                <a:cubicBezTo>
                  <a:pt x="356" y="13858"/>
                  <a:pt x="375" y="13868"/>
                  <a:pt x="393" y="13868"/>
                </a:cubicBezTo>
                <a:cubicBezTo>
                  <a:pt x="403" y="13868"/>
                  <a:pt x="414" y="13866"/>
                  <a:pt x="422" y="13860"/>
                </a:cubicBezTo>
                <a:cubicBezTo>
                  <a:pt x="448" y="13844"/>
                  <a:pt x="458" y="13810"/>
                  <a:pt x="442" y="13784"/>
                </a:cubicBezTo>
                <a:cubicBezTo>
                  <a:pt x="310" y="13562"/>
                  <a:pt x="200" y="13330"/>
                  <a:pt x="116" y="13093"/>
                </a:cubicBezTo>
                <a:cubicBezTo>
                  <a:pt x="107" y="13070"/>
                  <a:pt x="86" y="13056"/>
                  <a:pt x="62" y="13056"/>
                </a:cubicBezTo>
                <a:close/>
                <a:moveTo>
                  <a:pt x="8029" y="13524"/>
                </a:moveTo>
                <a:cubicBezTo>
                  <a:pt x="8008" y="13524"/>
                  <a:pt x="7989" y="13535"/>
                  <a:pt x="7979" y="13555"/>
                </a:cubicBezTo>
                <a:cubicBezTo>
                  <a:pt x="7865" y="13779"/>
                  <a:pt x="7727" y="13996"/>
                  <a:pt x="7570" y="14201"/>
                </a:cubicBezTo>
                <a:cubicBezTo>
                  <a:pt x="7551" y="14225"/>
                  <a:pt x="7556" y="14260"/>
                  <a:pt x="7580" y="14278"/>
                </a:cubicBezTo>
                <a:cubicBezTo>
                  <a:pt x="7590" y="14286"/>
                  <a:pt x="7602" y="14290"/>
                  <a:pt x="7614" y="14290"/>
                </a:cubicBezTo>
                <a:cubicBezTo>
                  <a:pt x="7631" y="14290"/>
                  <a:pt x="7647" y="14282"/>
                  <a:pt x="7658" y="14268"/>
                </a:cubicBezTo>
                <a:cubicBezTo>
                  <a:pt x="7819" y="14058"/>
                  <a:pt x="7961" y="13836"/>
                  <a:pt x="8079" y="13605"/>
                </a:cubicBezTo>
                <a:cubicBezTo>
                  <a:pt x="8093" y="13577"/>
                  <a:pt x="8081" y="13544"/>
                  <a:pt x="8054" y="13530"/>
                </a:cubicBezTo>
                <a:cubicBezTo>
                  <a:pt x="8046" y="13526"/>
                  <a:pt x="8037" y="13524"/>
                  <a:pt x="8029" y="13524"/>
                </a:cubicBezTo>
                <a:close/>
                <a:moveTo>
                  <a:pt x="849" y="14384"/>
                </a:moveTo>
                <a:cubicBezTo>
                  <a:pt x="836" y="14384"/>
                  <a:pt x="823" y="14388"/>
                  <a:pt x="812" y="14398"/>
                </a:cubicBezTo>
                <a:cubicBezTo>
                  <a:pt x="790" y="14418"/>
                  <a:pt x="788" y="14453"/>
                  <a:pt x="807" y="14477"/>
                </a:cubicBezTo>
                <a:cubicBezTo>
                  <a:pt x="978" y="14672"/>
                  <a:pt x="1169" y="14855"/>
                  <a:pt x="1373" y="15020"/>
                </a:cubicBezTo>
                <a:cubicBezTo>
                  <a:pt x="1383" y="15029"/>
                  <a:pt x="1396" y="15033"/>
                  <a:pt x="1407" y="15033"/>
                </a:cubicBezTo>
                <a:cubicBezTo>
                  <a:pt x="1423" y="15033"/>
                  <a:pt x="1439" y="15026"/>
                  <a:pt x="1451" y="15012"/>
                </a:cubicBezTo>
                <a:cubicBezTo>
                  <a:pt x="1470" y="14988"/>
                  <a:pt x="1466" y="14953"/>
                  <a:pt x="1443" y="14934"/>
                </a:cubicBezTo>
                <a:cubicBezTo>
                  <a:pt x="1244" y="14773"/>
                  <a:pt x="1058" y="14594"/>
                  <a:pt x="891" y="14403"/>
                </a:cubicBezTo>
                <a:cubicBezTo>
                  <a:pt x="880" y="14391"/>
                  <a:pt x="864" y="14384"/>
                  <a:pt x="849" y="14384"/>
                </a:cubicBezTo>
                <a:close/>
                <a:moveTo>
                  <a:pt x="7088" y="14749"/>
                </a:moveTo>
                <a:cubicBezTo>
                  <a:pt x="7075" y="14749"/>
                  <a:pt x="7062" y="14753"/>
                  <a:pt x="7051" y="14763"/>
                </a:cubicBezTo>
                <a:cubicBezTo>
                  <a:pt x="6863" y="14934"/>
                  <a:pt x="6659" y="15091"/>
                  <a:pt x="6443" y="15229"/>
                </a:cubicBezTo>
                <a:cubicBezTo>
                  <a:pt x="6416" y="15245"/>
                  <a:pt x="6409" y="15280"/>
                  <a:pt x="6426" y="15306"/>
                </a:cubicBezTo>
                <a:cubicBezTo>
                  <a:pt x="6437" y="15322"/>
                  <a:pt x="6454" y="15331"/>
                  <a:pt x="6472" y="15331"/>
                </a:cubicBezTo>
                <a:cubicBezTo>
                  <a:pt x="6483" y="15331"/>
                  <a:pt x="6493" y="15328"/>
                  <a:pt x="6502" y="15323"/>
                </a:cubicBezTo>
                <a:cubicBezTo>
                  <a:pt x="6723" y="15181"/>
                  <a:pt x="6933" y="15020"/>
                  <a:pt x="7126" y="14845"/>
                </a:cubicBezTo>
                <a:cubicBezTo>
                  <a:pt x="7148" y="14825"/>
                  <a:pt x="7150" y="14790"/>
                  <a:pt x="7129" y="14767"/>
                </a:cubicBezTo>
                <a:cubicBezTo>
                  <a:pt x="7118" y="14755"/>
                  <a:pt x="7103" y="14749"/>
                  <a:pt x="7088" y="14749"/>
                </a:cubicBezTo>
                <a:close/>
                <a:moveTo>
                  <a:pt x="2049" y="15357"/>
                </a:moveTo>
                <a:cubicBezTo>
                  <a:pt x="2030" y="15357"/>
                  <a:pt x="2011" y="15368"/>
                  <a:pt x="2001" y="15386"/>
                </a:cubicBezTo>
                <a:cubicBezTo>
                  <a:pt x="1986" y="15412"/>
                  <a:pt x="1996" y="15447"/>
                  <a:pt x="2023" y="15462"/>
                </a:cubicBezTo>
                <a:cubicBezTo>
                  <a:pt x="2251" y="15590"/>
                  <a:pt x="2492" y="15699"/>
                  <a:pt x="2737" y="15785"/>
                </a:cubicBezTo>
                <a:cubicBezTo>
                  <a:pt x="2743" y="15787"/>
                  <a:pt x="2749" y="15788"/>
                  <a:pt x="2755" y="15788"/>
                </a:cubicBezTo>
                <a:cubicBezTo>
                  <a:pt x="2778" y="15788"/>
                  <a:pt x="2799" y="15775"/>
                  <a:pt x="2808" y="15752"/>
                </a:cubicBezTo>
                <a:cubicBezTo>
                  <a:pt x="2817" y="15723"/>
                  <a:pt x="2802" y="15691"/>
                  <a:pt x="2774" y="15682"/>
                </a:cubicBezTo>
                <a:cubicBezTo>
                  <a:pt x="2535" y="15597"/>
                  <a:pt x="2300" y="15490"/>
                  <a:pt x="2076" y="15364"/>
                </a:cubicBezTo>
                <a:cubicBezTo>
                  <a:pt x="2067" y="15360"/>
                  <a:pt x="2058" y="15357"/>
                  <a:pt x="2049" y="15357"/>
                </a:cubicBezTo>
                <a:close/>
                <a:moveTo>
                  <a:pt x="5786" y="15581"/>
                </a:moveTo>
                <a:cubicBezTo>
                  <a:pt x="5779" y="15581"/>
                  <a:pt x="5772" y="15583"/>
                  <a:pt x="5765" y="15586"/>
                </a:cubicBezTo>
                <a:cubicBezTo>
                  <a:pt x="5528" y="15685"/>
                  <a:pt x="5283" y="15764"/>
                  <a:pt x="5036" y="15819"/>
                </a:cubicBezTo>
                <a:cubicBezTo>
                  <a:pt x="5006" y="15827"/>
                  <a:pt x="4987" y="15857"/>
                  <a:pt x="4995" y="15886"/>
                </a:cubicBezTo>
                <a:cubicBezTo>
                  <a:pt x="5000" y="15912"/>
                  <a:pt x="5023" y="15929"/>
                  <a:pt x="5048" y="15929"/>
                </a:cubicBezTo>
                <a:cubicBezTo>
                  <a:pt x="5052" y="15929"/>
                  <a:pt x="5057" y="15929"/>
                  <a:pt x="5061" y="15928"/>
                </a:cubicBezTo>
                <a:cubicBezTo>
                  <a:pt x="5314" y="15871"/>
                  <a:pt x="5565" y="15790"/>
                  <a:pt x="5808" y="15688"/>
                </a:cubicBezTo>
                <a:cubicBezTo>
                  <a:pt x="5836" y="15675"/>
                  <a:pt x="5849" y="15643"/>
                  <a:pt x="5837" y="15615"/>
                </a:cubicBezTo>
                <a:cubicBezTo>
                  <a:pt x="5829" y="15594"/>
                  <a:pt x="5808" y="15581"/>
                  <a:pt x="5786" y="15581"/>
                </a:cubicBezTo>
                <a:close/>
                <a:moveTo>
                  <a:pt x="3506" y="15870"/>
                </a:moveTo>
                <a:cubicBezTo>
                  <a:pt x="3479" y="15870"/>
                  <a:pt x="3456" y="15890"/>
                  <a:pt x="3451" y="15917"/>
                </a:cubicBezTo>
                <a:cubicBezTo>
                  <a:pt x="3447" y="15947"/>
                  <a:pt x="3467" y="15975"/>
                  <a:pt x="3498" y="15980"/>
                </a:cubicBezTo>
                <a:cubicBezTo>
                  <a:pt x="3701" y="16013"/>
                  <a:pt x="3907" y="16030"/>
                  <a:pt x="4110" y="16032"/>
                </a:cubicBezTo>
                <a:lnTo>
                  <a:pt x="4143" y="16032"/>
                </a:lnTo>
                <a:cubicBezTo>
                  <a:pt x="4189" y="16032"/>
                  <a:pt x="4236" y="16031"/>
                  <a:pt x="4281" y="16030"/>
                </a:cubicBezTo>
                <a:cubicBezTo>
                  <a:pt x="4312" y="16029"/>
                  <a:pt x="4337" y="16003"/>
                  <a:pt x="4335" y="15972"/>
                </a:cubicBezTo>
                <a:cubicBezTo>
                  <a:pt x="4334" y="15943"/>
                  <a:pt x="4314" y="15919"/>
                  <a:pt x="4282" y="15919"/>
                </a:cubicBezTo>
                <a:cubicBezTo>
                  <a:pt x="4281" y="15919"/>
                  <a:pt x="4279" y="15919"/>
                  <a:pt x="4278" y="15919"/>
                </a:cubicBezTo>
                <a:cubicBezTo>
                  <a:pt x="4233" y="15920"/>
                  <a:pt x="4188" y="15921"/>
                  <a:pt x="4143" y="15921"/>
                </a:cubicBezTo>
                <a:lnTo>
                  <a:pt x="4110" y="15921"/>
                </a:lnTo>
                <a:cubicBezTo>
                  <a:pt x="3913" y="15919"/>
                  <a:pt x="3713" y="15903"/>
                  <a:pt x="3515" y="15871"/>
                </a:cubicBezTo>
                <a:cubicBezTo>
                  <a:pt x="3512" y="15870"/>
                  <a:pt x="3509" y="15870"/>
                  <a:pt x="3506" y="1587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52" name="Google Shape;52;p2"/>
          <p:cNvGrpSpPr/>
          <p:nvPr/>
        </p:nvGrpSpPr>
        <p:grpSpPr>
          <a:xfrm>
            <a:off x="1717589" y="1017153"/>
            <a:ext cx="578190" cy="523765"/>
            <a:chOff x="1640475" y="1197075"/>
            <a:chExt cx="55475" cy="50250"/>
          </a:xfrm>
        </p:grpSpPr>
        <p:sp>
          <p:nvSpPr>
            <p:cNvPr id="53" name="Google Shape;53;p2"/>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 name="Google Shape;54;p2"/>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 name="Google Shape;55;p2"/>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6" name="Google Shape;56;p2"/>
          <p:cNvGrpSpPr/>
          <p:nvPr/>
        </p:nvGrpSpPr>
        <p:grpSpPr>
          <a:xfrm rot="-5400000">
            <a:off x="10361241" y="6130546"/>
            <a:ext cx="326429" cy="295698"/>
            <a:chOff x="1640475" y="1197075"/>
            <a:chExt cx="55475" cy="50250"/>
          </a:xfrm>
        </p:grpSpPr>
        <p:sp>
          <p:nvSpPr>
            <p:cNvPr id="57" name="Google Shape;57;p2"/>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 name="Google Shape;58;p2"/>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 name="Google Shape;59;p2"/>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0" name="Google Shape;60;p2"/>
          <p:cNvSpPr/>
          <p:nvPr/>
        </p:nvSpPr>
        <p:spPr>
          <a:xfrm rot="581768">
            <a:off x="11084086" y="488031"/>
            <a:ext cx="623798" cy="146140"/>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61" name="Google Shape;61;p2"/>
          <p:cNvGrpSpPr/>
          <p:nvPr/>
        </p:nvGrpSpPr>
        <p:grpSpPr>
          <a:xfrm>
            <a:off x="432499" y="3759131"/>
            <a:ext cx="295696" cy="267845"/>
            <a:chOff x="1640475" y="1197075"/>
            <a:chExt cx="55475" cy="50250"/>
          </a:xfrm>
        </p:grpSpPr>
        <p:sp>
          <p:nvSpPr>
            <p:cNvPr id="62" name="Google Shape;62;p2"/>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 name="Google Shape;63;p2"/>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 name="Google Shape;64;p2"/>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5" name="Google Shape;65;p2"/>
          <p:cNvGrpSpPr/>
          <p:nvPr/>
        </p:nvGrpSpPr>
        <p:grpSpPr>
          <a:xfrm>
            <a:off x="10506750" y="5389822"/>
            <a:ext cx="527764" cy="434620"/>
            <a:chOff x="6441550" y="2480732"/>
            <a:chExt cx="253700" cy="208925"/>
          </a:xfrm>
        </p:grpSpPr>
        <p:sp>
          <p:nvSpPr>
            <p:cNvPr id="66" name="Google Shape;66;p2"/>
            <p:cNvSpPr/>
            <p:nvPr/>
          </p:nvSpPr>
          <p:spPr>
            <a:xfrm>
              <a:off x="6450150" y="2496032"/>
              <a:ext cx="234200" cy="178350"/>
            </a:xfrm>
            <a:custGeom>
              <a:avLst/>
              <a:gdLst/>
              <a:ahLst/>
              <a:cxnLst/>
              <a:rect l="l" t="t" r="r" b="b"/>
              <a:pathLst>
                <a:path w="9368" h="7134" extrusionOk="0">
                  <a:moveTo>
                    <a:pt x="4659" y="0"/>
                  </a:moveTo>
                  <a:cubicBezTo>
                    <a:pt x="4607" y="0"/>
                    <a:pt x="4541" y="13"/>
                    <a:pt x="4450" y="37"/>
                  </a:cubicBezTo>
                  <a:cubicBezTo>
                    <a:pt x="3877" y="190"/>
                    <a:pt x="3484" y="1286"/>
                    <a:pt x="3251" y="1912"/>
                  </a:cubicBezTo>
                  <a:cubicBezTo>
                    <a:pt x="3320" y="1989"/>
                    <a:pt x="3277" y="2134"/>
                    <a:pt x="3165" y="2176"/>
                  </a:cubicBezTo>
                  <a:lnTo>
                    <a:pt x="3168" y="2185"/>
                  </a:lnTo>
                  <a:cubicBezTo>
                    <a:pt x="3113" y="2194"/>
                    <a:pt x="3054" y="2199"/>
                    <a:pt x="2997" y="2208"/>
                  </a:cubicBezTo>
                  <a:cubicBezTo>
                    <a:pt x="2928" y="2224"/>
                    <a:pt x="2859" y="2242"/>
                    <a:pt x="2789" y="2262"/>
                  </a:cubicBezTo>
                  <a:cubicBezTo>
                    <a:pt x="2774" y="2272"/>
                    <a:pt x="2758" y="2277"/>
                    <a:pt x="2742" y="2277"/>
                  </a:cubicBezTo>
                  <a:cubicBezTo>
                    <a:pt x="2715" y="2277"/>
                    <a:pt x="2691" y="2262"/>
                    <a:pt x="2674" y="2240"/>
                  </a:cubicBezTo>
                  <a:cubicBezTo>
                    <a:pt x="2334" y="2266"/>
                    <a:pt x="1995" y="2268"/>
                    <a:pt x="1658" y="2272"/>
                  </a:cubicBezTo>
                  <a:cubicBezTo>
                    <a:pt x="1653" y="2272"/>
                    <a:pt x="1647" y="2272"/>
                    <a:pt x="1641" y="2272"/>
                  </a:cubicBezTo>
                  <a:cubicBezTo>
                    <a:pt x="1500" y="2272"/>
                    <a:pt x="1246" y="2244"/>
                    <a:pt x="999" y="2244"/>
                  </a:cubicBezTo>
                  <a:cubicBezTo>
                    <a:pt x="731" y="2244"/>
                    <a:pt x="469" y="2277"/>
                    <a:pt x="366" y="2418"/>
                  </a:cubicBezTo>
                  <a:cubicBezTo>
                    <a:pt x="0" y="2908"/>
                    <a:pt x="2213" y="3958"/>
                    <a:pt x="2559" y="4145"/>
                  </a:cubicBezTo>
                  <a:cubicBezTo>
                    <a:pt x="2583" y="4161"/>
                    <a:pt x="2605" y="4177"/>
                    <a:pt x="2621" y="4198"/>
                  </a:cubicBezTo>
                  <a:cubicBezTo>
                    <a:pt x="2684" y="4214"/>
                    <a:pt x="2732" y="4270"/>
                    <a:pt x="2706" y="4346"/>
                  </a:cubicBezTo>
                  <a:cubicBezTo>
                    <a:pt x="2554" y="4801"/>
                    <a:pt x="2408" y="5258"/>
                    <a:pt x="2295" y="5725"/>
                  </a:cubicBezTo>
                  <a:cubicBezTo>
                    <a:pt x="2237" y="5970"/>
                    <a:pt x="2191" y="6212"/>
                    <a:pt x="2161" y="6461"/>
                  </a:cubicBezTo>
                  <a:cubicBezTo>
                    <a:pt x="2127" y="6731"/>
                    <a:pt x="1993" y="7041"/>
                    <a:pt x="2272" y="7123"/>
                  </a:cubicBezTo>
                  <a:cubicBezTo>
                    <a:pt x="2295" y="7130"/>
                    <a:pt x="2320" y="7133"/>
                    <a:pt x="2345" y="7133"/>
                  </a:cubicBezTo>
                  <a:cubicBezTo>
                    <a:pt x="2715" y="7133"/>
                    <a:pt x="3335" y="6449"/>
                    <a:pt x="3602" y="6214"/>
                  </a:cubicBezTo>
                  <a:cubicBezTo>
                    <a:pt x="3939" y="5918"/>
                    <a:pt x="4255" y="5606"/>
                    <a:pt x="4577" y="5298"/>
                  </a:cubicBezTo>
                  <a:cubicBezTo>
                    <a:pt x="4624" y="5252"/>
                    <a:pt x="4676" y="5232"/>
                    <a:pt x="4726" y="5232"/>
                  </a:cubicBezTo>
                  <a:cubicBezTo>
                    <a:pt x="4823" y="5232"/>
                    <a:pt x="4912" y="5304"/>
                    <a:pt x="4943" y="5395"/>
                  </a:cubicBezTo>
                  <a:cubicBezTo>
                    <a:pt x="5748" y="6083"/>
                    <a:pt x="6641" y="6590"/>
                    <a:pt x="7652" y="6886"/>
                  </a:cubicBezTo>
                  <a:cubicBezTo>
                    <a:pt x="7611" y="6433"/>
                    <a:pt x="7534" y="5990"/>
                    <a:pt x="7408" y="5552"/>
                  </a:cubicBezTo>
                  <a:cubicBezTo>
                    <a:pt x="7269" y="5069"/>
                    <a:pt x="7001" y="4628"/>
                    <a:pt x="6887" y="4143"/>
                  </a:cubicBezTo>
                  <a:cubicBezTo>
                    <a:pt x="6863" y="4039"/>
                    <a:pt x="6937" y="3942"/>
                    <a:pt x="7024" y="3914"/>
                  </a:cubicBezTo>
                  <a:cubicBezTo>
                    <a:pt x="7026" y="3866"/>
                    <a:pt x="7050" y="3815"/>
                    <a:pt x="7107" y="3781"/>
                  </a:cubicBezTo>
                  <a:cubicBezTo>
                    <a:pt x="7386" y="3602"/>
                    <a:pt x="9368" y="2256"/>
                    <a:pt x="9139" y="1904"/>
                  </a:cubicBezTo>
                  <a:cubicBezTo>
                    <a:pt x="9087" y="1823"/>
                    <a:pt x="8893" y="1797"/>
                    <a:pt x="8659" y="1797"/>
                  </a:cubicBezTo>
                  <a:cubicBezTo>
                    <a:pt x="8282" y="1797"/>
                    <a:pt x="7801" y="1864"/>
                    <a:pt x="7633" y="1875"/>
                  </a:cubicBezTo>
                  <a:cubicBezTo>
                    <a:pt x="7146" y="1908"/>
                    <a:pt x="6661" y="1988"/>
                    <a:pt x="6177" y="2002"/>
                  </a:cubicBezTo>
                  <a:cubicBezTo>
                    <a:pt x="6173" y="2002"/>
                    <a:pt x="6170" y="2002"/>
                    <a:pt x="6166" y="2002"/>
                  </a:cubicBezTo>
                  <a:cubicBezTo>
                    <a:pt x="6063" y="2002"/>
                    <a:pt x="6000" y="1931"/>
                    <a:pt x="5976" y="1848"/>
                  </a:cubicBezTo>
                  <a:cubicBezTo>
                    <a:pt x="5937" y="1836"/>
                    <a:pt x="5899" y="1815"/>
                    <a:pt x="5874" y="1781"/>
                  </a:cubicBezTo>
                  <a:cubicBezTo>
                    <a:pt x="5664" y="1476"/>
                    <a:pt x="5549" y="1118"/>
                    <a:pt x="5354" y="802"/>
                  </a:cubicBezTo>
                  <a:cubicBezTo>
                    <a:pt x="5241" y="617"/>
                    <a:pt x="5117" y="437"/>
                    <a:pt x="4980" y="270"/>
                  </a:cubicBezTo>
                  <a:cubicBezTo>
                    <a:pt x="4832" y="88"/>
                    <a:pt x="4795" y="0"/>
                    <a:pt x="4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 name="Google Shape;67;p2"/>
            <p:cNvSpPr/>
            <p:nvPr/>
          </p:nvSpPr>
          <p:spPr>
            <a:xfrm>
              <a:off x="6441550" y="2480732"/>
              <a:ext cx="253700" cy="208925"/>
            </a:xfrm>
            <a:custGeom>
              <a:avLst/>
              <a:gdLst/>
              <a:ahLst/>
              <a:cxnLst/>
              <a:rect l="l" t="t" r="r" b="b"/>
              <a:pathLst>
                <a:path w="10148" h="8357" extrusionOk="0">
                  <a:moveTo>
                    <a:pt x="5002" y="612"/>
                  </a:moveTo>
                  <a:cubicBezTo>
                    <a:pt x="5139" y="612"/>
                    <a:pt x="5176" y="700"/>
                    <a:pt x="5324" y="883"/>
                  </a:cubicBezTo>
                  <a:cubicBezTo>
                    <a:pt x="5461" y="1049"/>
                    <a:pt x="5585" y="1229"/>
                    <a:pt x="5698" y="1414"/>
                  </a:cubicBezTo>
                  <a:cubicBezTo>
                    <a:pt x="5893" y="1730"/>
                    <a:pt x="6008" y="2088"/>
                    <a:pt x="6219" y="2393"/>
                  </a:cubicBezTo>
                  <a:cubicBezTo>
                    <a:pt x="6243" y="2428"/>
                    <a:pt x="6281" y="2448"/>
                    <a:pt x="6320" y="2460"/>
                  </a:cubicBezTo>
                  <a:cubicBezTo>
                    <a:pt x="6344" y="2543"/>
                    <a:pt x="6408" y="2615"/>
                    <a:pt x="6512" y="2615"/>
                  </a:cubicBezTo>
                  <a:cubicBezTo>
                    <a:pt x="6515" y="2615"/>
                    <a:pt x="6518" y="2615"/>
                    <a:pt x="6521" y="2615"/>
                  </a:cubicBezTo>
                  <a:cubicBezTo>
                    <a:pt x="7006" y="2601"/>
                    <a:pt x="7490" y="2520"/>
                    <a:pt x="7977" y="2488"/>
                  </a:cubicBezTo>
                  <a:cubicBezTo>
                    <a:pt x="8145" y="2476"/>
                    <a:pt x="8627" y="2409"/>
                    <a:pt x="9004" y="2409"/>
                  </a:cubicBezTo>
                  <a:cubicBezTo>
                    <a:pt x="9238" y="2409"/>
                    <a:pt x="9431" y="2435"/>
                    <a:pt x="9483" y="2516"/>
                  </a:cubicBezTo>
                  <a:cubicBezTo>
                    <a:pt x="9711" y="2868"/>
                    <a:pt x="7730" y="4214"/>
                    <a:pt x="7451" y="4393"/>
                  </a:cubicBezTo>
                  <a:cubicBezTo>
                    <a:pt x="7394" y="4427"/>
                    <a:pt x="7370" y="4478"/>
                    <a:pt x="7368" y="4526"/>
                  </a:cubicBezTo>
                  <a:cubicBezTo>
                    <a:pt x="7281" y="4554"/>
                    <a:pt x="7207" y="4651"/>
                    <a:pt x="7231" y="4755"/>
                  </a:cubicBezTo>
                  <a:cubicBezTo>
                    <a:pt x="7345" y="5240"/>
                    <a:pt x="7613" y="5681"/>
                    <a:pt x="7752" y="6164"/>
                  </a:cubicBezTo>
                  <a:cubicBezTo>
                    <a:pt x="7878" y="6602"/>
                    <a:pt x="7955" y="7045"/>
                    <a:pt x="7996" y="7498"/>
                  </a:cubicBezTo>
                  <a:cubicBezTo>
                    <a:pt x="6985" y="7202"/>
                    <a:pt x="6092" y="6695"/>
                    <a:pt x="5287" y="6007"/>
                  </a:cubicBezTo>
                  <a:cubicBezTo>
                    <a:pt x="5256" y="5916"/>
                    <a:pt x="5167" y="5845"/>
                    <a:pt x="5070" y="5845"/>
                  </a:cubicBezTo>
                  <a:cubicBezTo>
                    <a:pt x="5020" y="5845"/>
                    <a:pt x="4968" y="5864"/>
                    <a:pt x="4921" y="5910"/>
                  </a:cubicBezTo>
                  <a:cubicBezTo>
                    <a:pt x="4599" y="6219"/>
                    <a:pt x="4283" y="6530"/>
                    <a:pt x="3946" y="6826"/>
                  </a:cubicBezTo>
                  <a:cubicBezTo>
                    <a:pt x="3678" y="7061"/>
                    <a:pt x="3059" y="7746"/>
                    <a:pt x="2689" y="7746"/>
                  </a:cubicBezTo>
                  <a:cubicBezTo>
                    <a:pt x="2663" y="7746"/>
                    <a:pt x="2639" y="7743"/>
                    <a:pt x="2616" y="7736"/>
                  </a:cubicBezTo>
                  <a:cubicBezTo>
                    <a:pt x="2337" y="7653"/>
                    <a:pt x="2471" y="7343"/>
                    <a:pt x="2505" y="7073"/>
                  </a:cubicBezTo>
                  <a:cubicBezTo>
                    <a:pt x="2535" y="6824"/>
                    <a:pt x="2581" y="6582"/>
                    <a:pt x="2639" y="6337"/>
                  </a:cubicBezTo>
                  <a:cubicBezTo>
                    <a:pt x="2752" y="5870"/>
                    <a:pt x="2898" y="5413"/>
                    <a:pt x="3050" y="4958"/>
                  </a:cubicBezTo>
                  <a:cubicBezTo>
                    <a:pt x="3076" y="4882"/>
                    <a:pt x="3028" y="4826"/>
                    <a:pt x="2965" y="4810"/>
                  </a:cubicBezTo>
                  <a:cubicBezTo>
                    <a:pt x="2949" y="4790"/>
                    <a:pt x="2928" y="4773"/>
                    <a:pt x="2903" y="4757"/>
                  </a:cubicBezTo>
                  <a:cubicBezTo>
                    <a:pt x="2557" y="4570"/>
                    <a:pt x="344" y="3520"/>
                    <a:pt x="710" y="3031"/>
                  </a:cubicBezTo>
                  <a:cubicBezTo>
                    <a:pt x="813" y="2890"/>
                    <a:pt x="1076" y="2857"/>
                    <a:pt x="1345" y="2857"/>
                  </a:cubicBezTo>
                  <a:cubicBezTo>
                    <a:pt x="1593" y="2857"/>
                    <a:pt x="1848" y="2885"/>
                    <a:pt x="1988" y="2885"/>
                  </a:cubicBezTo>
                  <a:cubicBezTo>
                    <a:pt x="1993" y="2885"/>
                    <a:pt x="1998" y="2885"/>
                    <a:pt x="2002" y="2885"/>
                  </a:cubicBezTo>
                  <a:cubicBezTo>
                    <a:pt x="2340" y="2880"/>
                    <a:pt x="2678" y="2878"/>
                    <a:pt x="3018" y="2852"/>
                  </a:cubicBezTo>
                  <a:cubicBezTo>
                    <a:pt x="3034" y="2875"/>
                    <a:pt x="3059" y="2889"/>
                    <a:pt x="3086" y="2889"/>
                  </a:cubicBezTo>
                  <a:cubicBezTo>
                    <a:pt x="3101" y="2889"/>
                    <a:pt x="3118" y="2884"/>
                    <a:pt x="3133" y="2874"/>
                  </a:cubicBezTo>
                  <a:cubicBezTo>
                    <a:pt x="3203" y="2854"/>
                    <a:pt x="3272" y="2836"/>
                    <a:pt x="3342" y="2820"/>
                  </a:cubicBezTo>
                  <a:cubicBezTo>
                    <a:pt x="3399" y="2811"/>
                    <a:pt x="3457" y="2806"/>
                    <a:pt x="3512" y="2797"/>
                  </a:cubicBezTo>
                  <a:lnTo>
                    <a:pt x="3509" y="2788"/>
                  </a:lnTo>
                  <a:cubicBezTo>
                    <a:pt x="3621" y="2746"/>
                    <a:pt x="3664" y="2601"/>
                    <a:pt x="3595" y="2524"/>
                  </a:cubicBezTo>
                  <a:cubicBezTo>
                    <a:pt x="3829" y="1899"/>
                    <a:pt x="4221" y="802"/>
                    <a:pt x="4794" y="649"/>
                  </a:cubicBezTo>
                  <a:cubicBezTo>
                    <a:pt x="4885" y="625"/>
                    <a:pt x="4951" y="612"/>
                    <a:pt x="5002" y="612"/>
                  </a:cubicBezTo>
                  <a:close/>
                  <a:moveTo>
                    <a:pt x="4825" y="1"/>
                  </a:moveTo>
                  <a:cubicBezTo>
                    <a:pt x="4820" y="1"/>
                    <a:pt x="4815" y="1"/>
                    <a:pt x="4810" y="1"/>
                  </a:cubicBezTo>
                  <a:cubicBezTo>
                    <a:pt x="4376" y="15"/>
                    <a:pt x="4159" y="546"/>
                    <a:pt x="3978" y="872"/>
                  </a:cubicBezTo>
                  <a:cubicBezTo>
                    <a:pt x="3696" y="1377"/>
                    <a:pt x="3470" y="1908"/>
                    <a:pt x="3281" y="2455"/>
                  </a:cubicBezTo>
                  <a:cubicBezTo>
                    <a:pt x="2890" y="2406"/>
                    <a:pt x="2477" y="2382"/>
                    <a:pt x="2068" y="2382"/>
                  </a:cubicBezTo>
                  <a:cubicBezTo>
                    <a:pt x="1748" y="2382"/>
                    <a:pt x="1430" y="2397"/>
                    <a:pt x="1129" y="2425"/>
                  </a:cubicBezTo>
                  <a:cubicBezTo>
                    <a:pt x="760" y="2460"/>
                    <a:pt x="289" y="2585"/>
                    <a:pt x="157" y="2979"/>
                  </a:cubicBezTo>
                  <a:cubicBezTo>
                    <a:pt x="0" y="3455"/>
                    <a:pt x="455" y="3774"/>
                    <a:pt x="785" y="4025"/>
                  </a:cubicBezTo>
                  <a:cubicBezTo>
                    <a:pt x="1360" y="4464"/>
                    <a:pt x="1988" y="4852"/>
                    <a:pt x="2662" y="5120"/>
                  </a:cubicBezTo>
                  <a:cubicBezTo>
                    <a:pt x="2334" y="5695"/>
                    <a:pt x="2145" y="6316"/>
                    <a:pt x="2056" y="6981"/>
                  </a:cubicBezTo>
                  <a:cubicBezTo>
                    <a:pt x="2004" y="7339"/>
                    <a:pt x="1847" y="7993"/>
                    <a:pt x="2203" y="8258"/>
                  </a:cubicBezTo>
                  <a:cubicBezTo>
                    <a:pt x="2296" y="8328"/>
                    <a:pt x="2395" y="8357"/>
                    <a:pt x="2495" y="8357"/>
                  </a:cubicBezTo>
                  <a:cubicBezTo>
                    <a:pt x="2829" y="8357"/>
                    <a:pt x="3181" y="8034"/>
                    <a:pt x="3410" y="7856"/>
                  </a:cubicBezTo>
                  <a:cubicBezTo>
                    <a:pt x="4013" y="7389"/>
                    <a:pt x="4591" y="6886"/>
                    <a:pt x="5124" y="6341"/>
                  </a:cubicBezTo>
                  <a:cubicBezTo>
                    <a:pt x="5978" y="7172"/>
                    <a:pt x="7028" y="7731"/>
                    <a:pt x="8185" y="8019"/>
                  </a:cubicBezTo>
                  <a:cubicBezTo>
                    <a:pt x="8204" y="8024"/>
                    <a:pt x="8222" y="8027"/>
                    <a:pt x="8241" y="8027"/>
                  </a:cubicBezTo>
                  <a:cubicBezTo>
                    <a:pt x="8360" y="8027"/>
                    <a:pt x="8477" y="7933"/>
                    <a:pt x="8472" y="7803"/>
                  </a:cubicBezTo>
                  <a:cubicBezTo>
                    <a:pt x="8428" y="6819"/>
                    <a:pt x="8267" y="5508"/>
                    <a:pt x="7633" y="4693"/>
                  </a:cubicBezTo>
                  <a:cubicBezTo>
                    <a:pt x="8239" y="4381"/>
                    <a:pt x="8806" y="3997"/>
                    <a:pt x="9305" y="3534"/>
                  </a:cubicBezTo>
                  <a:cubicBezTo>
                    <a:pt x="9585" y="3273"/>
                    <a:pt x="10148" y="2813"/>
                    <a:pt x="10051" y="2359"/>
                  </a:cubicBezTo>
                  <a:cubicBezTo>
                    <a:pt x="9976" y="2005"/>
                    <a:pt x="9624" y="1951"/>
                    <a:pt x="9300" y="1951"/>
                  </a:cubicBezTo>
                  <a:cubicBezTo>
                    <a:pt x="9174" y="1951"/>
                    <a:pt x="9052" y="1959"/>
                    <a:pt x="8952" y="1961"/>
                  </a:cubicBezTo>
                  <a:cubicBezTo>
                    <a:pt x="8153" y="1973"/>
                    <a:pt x="7303" y="1989"/>
                    <a:pt x="6523" y="2174"/>
                  </a:cubicBezTo>
                  <a:cubicBezTo>
                    <a:pt x="6424" y="1661"/>
                    <a:pt x="6102" y="1186"/>
                    <a:pt x="5793" y="777"/>
                  </a:cubicBezTo>
                  <a:cubicBezTo>
                    <a:pt x="5568" y="480"/>
                    <a:pt x="5245" y="1"/>
                    <a:pt x="48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8" name="Google Shape;68;p2"/>
          <p:cNvGrpSpPr/>
          <p:nvPr/>
        </p:nvGrpSpPr>
        <p:grpSpPr>
          <a:xfrm>
            <a:off x="1328898" y="436541"/>
            <a:ext cx="489925" cy="434600"/>
            <a:chOff x="3200749" y="4607951"/>
            <a:chExt cx="250388" cy="222113"/>
          </a:xfrm>
        </p:grpSpPr>
        <p:sp>
          <p:nvSpPr>
            <p:cNvPr id="69" name="Google Shape;69;p2"/>
            <p:cNvSpPr/>
            <p:nvPr/>
          </p:nvSpPr>
          <p:spPr>
            <a:xfrm>
              <a:off x="3212638" y="4655639"/>
              <a:ext cx="230435" cy="164429"/>
            </a:xfrm>
            <a:custGeom>
              <a:avLst/>
              <a:gdLst/>
              <a:ahLst/>
              <a:cxnLst/>
              <a:rect l="l" t="t" r="r" b="b"/>
              <a:pathLst>
                <a:path w="12404" h="8851" extrusionOk="0">
                  <a:moveTo>
                    <a:pt x="6842" y="0"/>
                  </a:moveTo>
                  <a:cubicBezTo>
                    <a:pt x="6707" y="0"/>
                    <a:pt x="6570" y="14"/>
                    <a:pt x="6433" y="43"/>
                  </a:cubicBezTo>
                  <a:cubicBezTo>
                    <a:pt x="5732" y="177"/>
                    <a:pt x="5165" y="644"/>
                    <a:pt x="4665" y="1111"/>
                  </a:cubicBezTo>
                  <a:cubicBezTo>
                    <a:pt x="4606" y="1169"/>
                    <a:pt x="4535" y="1196"/>
                    <a:pt x="4465" y="1196"/>
                  </a:cubicBezTo>
                  <a:cubicBezTo>
                    <a:pt x="4375" y="1196"/>
                    <a:pt x="4287" y="1152"/>
                    <a:pt x="4231" y="1078"/>
                  </a:cubicBezTo>
                  <a:cubicBezTo>
                    <a:pt x="3829" y="515"/>
                    <a:pt x="3328" y="285"/>
                    <a:pt x="2859" y="285"/>
                  </a:cubicBezTo>
                  <a:cubicBezTo>
                    <a:pt x="1772" y="285"/>
                    <a:pt x="863" y="1523"/>
                    <a:pt x="1796" y="2712"/>
                  </a:cubicBezTo>
                  <a:cubicBezTo>
                    <a:pt x="1863" y="2712"/>
                    <a:pt x="1929" y="2712"/>
                    <a:pt x="1963" y="2745"/>
                  </a:cubicBezTo>
                  <a:cubicBezTo>
                    <a:pt x="2163" y="2779"/>
                    <a:pt x="2163" y="3112"/>
                    <a:pt x="1963" y="3146"/>
                  </a:cubicBezTo>
                  <a:cubicBezTo>
                    <a:pt x="1062" y="3279"/>
                    <a:pt x="61" y="3713"/>
                    <a:pt x="28" y="4814"/>
                  </a:cubicBezTo>
                  <a:cubicBezTo>
                    <a:pt x="1" y="5765"/>
                    <a:pt x="726" y="6339"/>
                    <a:pt x="1537" y="6339"/>
                  </a:cubicBezTo>
                  <a:cubicBezTo>
                    <a:pt x="1722" y="6339"/>
                    <a:pt x="1911" y="6310"/>
                    <a:pt x="2096" y="6248"/>
                  </a:cubicBezTo>
                  <a:cubicBezTo>
                    <a:pt x="2123" y="6239"/>
                    <a:pt x="2150" y="6235"/>
                    <a:pt x="2177" y="6235"/>
                  </a:cubicBezTo>
                  <a:cubicBezTo>
                    <a:pt x="2346" y="6235"/>
                    <a:pt x="2487" y="6404"/>
                    <a:pt x="2430" y="6548"/>
                  </a:cubicBezTo>
                  <a:cubicBezTo>
                    <a:pt x="2152" y="7290"/>
                    <a:pt x="2246" y="8404"/>
                    <a:pt x="3164" y="8404"/>
                  </a:cubicBezTo>
                  <a:cubicBezTo>
                    <a:pt x="3236" y="8404"/>
                    <a:pt x="3314" y="8397"/>
                    <a:pt x="3397" y="8383"/>
                  </a:cubicBezTo>
                  <a:cubicBezTo>
                    <a:pt x="3931" y="8316"/>
                    <a:pt x="4264" y="7882"/>
                    <a:pt x="4498" y="7415"/>
                  </a:cubicBezTo>
                  <a:cubicBezTo>
                    <a:pt x="4498" y="7349"/>
                    <a:pt x="4498" y="7315"/>
                    <a:pt x="4498" y="7249"/>
                  </a:cubicBezTo>
                  <a:cubicBezTo>
                    <a:pt x="4498" y="7149"/>
                    <a:pt x="4598" y="7115"/>
                    <a:pt x="4665" y="7082"/>
                  </a:cubicBezTo>
                  <a:cubicBezTo>
                    <a:pt x="4684" y="7053"/>
                    <a:pt x="4713" y="7041"/>
                    <a:pt x="4745" y="7041"/>
                  </a:cubicBezTo>
                  <a:cubicBezTo>
                    <a:pt x="4826" y="7041"/>
                    <a:pt x="4922" y="7120"/>
                    <a:pt x="4898" y="7215"/>
                  </a:cubicBezTo>
                  <a:cubicBezTo>
                    <a:pt x="4898" y="7249"/>
                    <a:pt x="4865" y="7282"/>
                    <a:pt x="4865" y="7349"/>
                  </a:cubicBezTo>
                  <a:cubicBezTo>
                    <a:pt x="4995" y="8132"/>
                    <a:pt x="5636" y="8851"/>
                    <a:pt x="6476" y="8851"/>
                  </a:cubicBezTo>
                  <a:cubicBezTo>
                    <a:pt x="6495" y="8851"/>
                    <a:pt x="6514" y="8850"/>
                    <a:pt x="6533" y="8850"/>
                  </a:cubicBezTo>
                  <a:cubicBezTo>
                    <a:pt x="7533" y="8816"/>
                    <a:pt x="7967" y="7916"/>
                    <a:pt x="8100" y="7082"/>
                  </a:cubicBezTo>
                  <a:cubicBezTo>
                    <a:pt x="8120" y="6985"/>
                    <a:pt x="8219" y="6933"/>
                    <a:pt x="8317" y="6933"/>
                  </a:cubicBezTo>
                  <a:cubicBezTo>
                    <a:pt x="8388" y="6933"/>
                    <a:pt x="8459" y="6959"/>
                    <a:pt x="8501" y="7015"/>
                  </a:cubicBezTo>
                  <a:cubicBezTo>
                    <a:pt x="8534" y="7015"/>
                    <a:pt x="8601" y="7048"/>
                    <a:pt x="8601" y="7115"/>
                  </a:cubicBezTo>
                  <a:cubicBezTo>
                    <a:pt x="8745" y="7674"/>
                    <a:pt x="9182" y="7911"/>
                    <a:pt x="9658" y="7911"/>
                  </a:cubicBezTo>
                  <a:cubicBezTo>
                    <a:pt x="10063" y="7911"/>
                    <a:pt x="10496" y="7740"/>
                    <a:pt x="10802" y="7449"/>
                  </a:cubicBezTo>
                  <a:cubicBezTo>
                    <a:pt x="11103" y="7182"/>
                    <a:pt x="11336" y="6748"/>
                    <a:pt x="11303" y="6315"/>
                  </a:cubicBezTo>
                  <a:cubicBezTo>
                    <a:pt x="11269" y="5914"/>
                    <a:pt x="11036" y="5681"/>
                    <a:pt x="10769" y="5381"/>
                  </a:cubicBezTo>
                  <a:cubicBezTo>
                    <a:pt x="10736" y="5347"/>
                    <a:pt x="10736" y="5347"/>
                    <a:pt x="10702" y="5314"/>
                  </a:cubicBezTo>
                  <a:cubicBezTo>
                    <a:pt x="10536" y="5214"/>
                    <a:pt x="10469" y="4880"/>
                    <a:pt x="10736" y="4814"/>
                  </a:cubicBezTo>
                  <a:cubicBezTo>
                    <a:pt x="11937" y="4547"/>
                    <a:pt x="12404" y="3346"/>
                    <a:pt x="11636" y="2345"/>
                  </a:cubicBezTo>
                  <a:cubicBezTo>
                    <a:pt x="11238" y="1833"/>
                    <a:pt x="10699" y="1623"/>
                    <a:pt x="10137" y="1623"/>
                  </a:cubicBezTo>
                  <a:cubicBezTo>
                    <a:pt x="9710" y="1623"/>
                    <a:pt x="9270" y="1743"/>
                    <a:pt x="8868" y="1945"/>
                  </a:cubicBezTo>
                  <a:cubicBezTo>
                    <a:pt x="8823" y="1972"/>
                    <a:pt x="8774" y="1984"/>
                    <a:pt x="8726" y="1984"/>
                  </a:cubicBezTo>
                  <a:cubicBezTo>
                    <a:pt x="8595" y="1984"/>
                    <a:pt x="8476" y="1891"/>
                    <a:pt x="8501" y="1745"/>
                  </a:cubicBezTo>
                  <a:cubicBezTo>
                    <a:pt x="8618" y="694"/>
                    <a:pt x="7789" y="0"/>
                    <a:pt x="68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 name="Google Shape;70;p2"/>
            <p:cNvSpPr/>
            <p:nvPr/>
          </p:nvSpPr>
          <p:spPr>
            <a:xfrm>
              <a:off x="3336476" y="4617314"/>
              <a:ext cx="91717" cy="63312"/>
            </a:xfrm>
            <a:custGeom>
              <a:avLst/>
              <a:gdLst/>
              <a:ahLst/>
              <a:cxnLst/>
              <a:rect l="l" t="t" r="r" b="b"/>
              <a:pathLst>
                <a:path w="4937" h="3408" extrusionOk="0">
                  <a:moveTo>
                    <a:pt x="2449" y="1"/>
                  </a:moveTo>
                  <a:cubicBezTo>
                    <a:pt x="1460" y="1"/>
                    <a:pt x="404" y="590"/>
                    <a:pt x="0" y="1506"/>
                  </a:cubicBezTo>
                  <a:cubicBezTo>
                    <a:pt x="71" y="1498"/>
                    <a:pt x="144" y="1494"/>
                    <a:pt x="218" y="1494"/>
                  </a:cubicBezTo>
                  <a:cubicBezTo>
                    <a:pt x="458" y="1494"/>
                    <a:pt x="713" y="1538"/>
                    <a:pt x="967" y="1639"/>
                  </a:cubicBezTo>
                  <a:cubicBezTo>
                    <a:pt x="1801" y="1940"/>
                    <a:pt x="2302" y="2607"/>
                    <a:pt x="2335" y="3407"/>
                  </a:cubicBezTo>
                  <a:cubicBezTo>
                    <a:pt x="2710" y="3282"/>
                    <a:pt x="3105" y="3215"/>
                    <a:pt x="3487" y="3215"/>
                  </a:cubicBezTo>
                  <a:cubicBezTo>
                    <a:pt x="3819" y="3215"/>
                    <a:pt x="4142" y="3266"/>
                    <a:pt x="4437" y="3374"/>
                  </a:cubicBezTo>
                  <a:cubicBezTo>
                    <a:pt x="4937" y="2106"/>
                    <a:pt x="4603" y="572"/>
                    <a:pt x="3136" y="105"/>
                  </a:cubicBezTo>
                  <a:cubicBezTo>
                    <a:pt x="2917" y="34"/>
                    <a:pt x="2685" y="1"/>
                    <a:pt x="2449" y="1"/>
                  </a:cubicBezTo>
                  <a:close/>
                </a:path>
              </a:pathLst>
            </a:custGeom>
            <a:solidFill>
              <a:srgbClr val="FFE7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 name="Google Shape;71;p2"/>
            <p:cNvSpPr/>
            <p:nvPr/>
          </p:nvSpPr>
          <p:spPr>
            <a:xfrm>
              <a:off x="3200749" y="4607951"/>
              <a:ext cx="250388" cy="222113"/>
            </a:xfrm>
            <a:custGeom>
              <a:avLst/>
              <a:gdLst/>
              <a:ahLst/>
              <a:cxnLst/>
              <a:rect l="l" t="t" r="r" b="b"/>
              <a:pathLst>
                <a:path w="13478" h="11956" extrusionOk="0">
                  <a:moveTo>
                    <a:pt x="9780" y="517"/>
                  </a:moveTo>
                  <a:cubicBezTo>
                    <a:pt x="10007" y="517"/>
                    <a:pt x="10231" y="547"/>
                    <a:pt x="10442" y="609"/>
                  </a:cubicBezTo>
                  <a:cubicBezTo>
                    <a:pt x="11909" y="1076"/>
                    <a:pt x="12243" y="2610"/>
                    <a:pt x="11743" y="3878"/>
                  </a:cubicBezTo>
                  <a:cubicBezTo>
                    <a:pt x="11457" y="3773"/>
                    <a:pt x="11145" y="3722"/>
                    <a:pt x="10824" y="3722"/>
                  </a:cubicBezTo>
                  <a:cubicBezTo>
                    <a:pt x="10432" y="3722"/>
                    <a:pt x="10026" y="3798"/>
                    <a:pt x="9641" y="3945"/>
                  </a:cubicBezTo>
                  <a:cubicBezTo>
                    <a:pt x="9608" y="3111"/>
                    <a:pt x="9107" y="2444"/>
                    <a:pt x="8273" y="2143"/>
                  </a:cubicBezTo>
                  <a:cubicBezTo>
                    <a:pt x="7999" y="2061"/>
                    <a:pt x="7724" y="2001"/>
                    <a:pt x="7469" y="2001"/>
                  </a:cubicBezTo>
                  <a:cubicBezTo>
                    <a:pt x="7413" y="2001"/>
                    <a:pt x="7359" y="2004"/>
                    <a:pt x="7306" y="2010"/>
                  </a:cubicBezTo>
                  <a:cubicBezTo>
                    <a:pt x="7713" y="1087"/>
                    <a:pt x="8784" y="517"/>
                    <a:pt x="9780" y="517"/>
                  </a:cubicBezTo>
                  <a:close/>
                  <a:moveTo>
                    <a:pt x="7482" y="2567"/>
                  </a:moveTo>
                  <a:cubicBezTo>
                    <a:pt x="8429" y="2567"/>
                    <a:pt x="9258" y="3261"/>
                    <a:pt x="9141" y="4312"/>
                  </a:cubicBezTo>
                  <a:cubicBezTo>
                    <a:pt x="9116" y="4458"/>
                    <a:pt x="9235" y="4551"/>
                    <a:pt x="9366" y="4551"/>
                  </a:cubicBezTo>
                  <a:cubicBezTo>
                    <a:pt x="9414" y="4551"/>
                    <a:pt x="9463" y="4539"/>
                    <a:pt x="9508" y="4512"/>
                  </a:cubicBezTo>
                  <a:cubicBezTo>
                    <a:pt x="9910" y="4310"/>
                    <a:pt x="10350" y="4190"/>
                    <a:pt x="10777" y="4190"/>
                  </a:cubicBezTo>
                  <a:cubicBezTo>
                    <a:pt x="11339" y="4190"/>
                    <a:pt x="11878" y="4400"/>
                    <a:pt x="12276" y="4912"/>
                  </a:cubicBezTo>
                  <a:cubicBezTo>
                    <a:pt x="13044" y="5913"/>
                    <a:pt x="12577" y="7114"/>
                    <a:pt x="11376" y="7381"/>
                  </a:cubicBezTo>
                  <a:cubicBezTo>
                    <a:pt x="11109" y="7447"/>
                    <a:pt x="11176" y="7781"/>
                    <a:pt x="11342" y="7881"/>
                  </a:cubicBezTo>
                  <a:cubicBezTo>
                    <a:pt x="11376" y="7881"/>
                    <a:pt x="11376" y="7914"/>
                    <a:pt x="11409" y="7948"/>
                  </a:cubicBezTo>
                  <a:cubicBezTo>
                    <a:pt x="11676" y="8248"/>
                    <a:pt x="11909" y="8448"/>
                    <a:pt x="11943" y="8882"/>
                  </a:cubicBezTo>
                  <a:cubicBezTo>
                    <a:pt x="11976" y="9315"/>
                    <a:pt x="11743" y="9716"/>
                    <a:pt x="11442" y="10016"/>
                  </a:cubicBezTo>
                  <a:cubicBezTo>
                    <a:pt x="11139" y="10304"/>
                    <a:pt x="10711" y="10475"/>
                    <a:pt x="10309" y="10475"/>
                  </a:cubicBezTo>
                  <a:cubicBezTo>
                    <a:pt x="9829" y="10475"/>
                    <a:pt x="9386" y="10230"/>
                    <a:pt x="9241" y="9649"/>
                  </a:cubicBezTo>
                  <a:cubicBezTo>
                    <a:pt x="9241" y="9615"/>
                    <a:pt x="9174" y="9582"/>
                    <a:pt x="9141" y="9549"/>
                  </a:cubicBezTo>
                  <a:cubicBezTo>
                    <a:pt x="9099" y="9507"/>
                    <a:pt x="9029" y="9483"/>
                    <a:pt x="8959" y="9483"/>
                  </a:cubicBezTo>
                  <a:cubicBezTo>
                    <a:pt x="8860" y="9483"/>
                    <a:pt x="8760" y="9532"/>
                    <a:pt x="8740" y="9649"/>
                  </a:cubicBezTo>
                  <a:cubicBezTo>
                    <a:pt x="8607" y="10483"/>
                    <a:pt x="8173" y="11383"/>
                    <a:pt x="7173" y="11417"/>
                  </a:cubicBezTo>
                  <a:cubicBezTo>
                    <a:pt x="7137" y="11419"/>
                    <a:pt x="7102" y="11421"/>
                    <a:pt x="7068" y="11421"/>
                  </a:cubicBezTo>
                  <a:cubicBezTo>
                    <a:pt x="6252" y="11421"/>
                    <a:pt x="5633" y="10684"/>
                    <a:pt x="5505" y="9916"/>
                  </a:cubicBezTo>
                  <a:cubicBezTo>
                    <a:pt x="5505" y="9849"/>
                    <a:pt x="5538" y="9816"/>
                    <a:pt x="5538" y="9782"/>
                  </a:cubicBezTo>
                  <a:cubicBezTo>
                    <a:pt x="5562" y="9687"/>
                    <a:pt x="5466" y="9608"/>
                    <a:pt x="5385" y="9608"/>
                  </a:cubicBezTo>
                  <a:cubicBezTo>
                    <a:pt x="5353" y="9608"/>
                    <a:pt x="5324" y="9620"/>
                    <a:pt x="5305" y="9649"/>
                  </a:cubicBezTo>
                  <a:cubicBezTo>
                    <a:pt x="5238" y="9682"/>
                    <a:pt x="5138" y="9716"/>
                    <a:pt x="5138" y="9816"/>
                  </a:cubicBezTo>
                  <a:cubicBezTo>
                    <a:pt x="5138" y="9882"/>
                    <a:pt x="5138" y="9916"/>
                    <a:pt x="5138" y="9982"/>
                  </a:cubicBezTo>
                  <a:cubicBezTo>
                    <a:pt x="4904" y="10449"/>
                    <a:pt x="4571" y="10883"/>
                    <a:pt x="4037" y="10950"/>
                  </a:cubicBezTo>
                  <a:cubicBezTo>
                    <a:pt x="3954" y="10964"/>
                    <a:pt x="3876" y="10971"/>
                    <a:pt x="3804" y="10971"/>
                  </a:cubicBezTo>
                  <a:cubicBezTo>
                    <a:pt x="2890" y="10971"/>
                    <a:pt x="2822" y="9857"/>
                    <a:pt x="3070" y="9115"/>
                  </a:cubicBezTo>
                  <a:cubicBezTo>
                    <a:pt x="3127" y="8971"/>
                    <a:pt x="2986" y="8802"/>
                    <a:pt x="2817" y="8802"/>
                  </a:cubicBezTo>
                  <a:cubicBezTo>
                    <a:pt x="2790" y="8802"/>
                    <a:pt x="2763" y="8806"/>
                    <a:pt x="2736" y="8815"/>
                  </a:cubicBezTo>
                  <a:cubicBezTo>
                    <a:pt x="2551" y="8877"/>
                    <a:pt x="2362" y="8906"/>
                    <a:pt x="2177" y="8906"/>
                  </a:cubicBezTo>
                  <a:cubicBezTo>
                    <a:pt x="1366" y="8906"/>
                    <a:pt x="641" y="8332"/>
                    <a:pt x="668" y="7381"/>
                  </a:cubicBezTo>
                  <a:cubicBezTo>
                    <a:pt x="701" y="6280"/>
                    <a:pt x="1702" y="5846"/>
                    <a:pt x="2603" y="5713"/>
                  </a:cubicBezTo>
                  <a:cubicBezTo>
                    <a:pt x="2803" y="5679"/>
                    <a:pt x="2803" y="5346"/>
                    <a:pt x="2603" y="5312"/>
                  </a:cubicBezTo>
                  <a:cubicBezTo>
                    <a:pt x="2569" y="5279"/>
                    <a:pt x="2503" y="5279"/>
                    <a:pt x="2436" y="5279"/>
                  </a:cubicBezTo>
                  <a:cubicBezTo>
                    <a:pt x="1503" y="4090"/>
                    <a:pt x="2412" y="2852"/>
                    <a:pt x="3499" y="2852"/>
                  </a:cubicBezTo>
                  <a:cubicBezTo>
                    <a:pt x="3968" y="2852"/>
                    <a:pt x="4469" y="3082"/>
                    <a:pt x="4871" y="3645"/>
                  </a:cubicBezTo>
                  <a:cubicBezTo>
                    <a:pt x="4946" y="3719"/>
                    <a:pt x="5031" y="3763"/>
                    <a:pt x="5116" y="3763"/>
                  </a:cubicBezTo>
                  <a:cubicBezTo>
                    <a:pt x="5181" y="3763"/>
                    <a:pt x="5246" y="3736"/>
                    <a:pt x="5305" y="3678"/>
                  </a:cubicBezTo>
                  <a:cubicBezTo>
                    <a:pt x="5805" y="3211"/>
                    <a:pt x="6372" y="2744"/>
                    <a:pt x="7073" y="2610"/>
                  </a:cubicBezTo>
                  <a:cubicBezTo>
                    <a:pt x="7210" y="2581"/>
                    <a:pt x="7347" y="2567"/>
                    <a:pt x="7482" y="2567"/>
                  </a:cubicBezTo>
                  <a:close/>
                  <a:moveTo>
                    <a:pt x="9790" y="1"/>
                  </a:moveTo>
                  <a:cubicBezTo>
                    <a:pt x="8522" y="1"/>
                    <a:pt x="7191" y="807"/>
                    <a:pt x="6906" y="2077"/>
                  </a:cubicBezTo>
                  <a:cubicBezTo>
                    <a:pt x="6239" y="2244"/>
                    <a:pt x="5672" y="2644"/>
                    <a:pt x="5138" y="3077"/>
                  </a:cubicBezTo>
                  <a:cubicBezTo>
                    <a:pt x="4674" y="2573"/>
                    <a:pt x="4038" y="2239"/>
                    <a:pt x="3387" y="2239"/>
                  </a:cubicBezTo>
                  <a:cubicBezTo>
                    <a:pt x="2962" y="2239"/>
                    <a:pt x="2531" y="2381"/>
                    <a:pt x="2136" y="2711"/>
                  </a:cubicBezTo>
                  <a:cubicBezTo>
                    <a:pt x="1302" y="3411"/>
                    <a:pt x="1302" y="4545"/>
                    <a:pt x="1936" y="5312"/>
                  </a:cubicBezTo>
                  <a:cubicBezTo>
                    <a:pt x="868" y="5513"/>
                    <a:pt x="1" y="6513"/>
                    <a:pt x="168" y="7681"/>
                  </a:cubicBezTo>
                  <a:cubicBezTo>
                    <a:pt x="290" y="8780"/>
                    <a:pt x="1195" y="9432"/>
                    <a:pt x="2166" y="9432"/>
                  </a:cubicBezTo>
                  <a:cubicBezTo>
                    <a:pt x="2256" y="9432"/>
                    <a:pt x="2346" y="9427"/>
                    <a:pt x="2436" y="9415"/>
                  </a:cubicBezTo>
                  <a:lnTo>
                    <a:pt x="2436" y="9415"/>
                  </a:lnTo>
                  <a:cubicBezTo>
                    <a:pt x="2269" y="10283"/>
                    <a:pt x="2336" y="11283"/>
                    <a:pt x="3370" y="11517"/>
                  </a:cubicBezTo>
                  <a:cubicBezTo>
                    <a:pt x="3495" y="11546"/>
                    <a:pt x="3615" y="11559"/>
                    <a:pt x="3729" y="11559"/>
                  </a:cubicBezTo>
                  <a:cubicBezTo>
                    <a:pt x="4406" y="11559"/>
                    <a:pt x="4895" y="11082"/>
                    <a:pt x="5238" y="10483"/>
                  </a:cubicBezTo>
                  <a:cubicBezTo>
                    <a:pt x="5460" y="11340"/>
                    <a:pt x="6256" y="11955"/>
                    <a:pt x="7167" y="11955"/>
                  </a:cubicBezTo>
                  <a:cubicBezTo>
                    <a:pt x="7213" y="11955"/>
                    <a:pt x="7259" y="11954"/>
                    <a:pt x="7306" y="11950"/>
                  </a:cubicBezTo>
                  <a:cubicBezTo>
                    <a:pt x="8140" y="11917"/>
                    <a:pt x="8974" y="11217"/>
                    <a:pt x="9174" y="10383"/>
                  </a:cubicBezTo>
                  <a:cubicBezTo>
                    <a:pt x="9440" y="10773"/>
                    <a:pt x="9905" y="10956"/>
                    <a:pt x="10397" y="10956"/>
                  </a:cubicBezTo>
                  <a:cubicBezTo>
                    <a:pt x="10830" y="10956"/>
                    <a:pt x="11284" y="10815"/>
                    <a:pt x="11643" y="10549"/>
                  </a:cubicBezTo>
                  <a:cubicBezTo>
                    <a:pt x="12410" y="9949"/>
                    <a:pt x="12877" y="8381"/>
                    <a:pt x="11976" y="7747"/>
                  </a:cubicBezTo>
                  <a:cubicBezTo>
                    <a:pt x="12977" y="7280"/>
                    <a:pt x="13477" y="6113"/>
                    <a:pt x="12977" y="5046"/>
                  </a:cubicBezTo>
                  <a:cubicBezTo>
                    <a:pt x="12777" y="4645"/>
                    <a:pt x="12510" y="4345"/>
                    <a:pt x="12210" y="4112"/>
                  </a:cubicBezTo>
                  <a:cubicBezTo>
                    <a:pt x="13010" y="2711"/>
                    <a:pt x="12343" y="809"/>
                    <a:pt x="10842" y="209"/>
                  </a:cubicBezTo>
                  <a:cubicBezTo>
                    <a:pt x="10514" y="67"/>
                    <a:pt x="10155" y="1"/>
                    <a:pt x="97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381266125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72"/>
        <p:cNvGrpSpPr/>
        <p:nvPr/>
      </p:nvGrpSpPr>
      <p:grpSpPr>
        <a:xfrm>
          <a:off x="0" y="0"/>
          <a:ext cx="0" cy="0"/>
          <a:chOff x="0" y="0"/>
          <a:chExt cx="0" cy="0"/>
        </a:xfrm>
      </p:grpSpPr>
      <p:sp>
        <p:nvSpPr>
          <p:cNvPr id="73" name="Google Shape;73;p3"/>
          <p:cNvSpPr/>
          <p:nvPr/>
        </p:nvSpPr>
        <p:spPr>
          <a:xfrm>
            <a:off x="8730379" y="-371332"/>
            <a:ext cx="3508173" cy="1720035"/>
          </a:xfrm>
          <a:custGeom>
            <a:avLst/>
            <a:gdLst/>
            <a:ahLst/>
            <a:cxnLst/>
            <a:rect l="l" t="t" r="r" b="b"/>
            <a:pathLst>
              <a:path w="16766" h="8220" extrusionOk="0">
                <a:moveTo>
                  <a:pt x="16619" y="0"/>
                </a:moveTo>
                <a:lnTo>
                  <a:pt x="1" y="306"/>
                </a:lnTo>
                <a:cubicBezTo>
                  <a:pt x="61" y="421"/>
                  <a:pt x="130" y="530"/>
                  <a:pt x="209" y="629"/>
                </a:cubicBezTo>
                <a:cubicBezTo>
                  <a:pt x="561" y="1077"/>
                  <a:pt x="1090" y="1341"/>
                  <a:pt x="1620" y="1341"/>
                </a:cubicBezTo>
                <a:cubicBezTo>
                  <a:pt x="1653" y="1341"/>
                  <a:pt x="1687" y="1340"/>
                  <a:pt x="1720" y="1338"/>
                </a:cubicBezTo>
                <a:cubicBezTo>
                  <a:pt x="2137" y="1311"/>
                  <a:pt x="2547" y="1128"/>
                  <a:pt x="2959" y="1128"/>
                </a:cubicBezTo>
                <a:cubicBezTo>
                  <a:pt x="3033" y="1128"/>
                  <a:pt x="3106" y="1133"/>
                  <a:pt x="3180" y="1147"/>
                </a:cubicBezTo>
                <a:cubicBezTo>
                  <a:pt x="3277" y="1165"/>
                  <a:pt x="3367" y="1194"/>
                  <a:pt x="3455" y="1233"/>
                </a:cubicBezTo>
                <a:cubicBezTo>
                  <a:pt x="3474" y="1242"/>
                  <a:pt x="3493" y="1250"/>
                  <a:pt x="3511" y="1261"/>
                </a:cubicBezTo>
                <a:lnTo>
                  <a:pt x="3512" y="1261"/>
                </a:lnTo>
                <a:cubicBezTo>
                  <a:pt x="4178" y="1599"/>
                  <a:pt x="4587" y="2502"/>
                  <a:pt x="5216" y="2997"/>
                </a:cubicBezTo>
                <a:cubicBezTo>
                  <a:pt x="5642" y="3331"/>
                  <a:pt x="6137" y="3458"/>
                  <a:pt x="6653" y="3458"/>
                </a:cubicBezTo>
                <a:cubicBezTo>
                  <a:pt x="7281" y="3458"/>
                  <a:pt x="7939" y="3268"/>
                  <a:pt x="8534" y="3032"/>
                </a:cubicBezTo>
                <a:cubicBezTo>
                  <a:pt x="9061" y="2823"/>
                  <a:pt x="9606" y="2582"/>
                  <a:pt x="10155" y="2582"/>
                </a:cubicBezTo>
                <a:cubicBezTo>
                  <a:pt x="10271" y="2582"/>
                  <a:pt x="10386" y="2593"/>
                  <a:pt x="10502" y="2617"/>
                </a:cubicBezTo>
                <a:cubicBezTo>
                  <a:pt x="11491" y="2819"/>
                  <a:pt x="12129" y="3901"/>
                  <a:pt x="12548" y="4929"/>
                </a:cubicBezTo>
                <a:cubicBezTo>
                  <a:pt x="12966" y="5958"/>
                  <a:pt x="13334" y="7102"/>
                  <a:pt x="14165" y="7742"/>
                </a:cubicBezTo>
                <a:cubicBezTo>
                  <a:pt x="14587" y="8068"/>
                  <a:pt x="15094" y="8220"/>
                  <a:pt x="15606" y="8220"/>
                </a:cubicBezTo>
                <a:cubicBezTo>
                  <a:pt x="16002" y="8220"/>
                  <a:pt x="16401" y="8129"/>
                  <a:pt x="16766" y="7956"/>
                </a:cubicBezTo>
                <a:lnTo>
                  <a:pt x="16619" y="0"/>
                </a:lnTo>
                <a:close/>
              </a:path>
            </a:pathLst>
          </a:custGeom>
          <a:solidFill>
            <a:schemeClr val="lt2">
              <a:alpha val="4860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4" name="Google Shape;74;p3"/>
          <p:cNvSpPr/>
          <p:nvPr/>
        </p:nvSpPr>
        <p:spPr>
          <a:xfrm>
            <a:off x="9877672" y="1941059"/>
            <a:ext cx="2998876" cy="5465401"/>
          </a:xfrm>
          <a:custGeom>
            <a:avLst/>
            <a:gdLst/>
            <a:ahLst/>
            <a:cxnLst/>
            <a:rect l="l" t="t" r="r" b="b"/>
            <a:pathLst>
              <a:path w="14332" h="26119" extrusionOk="0">
                <a:moveTo>
                  <a:pt x="12104" y="0"/>
                </a:moveTo>
                <a:cubicBezTo>
                  <a:pt x="11836" y="0"/>
                  <a:pt x="11579" y="100"/>
                  <a:pt x="11338" y="207"/>
                </a:cubicBezTo>
                <a:cubicBezTo>
                  <a:pt x="11049" y="335"/>
                  <a:pt x="10764" y="475"/>
                  <a:pt x="10478" y="610"/>
                </a:cubicBezTo>
                <a:cubicBezTo>
                  <a:pt x="9890" y="885"/>
                  <a:pt x="9294" y="1149"/>
                  <a:pt x="8713" y="1440"/>
                </a:cubicBezTo>
                <a:cubicBezTo>
                  <a:pt x="8495" y="1549"/>
                  <a:pt x="8298" y="1691"/>
                  <a:pt x="8201" y="1922"/>
                </a:cubicBezTo>
                <a:cubicBezTo>
                  <a:pt x="8095" y="2174"/>
                  <a:pt x="8110" y="2467"/>
                  <a:pt x="8106" y="2735"/>
                </a:cubicBezTo>
                <a:cubicBezTo>
                  <a:pt x="8097" y="3377"/>
                  <a:pt x="8121" y="4019"/>
                  <a:pt x="8176" y="4658"/>
                </a:cubicBezTo>
                <a:cubicBezTo>
                  <a:pt x="8228" y="5277"/>
                  <a:pt x="8331" y="5899"/>
                  <a:pt x="8283" y="6521"/>
                </a:cubicBezTo>
                <a:cubicBezTo>
                  <a:pt x="8242" y="7056"/>
                  <a:pt x="8055" y="7556"/>
                  <a:pt x="7761" y="8004"/>
                </a:cubicBezTo>
                <a:cubicBezTo>
                  <a:pt x="7173" y="8897"/>
                  <a:pt x="6276" y="9476"/>
                  <a:pt x="5434" y="10099"/>
                </a:cubicBezTo>
                <a:cubicBezTo>
                  <a:pt x="5008" y="10415"/>
                  <a:pt x="4600" y="10769"/>
                  <a:pt x="4338" y="11238"/>
                </a:cubicBezTo>
                <a:cubicBezTo>
                  <a:pt x="4078" y="11703"/>
                  <a:pt x="3973" y="12231"/>
                  <a:pt x="3932" y="12758"/>
                </a:cubicBezTo>
                <a:cubicBezTo>
                  <a:pt x="3854" y="13776"/>
                  <a:pt x="4023" y="14819"/>
                  <a:pt x="3717" y="15812"/>
                </a:cubicBezTo>
                <a:cubicBezTo>
                  <a:pt x="3574" y="16273"/>
                  <a:pt x="3319" y="16702"/>
                  <a:pt x="2917" y="16981"/>
                </a:cubicBezTo>
                <a:cubicBezTo>
                  <a:pt x="2489" y="17279"/>
                  <a:pt x="1977" y="17419"/>
                  <a:pt x="1536" y="17694"/>
                </a:cubicBezTo>
                <a:cubicBezTo>
                  <a:pt x="639" y="18252"/>
                  <a:pt x="327" y="19323"/>
                  <a:pt x="152" y="20304"/>
                </a:cubicBezTo>
                <a:cubicBezTo>
                  <a:pt x="48" y="20891"/>
                  <a:pt x="1" y="21500"/>
                  <a:pt x="140" y="22087"/>
                </a:cubicBezTo>
                <a:cubicBezTo>
                  <a:pt x="259" y="22589"/>
                  <a:pt x="523" y="23040"/>
                  <a:pt x="855" y="23429"/>
                </a:cubicBezTo>
                <a:cubicBezTo>
                  <a:pt x="1544" y="24236"/>
                  <a:pt x="3187" y="24329"/>
                  <a:pt x="3333" y="25366"/>
                </a:cubicBezTo>
                <a:cubicBezTo>
                  <a:pt x="3413" y="25937"/>
                  <a:pt x="4213" y="26116"/>
                  <a:pt x="4450" y="26116"/>
                </a:cubicBezTo>
                <a:cubicBezTo>
                  <a:pt x="4499" y="26116"/>
                  <a:pt x="4524" y="26108"/>
                  <a:pt x="4512" y="26094"/>
                </a:cubicBezTo>
                <a:lnTo>
                  <a:pt x="4512" y="26094"/>
                </a:lnTo>
                <a:cubicBezTo>
                  <a:pt x="5752" y="26098"/>
                  <a:pt x="6992" y="26103"/>
                  <a:pt x="8231" y="26108"/>
                </a:cubicBezTo>
                <a:cubicBezTo>
                  <a:pt x="8884" y="26110"/>
                  <a:pt x="9536" y="26113"/>
                  <a:pt x="10188" y="26115"/>
                </a:cubicBezTo>
                <a:cubicBezTo>
                  <a:pt x="10509" y="26116"/>
                  <a:pt x="10831" y="26117"/>
                  <a:pt x="11153" y="26118"/>
                </a:cubicBezTo>
                <a:cubicBezTo>
                  <a:pt x="11181" y="26118"/>
                  <a:pt x="11210" y="26118"/>
                  <a:pt x="11238" y="26118"/>
                </a:cubicBezTo>
                <a:cubicBezTo>
                  <a:pt x="11502" y="26118"/>
                  <a:pt x="11768" y="26112"/>
                  <a:pt x="12030" y="26066"/>
                </a:cubicBezTo>
                <a:cubicBezTo>
                  <a:pt x="12510" y="25980"/>
                  <a:pt x="12981" y="25708"/>
                  <a:pt x="13161" y="25232"/>
                </a:cubicBezTo>
                <a:cubicBezTo>
                  <a:pt x="13200" y="25130"/>
                  <a:pt x="13224" y="25017"/>
                  <a:pt x="13222" y="24907"/>
                </a:cubicBezTo>
                <a:cubicBezTo>
                  <a:pt x="13220" y="24778"/>
                  <a:pt x="13107" y="24687"/>
                  <a:pt x="13042" y="24582"/>
                </a:cubicBezTo>
                <a:cubicBezTo>
                  <a:pt x="12914" y="24378"/>
                  <a:pt x="12829" y="24154"/>
                  <a:pt x="12777" y="23918"/>
                </a:cubicBezTo>
                <a:cubicBezTo>
                  <a:pt x="12667" y="23424"/>
                  <a:pt x="12700" y="22903"/>
                  <a:pt x="12760" y="22402"/>
                </a:cubicBezTo>
                <a:cubicBezTo>
                  <a:pt x="12825" y="21856"/>
                  <a:pt x="12928" y="21313"/>
                  <a:pt x="12991" y="20766"/>
                </a:cubicBezTo>
                <a:cubicBezTo>
                  <a:pt x="13138" y="19498"/>
                  <a:pt x="13165" y="18220"/>
                  <a:pt x="13259" y="16947"/>
                </a:cubicBezTo>
                <a:cubicBezTo>
                  <a:pt x="13306" y="16306"/>
                  <a:pt x="13371" y="15667"/>
                  <a:pt x="13476" y="15033"/>
                </a:cubicBezTo>
                <a:cubicBezTo>
                  <a:pt x="13580" y="14418"/>
                  <a:pt x="13717" y="13809"/>
                  <a:pt x="13850" y="13199"/>
                </a:cubicBezTo>
                <a:cubicBezTo>
                  <a:pt x="14117" y="11977"/>
                  <a:pt x="14332" y="10761"/>
                  <a:pt x="14312" y="9506"/>
                </a:cubicBezTo>
                <a:cubicBezTo>
                  <a:pt x="14292" y="8213"/>
                  <a:pt x="14104" y="6931"/>
                  <a:pt x="14032" y="5641"/>
                </a:cubicBezTo>
                <a:cubicBezTo>
                  <a:pt x="13973" y="4552"/>
                  <a:pt x="14026" y="3448"/>
                  <a:pt x="13821" y="2371"/>
                </a:cubicBezTo>
                <a:cubicBezTo>
                  <a:pt x="13723" y="1854"/>
                  <a:pt x="13559" y="1346"/>
                  <a:pt x="13296" y="889"/>
                </a:cubicBezTo>
                <a:cubicBezTo>
                  <a:pt x="13046" y="456"/>
                  <a:pt x="12681" y="18"/>
                  <a:pt x="12141" y="1"/>
                </a:cubicBezTo>
                <a:cubicBezTo>
                  <a:pt x="12128" y="1"/>
                  <a:pt x="12116" y="0"/>
                  <a:pt x="12104" y="0"/>
                </a:cubicBezTo>
                <a:close/>
              </a:path>
            </a:pathLst>
          </a:custGeom>
          <a:solidFill>
            <a:schemeClr val="dk2">
              <a:alpha val="4916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5" name="Google Shape;75;p3"/>
          <p:cNvSpPr/>
          <p:nvPr/>
        </p:nvSpPr>
        <p:spPr>
          <a:xfrm>
            <a:off x="-279099" y="5418326"/>
            <a:ext cx="3398740" cy="2613323"/>
          </a:xfrm>
          <a:custGeom>
            <a:avLst/>
            <a:gdLst/>
            <a:ahLst/>
            <a:cxnLst/>
            <a:rect l="l" t="t" r="r" b="b"/>
            <a:pathLst>
              <a:path w="16243" h="12489" extrusionOk="0">
                <a:moveTo>
                  <a:pt x="3844" y="0"/>
                </a:moveTo>
                <a:cubicBezTo>
                  <a:pt x="3285" y="0"/>
                  <a:pt x="2723" y="148"/>
                  <a:pt x="2228" y="400"/>
                </a:cubicBezTo>
                <a:cubicBezTo>
                  <a:pt x="1280" y="883"/>
                  <a:pt x="590" y="1767"/>
                  <a:pt x="156" y="2720"/>
                </a:cubicBezTo>
                <a:cubicBezTo>
                  <a:pt x="49" y="2956"/>
                  <a:pt x="1" y="3596"/>
                  <a:pt x="54" y="3596"/>
                </a:cubicBezTo>
                <a:cubicBezTo>
                  <a:pt x="57" y="3596"/>
                  <a:pt x="61" y="3593"/>
                  <a:pt x="66" y="3588"/>
                </a:cubicBezTo>
                <a:cubicBezTo>
                  <a:pt x="269" y="4868"/>
                  <a:pt x="1355" y="5759"/>
                  <a:pt x="2294" y="6557"/>
                </a:cubicBezTo>
                <a:cubicBezTo>
                  <a:pt x="3560" y="7632"/>
                  <a:pt x="4723" y="8824"/>
                  <a:pt x="5756" y="10126"/>
                </a:cubicBezTo>
                <a:cubicBezTo>
                  <a:pt x="6340" y="10862"/>
                  <a:pt x="6881" y="11633"/>
                  <a:pt x="7379" y="12430"/>
                </a:cubicBezTo>
                <a:cubicBezTo>
                  <a:pt x="7403" y="12468"/>
                  <a:pt x="7442" y="12488"/>
                  <a:pt x="7481" y="12488"/>
                </a:cubicBezTo>
                <a:cubicBezTo>
                  <a:pt x="7510" y="12488"/>
                  <a:pt x="7539" y="12478"/>
                  <a:pt x="7563" y="12456"/>
                </a:cubicBezTo>
                <a:cubicBezTo>
                  <a:pt x="9372" y="10767"/>
                  <a:pt x="11182" y="9079"/>
                  <a:pt x="12991" y="7391"/>
                </a:cubicBezTo>
                <a:cubicBezTo>
                  <a:pt x="13444" y="6969"/>
                  <a:pt x="13897" y="6547"/>
                  <a:pt x="14348" y="6125"/>
                </a:cubicBezTo>
                <a:cubicBezTo>
                  <a:pt x="14774" y="5728"/>
                  <a:pt x="15224" y="5346"/>
                  <a:pt x="15621" y="4920"/>
                </a:cubicBezTo>
                <a:cubicBezTo>
                  <a:pt x="15956" y="4561"/>
                  <a:pt x="16230" y="4130"/>
                  <a:pt x="16237" y="3625"/>
                </a:cubicBezTo>
                <a:cubicBezTo>
                  <a:pt x="16243" y="3173"/>
                  <a:pt x="16055" y="2737"/>
                  <a:pt x="15772" y="2393"/>
                </a:cubicBezTo>
                <a:cubicBezTo>
                  <a:pt x="15118" y="1597"/>
                  <a:pt x="13969" y="1326"/>
                  <a:pt x="12990" y="1230"/>
                </a:cubicBezTo>
                <a:cubicBezTo>
                  <a:pt x="12782" y="1209"/>
                  <a:pt x="12575" y="1199"/>
                  <a:pt x="12369" y="1199"/>
                </a:cubicBezTo>
                <a:cubicBezTo>
                  <a:pt x="11579" y="1199"/>
                  <a:pt x="10805" y="1344"/>
                  <a:pt x="10046" y="1589"/>
                </a:cubicBezTo>
                <a:cubicBezTo>
                  <a:pt x="9458" y="1779"/>
                  <a:pt x="8842" y="1996"/>
                  <a:pt x="8230" y="1996"/>
                </a:cubicBezTo>
                <a:cubicBezTo>
                  <a:pt x="7924" y="1996"/>
                  <a:pt x="7618" y="1942"/>
                  <a:pt x="7317" y="1801"/>
                </a:cubicBezTo>
                <a:cubicBezTo>
                  <a:pt x="6411" y="1378"/>
                  <a:pt x="5786" y="517"/>
                  <a:pt x="4835" y="170"/>
                </a:cubicBezTo>
                <a:cubicBezTo>
                  <a:pt x="4516" y="54"/>
                  <a:pt x="4181" y="0"/>
                  <a:pt x="3844" y="0"/>
                </a:cubicBezTo>
                <a:close/>
              </a:path>
            </a:pathLst>
          </a:custGeom>
          <a:solidFill>
            <a:schemeClr val="accent1">
              <a:alpha val="4972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6" name="Google Shape;76;p3"/>
          <p:cNvSpPr/>
          <p:nvPr/>
        </p:nvSpPr>
        <p:spPr>
          <a:xfrm>
            <a:off x="-264453" y="-371331"/>
            <a:ext cx="2601941" cy="5060084"/>
          </a:xfrm>
          <a:custGeom>
            <a:avLst/>
            <a:gdLst/>
            <a:ahLst/>
            <a:cxnLst/>
            <a:rect l="l" t="t" r="r" b="b"/>
            <a:pathLst>
              <a:path w="12435" h="24182" extrusionOk="0">
                <a:moveTo>
                  <a:pt x="7995" y="0"/>
                </a:moveTo>
                <a:cubicBezTo>
                  <a:pt x="6753" y="0"/>
                  <a:pt x="5507" y="123"/>
                  <a:pt x="4282" y="305"/>
                </a:cubicBezTo>
                <a:cubicBezTo>
                  <a:pt x="3647" y="400"/>
                  <a:pt x="3014" y="509"/>
                  <a:pt x="2384" y="629"/>
                </a:cubicBezTo>
                <a:cubicBezTo>
                  <a:pt x="1767" y="745"/>
                  <a:pt x="1135" y="843"/>
                  <a:pt x="528" y="997"/>
                </a:cubicBezTo>
                <a:cubicBezTo>
                  <a:pt x="284" y="1059"/>
                  <a:pt x="86" y="1199"/>
                  <a:pt x="44" y="1438"/>
                </a:cubicBezTo>
                <a:cubicBezTo>
                  <a:pt x="1" y="1675"/>
                  <a:pt x="98" y="1906"/>
                  <a:pt x="177" y="2128"/>
                </a:cubicBezTo>
                <a:cubicBezTo>
                  <a:pt x="371" y="2674"/>
                  <a:pt x="529" y="3231"/>
                  <a:pt x="657" y="3795"/>
                </a:cubicBezTo>
                <a:cubicBezTo>
                  <a:pt x="1173" y="6076"/>
                  <a:pt x="1176" y="8421"/>
                  <a:pt x="1157" y="10740"/>
                </a:cubicBezTo>
                <a:cubicBezTo>
                  <a:pt x="1137" y="13166"/>
                  <a:pt x="1119" y="15594"/>
                  <a:pt x="956" y="18015"/>
                </a:cubicBezTo>
                <a:cubicBezTo>
                  <a:pt x="873" y="19227"/>
                  <a:pt x="754" y="20438"/>
                  <a:pt x="578" y="21641"/>
                </a:cubicBezTo>
                <a:cubicBezTo>
                  <a:pt x="533" y="21947"/>
                  <a:pt x="484" y="22253"/>
                  <a:pt x="431" y="22559"/>
                </a:cubicBezTo>
                <a:cubicBezTo>
                  <a:pt x="386" y="22822"/>
                  <a:pt x="322" y="23092"/>
                  <a:pt x="343" y="23359"/>
                </a:cubicBezTo>
                <a:cubicBezTo>
                  <a:pt x="374" y="23781"/>
                  <a:pt x="660" y="24173"/>
                  <a:pt x="1161" y="24181"/>
                </a:cubicBezTo>
                <a:cubicBezTo>
                  <a:pt x="1165" y="24181"/>
                  <a:pt x="1169" y="24181"/>
                  <a:pt x="1173" y="24181"/>
                </a:cubicBezTo>
                <a:cubicBezTo>
                  <a:pt x="1371" y="24181"/>
                  <a:pt x="1540" y="24099"/>
                  <a:pt x="1654" y="23951"/>
                </a:cubicBezTo>
                <a:cubicBezTo>
                  <a:pt x="1675" y="23925"/>
                  <a:pt x="1683" y="23898"/>
                  <a:pt x="1682" y="23874"/>
                </a:cubicBezTo>
                <a:lnTo>
                  <a:pt x="1682" y="23874"/>
                </a:lnTo>
                <a:cubicBezTo>
                  <a:pt x="1847" y="23898"/>
                  <a:pt x="2014" y="23909"/>
                  <a:pt x="2180" y="23909"/>
                </a:cubicBezTo>
                <a:cubicBezTo>
                  <a:pt x="2943" y="23909"/>
                  <a:pt x="3699" y="23667"/>
                  <a:pt x="4311" y="23242"/>
                </a:cubicBezTo>
                <a:cubicBezTo>
                  <a:pt x="4708" y="22966"/>
                  <a:pt x="5045" y="22616"/>
                  <a:pt x="5275" y="22211"/>
                </a:cubicBezTo>
                <a:cubicBezTo>
                  <a:pt x="5529" y="21761"/>
                  <a:pt x="5637" y="21258"/>
                  <a:pt x="5672" y="20756"/>
                </a:cubicBezTo>
                <a:cubicBezTo>
                  <a:pt x="5745" y="19694"/>
                  <a:pt x="5474" y="18600"/>
                  <a:pt x="5753" y="17552"/>
                </a:cubicBezTo>
                <a:cubicBezTo>
                  <a:pt x="5970" y="16734"/>
                  <a:pt x="6573" y="16141"/>
                  <a:pt x="7340" y="15710"/>
                </a:cubicBezTo>
                <a:cubicBezTo>
                  <a:pt x="8075" y="15296"/>
                  <a:pt x="8888" y="15018"/>
                  <a:pt x="9665" y="14682"/>
                </a:cubicBezTo>
                <a:cubicBezTo>
                  <a:pt x="10395" y="14367"/>
                  <a:pt x="11138" y="13992"/>
                  <a:pt x="11650" y="13407"/>
                </a:cubicBezTo>
                <a:cubicBezTo>
                  <a:pt x="12358" y="12597"/>
                  <a:pt x="12435" y="11553"/>
                  <a:pt x="12147" y="10578"/>
                </a:cubicBezTo>
                <a:cubicBezTo>
                  <a:pt x="11808" y="9430"/>
                  <a:pt x="11016" y="8461"/>
                  <a:pt x="10472" y="7396"/>
                </a:cubicBezTo>
                <a:cubicBezTo>
                  <a:pt x="9923" y="6314"/>
                  <a:pt x="9632" y="5096"/>
                  <a:pt x="9791" y="3904"/>
                </a:cubicBezTo>
                <a:cubicBezTo>
                  <a:pt x="9926" y="2896"/>
                  <a:pt x="10412" y="1909"/>
                  <a:pt x="11209" y="1194"/>
                </a:cubicBezTo>
                <a:cubicBezTo>
                  <a:pt x="11406" y="1016"/>
                  <a:pt x="11621" y="858"/>
                  <a:pt x="11854" y="718"/>
                </a:cubicBezTo>
                <a:cubicBezTo>
                  <a:pt x="11960" y="654"/>
                  <a:pt x="11944" y="503"/>
                  <a:pt x="11818" y="468"/>
                </a:cubicBezTo>
                <a:cubicBezTo>
                  <a:pt x="10568" y="132"/>
                  <a:pt x="9284" y="0"/>
                  <a:pt x="7995" y="0"/>
                </a:cubicBezTo>
                <a:close/>
              </a:path>
            </a:pathLst>
          </a:custGeom>
          <a:solidFill>
            <a:schemeClr val="accent2">
              <a:alpha val="5028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7" name="Google Shape;77;p3"/>
          <p:cNvSpPr txBox="1">
            <a:spLocks noGrp="1"/>
          </p:cNvSpPr>
          <p:nvPr>
            <p:ph type="title"/>
          </p:nvPr>
        </p:nvSpPr>
        <p:spPr>
          <a:xfrm>
            <a:off x="3849000" y="1333800"/>
            <a:ext cx="44940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a:solidFill>
                  <a:schemeClr val="dk1"/>
                </a:solidFill>
              </a:defRPr>
            </a:lvl1pPr>
            <a:lvl2pPr lvl="1" algn="ctr" rtl="0">
              <a:spcBef>
                <a:spcPts val="0"/>
              </a:spcBef>
              <a:spcAft>
                <a:spcPts val="0"/>
              </a:spcAft>
              <a:buSzPts val="3600"/>
              <a:buNone/>
              <a:defRPr sz="4788"/>
            </a:lvl2pPr>
            <a:lvl3pPr lvl="2" algn="ctr" rtl="0">
              <a:spcBef>
                <a:spcPts val="0"/>
              </a:spcBef>
              <a:spcAft>
                <a:spcPts val="0"/>
              </a:spcAft>
              <a:buSzPts val="3600"/>
              <a:buNone/>
              <a:defRPr sz="4788"/>
            </a:lvl3pPr>
            <a:lvl4pPr lvl="3" algn="ctr" rtl="0">
              <a:spcBef>
                <a:spcPts val="0"/>
              </a:spcBef>
              <a:spcAft>
                <a:spcPts val="0"/>
              </a:spcAft>
              <a:buSzPts val="3600"/>
              <a:buNone/>
              <a:defRPr sz="4788"/>
            </a:lvl4pPr>
            <a:lvl5pPr lvl="4" algn="ctr" rtl="0">
              <a:spcBef>
                <a:spcPts val="0"/>
              </a:spcBef>
              <a:spcAft>
                <a:spcPts val="0"/>
              </a:spcAft>
              <a:buSzPts val="3600"/>
              <a:buNone/>
              <a:defRPr sz="4788"/>
            </a:lvl5pPr>
            <a:lvl6pPr lvl="5" algn="ctr" rtl="0">
              <a:spcBef>
                <a:spcPts val="0"/>
              </a:spcBef>
              <a:spcAft>
                <a:spcPts val="0"/>
              </a:spcAft>
              <a:buSzPts val="3600"/>
              <a:buNone/>
              <a:defRPr sz="4788"/>
            </a:lvl6pPr>
            <a:lvl7pPr lvl="6" algn="ctr" rtl="0">
              <a:spcBef>
                <a:spcPts val="0"/>
              </a:spcBef>
              <a:spcAft>
                <a:spcPts val="0"/>
              </a:spcAft>
              <a:buSzPts val="3600"/>
              <a:buNone/>
              <a:defRPr sz="4788"/>
            </a:lvl7pPr>
            <a:lvl8pPr lvl="7" algn="ctr" rtl="0">
              <a:spcBef>
                <a:spcPts val="0"/>
              </a:spcBef>
              <a:spcAft>
                <a:spcPts val="0"/>
              </a:spcAft>
              <a:buSzPts val="3600"/>
              <a:buNone/>
              <a:defRPr sz="4788"/>
            </a:lvl8pPr>
            <a:lvl9pPr lvl="8" algn="ctr" rtl="0">
              <a:spcBef>
                <a:spcPts val="0"/>
              </a:spcBef>
              <a:spcAft>
                <a:spcPts val="0"/>
              </a:spcAft>
              <a:buSzPts val="3600"/>
              <a:buNone/>
              <a:defRPr sz="4788"/>
            </a:lvl9pPr>
          </a:lstStyle>
          <a:p>
            <a:endParaRPr/>
          </a:p>
        </p:txBody>
      </p:sp>
      <p:sp>
        <p:nvSpPr>
          <p:cNvPr id="78" name="Google Shape;78;p3">
            <a:hlinkClick r:id="" action="ppaction://noaction"/>
          </p:cNvPr>
          <p:cNvSpPr txBox="1">
            <a:spLocks noGrp="1"/>
          </p:cNvSpPr>
          <p:nvPr>
            <p:ph type="subTitle" idx="1"/>
          </p:nvPr>
        </p:nvSpPr>
        <p:spPr>
          <a:xfrm>
            <a:off x="5230967" y="4493067"/>
            <a:ext cx="1730400" cy="7892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Gloria Hallelujah"/>
              <a:buNone/>
              <a:defRPr sz="2660">
                <a:solidFill>
                  <a:schemeClr val="dk1"/>
                </a:solidFill>
                <a:latin typeface="Gloria Hallelujah"/>
                <a:ea typeface="Gloria Hallelujah"/>
                <a:cs typeface="Gloria Hallelujah"/>
                <a:sym typeface="Gloria Hallelujah"/>
              </a:defRPr>
            </a:lvl1pPr>
            <a:lvl2pPr lvl="1" algn="ctr" rtl="0">
              <a:lnSpc>
                <a:spcPct val="100000"/>
              </a:lnSpc>
              <a:spcBef>
                <a:spcPts val="0"/>
              </a:spcBef>
              <a:spcAft>
                <a:spcPts val="0"/>
              </a:spcAft>
              <a:buClr>
                <a:schemeClr val="dk1"/>
              </a:buClr>
              <a:buSzPts val="2100"/>
              <a:buFont typeface="Gloria Hallelujah"/>
              <a:buNone/>
              <a:defRPr sz="2793">
                <a:solidFill>
                  <a:schemeClr val="dk1"/>
                </a:solidFill>
                <a:latin typeface="Gloria Hallelujah"/>
                <a:ea typeface="Gloria Hallelujah"/>
                <a:cs typeface="Gloria Hallelujah"/>
                <a:sym typeface="Gloria Hallelujah"/>
              </a:defRPr>
            </a:lvl2pPr>
            <a:lvl3pPr lvl="2" algn="ctr" rtl="0">
              <a:lnSpc>
                <a:spcPct val="100000"/>
              </a:lnSpc>
              <a:spcBef>
                <a:spcPts val="0"/>
              </a:spcBef>
              <a:spcAft>
                <a:spcPts val="0"/>
              </a:spcAft>
              <a:buClr>
                <a:schemeClr val="dk1"/>
              </a:buClr>
              <a:buSzPts val="2100"/>
              <a:buFont typeface="Gloria Hallelujah"/>
              <a:buNone/>
              <a:defRPr sz="2793">
                <a:solidFill>
                  <a:schemeClr val="dk1"/>
                </a:solidFill>
                <a:latin typeface="Gloria Hallelujah"/>
                <a:ea typeface="Gloria Hallelujah"/>
                <a:cs typeface="Gloria Hallelujah"/>
                <a:sym typeface="Gloria Hallelujah"/>
              </a:defRPr>
            </a:lvl3pPr>
            <a:lvl4pPr lvl="3" algn="ctr" rtl="0">
              <a:lnSpc>
                <a:spcPct val="100000"/>
              </a:lnSpc>
              <a:spcBef>
                <a:spcPts val="0"/>
              </a:spcBef>
              <a:spcAft>
                <a:spcPts val="0"/>
              </a:spcAft>
              <a:buClr>
                <a:schemeClr val="dk1"/>
              </a:buClr>
              <a:buSzPts val="2100"/>
              <a:buFont typeface="Gloria Hallelujah"/>
              <a:buNone/>
              <a:defRPr sz="2793">
                <a:solidFill>
                  <a:schemeClr val="dk1"/>
                </a:solidFill>
                <a:latin typeface="Gloria Hallelujah"/>
                <a:ea typeface="Gloria Hallelujah"/>
                <a:cs typeface="Gloria Hallelujah"/>
                <a:sym typeface="Gloria Hallelujah"/>
              </a:defRPr>
            </a:lvl4pPr>
            <a:lvl5pPr lvl="4" algn="ctr" rtl="0">
              <a:lnSpc>
                <a:spcPct val="100000"/>
              </a:lnSpc>
              <a:spcBef>
                <a:spcPts val="0"/>
              </a:spcBef>
              <a:spcAft>
                <a:spcPts val="0"/>
              </a:spcAft>
              <a:buClr>
                <a:schemeClr val="dk1"/>
              </a:buClr>
              <a:buSzPts val="2100"/>
              <a:buFont typeface="Gloria Hallelujah"/>
              <a:buNone/>
              <a:defRPr sz="2793">
                <a:solidFill>
                  <a:schemeClr val="dk1"/>
                </a:solidFill>
                <a:latin typeface="Gloria Hallelujah"/>
                <a:ea typeface="Gloria Hallelujah"/>
                <a:cs typeface="Gloria Hallelujah"/>
                <a:sym typeface="Gloria Hallelujah"/>
              </a:defRPr>
            </a:lvl5pPr>
            <a:lvl6pPr lvl="5" algn="ctr" rtl="0">
              <a:lnSpc>
                <a:spcPct val="100000"/>
              </a:lnSpc>
              <a:spcBef>
                <a:spcPts val="0"/>
              </a:spcBef>
              <a:spcAft>
                <a:spcPts val="0"/>
              </a:spcAft>
              <a:buClr>
                <a:schemeClr val="dk1"/>
              </a:buClr>
              <a:buSzPts val="2100"/>
              <a:buFont typeface="Gloria Hallelujah"/>
              <a:buNone/>
              <a:defRPr sz="2793">
                <a:solidFill>
                  <a:schemeClr val="dk1"/>
                </a:solidFill>
                <a:latin typeface="Gloria Hallelujah"/>
                <a:ea typeface="Gloria Hallelujah"/>
                <a:cs typeface="Gloria Hallelujah"/>
                <a:sym typeface="Gloria Hallelujah"/>
              </a:defRPr>
            </a:lvl6pPr>
            <a:lvl7pPr lvl="6" algn="ctr" rtl="0">
              <a:lnSpc>
                <a:spcPct val="100000"/>
              </a:lnSpc>
              <a:spcBef>
                <a:spcPts val="0"/>
              </a:spcBef>
              <a:spcAft>
                <a:spcPts val="0"/>
              </a:spcAft>
              <a:buClr>
                <a:schemeClr val="dk1"/>
              </a:buClr>
              <a:buSzPts val="2100"/>
              <a:buFont typeface="Gloria Hallelujah"/>
              <a:buNone/>
              <a:defRPr sz="2793">
                <a:solidFill>
                  <a:schemeClr val="dk1"/>
                </a:solidFill>
                <a:latin typeface="Gloria Hallelujah"/>
                <a:ea typeface="Gloria Hallelujah"/>
                <a:cs typeface="Gloria Hallelujah"/>
                <a:sym typeface="Gloria Hallelujah"/>
              </a:defRPr>
            </a:lvl7pPr>
            <a:lvl8pPr lvl="7" algn="ctr" rtl="0">
              <a:lnSpc>
                <a:spcPct val="100000"/>
              </a:lnSpc>
              <a:spcBef>
                <a:spcPts val="0"/>
              </a:spcBef>
              <a:spcAft>
                <a:spcPts val="0"/>
              </a:spcAft>
              <a:buClr>
                <a:schemeClr val="dk1"/>
              </a:buClr>
              <a:buSzPts val="2100"/>
              <a:buFont typeface="Gloria Hallelujah"/>
              <a:buNone/>
              <a:defRPr sz="2793">
                <a:solidFill>
                  <a:schemeClr val="dk1"/>
                </a:solidFill>
                <a:latin typeface="Gloria Hallelujah"/>
                <a:ea typeface="Gloria Hallelujah"/>
                <a:cs typeface="Gloria Hallelujah"/>
                <a:sym typeface="Gloria Hallelujah"/>
              </a:defRPr>
            </a:lvl8pPr>
            <a:lvl9pPr lvl="8" algn="ctr" rtl="0">
              <a:lnSpc>
                <a:spcPct val="100000"/>
              </a:lnSpc>
              <a:spcBef>
                <a:spcPts val="0"/>
              </a:spcBef>
              <a:spcAft>
                <a:spcPts val="0"/>
              </a:spcAft>
              <a:buClr>
                <a:schemeClr val="dk1"/>
              </a:buClr>
              <a:buSzPts val="2100"/>
              <a:buFont typeface="Gloria Hallelujah"/>
              <a:buNone/>
              <a:defRPr sz="2793">
                <a:solidFill>
                  <a:schemeClr val="dk1"/>
                </a:solidFill>
                <a:latin typeface="Gloria Hallelujah"/>
                <a:ea typeface="Gloria Hallelujah"/>
                <a:cs typeface="Gloria Hallelujah"/>
                <a:sym typeface="Gloria Hallelujah"/>
              </a:defRPr>
            </a:lvl9pPr>
          </a:lstStyle>
          <a:p>
            <a:endParaRPr/>
          </a:p>
        </p:txBody>
      </p:sp>
      <p:sp>
        <p:nvSpPr>
          <p:cNvPr id="79" name="Google Shape;79;p3"/>
          <p:cNvSpPr txBox="1">
            <a:spLocks noGrp="1"/>
          </p:cNvSpPr>
          <p:nvPr>
            <p:ph type="subTitle" idx="2"/>
          </p:nvPr>
        </p:nvSpPr>
        <p:spPr>
          <a:xfrm>
            <a:off x="4055300" y="3080033"/>
            <a:ext cx="4081600" cy="7892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Raleway SemiBold"/>
              <a:buNone/>
              <a:defRPr sz="2128">
                <a:solidFill>
                  <a:schemeClr val="dk1"/>
                </a:solidFill>
                <a:latin typeface="Raleway SemiBold"/>
                <a:ea typeface="Raleway SemiBold"/>
                <a:cs typeface="Raleway SemiBold"/>
                <a:sym typeface="Raleway SemiBold"/>
              </a:defRPr>
            </a:lvl1pPr>
            <a:lvl2pPr lvl="1" algn="ctr" rtl="0">
              <a:lnSpc>
                <a:spcPct val="100000"/>
              </a:lnSpc>
              <a:spcBef>
                <a:spcPts val="0"/>
              </a:spcBef>
              <a:spcAft>
                <a:spcPts val="0"/>
              </a:spcAft>
              <a:buClr>
                <a:schemeClr val="dk1"/>
              </a:buClr>
              <a:buSzPts val="2100"/>
              <a:buFont typeface="Gloria Hallelujah"/>
              <a:buNone/>
              <a:defRPr sz="2793">
                <a:solidFill>
                  <a:schemeClr val="dk1"/>
                </a:solidFill>
                <a:latin typeface="Gloria Hallelujah"/>
                <a:ea typeface="Gloria Hallelujah"/>
                <a:cs typeface="Gloria Hallelujah"/>
                <a:sym typeface="Gloria Hallelujah"/>
              </a:defRPr>
            </a:lvl2pPr>
            <a:lvl3pPr lvl="2" algn="ctr" rtl="0">
              <a:lnSpc>
                <a:spcPct val="100000"/>
              </a:lnSpc>
              <a:spcBef>
                <a:spcPts val="0"/>
              </a:spcBef>
              <a:spcAft>
                <a:spcPts val="0"/>
              </a:spcAft>
              <a:buClr>
                <a:schemeClr val="dk1"/>
              </a:buClr>
              <a:buSzPts val="2100"/>
              <a:buFont typeface="Gloria Hallelujah"/>
              <a:buNone/>
              <a:defRPr sz="2793">
                <a:solidFill>
                  <a:schemeClr val="dk1"/>
                </a:solidFill>
                <a:latin typeface="Gloria Hallelujah"/>
                <a:ea typeface="Gloria Hallelujah"/>
                <a:cs typeface="Gloria Hallelujah"/>
                <a:sym typeface="Gloria Hallelujah"/>
              </a:defRPr>
            </a:lvl3pPr>
            <a:lvl4pPr lvl="3" algn="ctr" rtl="0">
              <a:lnSpc>
                <a:spcPct val="100000"/>
              </a:lnSpc>
              <a:spcBef>
                <a:spcPts val="0"/>
              </a:spcBef>
              <a:spcAft>
                <a:spcPts val="0"/>
              </a:spcAft>
              <a:buClr>
                <a:schemeClr val="dk1"/>
              </a:buClr>
              <a:buSzPts val="2100"/>
              <a:buFont typeface="Gloria Hallelujah"/>
              <a:buNone/>
              <a:defRPr sz="2793">
                <a:solidFill>
                  <a:schemeClr val="dk1"/>
                </a:solidFill>
                <a:latin typeface="Gloria Hallelujah"/>
                <a:ea typeface="Gloria Hallelujah"/>
                <a:cs typeface="Gloria Hallelujah"/>
                <a:sym typeface="Gloria Hallelujah"/>
              </a:defRPr>
            </a:lvl4pPr>
            <a:lvl5pPr lvl="4" algn="ctr" rtl="0">
              <a:lnSpc>
                <a:spcPct val="100000"/>
              </a:lnSpc>
              <a:spcBef>
                <a:spcPts val="0"/>
              </a:spcBef>
              <a:spcAft>
                <a:spcPts val="0"/>
              </a:spcAft>
              <a:buClr>
                <a:schemeClr val="dk1"/>
              </a:buClr>
              <a:buSzPts val="2100"/>
              <a:buFont typeface="Gloria Hallelujah"/>
              <a:buNone/>
              <a:defRPr sz="2793">
                <a:solidFill>
                  <a:schemeClr val="dk1"/>
                </a:solidFill>
                <a:latin typeface="Gloria Hallelujah"/>
                <a:ea typeface="Gloria Hallelujah"/>
                <a:cs typeface="Gloria Hallelujah"/>
                <a:sym typeface="Gloria Hallelujah"/>
              </a:defRPr>
            </a:lvl5pPr>
            <a:lvl6pPr lvl="5" algn="ctr" rtl="0">
              <a:lnSpc>
                <a:spcPct val="100000"/>
              </a:lnSpc>
              <a:spcBef>
                <a:spcPts val="0"/>
              </a:spcBef>
              <a:spcAft>
                <a:spcPts val="0"/>
              </a:spcAft>
              <a:buClr>
                <a:schemeClr val="dk1"/>
              </a:buClr>
              <a:buSzPts val="2100"/>
              <a:buFont typeface="Gloria Hallelujah"/>
              <a:buNone/>
              <a:defRPr sz="2793">
                <a:solidFill>
                  <a:schemeClr val="dk1"/>
                </a:solidFill>
                <a:latin typeface="Gloria Hallelujah"/>
                <a:ea typeface="Gloria Hallelujah"/>
                <a:cs typeface="Gloria Hallelujah"/>
                <a:sym typeface="Gloria Hallelujah"/>
              </a:defRPr>
            </a:lvl6pPr>
            <a:lvl7pPr lvl="6" algn="ctr" rtl="0">
              <a:lnSpc>
                <a:spcPct val="100000"/>
              </a:lnSpc>
              <a:spcBef>
                <a:spcPts val="0"/>
              </a:spcBef>
              <a:spcAft>
                <a:spcPts val="0"/>
              </a:spcAft>
              <a:buClr>
                <a:schemeClr val="dk1"/>
              </a:buClr>
              <a:buSzPts val="2100"/>
              <a:buFont typeface="Gloria Hallelujah"/>
              <a:buNone/>
              <a:defRPr sz="2793">
                <a:solidFill>
                  <a:schemeClr val="dk1"/>
                </a:solidFill>
                <a:latin typeface="Gloria Hallelujah"/>
                <a:ea typeface="Gloria Hallelujah"/>
                <a:cs typeface="Gloria Hallelujah"/>
                <a:sym typeface="Gloria Hallelujah"/>
              </a:defRPr>
            </a:lvl7pPr>
            <a:lvl8pPr lvl="7" algn="ctr" rtl="0">
              <a:lnSpc>
                <a:spcPct val="100000"/>
              </a:lnSpc>
              <a:spcBef>
                <a:spcPts val="0"/>
              </a:spcBef>
              <a:spcAft>
                <a:spcPts val="0"/>
              </a:spcAft>
              <a:buClr>
                <a:schemeClr val="dk1"/>
              </a:buClr>
              <a:buSzPts val="2100"/>
              <a:buFont typeface="Gloria Hallelujah"/>
              <a:buNone/>
              <a:defRPr sz="2793">
                <a:solidFill>
                  <a:schemeClr val="dk1"/>
                </a:solidFill>
                <a:latin typeface="Gloria Hallelujah"/>
                <a:ea typeface="Gloria Hallelujah"/>
                <a:cs typeface="Gloria Hallelujah"/>
                <a:sym typeface="Gloria Hallelujah"/>
              </a:defRPr>
            </a:lvl8pPr>
            <a:lvl9pPr lvl="8" algn="ctr" rtl="0">
              <a:lnSpc>
                <a:spcPct val="100000"/>
              </a:lnSpc>
              <a:spcBef>
                <a:spcPts val="0"/>
              </a:spcBef>
              <a:spcAft>
                <a:spcPts val="0"/>
              </a:spcAft>
              <a:buClr>
                <a:schemeClr val="dk1"/>
              </a:buClr>
              <a:buSzPts val="2100"/>
              <a:buFont typeface="Gloria Hallelujah"/>
              <a:buNone/>
              <a:defRPr sz="2793">
                <a:solidFill>
                  <a:schemeClr val="dk1"/>
                </a:solidFill>
                <a:latin typeface="Gloria Hallelujah"/>
                <a:ea typeface="Gloria Hallelujah"/>
                <a:cs typeface="Gloria Hallelujah"/>
                <a:sym typeface="Gloria Hallelujah"/>
              </a:defRPr>
            </a:lvl9pPr>
          </a:lstStyle>
          <a:p>
            <a:endParaRPr/>
          </a:p>
        </p:txBody>
      </p:sp>
      <p:sp>
        <p:nvSpPr>
          <p:cNvPr id="80" name="Google Shape;80;p3"/>
          <p:cNvSpPr/>
          <p:nvPr/>
        </p:nvSpPr>
        <p:spPr>
          <a:xfrm rot="-906775">
            <a:off x="9000867" y="6217201"/>
            <a:ext cx="807728" cy="189249"/>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1" name="Google Shape;81;p3"/>
          <p:cNvGrpSpPr/>
          <p:nvPr/>
        </p:nvGrpSpPr>
        <p:grpSpPr>
          <a:xfrm rot="-5400000">
            <a:off x="11510567" y="585420"/>
            <a:ext cx="295696" cy="267846"/>
            <a:chOff x="1640475" y="1197075"/>
            <a:chExt cx="55475" cy="50250"/>
          </a:xfrm>
        </p:grpSpPr>
        <p:sp>
          <p:nvSpPr>
            <p:cNvPr id="82" name="Google Shape;82;p3"/>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3" name="Google Shape;83;p3"/>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4" name="Google Shape;84;p3"/>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5" name="Google Shape;85;p3"/>
          <p:cNvSpPr/>
          <p:nvPr/>
        </p:nvSpPr>
        <p:spPr>
          <a:xfrm rot="9965797">
            <a:off x="-542457" y="4341410"/>
            <a:ext cx="1325152" cy="2076284"/>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6" name="Google Shape;86;p3"/>
          <p:cNvGrpSpPr/>
          <p:nvPr/>
        </p:nvGrpSpPr>
        <p:grpSpPr>
          <a:xfrm rot="-6145098">
            <a:off x="1915117" y="5834116"/>
            <a:ext cx="578189" cy="523766"/>
            <a:chOff x="1640475" y="1197075"/>
            <a:chExt cx="55475" cy="50250"/>
          </a:xfrm>
        </p:grpSpPr>
        <p:sp>
          <p:nvSpPr>
            <p:cNvPr id="87" name="Google Shape;87;p3"/>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 name="Google Shape;88;p3"/>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 name="Google Shape;89;p3"/>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90" name="Google Shape;90;p3"/>
          <p:cNvGrpSpPr/>
          <p:nvPr/>
        </p:nvGrpSpPr>
        <p:grpSpPr>
          <a:xfrm rot="-5400000">
            <a:off x="11089990" y="5193379"/>
            <a:ext cx="326429" cy="295698"/>
            <a:chOff x="1640475" y="1197075"/>
            <a:chExt cx="55475" cy="50250"/>
          </a:xfrm>
        </p:grpSpPr>
        <p:sp>
          <p:nvSpPr>
            <p:cNvPr id="91" name="Google Shape;91;p3"/>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 name="Google Shape;92;p3"/>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 name="Google Shape;93;p3"/>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94" name="Google Shape;94;p3"/>
          <p:cNvSpPr/>
          <p:nvPr/>
        </p:nvSpPr>
        <p:spPr>
          <a:xfrm rot="-4322283">
            <a:off x="340290" y="705349"/>
            <a:ext cx="773556" cy="181221"/>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5" name="Google Shape;95;p3"/>
          <p:cNvGrpSpPr/>
          <p:nvPr/>
        </p:nvGrpSpPr>
        <p:grpSpPr>
          <a:xfrm rot="-5400000">
            <a:off x="1815565" y="655863"/>
            <a:ext cx="295696" cy="267846"/>
            <a:chOff x="1640475" y="1197075"/>
            <a:chExt cx="55475" cy="50250"/>
          </a:xfrm>
        </p:grpSpPr>
        <p:sp>
          <p:nvSpPr>
            <p:cNvPr id="96" name="Google Shape;96;p3"/>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7" name="Google Shape;97;p3"/>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8" name="Google Shape;98;p3"/>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203355744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99"/>
        <p:cNvGrpSpPr/>
        <p:nvPr/>
      </p:nvGrpSpPr>
      <p:grpSpPr>
        <a:xfrm>
          <a:off x="0" y="0"/>
          <a:ext cx="0" cy="0"/>
          <a:chOff x="0" y="0"/>
          <a:chExt cx="0" cy="0"/>
        </a:xfrm>
      </p:grpSpPr>
      <p:sp>
        <p:nvSpPr>
          <p:cNvPr id="100" name="Google Shape;100;p4"/>
          <p:cNvSpPr/>
          <p:nvPr/>
        </p:nvSpPr>
        <p:spPr>
          <a:xfrm>
            <a:off x="-547542" y="-194406"/>
            <a:ext cx="5596993" cy="1509147"/>
          </a:xfrm>
          <a:custGeom>
            <a:avLst/>
            <a:gdLst/>
            <a:ahLst/>
            <a:cxnLst/>
            <a:rect l="l" t="t" r="r" b="b"/>
            <a:pathLst>
              <a:path w="25668" h="6921" extrusionOk="0">
                <a:moveTo>
                  <a:pt x="25573" y="0"/>
                </a:moveTo>
                <a:lnTo>
                  <a:pt x="22584" y="1"/>
                </a:lnTo>
                <a:lnTo>
                  <a:pt x="22467" y="1"/>
                </a:lnTo>
                <a:lnTo>
                  <a:pt x="0" y="3"/>
                </a:lnTo>
                <a:lnTo>
                  <a:pt x="1" y="1330"/>
                </a:lnTo>
                <a:lnTo>
                  <a:pt x="1" y="2596"/>
                </a:lnTo>
                <a:lnTo>
                  <a:pt x="2" y="3737"/>
                </a:lnTo>
                <a:lnTo>
                  <a:pt x="2" y="5002"/>
                </a:lnTo>
                <a:lnTo>
                  <a:pt x="3" y="6144"/>
                </a:lnTo>
                <a:lnTo>
                  <a:pt x="3" y="6274"/>
                </a:lnTo>
                <a:cubicBezTo>
                  <a:pt x="454" y="6274"/>
                  <a:pt x="911" y="6248"/>
                  <a:pt x="1366" y="6205"/>
                </a:cubicBezTo>
                <a:cubicBezTo>
                  <a:pt x="1557" y="6187"/>
                  <a:pt x="1747" y="6167"/>
                  <a:pt x="1936" y="6144"/>
                </a:cubicBezTo>
                <a:cubicBezTo>
                  <a:pt x="2414" y="6085"/>
                  <a:pt x="2887" y="6012"/>
                  <a:pt x="3342" y="5932"/>
                </a:cubicBezTo>
                <a:cubicBezTo>
                  <a:pt x="4344" y="5756"/>
                  <a:pt x="5389" y="5552"/>
                  <a:pt x="6425" y="5552"/>
                </a:cubicBezTo>
                <a:cubicBezTo>
                  <a:pt x="6713" y="5552"/>
                  <a:pt x="7001" y="5568"/>
                  <a:pt x="7286" y="5605"/>
                </a:cubicBezTo>
                <a:cubicBezTo>
                  <a:pt x="8016" y="5698"/>
                  <a:pt x="8646" y="5918"/>
                  <a:pt x="9273" y="6143"/>
                </a:cubicBezTo>
                <a:cubicBezTo>
                  <a:pt x="9331" y="6163"/>
                  <a:pt x="9388" y="6184"/>
                  <a:pt x="9446" y="6204"/>
                </a:cubicBezTo>
                <a:cubicBezTo>
                  <a:pt x="9690" y="6291"/>
                  <a:pt x="9934" y="6378"/>
                  <a:pt x="10185" y="6455"/>
                </a:cubicBezTo>
                <a:cubicBezTo>
                  <a:pt x="11085" y="6736"/>
                  <a:pt x="12117" y="6921"/>
                  <a:pt x="13162" y="6921"/>
                </a:cubicBezTo>
                <a:cubicBezTo>
                  <a:pt x="13234" y="6921"/>
                  <a:pt x="13306" y="6920"/>
                  <a:pt x="13377" y="6918"/>
                </a:cubicBezTo>
                <a:cubicBezTo>
                  <a:pt x="14468" y="6893"/>
                  <a:pt x="15560" y="6647"/>
                  <a:pt x="16250" y="6204"/>
                </a:cubicBezTo>
                <a:cubicBezTo>
                  <a:pt x="16269" y="6191"/>
                  <a:pt x="16286" y="6180"/>
                  <a:pt x="16304" y="6168"/>
                </a:cubicBezTo>
                <a:cubicBezTo>
                  <a:pt x="16317" y="6160"/>
                  <a:pt x="16329" y="6151"/>
                  <a:pt x="16341" y="6142"/>
                </a:cubicBezTo>
                <a:cubicBezTo>
                  <a:pt x="16809" y="5812"/>
                  <a:pt x="17054" y="5407"/>
                  <a:pt x="17282" y="5000"/>
                </a:cubicBezTo>
                <a:cubicBezTo>
                  <a:pt x="17293" y="4980"/>
                  <a:pt x="17304" y="4959"/>
                  <a:pt x="17316" y="4939"/>
                </a:cubicBezTo>
                <a:cubicBezTo>
                  <a:pt x="17541" y="4532"/>
                  <a:pt x="17760" y="4125"/>
                  <a:pt x="18175" y="3797"/>
                </a:cubicBezTo>
                <a:cubicBezTo>
                  <a:pt x="18202" y="3776"/>
                  <a:pt x="18230" y="3755"/>
                  <a:pt x="18257" y="3735"/>
                </a:cubicBezTo>
                <a:cubicBezTo>
                  <a:pt x="18421" y="3617"/>
                  <a:pt x="18613" y="3510"/>
                  <a:pt x="18844" y="3420"/>
                </a:cubicBezTo>
                <a:cubicBezTo>
                  <a:pt x="19831" y="3028"/>
                  <a:pt x="21189" y="3061"/>
                  <a:pt x="22363" y="2860"/>
                </a:cubicBezTo>
                <a:cubicBezTo>
                  <a:pt x="22398" y="2854"/>
                  <a:pt x="22433" y="2848"/>
                  <a:pt x="22468" y="2841"/>
                </a:cubicBezTo>
                <a:cubicBezTo>
                  <a:pt x="22508" y="2834"/>
                  <a:pt x="22546" y="2827"/>
                  <a:pt x="22585" y="2819"/>
                </a:cubicBezTo>
                <a:cubicBezTo>
                  <a:pt x="22879" y="2759"/>
                  <a:pt x="23162" y="2683"/>
                  <a:pt x="23427" y="2592"/>
                </a:cubicBezTo>
                <a:cubicBezTo>
                  <a:pt x="23485" y="2573"/>
                  <a:pt x="23544" y="2552"/>
                  <a:pt x="23600" y="2531"/>
                </a:cubicBezTo>
                <a:cubicBezTo>
                  <a:pt x="24363" y="2247"/>
                  <a:pt x="24968" y="1845"/>
                  <a:pt x="25312" y="1389"/>
                </a:cubicBezTo>
                <a:cubicBezTo>
                  <a:pt x="25328" y="1367"/>
                  <a:pt x="25343" y="1347"/>
                  <a:pt x="25357" y="1326"/>
                </a:cubicBezTo>
                <a:cubicBezTo>
                  <a:pt x="25437" y="1213"/>
                  <a:pt x="25499" y="1097"/>
                  <a:pt x="25543" y="978"/>
                </a:cubicBezTo>
                <a:cubicBezTo>
                  <a:pt x="25668" y="651"/>
                  <a:pt x="25664" y="324"/>
                  <a:pt x="25573" y="0"/>
                </a:cubicBezTo>
                <a:close/>
              </a:path>
            </a:pathLst>
          </a:custGeom>
          <a:solidFill>
            <a:schemeClr val="dk2">
              <a:alpha val="4916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01" name="Google Shape;101;p4"/>
          <p:cNvSpPr/>
          <p:nvPr/>
        </p:nvSpPr>
        <p:spPr>
          <a:xfrm rot="-6752784">
            <a:off x="2735210" y="288525"/>
            <a:ext cx="1594548" cy="1452545"/>
          </a:xfrm>
          <a:custGeom>
            <a:avLst/>
            <a:gdLst/>
            <a:ahLst/>
            <a:cxnLst/>
            <a:rect l="l" t="t" r="r" b="b"/>
            <a:pathLst>
              <a:path w="17601" h="16033" extrusionOk="0">
                <a:moveTo>
                  <a:pt x="16107" y="0"/>
                </a:moveTo>
                <a:cubicBezTo>
                  <a:pt x="16093" y="0"/>
                  <a:pt x="16078" y="6"/>
                  <a:pt x="16067" y="16"/>
                </a:cubicBezTo>
                <a:cubicBezTo>
                  <a:pt x="16046" y="38"/>
                  <a:pt x="16045" y="73"/>
                  <a:pt x="16066" y="94"/>
                </a:cubicBezTo>
                <a:lnTo>
                  <a:pt x="16107" y="137"/>
                </a:lnTo>
                <a:cubicBezTo>
                  <a:pt x="16118" y="149"/>
                  <a:pt x="16132" y="154"/>
                  <a:pt x="16147" y="154"/>
                </a:cubicBezTo>
                <a:cubicBezTo>
                  <a:pt x="16161" y="154"/>
                  <a:pt x="16175" y="150"/>
                  <a:pt x="16185" y="139"/>
                </a:cubicBezTo>
                <a:cubicBezTo>
                  <a:pt x="16207" y="119"/>
                  <a:pt x="16208" y="84"/>
                  <a:pt x="16188" y="61"/>
                </a:cubicBezTo>
                <a:lnTo>
                  <a:pt x="16146" y="17"/>
                </a:lnTo>
                <a:cubicBezTo>
                  <a:pt x="16136" y="6"/>
                  <a:pt x="16121" y="0"/>
                  <a:pt x="16107" y="0"/>
                </a:cubicBezTo>
                <a:close/>
                <a:moveTo>
                  <a:pt x="16632" y="649"/>
                </a:moveTo>
                <a:cubicBezTo>
                  <a:pt x="16621" y="649"/>
                  <a:pt x="16610" y="652"/>
                  <a:pt x="16600" y="658"/>
                </a:cubicBezTo>
                <a:cubicBezTo>
                  <a:pt x="16576" y="675"/>
                  <a:pt x="16568" y="710"/>
                  <a:pt x="16587" y="735"/>
                </a:cubicBezTo>
                <a:cubicBezTo>
                  <a:pt x="16729" y="945"/>
                  <a:pt x="16857" y="1168"/>
                  <a:pt x="16968" y="1401"/>
                </a:cubicBezTo>
                <a:cubicBezTo>
                  <a:pt x="16977" y="1420"/>
                  <a:pt x="16998" y="1432"/>
                  <a:pt x="17018" y="1432"/>
                </a:cubicBezTo>
                <a:cubicBezTo>
                  <a:pt x="17027" y="1432"/>
                  <a:pt x="17034" y="1431"/>
                  <a:pt x="17043" y="1426"/>
                </a:cubicBezTo>
                <a:cubicBezTo>
                  <a:pt x="17069" y="1414"/>
                  <a:pt x="17081" y="1380"/>
                  <a:pt x="17068" y="1353"/>
                </a:cubicBezTo>
                <a:cubicBezTo>
                  <a:pt x="16955" y="1116"/>
                  <a:pt x="16824" y="887"/>
                  <a:pt x="16678" y="673"/>
                </a:cubicBezTo>
                <a:cubicBezTo>
                  <a:pt x="16667" y="657"/>
                  <a:pt x="16650" y="649"/>
                  <a:pt x="16632" y="649"/>
                </a:cubicBezTo>
                <a:close/>
                <a:moveTo>
                  <a:pt x="17302" y="2043"/>
                </a:moveTo>
                <a:cubicBezTo>
                  <a:pt x="17296" y="2043"/>
                  <a:pt x="17291" y="2044"/>
                  <a:pt x="17285" y="2046"/>
                </a:cubicBezTo>
                <a:cubicBezTo>
                  <a:pt x="17255" y="2055"/>
                  <a:pt x="17239" y="2086"/>
                  <a:pt x="17248" y="2115"/>
                </a:cubicBezTo>
                <a:cubicBezTo>
                  <a:pt x="17324" y="2359"/>
                  <a:pt x="17382" y="2610"/>
                  <a:pt x="17423" y="2863"/>
                </a:cubicBezTo>
                <a:cubicBezTo>
                  <a:pt x="17427" y="2890"/>
                  <a:pt x="17451" y="2909"/>
                  <a:pt x="17477" y="2909"/>
                </a:cubicBezTo>
                <a:lnTo>
                  <a:pt x="17486" y="2909"/>
                </a:lnTo>
                <a:cubicBezTo>
                  <a:pt x="17517" y="2904"/>
                  <a:pt x="17537" y="2875"/>
                  <a:pt x="17532" y="2845"/>
                </a:cubicBezTo>
                <a:cubicBezTo>
                  <a:pt x="17491" y="2588"/>
                  <a:pt x="17432" y="2331"/>
                  <a:pt x="17355" y="2082"/>
                </a:cubicBezTo>
                <a:cubicBezTo>
                  <a:pt x="17347" y="2059"/>
                  <a:pt x="17325" y="2043"/>
                  <a:pt x="17302" y="2043"/>
                </a:cubicBezTo>
                <a:close/>
                <a:moveTo>
                  <a:pt x="17544" y="3572"/>
                </a:moveTo>
                <a:cubicBezTo>
                  <a:pt x="17513" y="3572"/>
                  <a:pt x="17488" y="3597"/>
                  <a:pt x="17489" y="3627"/>
                </a:cubicBezTo>
                <a:lnTo>
                  <a:pt x="17489" y="3701"/>
                </a:lnTo>
                <a:cubicBezTo>
                  <a:pt x="17489" y="3933"/>
                  <a:pt x="17474" y="4166"/>
                  <a:pt x="17443" y="4393"/>
                </a:cubicBezTo>
                <a:cubicBezTo>
                  <a:pt x="17439" y="4424"/>
                  <a:pt x="17460" y="4452"/>
                  <a:pt x="17490" y="4456"/>
                </a:cubicBezTo>
                <a:lnTo>
                  <a:pt x="17498" y="4456"/>
                </a:lnTo>
                <a:cubicBezTo>
                  <a:pt x="17526" y="4456"/>
                  <a:pt x="17549" y="4436"/>
                  <a:pt x="17553" y="4408"/>
                </a:cubicBezTo>
                <a:cubicBezTo>
                  <a:pt x="17584" y="4176"/>
                  <a:pt x="17600" y="3938"/>
                  <a:pt x="17600" y="3701"/>
                </a:cubicBezTo>
                <a:lnTo>
                  <a:pt x="17600" y="3626"/>
                </a:lnTo>
                <a:cubicBezTo>
                  <a:pt x="17599" y="3595"/>
                  <a:pt x="17575" y="3572"/>
                  <a:pt x="17545" y="3572"/>
                </a:cubicBezTo>
                <a:close/>
                <a:moveTo>
                  <a:pt x="17335" y="5103"/>
                </a:moveTo>
                <a:cubicBezTo>
                  <a:pt x="17311" y="5103"/>
                  <a:pt x="17289" y="5119"/>
                  <a:pt x="17282" y="5143"/>
                </a:cubicBezTo>
                <a:cubicBezTo>
                  <a:pt x="17247" y="5258"/>
                  <a:pt x="17208" y="5373"/>
                  <a:pt x="17166" y="5483"/>
                </a:cubicBezTo>
                <a:cubicBezTo>
                  <a:pt x="17117" y="5608"/>
                  <a:pt x="17063" y="5734"/>
                  <a:pt x="17003" y="5857"/>
                </a:cubicBezTo>
                <a:cubicBezTo>
                  <a:pt x="16989" y="5884"/>
                  <a:pt x="17001" y="5917"/>
                  <a:pt x="17029" y="5931"/>
                </a:cubicBezTo>
                <a:cubicBezTo>
                  <a:pt x="17036" y="5935"/>
                  <a:pt x="17045" y="5937"/>
                  <a:pt x="17052" y="5937"/>
                </a:cubicBezTo>
                <a:cubicBezTo>
                  <a:pt x="17073" y="5937"/>
                  <a:pt x="17093" y="5925"/>
                  <a:pt x="17102" y="5906"/>
                </a:cubicBezTo>
                <a:cubicBezTo>
                  <a:pt x="17163" y="5780"/>
                  <a:pt x="17220" y="5650"/>
                  <a:pt x="17269" y="5522"/>
                </a:cubicBezTo>
                <a:cubicBezTo>
                  <a:pt x="17313" y="5409"/>
                  <a:pt x="17352" y="5293"/>
                  <a:pt x="17388" y="5175"/>
                </a:cubicBezTo>
                <a:cubicBezTo>
                  <a:pt x="17396" y="5145"/>
                  <a:pt x="17380" y="5115"/>
                  <a:pt x="17350" y="5106"/>
                </a:cubicBezTo>
                <a:cubicBezTo>
                  <a:pt x="17345" y="5104"/>
                  <a:pt x="17340" y="5103"/>
                  <a:pt x="17335" y="5103"/>
                </a:cubicBezTo>
                <a:close/>
                <a:moveTo>
                  <a:pt x="16660" y="6494"/>
                </a:moveTo>
                <a:cubicBezTo>
                  <a:pt x="16643" y="6494"/>
                  <a:pt x="16626" y="6503"/>
                  <a:pt x="16614" y="6518"/>
                </a:cubicBezTo>
                <a:cubicBezTo>
                  <a:pt x="16470" y="6726"/>
                  <a:pt x="16307" y="6927"/>
                  <a:pt x="16130" y="7114"/>
                </a:cubicBezTo>
                <a:cubicBezTo>
                  <a:pt x="16110" y="7136"/>
                  <a:pt x="16111" y="7172"/>
                  <a:pt x="16134" y="7192"/>
                </a:cubicBezTo>
                <a:cubicBezTo>
                  <a:pt x="16144" y="7203"/>
                  <a:pt x="16157" y="7208"/>
                  <a:pt x="16171" y="7208"/>
                </a:cubicBezTo>
                <a:cubicBezTo>
                  <a:pt x="16186" y="7208"/>
                  <a:pt x="16201" y="7202"/>
                  <a:pt x="16212" y="7190"/>
                </a:cubicBezTo>
                <a:cubicBezTo>
                  <a:pt x="16391" y="6999"/>
                  <a:pt x="16558" y="6795"/>
                  <a:pt x="16705" y="6581"/>
                </a:cubicBezTo>
                <a:cubicBezTo>
                  <a:pt x="16723" y="6556"/>
                  <a:pt x="16717" y="6522"/>
                  <a:pt x="16691" y="6504"/>
                </a:cubicBezTo>
                <a:cubicBezTo>
                  <a:pt x="16682" y="6497"/>
                  <a:pt x="16671" y="6494"/>
                  <a:pt x="16660" y="6494"/>
                </a:cubicBezTo>
                <a:close/>
                <a:moveTo>
                  <a:pt x="15601" y="7622"/>
                </a:moveTo>
                <a:cubicBezTo>
                  <a:pt x="15588" y="7622"/>
                  <a:pt x="15576" y="7626"/>
                  <a:pt x="15566" y="7634"/>
                </a:cubicBezTo>
                <a:cubicBezTo>
                  <a:pt x="15367" y="7793"/>
                  <a:pt x="15154" y="7941"/>
                  <a:pt x="14934" y="8070"/>
                </a:cubicBezTo>
                <a:cubicBezTo>
                  <a:pt x="14907" y="8085"/>
                  <a:pt x="14899" y="8119"/>
                  <a:pt x="14915" y="8146"/>
                </a:cubicBezTo>
                <a:cubicBezTo>
                  <a:pt x="14924" y="8163"/>
                  <a:pt x="14943" y="8174"/>
                  <a:pt x="14962" y="8174"/>
                </a:cubicBezTo>
                <a:cubicBezTo>
                  <a:pt x="14971" y="8174"/>
                  <a:pt x="14981" y="8171"/>
                  <a:pt x="14990" y="8165"/>
                </a:cubicBezTo>
                <a:cubicBezTo>
                  <a:pt x="15215" y="8033"/>
                  <a:pt x="15432" y="7883"/>
                  <a:pt x="15636" y="7721"/>
                </a:cubicBezTo>
                <a:cubicBezTo>
                  <a:pt x="15659" y="7702"/>
                  <a:pt x="15664" y="7667"/>
                  <a:pt x="15644" y="7643"/>
                </a:cubicBezTo>
                <a:cubicBezTo>
                  <a:pt x="15633" y="7629"/>
                  <a:pt x="15617" y="7622"/>
                  <a:pt x="15601" y="7622"/>
                </a:cubicBezTo>
                <a:close/>
                <a:moveTo>
                  <a:pt x="14268" y="8408"/>
                </a:moveTo>
                <a:cubicBezTo>
                  <a:pt x="14261" y="8408"/>
                  <a:pt x="14254" y="8409"/>
                  <a:pt x="14247" y="8412"/>
                </a:cubicBezTo>
                <a:cubicBezTo>
                  <a:pt x="14009" y="8509"/>
                  <a:pt x="13763" y="8590"/>
                  <a:pt x="13517" y="8650"/>
                </a:cubicBezTo>
                <a:cubicBezTo>
                  <a:pt x="13487" y="8658"/>
                  <a:pt x="13469" y="8688"/>
                  <a:pt x="13477" y="8717"/>
                </a:cubicBezTo>
                <a:cubicBezTo>
                  <a:pt x="13483" y="8743"/>
                  <a:pt x="13506" y="8759"/>
                  <a:pt x="13530" y="8759"/>
                </a:cubicBezTo>
                <a:cubicBezTo>
                  <a:pt x="13534" y="8759"/>
                  <a:pt x="13540" y="8759"/>
                  <a:pt x="13544" y="8758"/>
                </a:cubicBezTo>
                <a:cubicBezTo>
                  <a:pt x="13795" y="8696"/>
                  <a:pt x="14046" y="8614"/>
                  <a:pt x="14289" y="8515"/>
                </a:cubicBezTo>
                <a:cubicBezTo>
                  <a:pt x="14317" y="8503"/>
                  <a:pt x="14330" y="8471"/>
                  <a:pt x="14319" y="8442"/>
                </a:cubicBezTo>
                <a:cubicBezTo>
                  <a:pt x="14310" y="8421"/>
                  <a:pt x="14289" y="8408"/>
                  <a:pt x="14268" y="8408"/>
                </a:cubicBezTo>
                <a:close/>
                <a:moveTo>
                  <a:pt x="12768" y="8775"/>
                </a:moveTo>
                <a:cubicBezTo>
                  <a:pt x="12765" y="8775"/>
                  <a:pt x="12763" y="8775"/>
                  <a:pt x="12761" y="8775"/>
                </a:cubicBezTo>
                <a:lnTo>
                  <a:pt x="12730" y="8777"/>
                </a:lnTo>
                <a:cubicBezTo>
                  <a:pt x="12495" y="8795"/>
                  <a:pt x="12256" y="8800"/>
                  <a:pt x="11989" y="8803"/>
                </a:cubicBezTo>
                <a:cubicBezTo>
                  <a:pt x="11959" y="8803"/>
                  <a:pt x="11934" y="8828"/>
                  <a:pt x="11934" y="8858"/>
                </a:cubicBezTo>
                <a:cubicBezTo>
                  <a:pt x="11934" y="8889"/>
                  <a:pt x="11960" y="8914"/>
                  <a:pt x="11990" y="8914"/>
                </a:cubicBezTo>
                <a:lnTo>
                  <a:pt x="11991" y="8913"/>
                </a:lnTo>
                <a:cubicBezTo>
                  <a:pt x="12259" y="8911"/>
                  <a:pt x="12500" y="8907"/>
                  <a:pt x="12739" y="8888"/>
                </a:cubicBezTo>
                <a:lnTo>
                  <a:pt x="12771" y="8885"/>
                </a:lnTo>
                <a:cubicBezTo>
                  <a:pt x="12801" y="8883"/>
                  <a:pt x="12823" y="8856"/>
                  <a:pt x="12821" y="8825"/>
                </a:cubicBezTo>
                <a:cubicBezTo>
                  <a:pt x="12818" y="8797"/>
                  <a:pt x="12793" y="8775"/>
                  <a:pt x="12768" y="8775"/>
                </a:cubicBezTo>
                <a:close/>
                <a:moveTo>
                  <a:pt x="11216" y="8825"/>
                </a:moveTo>
                <a:cubicBezTo>
                  <a:pt x="11214" y="8825"/>
                  <a:pt x="11212" y="8825"/>
                  <a:pt x="11210" y="8825"/>
                </a:cubicBezTo>
                <a:cubicBezTo>
                  <a:pt x="10905" y="8847"/>
                  <a:pt x="10659" y="8886"/>
                  <a:pt x="10434" y="8951"/>
                </a:cubicBezTo>
                <a:cubicBezTo>
                  <a:pt x="10404" y="8960"/>
                  <a:pt x="10387" y="8991"/>
                  <a:pt x="10396" y="9020"/>
                </a:cubicBezTo>
                <a:cubicBezTo>
                  <a:pt x="10403" y="9044"/>
                  <a:pt x="10426" y="9060"/>
                  <a:pt x="10449" y="9060"/>
                </a:cubicBezTo>
                <a:cubicBezTo>
                  <a:pt x="10455" y="9060"/>
                  <a:pt x="10460" y="9059"/>
                  <a:pt x="10464" y="9058"/>
                </a:cubicBezTo>
                <a:cubicBezTo>
                  <a:pt x="10682" y="8995"/>
                  <a:pt x="10921" y="8957"/>
                  <a:pt x="11217" y="8935"/>
                </a:cubicBezTo>
                <a:cubicBezTo>
                  <a:pt x="11248" y="8933"/>
                  <a:pt x="11271" y="8908"/>
                  <a:pt x="11269" y="8877"/>
                </a:cubicBezTo>
                <a:cubicBezTo>
                  <a:pt x="11267" y="8848"/>
                  <a:pt x="11246" y="8825"/>
                  <a:pt x="11216" y="8825"/>
                </a:cubicBezTo>
                <a:close/>
                <a:moveTo>
                  <a:pt x="9755" y="9286"/>
                </a:moveTo>
                <a:cubicBezTo>
                  <a:pt x="9743" y="9286"/>
                  <a:pt x="9732" y="9289"/>
                  <a:pt x="9722" y="9296"/>
                </a:cubicBezTo>
                <a:cubicBezTo>
                  <a:pt x="9512" y="9452"/>
                  <a:pt x="9336" y="9642"/>
                  <a:pt x="9184" y="9877"/>
                </a:cubicBezTo>
                <a:cubicBezTo>
                  <a:pt x="9167" y="9902"/>
                  <a:pt x="9175" y="9936"/>
                  <a:pt x="9200" y="9952"/>
                </a:cubicBezTo>
                <a:cubicBezTo>
                  <a:pt x="9210" y="9959"/>
                  <a:pt x="9221" y="9962"/>
                  <a:pt x="9230" y="9962"/>
                </a:cubicBezTo>
                <a:cubicBezTo>
                  <a:pt x="9248" y="9962"/>
                  <a:pt x="9267" y="9952"/>
                  <a:pt x="9277" y="9936"/>
                </a:cubicBezTo>
                <a:cubicBezTo>
                  <a:pt x="9423" y="9713"/>
                  <a:pt x="9589" y="9533"/>
                  <a:pt x="9788" y="9386"/>
                </a:cubicBezTo>
                <a:cubicBezTo>
                  <a:pt x="9813" y="9367"/>
                  <a:pt x="9818" y="9333"/>
                  <a:pt x="9800" y="9308"/>
                </a:cubicBezTo>
                <a:cubicBezTo>
                  <a:pt x="9789" y="9294"/>
                  <a:pt x="9772" y="9286"/>
                  <a:pt x="9755" y="9286"/>
                </a:cubicBezTo>
                <a:close/>
                <a:moveTo>
                  <a:pt x="8896" y="10549"/>
                </a:moveTo>
                <a:cubicBezTo>
                  <a:pt x="8873" y="10549"/>
                  <a:pt x="8851" y="10563"/>
                  <a:pt x="8844" y="10586"/>
                </a:cubicBezTo>
                <a:cubicBezTo>
                  <a:pt x="8769" y="10795"/>
                  <a:pt x="8699" y="11034"/>
                  <a:pt x="8626" y="11337"/>
                </a:cubicBezTo>
                <a:cubicBezTo>
                  <a:pt x="8619" y="11367"/>
                  <a:pt x="8637" y="11397"/>
                  <a:pt x="8667" y="11404"/>
                </a:cubicBezTo>
                <a:cubicBezTo>
                  <a:pt x="8672" y="11405"/>
                  <a:pt x="8676" y="11405"/>
                  <a:pt x="8680" y="11405"/>
                </a:cubicBezTo>
                <a:cubicBezTo>
                  <a:pt x="8705" y="11405"/>
                  <a:pt x="8728" y="11388"/>
                  <a:pt x="8734" y="11363"/>
                </a:cubicBezTo>
                <a:cubicBezTo>
                  <a:pt x="8806" y="11063"/>
                  <a:pt x="8875" y="10828"/>
                  <a:pt x="8948" y="10623"/>
                </a:cubicBezTo>
                <a:cubicBezTo>
                  <a:pt x="8958" y="10594"/>
                  <a:pt x="8943" y="10562"/>
                  <a:pt x="8914" y="10552"/>
                </a:cubicBezTo>
                <a:cubicBezTo>
                  <a:pt x="8908" y="10550"/>
                  <a:pt x="8902" y="10549"/>
                  <a:pt x="8896" y="10549"/>
                </a:cubicBezTo>
                <a:close/>
                <a:moveTo>
                  <a:pt x="8508" y="12051"/>
                </a:moveTo>
                <a:cubicBezTo>
                  <a:pt x="8483" y="12051"/>
                  <a:pt x="8459" y="12069"/>
                  <a:pt x="8454" y="12095"/>
                </a:cubicBezTo>
                <a:cubicBezTo>
                  <a:pt x="8402" y="12320"/>
                  <a:pt x="8339" y="12585"/>
                  <a:pt x="8260" y="12842"/>
                </a:cubicBezTo>
                <a:cubicBezTo>
                  <a:pt x="8252" y="12872"/>
                  <a:pt x="8268" y="12903"/>
                  <a:pt x="8298" y="12912"/>
                </a:cubicBezTo>
                <a:cubicBezTo>
                  <a:pt x="8303" y="12914"/>
                  <a:pt x="8308" y="12915"/>
                  <a:pt x="8314" y="12915"/>
                </a:cubicBezTo>
                <a:cubicBezTo>
                  <a:pt x="8337" y="12915"/>
                  <a:pt x="8360" y="12899"/>
                  <a:pt x="8367" y="12875"/>
                </a:cubicBezTo>
                <a:cubicBezTo>
                  <a:pt x="8446" y="12615"/>
                  <a:pt x="8510" y="12346"/>
                  <a:pt x="8562" y="12120"/>
                </a:cubicBezTo>
                <a:cubicBezTo>
                  <a:pt x="8569" y="12090"/>
                  <a:pt x="8550" y="12060"/>
                  <a:pt x="8520" y="12053"/>
                </a:cubicBezTo>
                <a:cubicBezTo>
                  <a:pt x="8516" y="12052"/>
                  <a:pt x="8512" y="12051"/>
                  <a:pt x="8508" y="12051"/>
                </a:cubicBezTo>
                <a:close/>
                <a:moveTo>
                  <a:pt x="62" y="13056"/>
                </a:moveTo>
                <a:cubicBezTo>
                  <a:pt x="56" y="13056"/>
                  <a:pt x="50" y="13057"/>
                  <a:pt x="44" y="13059"/>
                </a:cubicBezTo>
                <a:cubicBezTo>
                  <a:pt x="16" y="13070"/>
                  <a:pt x="0" y="13102"/>
                  <a:pt x="11" y="13131"/>
                </a:cubicBezTo>
                <a:cubicBezTo>
                  <a:pt x="98" y="13374"/>
                  <a:pt x="211" y="13613"/>
                  <a:pt x="346" y="13841"/>
                </a:cubicBezTo>
                <a:cubicBezTo>
                  <a:pt x="356" y="13858"/>
                  <a:pt x="375" y="13868"/>
                  <a:pt x="393" y="13868"/>
                </a:cubicBezTo>
                <a:cubicBezTo>
                  <a:pt x="403" y="13868"/>
                  <a:pt x="414" y="13866"/>
                  <a:pt x="422" y="13860"/>
                </a:cubicBezTo>
                <a:cubicBezTo>
                  <a:pt x="448" y="13844"/>
                  <a:pt x="458" y="13810"/>
                  <a:pt x="442" y="13784"/>
                </a:cubicBezTo>
                <a:cubicBezTo>
                  <a:pt x="310" y="13562"/>
                  <a:pt x="200" y="13330"/>
                  <a:pt x="116" y="13093"/>
                </a:cubicBezTo>
                <a:cubicBezTo>
                  <a:pt x="107" y="13070"/>
                  <a:pt x="86" y="13056"/>
                  <a:pt x="62" y="13056"/>
                </a:cubicBezTo>
                <a:close/>
                <a:moveTo>
                  <a:pt x="8029" y="13524"/>
                </a:moveTo>
                <a:cubicBezTo>
                  <a:pt x="8008" y="13524"/>
                  <a:pt x="7989" y="13535"/>
                  <a:pt x="7979" y="13555"/>
                </a:cubicBezTo>
                <a:cubicBezTo>
                  <a:pt x="7865" y="13779"/>
                  <a:pt x="7727" y="13996"/>
                  <a:pt x="7570" y="14201"/>
                </a:cubicBezTo>
                <a:cubicBezTo>
                  <a:pt x="7551" y="14225"/>
                  <a:pt x="7556" y="14260"/>
                  <a:pt x="7580" y="14278"/>
                </a:cubicBezTo>
                <a:cubicBezTo>
                  <a:pt x="7590" y="14286"/>
                  <a:pt x="7602" y="14290"/>
                  <a:pt x="7614" y="14290"/>
                </a:cubicBezTo>
                <a:cubicBezTo>
                  <a:pt x="7631" y="14290"/>
                  <a:pt x="7647" y="14282"/>
                  <a:pt x="7658" y="14268"/>
                </a:cubicBezTo>
                <a:cubicBezTo>
                  <a:pt x="7819" y="14058"/>
                  <a:pt x="7961" y="13836"/>
                  <a:pt x="8079" y="13605"/>
                </a:cubicBezTo>
                <a:cubicBezTo>
                  <a:pt x="8093" y="13577"/>
                  <a:pt x="8081" y="13544"/>
                  <a:pt x="8054" y="13530"/>
                </a:cubicBezTo>
                <a:cubicBezTo>
                  <a:pt x="8046" y="13526"/>
                  <a:pt x="8037" y="13524"/>
                  <a:pt x="8029" y="13524"/>
                </a:cubicBezTo>
                <a:close/>
                <a:moveTo>
                  <a:pt x="849" y="14384"/>
                </a:moveTo>
                <a:cubicBezTo>
                  <a:pt x="836" y="14384"/>
                  <a:pt x="823" y="14388"/>
                  <a:pt x="812" y="14398"/>
                </a:cubicBezTo>
                <a:cubicBezTo>
                  <a:pt x="790" y="14418"/>
                  <a:pt x="788" y="14453"/>
                  <a:pt x="807" y="14477"/>
                </a:cubicBezTo>
                <a:cubicBezTo>
                  <a:pt x="978" y="14672"/>
                  <a:pt x="1169" y="14855"/>
                  <a:pt x="1373" y="15020"/>
                </a:cubicBezTo>
                <a:cubicBezTo>
                  <a:pt x="1383" y="15029"/>
                  <a:pt x="1396" y="15033"/>
                  <a:pt x="1407" y="15033"/>
                </a:cubicBezTo>
                <a:cubicBezTo>
                  <a:pt x="1423" y="15033"/>
                  <a:pt x="1439" y="15026"/>
                  <a:pt x="1451" y="15012"/>
                </a:cubicBezTo>
                <a:cubicBezTo>
                  <a:pt x="1470" y="14988"/>
                  <a:pt x="1466" y="14953"/>
                  <a:pt x="1443" y="14934"/>
                </a:cubicBezTo>
                <a:cubicBezTo>
                  <a:pt x="1244" y="14773"/>
                  <a:pt x="1058" y="14594"/>
                  <a:pt x="891" y="14403"/>
                </a:cubicBezTo>
                <a:cubicBezTo>
                  <a:pt x="880" y="14391"/>
                  <a:pt x="864" y="14384"/>
                  <a:pt x="849" y="14384"/>
                </a:cubicBezTo>
                <a:close/>
                <a:moveTo>
                  <a:pt x="7088" y="14749"/>
                </a:moveTo>
                <a:cubicBezTo>
                  <a:pt x="7075" y="14749"/>
                  <a:pt x="7062" y="14753"/>
                  <a:pt x="7051" y="14763"/>
                </a:cubicBezTo>
                <a:cubicBezTo>
                  <a:pt x="6863" y="14934"/>
                  <a:pt x="6659" y="15091"/>
                  <a:pt x="6443" y="15229"/>
                </a:cubicBezTo>
                <a:cubicBezTo>
                  <a:pt x="6416" y="15245"/>
                  <a:pt x="6409" y="15280"/>
                  <a:pt x="6426" y="15306"/>
                </a:cubicBezTo>
                <a:cubicBezTo>
                  <a:pt x="6437" y="15322"/>
                  <a:pt x="6454" y="15331"/>
                  <a:pt x="6472" y="15331"/>
                </a:cubicBezTo>
                <a:cubicBezTo>
                  <a:pt x="6483" y="15331"/>
                  <a:pt x="6493" y="15328"/>
                  <a:pt x="6502" y="15323"/>
                </a:cubicBezTo>
                <a:cubicBezTo>
                  <a:pt x="6723" y="15181"/>
                  <a:pt x="6933" y="15020"/>
                  <a:pt x="7126" y="14845"/>
                </a:cubicBezTo>
                <a:cubicBezTo>
                  <a:pt x="7148" y="14825"/>
                  <a:pt x="7150" y="14790"/>
                  <a:pt x="7129" y="14767"/>
                </a:cubicBezTo>
                <a:cubicBezTo>
                  <a:pt x="7118" y="14755"/>
                  <a:pt x="7103" y="14749"/>
                  <a:pt x="7088" y="14749"/>
                </a:cubicBezTo>
                <a:close/>
                <a:moveTo>
                  <a:pt x="2049" y="15357"/>
                </a:moveTo>
                <a:cubicBezTo>
                  <a:pt x="2030" y="15357"/>
                  <a:pt x="2011" y="15368"/>
                  <a:pt x="2001" y="15386"/>
                </a:cubicBezTo>
                <a:cubicBezTo>
                  <a:pt x="1986" y="15412"/>
                  <a:pt x="1996" y="15447"/>
                  <a:pt x="2023" y="15462"/>
                </a:cubicBezTo>
                <a:cubicBezTo>
                  <a:pt x="2251" y="15590"/>
                  <a:pt x="2492" y="15699"/>
                  <a:pt x="2737" y="15785"/>
                </a:cubicBezTo>
                <a:cubicBezTo>
                  <a:pt x="2743" y="15787"/>
                  <a:pt x="2749" y="15788"/>
                  <a:pt x="2755" y="15788"/>
                </a:cubicBezTo>
                <a:cubicBezTo>
                  <a:pt x="2778" y="15788"/>
                  <a:pt x="2799" y="15775"/>
                  <a:pt x="2808" y="15752"/>
                </a:cubicBezTo>
                <a:cubicBezTo>
                  <a:pt x="2817" y="15723"/>
                  <a:pt x="2802" y="15691"/>
                  <a:pt x="2774" y="15682"/>
                </a:cubicBezTo>
                <a:cubicBezTo>
                  <a:pt x="2535" y="15597"/>
                  <a:pt x="2300" y="15490"/>
                  <a:pt x="2076" y="15364"/>
                </a:cubicBezTo>
                <a:cubicBezTo>
                  <a:pt x="2067" y="15360"/>
                  <a:pt x="2058" y="15357"/>
                  <a:pt x="2049" y="15357"/>
                </a:cubicBezTo>
                <a:close/>
                <a:moveTo>
                  <a:pt x="5786" y="15581"/>
                </a:moveTo>
                <a:cubicBezTo>
                  <a:pt x="5779" y="15581"/>
                  <a:pt x="5772" y="15583"/>
                  <a:pt x="5765" y="15586"/>
                </a:cubicBezTo>
                <a:cubicBezTo>
                  <a:pt x="5528" y="15685"/>
                  <a:pt x="5283" y="15764"/>
                  <a:pt x="5036" y="15819"/>
                </a:cubicBezTo>
                <a:cubicBezTo>
                  <a:pt x="5006" y="15827"/>
                  <a:pt x="4987" y="15857"/>
                  <a:pt x="4995" y="15886"/>
                </a:cubicBezTo>
                <a:cubicBezTo>
                  <a:pt x="5000" y="15912"/>
                  <a:pt x="5023" y="15929"/>
                  <a:pt x="5048" y="15929"/>
                </a:cubicBezTo>
                <a:cubicBezTo>
                  <a:pt x="5052" y="15929"/>
                  <a:pt x="5057" y="15929"/>
                  <a:pt x="5061" y="15928"/>
                </a:cubicBezTo>
                <a:cubicBezTo>
                  <a:pt x="5314" y="15871"/>
                  <a:pt x="5565" y="15790"/>
                  <a:pt x="5808" y="15688"/>
                </a:cubicBezTo>
                <a:cubicBezTo>
                  <a:pt x="5836" y="15675"/>
                  <a:pt x="5849" y="15643"/>
                  <a:pt x="5837" y="15615"/>
                </a:cubicBezTo>
                <a:cubicBezTo>
                  <a:pt x="5829" y="15594"/>
                  <a:pt x="5808" y="15581"/>
                  <a:pt x="5786" y="15581"/>
                </a:cubicBezTo>
                <a:close/>
                <a:moveTo>
                  <a:pt x="3506" y="15870"/>
                </a:moveTo>
                <a:cubicBezTo>
                  <a:pt x="3479" y="15870"/>
                  <a:pt x="3456" y="15890"/>
                  <a:pt x="3451" y="15917"/>
                </a:cubicBezTo>
                <a:cubicBezTo>
                  <a:pt x="3447" y="15947"/>
                  <a:pt x="3467" y="15975"/>
                  <a:pt x="3498" y="15980"/>
                </a:cubicBezTo>
                <a:cubicBezTo>
                  <a:pt x="3701" y="16013"/>
                  <a:pt x="3907" y="16030"/>
                  <a:pt x="4110" y="16032"/>
                </a:cubicBezTo>
                <a:lnTo>
                  <a:pt x="4143" y="16032"/>
                </a:lnTo>
                <a:cubicBezTo>
                  <a:pt x="4189" y="16032"/>
                  <a:pt x="4236" y="16031"/>
                  <a:pt x="4281" y="16030"/>
                </a:cubicBezTo>
                <a:cubicBezTo>
                  <a:pt x="4312" y="16029"/>
                  <a:pt x="4337" y="16003"/>
                  <a:pt x="4335" y="15972"/>
                </a:cubicBezTo>
                <a:cubicBezTo>
                  <a:pt x="4334" y="15943"/>
                  <a:pt x="4314" y="15919"/>
                  <a:pt x="4282" y="15919"/>
                </a:cubicBezTo>
                <a:cubicBezTo>
                  <a:pt x="4281" y="15919"/>
                  <a:pt x="4279" y="15919"/>
                  <a:pt x="4278" y="15919"/>
                </a:cubicBezTo>
                <a:cubicBezTo>
                  <a:pt x="4233" y="15920"/>
                  <a:pt x="4188" y="15921"/>
                  <a:pt x="4143" y="15921"/>
                </a:cubicBezTo>
                <a:lnTo>
                  <a:pt x="4110" y="15921"/>
                </a:lnTo>
                <a:cubicBezTo>
                  <a:pt x="3913" y="15919"/>
                  <a:pt x="3713" y="15903"/>
                  <a:pt x="3515" y="15871"/>
                </a:cubicBezTo>
                <a:cubicBezTo>
                  <a:pt x="3512" y="15870"/>
                  <a:pt x="3509" y="15870"/>
                  <a:pt x="3506" y="1587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02" name="Google Shape;102;p4"/>
          <p:cNvSpPr/>
          <p:nvPr/>
        </p:nvSpPr>
        <p:spPr>
          <a:xfrm>
            <a:off x="-763633" y="3815373"/>
            <a:ext cx="3569314" cy="3719553"/>
          </a:xfrm>
          <a:custGeom>
            <a:avLst/>
            <a:gdLst/>
            <a:ahLst/>
            <a:cxnLst/>
            <a:rect l="l" t="t" r="r" b="b"/>
            <a:pathLst>
              <a:path w="16369" h="17058" extrusionOk="0">
                <a:moveTo>
                  <a:pt x="5829" y="1"/>
                </a:moveTo>
                <a:cubicBezTo>
                  <a:pt x="5334" y="1"/>
                  <a:pt x="4839" y="58"/>
                  <a:pt x="4360" y="159"/>
                </a:cubicBezTo>
                <a:cubicBezTo>
                  <a:pt x="4030" y="230"/>
                  <a:pt x="3295" y="699"/>
                  <a:pt x="3438" y="702"/>
                </a:cubicBezTo>
                <a:cubicBezTo>
                  <a:pt x="2321" y="1836"/>
                  <a:pt x="2234" y="3557"/>
                  <a:pt x="2129" y="5064"/>
                </a:cubicBezTo>
                <a:cubicBezTo>
                  <a:pt x="1990" y="7098"/>
                  <a:pt x="1660" y="9115"/>
                  <a:pt x="1127" y="11083"/>
                </a:cubicBezTo>
                <a:cubicBezTo>
                  <a:pt x="826" y="12197"/>
                  <a:pt x="460" y="13293"/>
                  <a:pt x="35" y="14365"/>
                </a:cubicBezTo>
                <a:cubicBezTo>
                  <a:pt x="0" y="14453"/>
                  <a:pt x="50" y="14547"/>
                  <a:pt x="144" y="14565"/>
                </a:cubicBezTo>
                <a:cubicBezTo>
                  <a:pt x="3129" y="15121"/>
                  <a:pt x="6113" y="15678"/>
                  <a:pt x="9098" y="16235"/>
                </a:cubicBezTo>
                <a:cubicBezTo>
                  <a:pt x="9845" y="16375"/>
                  <a:pt x="10591" y="16514"/>
                  <a:pt x="11337" y="16653"/>
                </a:cubicBezTo>
                <a:cubicBezTo>
                  <a:pt x="12039" y="16784"/>
                  <a:pt x="12743" y="16949"/>
                  <a:pt x="13454" y="17030"/>
                </a:cubicBezTo>
                <a:cubicBezTo>
                  <a:pt x="13604" y="17047"/>
                  <a:pt x="13756" y="17058"/>
                  <a:pt x="13907" y="17058"/>
                </a:cubicBezTo>
                <a:cubicBezTo>
                  <a:pt x="14359" y="17058"/>
                  <a:pt x="14804" y="16965"/>
                  <a:pt x="15183" y="16694"/>
                </a:cubicBezTo>
                <a:cubicBezTo>
                  <a:pt x="15632" y="16373"/>
                  <a:pt x="15926" y="15869"/>
                  <a:pt x="16060" y="15339"/>
                </a:cubicBezTo>
                <a:cubicBezTo>
                  <a:pt x="16369" y="14114"/>
                  <a:pt x="15800" y="12781"/>
                  <a:pt x="15182" y="11745"/>
                </a:cubicBezTo>
                <a:cubicBezTo>
                  <a:pt x="14547" y="10679"/>
                  <a:pt x="13684" y="9818"/>
                  <a:pt x="12681" y="9099"/>
                </a:cubicBezTo>
                <a:cubicBezTo>
                  <a:pt x="11757" y="8436"/>
                  <a:pt x="10725" y="7754"/>
                  <a:pt x="10485" y="6560"/>
                </a:cubicBezTo>
                <a:cubicBezTo>
                  <a:pt x="10242" y="5357"/>
                  <a:pt x="10635" y="4113"/>
                  <a:pt x="10285" y="2920"/>
                </a:cubicBezTo>
                <a:cubicBezTo>
                  <a:pt x="9973" y="1857"/>
                  <a:pt x="9136" y="1003"/>
                  <a:pt x="8160" y="515"/>
                </a:cubicBezTo>
                <a:cubicBezTo>
                  <a:pt x="7437" y="153"/>
                  <a:pt x="6634" y="1"/>
                  <a:pt x="5829" y="1"/>
                </a:cubicBezTo>
                <a:close/>
              </a:path>
            </a:pathLst>
          </a:custGeom>
          <a:solidFill>
            <a:schemeClr val="accent1">
              <a:alpha val="4972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03" name="Google Shape;103;p4"/>
          <p:cNvSpPr/>
          <p:nvPr/>
        </p:nvSpPr>
        <p:spPr>
          <a:xfrm>
            <a:off x="8792968" y="5548020"/>
            <a:ext cx="4045326" cy="1667453"/>
          </a:xfrm>
          <a:custGeom>
            <a:avLst/>
            <a:gdLst/>
            <a:ahLst/>
            <a:cxnLst/>
            <a:rect l="l" t="t" r="r" b="b"/>
            <a:pathLst>
              <a:path w="18552" h="7647" extrusionOk="0">
                <a:moveTo>
                  <a:pt x="10153" y="0"/>
                </a:moveTo>
                <a:cubicBezTo>
                  <a:pt x="9767" y="0"/>
                  <a:pt x="9389" y="166"/>
                  <a:pt x="9054" y="416"/>
                </a:cubicBezTo>
                <a:cubicBezTo>
                  <a:pt x="8513" y="821"/>
                  <a:pt x="8082" y="1378"/>
                  <a:pt x="7579" y="1834"/>
                </a:cubicBezTo>
                <a:cubicBezTo>
                  <a:pt x="7060" y="2305"/>
                  <a:pt x="6487" y="2705"/>
                  <a:pt x="5872" y="2994"/>
                </a:cubicBezTo>
                <a:cubicBezTo>
                  <a:pt x="5271" y="3278"/>
                  <a:pt x="4630" y="3458"/>
                  <a:pt x="3977" y="3481"/>
                </a:cubicBezTo>
                <a:cubicBezTo>
                  <a:pt x="3929" y="3483"/>
                  <a:pt x="3881" y="3484"/>
                  <a:pt x="3834" y="3484"/>
                </a:cubicBezTo>
                <a:cubicBezTo>
                  <a:pt x="3559" y="3484"/>
                  <a:pt x="3285" y="3455"/>
                  <a:pt x="3015" y="3396"/>
                </a:cubicBezTo>
                <a:cubicBezTo>
                  <a:pt x="2664" y="3318"/>
                  <a:pt x="2330" y="3164"/>
                  <a:pt x="1977" y="3093"/>
                </a:cubicBezTo>
                <a:cubicBezTo>
                  <a:pt x="1875" y="3072"/>
                  <a:pt x="1772" y="3061"/>
                  <a:pt x="1671" y="3061"/>
                </a:cubicBezTo>
                <a:cubicBezTo>
                  <a:pt x="1440" y="3061"/>
                  <a:pt x="1217" y="3120"/>
                  <a:pt x="1014" y="3265"/>
                </a:cubicBezTo>
                <a:cubicBezTo>
                  <a:pt x="754" y="3450"/>
                  <a:pt x="551" y="3734"/>
                  <a:pt x="397" y="4032"/>
                </a:cubicBezTo>
                <a:cubicBezTo>
                  <a:pt x="125" y="4561"/>
                  <a:pt x="1" y="5210"/>
                  <a:pt x="74" y="5820"/>
                </a:cubicBezTo>
                <a:cubicBezTo>
                  <a:pt x="147" y="6440"/>
                  <a:pt x="426" y="7003"/>
                  <a:pt x="909" y="7319"/>
                </a:cubicBezTo>
                <a:cubicBezTo>
                  <a:pt x="1315" y="7583"/>
                  <a:pt x="1783" y="7647"/>
                  <a:pt x="2245" y="7647"/>
                </a:cubicBezTo>
                <a:cubicBezTo>
                  <a:pt x="2414" y="7647"/>
                  <a:pt x="2582" y="7638"/>
                  <a:pt x="2746" y="7628"/>
                </a:cubicBezTo>
                <a:cubicBezTo>
                  <a:pt x="4356" y="7524"/>
                  <a:pt x="5965" y="7405"/>
                  <a:pt x="7575" y="7294"/>
                </a:cubicBezTo>
                <a:cubicBezTo>
                  <a:pt x="9186" y="7184"/>
                  <a:pt x="10799" y="7072"/>
                  <a:pt x="12410" y="6961"/>
                </a:cubicBezTo>
                <a:cubicBezTo>
                  <a:pt x="14021" y="6849"/>
                  <a:pt x="15633" y="6738"/>
                  <a:pt x="17244" y="6628"/>
                </a:cubicBezTo>
                <a:cubicBezTo>
                  <a:pt x="17639" y="6600"/>
                  <a:pt x="18032" y="6573"/>
                  <a:pt x="18427" y="6545"/>
                </a:cubicBezTo>
                <a:cubicBezTo>
                  <a:pt x="18510" y="6540"/>
                  <a:pt x="18551" y="6442"/>
                  <a:pt x="18512" y="6361"/>
                </a:cubicBezTo>
                <a:cubicBezTo>
                  <a:pt x="18072" y="5436"/>
                  <a:pt x="17853" y="4395"/>
                  <a:pt x="17868" y="3350"/>
                </a:cubicBezTo>
                <a:lnTo>
                  <a:pt x="17868" y="3350"/>
                </a:lnTo>
                <a:cubicBezTo>
                  <a:pt x="17868" y="3350"/>
                  <a:pt x="17868" y="3350"/>
                  <a:pt x="17868" y="3350"/>
                </a:cubicBezTo>
                <a:cubicBezTo>
                  <a:pt x="17890" y="3350"/>
                  <a:pt x="17910" y="3113"/>
                  <a:pt x="17876" y="3104"/>
                </a:cubicBezTo>
                <a:cubicBezTo>
                  <a:pt x="17876" y="3094"/>
                  <a:pt x="17876" y="3084"/>
                  <a:pt x="17877" y="3074"/>
                </a:cubicBezTo>
                <a:cubicBezTo>
                  <a:pt x="17881" y="2998"/>
                  <a:pt x="17832" y="2961"/>
                  <a:pt x="17781" y="2961"/>
                </a:cubicBezTo>
                <a:cubicBezTo>
                  <a:pt x="17737" y="2961"/>
                  <a:pt x="17692" y="2987"/>
                  <a:pt x="17673" y="3037"/>
                </a:cubicBezTo>
                <a:cubicBezTo>
                  <a:pt x="17189" y="2853"/>
                  <a:pt x="16735" y="2520"/>
                  <a:pt x="16216" y="2520"/>
                </a:cubicBezTo>
                <a:cubicBezTo>
                  <a:pt x="16186" y="2520"/>
                  <a:pt x="16156" y="2521"/>
                  <a:pt x="16126" y="2523"/>
                </a:cubicBezTo>
                <a:cubicBezTo>
                  <a:pt x="15979" y="2534"/>
                  <a:pt x="15839" y="2570"/>
                  <a:pt x="15704" y="2620"/>
                </a:cubicBezTo>
                <a:lnTo>
                  <a:pt x="15674" y="2632"/>
                </a:lnTo>
                <a:cubicBezTo>
                  <a:pt x="15287" y="2786"/>
                  <a:pt x="14937" y="3066"/>
                  <a:pt x="14573" y="3274"/>
                </a:cubicBezTo>
                <a:cubicBezTo>
                  <a:pt x="14335" y="3409"/>
                  <a:pt x="14077" y="3514"/>
                  <a:pt x="13808" y="3514"/>
                </a:cubicBezTo>
                <a:cubicBezTo>
                  <a:pt x="13791" y="3514"/>
                  <a:pt x="13773" y="3514"/>
                  <a:pt x="13756" y="3513"/>
                </a:cubicBezTo>
                <a:cubicBezTo>
                  <a:pt x="13474" y="3499"/>
                  <a:pt x="13208" y="3356"/>
                  <a:pt x="12990" y="3156"/>
                </a:cubicBezTo>
                <a:cubicBezTo>
                  <a:pt x="12520" y="2727"/>
                  <a:pt x="12245" y="2115"/>
                  <a:pt x="11938" y="1541"/>
                </a:cubicBezTo>
                <a:cubicBezTo>
                  <a:pt x="11643" y="990"/>
                  <a:pt x="11280" y="403"/>
                  <a:pt x="10742" y="139"/>
                </a:cubicBezTo>
                <a:cubicBezTo>
                  <a:pt x="10546" y="43"/>
                  <a:pt x="10349" y="0"/>
                  <a:pt x="10153" y="0"/>
                </a:cubicBezTo>
                <a:close/>
              </a:path>
            </a:pathLst>
          </a:custGeom>
          <a:solidFill>
            <a:schemeClr val="lt2">
              <a:alpha val="4860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04" name="Google Shape;104;p4"/>
          <p:cNvSpPr/>
          <p:nvPr/>
        </p:nvSpPr>
        <p:spPr>
          <a:xfrm>
            <a:off x="8036543" y="-495099"/>
            <a:ext cx="4836205" cy="3858236"/>
          </a:xfrm>
          <a:custGeom>
            <a:avLst/>
            <a:gdLst/>
            <a:ahLst/>
            <a:cxnLst/>
            <a:rect l="l" t="t" r="r" b="b"/>
            <a:pathLst>
              <a:path w="22179" h="17694" extrusionOk="0">
                <a:moveTo>
                  <a:pt x="6745" y="1"/>
                </a:moveTo>
                <a:cubicBezTo>
                  <a:pt x="5279" y="1"/>
                  <a:pt x="3909" y="579"/>
                  <a:pt x="2805" y="1417"/>
                </a:cubicBezTo>
                <a:cubicBezTo>
                  <a:pt x="1651" y="2293"/>
                  <a:pt x="713" y="3427"/>
                  <a:pt x="356" y="4720"/>
                </a:cubicBezTo>
                <a:cubicBezTo>
                  <a:pt x="1" y="6014"/>
                  <a:pt x="287" y="7472"/>
                  <a:pt x="1297" y="8473"/>
                </a:cubicBezTo>
                <a:cubicBezTo>
                  <a:pt x="2084" y="9254"/>
                  <a:pt x="3260" y="9736"/>
                  <a:pt x="3846" y="10640"/>
                </a:cubicBezTo>
                <a:cubicBezTo>
                  <a:pt x="4605" y="11813"/>
                  <a:pt x="4133" y="13292"/>
                  <a:pt x="4490" y="14600"/>
                </a:cubicBezTo>
                <a:cubicBezTo>
                  <a:pt x="4708" y="15396"/>
                  <a:pt x="5235" y="16113"/>
                  <a:pt x="5912" y="16684"/>
                </a:cubicBezTo>
                <a:cubicBezTo>
                  <a:pt x="6532" y="17205"/>
                  <a:pt x="7314" y="17622"/>
                  <a:pt x="8175" y="17685"/>
                </a:cubicBezTo>
                <a:cubicBezTo>
                  <a:pt x="8256" y="17691"/>
                  <a:pt x="8336" y="17694"/>
                  <a:pt x="8416" y="17694"/>
                </a:cubicBezTo>
                <a:cubicBezTo>
                  <a:pt x="10005" y="17694"/>
                  <a:pt x="11391" y="16578"/>
                  <a:pt x="12993" y="16395"/>
                </a:cubicBezTo>
                <a:cubicBezTo>
                  <a:pt x="13164" y="16375"/>
                  <a:pt x="13335" y="16367"/>
                  <a:pt x="13506" y="16367"/>
                </a:cubicBezTo>
                <a:cubicBezTo>
                  <a:pt x="14757" y="16367"/>
                  <a:pt x="16000" y="16827"/>
                  <a:pt x="17259" y="16827"/>
                </a:cubicBezTo>
                <a:cubicBezTo>
                  <a:pt x="17356" y="16827"/>
                  <a:pt x="17454" y="16824"/>
                  <a:pt x="17551" y="16818"/>
                </a:cubicBezTo>
                <a:cubicBezTo>
                  <a:pt x="19291" y="16711"/>
                  <a:pt x="20792" y="15567"/>
                  <a:pt x="21485" y="14180"/>
                </a:cubicBezTo>
                <a:cubicBezTo>
                  <a:pt x="22179" y="12793"/>
                  <a:pt x="22168" y="11210"/>
                  <a:pt x="21846" y="9725"/>
                </a:cubicBezTo>
                <a:cubicBezTo>
                  <a:pt x="21659" y="8862"/>
                  <a:pt x="21361" y="7995"/>
                  <a:pt x="20759" y="7289"/>
                </a:cubicBezTo>
                <a:cubicBezTo>
                  <a:pt x="19574" y="5897"/>
                  <a:pt x="17483" y="5388"/>
                  <a:pt x="15558" y="4931"/>
                </a:cubicBezTo>
                <a:cubicBezTo>
                  <a:pt x="13632" y="4475"/>
                  <a:pt x="11547" y="3872"/>
                  <a:pt x="10504" y="2396"/>
                </a:cubicBezTo>
                <a:cubicBezTo>
                  <a:pt x="9551" y="1047"/>
                  <a:pt x="9231" y="194"/>
                  <a:pt x="7220" y="21"/>
                </a:cubicBezTo>
                <a:cubicBezTo>
                  <a:pt x="7061" y="7"/>
                  <a:pt x="6902" y="1"/>
                  <a:pt x="6745" y="1"/>
                </a:cubicBezTo>
                <a:close/>
              </a:path>
            </a:pathLst>
          </a:custGeom>
          <a:solidFill>
            <a:schemeClr val="accent2">
              <a:alpha val="5028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05" name="Google Shape;105;p4"/>
          <p:cNvSpPr txBox="1">
            <a:spLocks noGrp="1"/>
          </p:cNvSpPr>
          <p:nvPr>
            <p:ph type="title"/>
          </p:nvPr>
        </p:nvSpPr>
        <p:spPr>
          <a:xfrm>
            <a:off x="2780367" y="897953"/>
            <a:ext cx="6631200" cy="7636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dk1"/>
              </a:buClr>
              <a:buSzPts val="2800"/>
              <a:buNone/>
              <a:defRPr>
                <a:solidFill>
                  <a:schemeClr val="dk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6" name="Google Shape;106;p4"/>
          <p:cNvSpPr txBox="1">
            <a:spLocks noGrp="1"/>
          </p:cNvSpPr>
          <p:nvPr>
            <p:ph type="body" idx="1"/>
          </p:nvPr>
        </p:nvSpPr>
        <p:spPr>
          <a:xfrm>
            <a:off x="950967" y="2085493"/>
            <a:ext cx="10290000" cy="4058000"/>
          </a:xfrm>
          <a:prstGeom prst="rect">
            <a:avLst/>
          </a:prstGeom>
        </p:spPr>
        <p:txBody>
          <a:bodyPr spcFirstLastPara="1" wrap="square" lIns="91425" tIns="91425" rIns="91425" bIns="91425" anchor="t" anchorCtr="0">
            <a:noAutofit/>
          </a:bodyPr>
          <a:lstStyle>
            <a:lvl1pPr marL="608076" lvl="0" indent="-422275" rtl="0">
              <a:lnSpc>
                <a:spcPct val="100000"/>
              </a:lnSpc>
              <a:spcBef>
                <a:spcPts val="0"/>
              </a:spcBef>
              <a:spcAft>
                <a:spcPts val="0"/>
              </a:spcAft>
              <a:buSzPts val="1400"/>
              <a:buFont typeface="Gloria Hallelujah"/>
              <a:buChar char="●"/>
              <a:defRPr sz="1463">
                <a:latin typeface="Raleway"/>
                <a:ea typeface="Raleway"/>
                <a:cs typeface="Raleway"/>
                <a:sym typeface="Raleway"/>
              </a:defRPr>
            </a:lvl1pPr>
            <a:lvl2pPr marL="1216152" lvl="1" indent="-422275" rtl="0">
              <a:lnSpc>
                <a:spcPct val="100000"/>
              </a:lnSpc>
              <a:spcBef>
                <a:spcPts val="0"/>
              </a:spcBef>
              <a:spcAft>
                <a:spcPts val="0"/>
              </a:spcAft>
              <a:buSzPts val="1400"/>
              <a:buFont typeface="Arial"/>
              <a:buChar char="○"/>
              <a:defRPr sz="1596">
                <a:latin typeface="Raleway SemiBold"/>
                <a:ea typeface="Raleway SemiBold"/>
                <a:cs typeface="Raleway SemiBold"/>
                <a:sym typeface="Raleway SemiBold"/>
              </a:defRPr>
            </a:lvl2pPr>
            <a:lvl3pPr marL="1824228" lvl="2" indent="-422275" rtl="0">
              <a:lnSpc>
                <a:spcPct val="100000"/>
              </a:lnSpc>
              <a:spcBef>
                <a:spcPts val="0"/>
              </a:spcBef>
              <a:spcAft>
                <a:spcPts val="0"/>
              </a:spcAft>
              <a:buSzPts val="1400"/>
              <a:buFont typeface="Arial"/>
              <a:buChar char="■"/>
              <a:defRPr sz="1596">
                <a:latin typeface="Raleway SemiBold"/>
                <a:ea typeface="Raleway SemiBold"/>
                <a:cs typeface="Raleway SemiBold"/>
                <a:sym typeface="Raleway SemiBold"/>
              </a:defRPr>
            </a:lvl3pPr>
            <a:lvl4pPr marL="2432304" lvl="3" indent="-422275" rtl="0">
              <a:lnSpc>
                <a:spcPct val="100000"/>
              </a:lnSpc>
              <a:spcBef>
                <a:spcPts val="0"/>
              </a:spcBef>
              <a:spcAft>
                <a:spcPts val="0"/>
              </a:spcAft>
              <a:buSzPts val="1400"/>
              <a:buFont typeface="Arial"/>
              <a:buChar char="●"/>
              <a:defRPr sz="1596">
                <a:latin typeface="Raleway SemiBold"/>
                <a:ea typeface="Raleway SemiBold"/>
                <a:cs typeface="Raleway SemiBold"/>
                <a:sym typeface="Raleway SemiBold"/>
              </a:defRPr>
            </a:lvl4pPr>
            <a:lvl5pPr marL="3040380" lvl="4" indent="-422275" rtl="0">
              <a:lnSpc>
                <a:spcPct val="100000"/>
              </a:lnSpc>
              <a:spcBef>
                <a:spcPts val="0"/>
              </a:spcBef>
              <a:spcAft>
                <a:spcPts val="0"/>
              </a:spcAft>
              <a:buSzPts val="1400"/>
              <a:buFont typeface="Arial"/>
              <a:buChar char="○"/>
              <a:defRPr sz="1596">
                <a:latin typeface="Raleway SemiBold"/>
                <a:ea typeface="Raleway SemiBold"/>
                <a:cs typeface="Raleway SemiBold"/>
                <a:sym typeface="Raleway SemiBold"/>
              </a:defRPr>
            </a:lvl5pPr>
            <a:lvl6pPr marL="3648456" lvl="5" indent="-422275" rtl="0">
              <a:lnSpc>
                <a:spcPct val="100000"/>
              </a:lnSpc>
              <a:spcBef>
                <a:spcPts val="0"/>
              </a:spcBef>
              <a:spcAft>
                <a:spcPts val="0"/>
              </a:spcAft>
              <a:buSzPts val="1400"/>
              <a:buFont typeface="Arial"/>
              <a:buChar char="■"/>
              <a:defRPr sz="1596">
                <a:latin typeface="Raleway SemiBold"/>
                <a:ea typeface="Raleway SemiBold"/>
                <a:cs typeface="Raleway SemiBold"/>
                <a:sym typeface="Raleway SemiBold"/>
              </a:defRPr>
            </a:lvl6pPr>
            <a:lvl7pPr marL="4256532" lvl="6" indent="-422275" rtl="0">
              <a:lnSpc>
                <a:spcPct val="100000"/>
              </a:lnSpc>
              <a:spcBef>
                <a:spcPts val="0"/>
              </a:spcBef>
              <a:spcAft>
                <a:spcPts val="0"/>
              </a:spcAft>
              <a:buSzPts val="1400"/>
              <a:buFont typeface="Arial"/>
              <a:buChar char="●"/>
              <a:defRPr sz="1596">
                <a:latin typeface="Raleway SemiBold"/>
                <a:ea typeface="Raleway SemiBold"/>
                <a:cs typeface="Raleway SemiBold"/>
                <a:sym typeface="Raleway SemiBold"/>
              </a:defRPr>
            </a:lvl7pPr>
            <a:lvl8pPr marL="4864608" lvl="7" indent="-422275" rtl="0">
              <a:lnSpc>
                <a:spcPct val="100000"/>
              </a:lnSpc>
              <a:spcBef>
                <a:spcPts val="0"/>
              </a:spcBef>
              <a:spcAft>
                <a:spcPts val="0"/>
              </a:spcAft>
              <a:buSzPts val="1400"/>
              <a:buFont typeface="Arial"/>
              <a:buChar char="○"/>
              <a:defRPr sz="1596">
                <a:latin typeface="Raleway SemiBold"/>
                <a:ea typeface="Raleway SemiBold"/>
                <a:cs typeface="Raleway SemiBold"/>
                <a:sym typeface="Raleway SemiBold"/>
              </a:defRPr>
            </a:lvl8pPr>
            <a:lvl9pPr marL="5472684" lvl="8" indent="-422275" rtl="0">
              <a:lnSpc>
                <a:spcPct val="100000"/>
              </a:lnSpc>
              <a:spcBef>
                <a:spcPts val="0"/>
              </a:spcBef>
              <a:spcAft>
                <a:spcPts val="0"/>
              </a:spcAft>
              <a:buSzPts val="1400"/>
              <a:buFont typeface="Arial"/>
              <a:buChar char="■"/>
              <a:defRPr sz="1596">
                <a:latin typeface="Raleway SemiBold"/>
                <a:ea typeface="Raleway SemiBold"/>
                <a:cs typeface="Raleway SemiBold"/>
                <a:sym typeface="Raleway SemiBold"/>
              </a:defRPr>
            </a:lvl9pPr>
          </a:lstStyle>
          <a:p>
            <a:endParaRPr/>
          </a:p>
        </p:txBody>
      </p:sp>
      <p:grpSp>
        <p:nvGrpSpPr>
          <p:cNvPr id="107" name="Google Shape;107;p4"/>
          <p:cNvGrpSpPr/>
          <p:nvPr/>
        </p:nvGrpSpPr>
        <p:grpSpPr>
          <a:xfrm rot="1800041">
            <a:off x="11554663" y="5475683"/>
            <a:ext cx="295698" cy="267847"/>
            <a:chOff x="1640475" y="1197075"/>
            <a:chExt cx="55475" cy="50250"/>
          </a:xfrm>
        </p:grpSpPr>
        <p:sp>
          <p:nvSpPr>
            <p:cNvPr id="108" name="Google Shape;108;p4"/>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9" name="Google Shape;109;p4"/>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0" name="Google Shape;110;p4"/>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11" name="Google Shape;111;p4"/>
          <p:cNvGrpSpPr/>
          <p:nvPr/>
        </p:nvGrpSpPr>
        <p:grpSpPr>
          <a:xfrm rot="-9900030">
            <a:off x="890046" y="6167671"/>
            <a:ext cx="287909" cy="260807"/>
            <a:chOff x="1640475" y="1197075"/>
            <a:chExt cx="55475" cy="50250"/>
          </a:xfrm>
        </p:grpSpPr>
        <p:sp>
          <p:nvSpPr>
            <p:cNvPr id="112" name="Google Shape;112;p4"/>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3" name="Google Shape;113;p4"/>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4" name="Google Shape;114;p4"/>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15" name="Google Shape;115;p4"/>
          <p:cNvGrpSpPr/>
          <p:nvPr/>
        </p:nvGrpSpPr>
        <p:grpSpPr>
          <a:xfrm rot="-5400000">
            <a:off x="11352741" y="3398646"/>
            <a:ext cx="326429" cy="295698"/>
            <a:chOff x="1640475" y="1197075"/>
            <a:chExt cx="55475" cy="50250"/>
          </a:xfrm>
        </p:grpSpPr>
        <p:sp>
          <p:nvSpPr>
            <p:cNvPr id="116" name="Google Shape;116;p4"/>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7" name="Google Shape;117;p4"/>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8" name="Google Shape;118;p4"/>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19" name="Google Shape;119;p4"/>
          <p:cNvSpPr/>
          <p:nvPr/>
        </p:nvSpPr>
        <p:spPr>
          <a:xfrm rot="912813">
            <a:off x="11162773" y="305217"/>
            <a:ext cx="706390" cy="165492"/>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20" name="Google Shape;120;p4"/>
          <p:cNvGrpSpPr/>
          <p:nvPr/>
        </p:nvGrpSpPr>
        <p:grpSpPr>
          <a:xfrm rot="-5400000">
            <a:off x="418632" y="1310096"/>
            <a:ext cx="295696" cy="267846"/>
            <a:chOff x="1640475" y="1197075"/>
            <a:chExt cx="55475" cy="50250"/>
          </a:xfrm>
        </p:grpSpPr>
        <p:sp>
          <p:nvSpPr>
            <p:cNvPr id="121" name="Google Shape;121;p4"/>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2" name="Google Shape;122;p4"/>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3" name="Google Shape;123;p4"/>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24" name="Google Shape;124;p4"/>
          <p:cNvSpPr/>
          <p:nvPr/>
        </p:nvSpPr>
        <p:spPr>
          <a:xfrm>
            <a:off x="11381767" y="5912083"/>
            <a:ext cx="812817" cy="1273545"/>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5" name="Google Shape;125;p4"/>
          <p:cNvSpPr/>
          <p:nvPr/>
        </p:nvSpPr>
        <p:spPr>
          <a:xfrm rot="-650986">
            <a:off x="1973895" y="6260911"/>
            <a:ext cx="1369754" cy="320893"/>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232814701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02"/>
        <p:cNvGrpSpPr/>
        <p:nvPr/>
      </p:nvGrpSpPr>
      <p:grpSpPr>
        <a:xfrm>
          <a:off x="0" y="0"/>
          <a:ext cx="0" cy="0"/>
          <a:chOff x="0" y="0"/>
          <a:chExt cx="0" cy="0"/>
        </a:xfrm>
      </p:grpSpPr>
      <p:sp>
        <p:nvSpPr>
          <p:cNvPr id="203" name="Google Shape;203;p8"/>
          <p:cNvSpPr/>
          <p:nvPr/>
        </p:nvSpPr>
        <p:spPr>
          <a:xfrm>
            <a:off x="-56306" y="4623352"/>
            <a:ext cx="4846039" cy="2664647"/>
          </a:xfrm>
          <a:custGeom>
            <a:avLst/>
            <a:gdLst/>
            <a:ahLst/>
            <a:cxnLst/>
            <a:rect l="l" t="t" r="r" b="b"/>
            <a:pathLst>
              <a:path w="23808" h="11204" extrusionOk="0">
                <a:moveTo>
                  <a:pt x="1601" y="1"/>
                </a:moveTo>
                <a:cubicBezTo>
                  <a:pt x="1055" y="1"/>
                  <a:pt x="506" y="115"/>
                  <a:pt x="0" y="332"/>
                </a:cubicBezTo>
                <a:lnTo>
                  <a:pt x="0" y="11204"/>
                </a:lnTo>
                <a:lnTo>
                  <a:pt x="23808" y="11204"/>
                </a:lnTo>
                <a:cubicBezTo>
                  <a:pt x="23725" y="11045"/>
                  <a:pt x="23628" y="10895"/>
                  <a:pt x="23519" y="10757"/>
                </a:cubicBezTo>
                <a:cubicBezTo>
                  <a:pt x="23017" y="10126"/>
                  <a:pt x="22249" y="9748"/>
                  <a:pt x="21476" y="9748"/>
                </a:cubicBezTo>
                <a:cubicBezTo>
                  <a:pt x="21442" y="9748"/>
                  <a:pt x="21408" y="9749"/>
                  <a:pt x="21374" y="9751"/>
                </a:cubicBezTo>
                <a:cubicBezTo>
                  <a:pt x="20787" y="9776"/>
                  <a:pt x="20207" y="10007"/>
                  <a:pt x="19629" y="10007"/>
                </a:cubicBezTo>
                <a:cubicBezTo>
                  <a:pt x="19512" y="10007"/>
                  <a:pt x="19395" y="9998"/>
                  <a:pt x="19278" y="9975"/>
                </a:cubicBezTo>
                <a:cubicBezTo>
                  <a:pt x="19140" y="9948"/>
                  <a:pt x="19009" y="9906"/>
                  <a:pt x="18886" y="9850"/>
                </a:cubicBezTo>
                <a:cubicBezTo>
                  <a:pt x="18859" y="9838"/>
                  <a:pt x="18832" y="9826"/>
                  <a:pt x="18806" y="9811"/>
                </a:cubicBezTo>
                <a:cubicBezTo>
                  <a:pt x="17861" y="9333"/>
                  <a:pt x="17298" y="8089"/>
                  <a:pt x="16410" y="7398"/>
                </a:cubicBezTo>
                <a:cubicBezTo>
                  <a:pt x="15787" y="6913"/>
                  <a:pt x="15050" y="6730"/>
                  <a:pt x="14282" y="6730"/>
                </a:cubicBezTo>
                <a:cubicBezTo>
                  <a:pt x="13407" y="6730"/>
                  <a:pt x="12492" y="6967"/>
                  <a:pt x="11660" y="7265"/>
                </a:cubicBezTo>
                <a:cubicBezTo>
                  <a:pt x="10916" y="7531"/>
                  <a:pt x="10145" y="7839"/>
                  <a:pt x="9375" y="7839"/>
                </a:cubicBezTo>
                <a:cubicBezTo>
                  <a:pt x="9193" y="7839"/>
                  <a:pt x="9011" y="7822"/>
                  <a:pt x="8830" y="7783"/>
                </a:cubicBezTo>
                <a:cubicBezTo>
                  <a:pt x="7417" y="7481"/>
                  <a:pt x="6534" y="5988"/>
                  <a:pt x="5961" y="4572"/>
                </a:cubicBezTo>
                <a:cubicBezTo>
                  <a:pt x="5388" y="3156"/>
                  <a:pt x="4892" y="1585"/>
                  <a:pt x="3719" y="690"/>
                </a:cubicBezTo>
                <a:cubicBezTo>
                  <a:pt x="3105" y="220"/>
                  <a:pt x="2357" y="1"/>
                  <a:pt x="1601" y="1"/>
                </a:cubicBezTo>
                <a:close/>
              </a:path>
            </a:pathLst>
          </a:custGeom>
          <a:solidFill>
            <a:schemeClr val="lt2">
              <a:alpha val="4860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04" name="Google Shape;204;p8"/>
          <p:cNvSpPr/>
          <p:nvPr/>
        </p:nvSpPr>
        <p:spPr>
          <a:xfrm>
            <a:off x="-384399" y="-513083"/>
            <a:ext cx="4177999" cy="2694613"/>
          </a:xfrm>
          <a:custGeom>
            <a:avLst/>
            <a:gdLst/>
            <a:ahLst/>
            <a:cxnLst/>
            <a:rect l="l" t="t" r="r" b="b"/>
            <a:pathLst>
              <a:path w="20526" h="11330" extrusionOk="0">
                <a:moveTo>
                  <a:pt x="12939" y="1"/>
                </a:moveTo>
                <a:cubicBezTo>
                  <a:pt x="11999" y="1"/>
                  <a:pt x="11086" y="167"/>
                  <a:pt x="10169" y="370"/>
                </a:cubicBezTo>
                <a:cubicBezTo>
                  <a:pt x="9691" y="476"/>
                  <a:pt x="9213" y="584"/>
                  <a:pt x="8731" y="667"/>
                </a:cubicBezTo>
                <a:cubicBezTo>
                  <a:pt x="8234" y="750"/>
                  <a:pt x="7732" y="802"/>
                  <a:pt x="7229" y="839"/>
                </a:cubicBezTo>
                <a:cubicBezTo>
                  <a:pt x="6231" y="913"/>
                  <a:pt x="5230" y="935"/>
                  <a:pt x="4235" y="1052"/>
                </a:cubicBezTo>
                <a:cubicBezTo>
                  <a:pt x="3806" y="1102"/>
                  <a:pt x="3380" y="1184"/>
                  <a:pt x="2951" y="1235"/>
                </a:cubicBezTo>
                <a:cubicBezTo>
                  <a:pt x="2746" y="1260"/>
                  <a:pt x="2537" y="1279"/>
                  <a:pt x="2328" y="1279"/>
                </a:cubicBezTo>
                <a:cubicBezTo>
                  <a:pt x="2138" y="1279"/>
                  <a:pt x="1948" y="1263"/>
                  <a:pt x="1762" y="1222"/>
                </a:cubicBezTo>
                <a:cubicBezTo>
                  <a:pt x="1578" y="1180"/>
                  <a:pt x="1402" y="1113"/>
                  <a:pt x="1242" y="1012"/>
                </a:cubicBezTo>
                <a:cubicBezTo>
                  <a:pt x="1161" y="960"/>
                  <a:pt x="1089" y="870"/>
                  <a:pt x="988" y="868"/>
                </a:cubicBezTo>
                <a:cubicBezTo>
                  <a:pt x="985" y="868"/>
                  <a:pt x="983" y="868"/>
                  <a:pt x="981" y="868"/>
                </a:cubicBezTo>
                <a:cubicBezTo>
                  <a:pt x="897" y="868"/>
                  <a:pt x="810" y="887"/>
                  <a:pt x="732" y="917"/>
                </a:cubicBezTo>
                <a:cubicBezTo>
                  <a:pt x="360" y="1060"/>
                  <a:pt x="147" y="1435"/>
                  <a:pt x="79" y="1816"/>
                </a:cubicBezTo>
                <a:cubicBezTo>
                  <a:pt x="38" y="2046"/>
                  <a:pt x="37" y="2279"/>
                  <a:pt x="38" y="2512"/>
                </a:cubicBezTo>
                <a:cubicBezTo>
                  <a:pt x="38" y="2767"/>
                  <a:pt x="39" y="3024"/>
                  <a:pt x="40" y="3279"/>
                </a:cubicBezTo>
                <a:cubicBezTo>
                  <a:pt x="42" y="3797"/>
                  <a:pt x="44" y="4315"/>
                  <a:pt x="46" y="4833"/>
                </a:cubicBezTo>
                <a:cubicBezTo>
                  <a:pt x="50" y="5817"/>
                  <a:pt x="54" y="6803"/>
                  <a:pt x="57" y="7787"/>
                </a:cubicBezTo>
                <a:cubicBezTo>
                  <a:pt x="55" y="7786"/>
                  <a:pt x="54" y="7785"/>
                  <a:pt x="52" y="7785"/>
                </a:cubicBezTo>
                <a:cubicBezTo>
                  <a:pt x="0" y="7785"/>
                  <a:pt x="101" y="8649"/>
                  <a:pt x="628" y="8724"/>
                </a:cubicBezTo>
                <a:cubicBezTo>
                  <a:pt x="1441" y="8840"/>
                  <a:pt x="1514" y="10145"/>
                  <a:pt x="2146" y="10693"/>
                </a:cubicBezTo>
                <a:cubicBezTo>
                  <a:pt x="2452" y="10957"/>
                  <a:pt x="2805" y="11167"/>
                  <a:pt x="3199" y="11261"/>
                </a:cubicBezTo>
                <a:cubicBezTo>
                  <a:pt x="3402" y="11310"/>
                  <a:pt x="3609" y="11330"/>
                  <a:pt x="3816" y="11330"/>
                </a:cubicBezTo>
                <a:cubicBezTo>
                  <a:pt x="4077" y="11330"/>
                  <a:pt x="4340" y="11298"/>
                  <a:pt x="4597" y="11251"/>
                </a:cubicBezTo>
                <a:cubicBezTo>
                  <a:pt x="5367" y="11113"/>
                  <a:pt x="6207" y="10865"/>
                  <a:pt x="6645" y="10152"/>
                </a:cubicBezTo>
                <a:cubicBezTo>
                  <a:pt x="6859" y="9801"/>
                  <a:pt x="6970" y="9395"/>
                  <a:pt x="7203" y="9055"/>
                </a:cubicBezTo>
                <a:cubicBezTo>
                  <a:pt x="7421" y="8736"/>
                  <a:pt x="7758" y="8532"/>
                  <a:pt x="8120" y="8419"/>
                </a:cubicBezTo>
                <a:cubicBezTo>
                  <a:pt x="8559" y="8282"/>
                  <a:pt x="9011" y="8265"/>
                  <a:pt x="9465" y="8265"/>
                </a:cubicBezTo>
                <a:cubicBezTo>
                  <a:pt x="9615" y="8265"/>
                  <a:pt x="9765" y="8267"/>
                  <a:pt x="9915" y="8267"/>
                </a:cubicBezTo>
                <a:cubicBezTo>
                  <a:pt x="10115" y="8267"/>
                  <a:pt x="10316" y="8264"/>
                  <a:pt x="10515" y="8248"/>
                </a:cubicBezTo>
                <a:cubicBezTo>
                  <a:pt x="10927" y="8216"/>
                  <a:pt x="11342" y="8132"/>
                  <a:pt x="11707" y="7927"/>
                </a:cubicBezTo>
                <a:cubicBezTo>
                  <a:pt x="12074" y="7718"/>
                  <a:pt x="12352" y="7394"/>
                  <a:pt x="12600" y="7055"/>
                </a:cubicBezTo>
                <a:cubicBezTo>
                  <a:pt x="13089" y="6385"/>
                  <a:pt x="13543" y="5673"/>
                  <a:pt x="14244" y="5207"/>
                </a:cubicBezTo>
                <a:cubicBezTo>
                  <a:pt x="14594" y="4972"/>
                  <a:pt x="14986" y="4825"/>
                  <a:pt x="15405" y="4792"/>
                </a:cubicBezTo>
                <a:cubicBezTo>
                  <a:pt x="15494" y="4785"/>
                  <a:pt x="15582" y="4782"/>
                  <a:pt x="15670" y="4782"/>
                </a:cubicBezTo>
                <a:cubicBezTo>
                  <a:pt x="16070" y="4782"/>
                  <a:pt x="16469" y="4843"/>
                  <a:pt x="16866" y="4877"/>
                </a:cubicBezTo>
                <a:cubicBezTo>
                  <a:pt x="17302" y="4915"/>
                  <a:pt x="17740" y="4933"/>
                  <a:pt x="18178" y="4933"/>
                </a:cubicBezTo>
                <a:cubicBezTo>
                  <a:pt x="18243" y="4933"/>
                  <a:pt x="18309" y="4933"/>
                  <a:pt x="18374" y="4932"/>
                </a:cubicBezTo>
                <a:cubicBezTo>
                  <a:pt x="18585" y="4929"/>
                  <a:pt x="18814" y="4941"/>
                  <a:pt x="19012" y="4857"/>
                </a:cubicBezTo>
                <a:cubicBezTo>
                  <a:pt x="19193" y="4780"/>
                  <a:pt x="19305" y="4623"/>
                  <a:pt x="19390" y="4450"/>
                </a:cubicBezTo>
                <a:cubicBezTo>
                  <a:pt x="19618" y="3989"/>
                  <a:pt x="19825" y="3515"/>
                  <a:pt x="20041" y="3049"/>
                </a:cubicBezTo>
                <a:cubicBezTo>
                  <a:pt x="20147" y="2821"/>
                  <a:pt x="20256" y="2595"/>
                  <a:pt x="20357" y="2365"/>
                </a:cubicBezTo>
                <a:cubicBezTo>
                  <a:pt x="20444" y="2165"/>
                  <a:pt x="20525" y="1951"/>
                  <a:pt x="20518" y="1728"/>
                </a:cubicBezTo>
                <a:cubicBezTo>
                  <a:pt x="20505" y="1297"/>
                  <a:pt x="20161" y="1008"/>
                  <a:pt x="19822" y="810"/>
                </a:cubicBezTo>
                <a:cubicBezTo>
                  <a:pt x="19463" y="601"/>
                  <a:pt x="19065" y="469"/>
                  <a:pt x="18660" y="392"/>
                </a:cubicBezTo>
                <a:cubicBezTo>
                  <a:pt x="17815" y="229"/>
                  <a:pt x="16950" y="272"/>
                  <a:pt x="16095" y="224"/>
                </a:cubicBezTo>
                <a:cubicBezTo>
                  <a:pt x="15084" y="168"/>
                  <a:pt x="14079" y="19"/>
                  <a:pt x="13065" y="2"/>
                </a:cubicBezTo>
                <a:cubicBezTo>
                  <a:pt x="13023" y="1"/>
                  <a:pt x="12981" y="1"/>
                  <a:pt x="12939" y="1"/>
                </a:cubicBezTo>
                <a:close/>
              </a:path>
            </a:pathLst>
          </a:custGeom>
          <a:solidFill>
            <a:schemeClr val="accent2">
              <a:alpha val="5028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05" name="Google Shape;205;p8"/>
          <p:cNvSpPr/>
          <p:nvPr/>
        </p:nvSpPr>
        <p:spPr>
          <a:xfrm>
            <a:off x="9739020" y="-513075"/>
            <a:ext cx="2647532" cy="3102492"/>
          </a:xfrm>
          <a:custGeom>
            <a:avLst/>
            <a:gdLst/>
            <a:ahLst/>
            <a:cxnLst/>
            <a:rect l="l" t="t" r="r" b="b"/>
            <a:pathLst>
              <a:path w="13007" h="13045" extrusionOk="0">
                <a:moveTo>
                  <a:pt x="12515" y="1"/>
                </a:moveTo>
                <a:cubicBezTo>
                  <a:pt x="12505" y="1"/>
                  <a:pt x="12495" y="2"/>
                  <a:pt x="12485" y="4"/>
                </a:cubicBezTo>
                <a:cubicBezTo>
                  <a:pt x="11568" y="214"/>
                  <a:pt x="10641" y="375"/>
                  <a:pt x="9706" y="481"/>
                </a:cubicBezTo>
                <a:cubicBezTo>
                  <a:pt x="8769" y="587"/>
                  <a:pt x="7827" y="639"/>
                  <a:pt x="6885" y="639"/>
                </a:cubicBezTo>
                <a:cubicBezTo>
                  <a:pt x="6168" y="639"/>
                  <a:pt x="5450" y="609"/>
                  <a:pt x="4735" y="550"/>
                </a:cubicBezTo>
                <a:cubicBezTo>
                  <a:pt x="4277" y="512"/>
                  <a:pt x="3796" y="469"/>
                  <a:pt x="3318" y="469"/>
                </a:cubicBezTo>
                <a:cubicBezTo>
                  <a:pt x="2513" y="469"/>
                  <a:pt x="1717" y="591"/>
                  <a:pt x="1058" y="1068"/>
                </a:cubicBezTo>
                <a:cubicBezTo>
                  <a:pt x="1059" y="1057"/>
                  <a:pt x="1057" y="1052"/>
                  <a:pt x="1050" y="1052"/>
                </a:cubicBezTo>
                <a:cubicBezTo>
                  <a:pt x="989" y="1052"/>
                  <a:pt x="597" y="1511"/>
                  <a:pt x="509" y="1745"/>
                </a:cubicBezTo>
                <a:cubicBezTo>
                  <a:pt x="139" y="2725"/>
                  <a:pt x="1" y="3837"/>
                  <a:pt x="329" y="4850"/>
                </a:cubicBezTo>
                <a:cubicBezTo>
                  <a:pt x="602" y="5696"/>
                  <a:pt x="1186" y="6475"/>
                  <a:pt x="2005" y="6858"/>
                </a:cubicBezTo>
                <a:cubicBezTo>
                  <a:pt x="2923" y="7286"/>
                  <a:pt x="3974" y="7122"/>
                  <a:pt x="4914" y="7465"/>
                </a:cubicBezTo>
                <a:cubicBezTo>
                  <a:pt x="5846" y="7805"/>
                  <a:pt x="6269" y="8720"/>
                  <a:pt x="6690" y="9546"/>
                </a:cubicBezTo>
                <a:cubicBezTo>
                  <a:pt x="7147" y="10442"/>
                  <a:pt x="7734" y="11244"/>
                  <a:pt x="8514" y="11886"/>
                </a:cubicBezTo>
                <a:cubicBezTo>
                  <a:pt x="9220" y="12466"/>
                  <a:pt x="10135" y="13045"/>
                  <a:pt x="11084" y="13045"/>
                </a:cubicBezTo>
                <a:cubicBezTo>
                  <a:pt x="11157" y="13045"/>
                  <a:pt x="11229" y="13041"/>
                  <a:pt x="11303" y="13034"/>
                </a:cubicBezTo>
                <a:cubicBezTo>
                  <a:pt x="11746" y="12991"/>
                  <a:pt x="12188" y="12817"/>
                  <a:pt x="12502" y="12494"/>
                </a:cubicBezTo>
                <a:cubicBezTo>
                  <a:pt x="12856" y="12131"/>
                  <a:pt x="12967" y="11633"/>
                  <a:pt x="12985" y="11143"/>
                </a:cubicBezTo>
                <a:cubicBezTo>
                  <a:pt x="13006" y="10560"/>
                  <a:pt x="12960" y="9972"/>
                  <a:pt x="12940" y="9391"/>
                </a:cubicBezTo>
                <a:cubicBezTo>
                  <a:pt x="12920" y="8773"/>
                  <a:pt x="12900" y="8155"/>
                  <a:pt x="12879" y="7536"/>
                </a:cubicBezTo>
                <a:lnTo>
                  <a:pt x="12632" y="116"/>
                </a:lnTo>
                <a:cubicBezTo>
                  <a:pt x="12630" y="48"/>
                  <a:pt x="12578" y="1"/>
                  <a:pt x="12515" y="1"/>
                </a:cubicBezTo>
                <a:close/>
              </a:path>
            </a:pathLst>
          </a:custGeom>
          <a:solidFill>
            <a:schemeClr val="accent1">
              <a:alpha val="4972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06" name="Google Shape;206;p8"/>
          <p:cNvSpPr/>
          <p:nvPr/>
        </p:nvSpPr>
        <p:spPr>
          <a:xfrm>
            <a:off x="7424925" y="5650252"/>
            <a:ext cx="4961654" cy="2048429"/>
          </a:xfrm>
          <a:custGeom>
            <a:avLst/>
            <a:gdLst/>
            <a:ahLst/>
            <a:cxnLst/>
            <a:rect l="l" t="t" r="r" b="b"/>
            <a:pathLst>
              <a:path w="24376" h="8613" extrusionOk="0">
                <a:moveTo>
                  <a:pt x="12572" y="1"/>
                </a:moveTo>
                <a:cubicBezTo>
                  <a:pt x="11930" y="1"/>
                  <a:pt x="11305" y="137"/>
                  <a:pt x="10778" y="460"/>
                </a:cubicBezTo>
                <a:cubicBezTo>
                  <a:pt x="10193" y="818"/>
                  <a:pt x="9818" y="1341"/>
                  <a:pt x="9503" y="1852"/>
                </a:cubicBezTo>
                <a:cubicBezTo>
                  <a:pt x="9167" y="2398"/>
                  <a:pt x="8889" y="2969"/>
                  <a:pt x="8475" y="3485"/>
                </a:cubicBezTo>
                <a:cubicBezTo>
                  <a:pt x="8044" y="4023"/>
                  <a:pt x="7451" y="4445"/>
                  <a:pt x="6633" y="4599"/>
                </a:cubicBezTo>
                <a:cubicBezTo>
                  <a:pt x="6259" y="4669"/>
                  <a:pt x="5879" y="4690"/>
                  <a:pt x="5496" y="4690"/>
                </a:cubicBezTo>
                <a:cubicBezTo>
                  <a:pt x="4945" y="4690"/>
                  <a:pt x="4388" y="4646"/>
                  <a:pt x="3837" y="4646"/>
                </a:cubicBezTo>
                <a:cubicBezTo>
                  <a:pt x="3701" y="4646"/>
                  <a:pt x="3564" y="4649"/>
                  <a:pt x="3429" y="4656"/>
                </a:cubicBezTo>
                <a:cubicBezTo>
                  <a:pt x="2927" y="4680"/>
                  <a:pt x="2424" y="4755"/>
                  <a:pt x="1974" y="4934"/>
                </a:cubicBezTo>
                <a:cubicBezTo>
                  <a:pt x="1568" y="5095"/>
                  <a:pt x="1218" y="5332"/>
                  <a:pt x="943" y="5611"/>
                </a:cubicBezTo>
                <a:cubicBezTo>
                  <a:pt x="425" y="6133"/>
                  <a:pt x="179" y="6806"/>
                  <a:pt x="311" y="7456"/>
                </a:cubicBezTo>
                <a:cubicBezTo>
                  <a:pt x="309" y="7456"/>
                  <a:pt x="307" y="7456"/>
                  <a:pt x="305" y="7456"/>
                </a:cubicBezTo>
                <a:cubicBezTo>
                  <a:pt x="282" y="7456"/>
                  <a:pt x="258" y="7461"/>
                  <a:pt x="234" y="7475"/>
                </a:cubicBezTo>
                <a:cubicBezTo>
                  <a:pt x="83" y="7556"/>
                  <a:pt x="1" y="7677"/>
                  <a:pt x="4" y="7821"/>
                </a:cubicBezTo>
                <a:cubicBezTo>
                  <a:pt x="12" y="8172"/>
                  <a:pt x="404" y="8373"/>
                  <a:pt x="826" y="8396"/>
                </a:cubicBezTo>
                <a:cubicBezTo>
                  <a:pt x="860" y="8398"/>
                  <a:pt x="894" y="8399"/>
                  <a:pt x="929" y="8399"/>
                </a:cubicBezTo>
                <a:cubicBezTo>
                  <a:pt x="1162" y="8399"/>
                  <a:pt x="1397" y="8361"/>
                  <a:pt x="1626" y="8334"/>
                </a:cubicBezTo>
                <a:cubicBezTo>
                  <a:pt x="1931" y="8297"/>
                  <a:pt x="2238" y="8262"/>
                  <a:pt x="2544" y="8230"/>
                </a:cubicBezTo>
                <a:cubicBezTo>
                  <a:pt x="3747" y="8107"/>
                  <a:pt x="4958" y="8023"/>
                  <a:pt x="6170" y="7965"/>
                </a:cubicBezTo>
                <a:cubicBezTo>
                  <a:pt x="8591" y="7850"/>
                  <a:pt x="11019" y="7838"/>
                  <a:pt x="13445" y="7824"/>
                </a:cubicBezTo>
                <a:cubicBezTo>
                  <a:pt x="13813" y="7822"/>
                  <a:pt x="14182" y="7820"/>
                  <a:pt x="14552" y="7820"/>
                </a:cubicBezTo>
                <a:cubicBezTo>
                  <a:pt x="16507" y="7820"/>
                  <a:pt x="18472" y="7870"/>
                  <a:pt x="20390" y="8174"/>
                </a:cubicBezTo>
                <a:cubicBezTo>
                  <a:pt x="20952" y="8264"/>
                  <a:pt x="21511" y="8375"/>
                  <a:pt x="22057" y="8512"/>
                </a:cubicBezTo>
                <a:cubicBezTo>
                  <a:pt x="22240" y="8558"/>
                  <a:pt x="22430" y="8612"/>
                  <a:pt x="22625" y="8612"/>
                </a:cubicBezTo>
                <a:cubicBezTo>
                  <a:pt x="22665" y="8612"/>
                  <a:pt x="22706" y="8610"/>
                  <a:pt x="22747" y="8605"/>
                </a:cubicBezTo>
                <a:cubicBezTo>
                  <a:pt x="22986" y="8575"/>
                  <a:pt x="23126" y="8437"/>
                  <a:pt x="23188" y="8265"/>
                </a:cubicBezTo>
                <a:cubicBezTo>
                  <a:pt x="23342" y="7840"/>
                  <a:pt x="23440" y="7396"/>
                  <a:pt x="23556" y="6963"/>
                </a:cubicBezTo>
                <a:cubicBezTo>
                  <a:pt x="23675" y="6520"/>
                  <a:pt x="23785" y="6077"/>
                  <a:pt x="23879" y="5631"/>
                </a:cubicBezTo>
                <a:cubicBezTo>
                  <a:pt x="24251" y="3879"/>
                  <a:pt x="24375" y="2063"/>
                  <a:pt x="23717" y="343"/>
                </a:cubicBezTo>
                <a:cubicBezTo>
                  <a:pt x="23697" y="293"/>
                  <a:pt x="23642" y="267"/>
                  <a:pt x="23586" y="267"/>
                </a:cubicBezTo>
                <a:cubicBezTo>
                  <a:pt x="23541" y="267"/>
                  <a:pt x="23495" y="284"/>
                  <a:pt x="23467" y="317"/>
                </a:cubicBezTo>
                <a:cubicBezTo>
                  <a:pt x="23327" y="480"/>
                  <a:pt x="23169" y="631"/>
                  <a:pt x="22991" y="769"/>
                </a:cubicBezTo>
                <a:cubicBezTo>
                  <a:pt x="22274" y="1328"/>
                  <a:pt x="21289" y="1670"/>
                  <a:pt x="20281" y="1764"/>
                </a:cubicBezTo>
                <a:cubicBezTo>
                  <a:pt x="20062" y="1784"/>
                  <a:pt x="19841" y="1794"/>
                  <a:pt x="19620" y="1794"/>
                </a:cubicBezTo>
                <a:cubicBezTo>
                  <a:pt x="18644" y="1794"/>
                  <a:pt x="17671" y="1601"/>
                  <a:pt x="16789" y="1286"/>
                </a:cubicBezTo>
                <a:cubicBezTo>
                  <a:pt x="15722" y="905"/>
                  <a:pt x="14754" y="349"/>
                  <a:pt x="13607" y="110"/>
                </a:cubicBezTo>
                <a:cubicBezTo>
                  <a:pt x="13266" y="40"/>
                  <a:pt x="12917" y="1"/>
                  <a:pt x="12572" y="1"/>
                </a:cubicBezTo>
                <a:close/>
              </a:path>
            </a:pathLst>
          </a:custGeom>
          <a:solidFill>
            <a:schemeClr val="dk2">
              <a:alpha val="4916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07" name="Google Shape;207;p8"/>
          <p:cNvSpPr txBox="1">
            <a:spLocks noGrp="1"/>
          </p:cNvSpPr>
          <p:nvPr>
            <p:ph type="title"/>
          </p:nvPr>
        </p:nvSpPr>
        <p:spPr>
          <a:xfrm>
            <a:off x="3674934" y="2623300"/>
            <a:ext cx="4842000" cy="14080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384"/>
            </a:lvl1pPr>
            <a:lvl2pPr lvl="1">
              <a:spcBef>
                <a:spcPts val="0"/>
              </a:spcBef>
              <a:spcAft>
                <a:spcPts val="0"/>
              </a:spcAft>
              <a:buSzPts val="4800"/>
              <a:buNone/>
              <a:defRPr sz="6384"/>
            </a:lvl2pPr>
            <a:lvl3pPr lvl="2">
              <a:spcBef>
                <a:spcPts val="0"/>
              </a:spcBef>
              <a:spcAft>
                <a:spcPts val="0"/>
              </a:spcAft>
              <a:buSzPts val="4800"/>
              <a:buNone/>
              <a:defRPr sz="6384"/>
            </a:lvl3pPr>
            <a:lvl4pPr lvl="3">
              <a:spcBef>
                <a:spcPts val="0"/>
              </a:spcBef>
              <a:spcAft>
                <a:spcPts val="0"/>
              </a:spcAft>
              <a:buSzPts val="4800"/>
              <a:buNone/>
              <a:defRPr sz="6384"/>
            </a:lvl4pPr>
            <a:lvl5pPr lvl="4">
              <a:spcBef>
                <a:spcPts val="0"/>
              </a:spcBef>
              <a:spcAft>
                <a:spcPts val="0"/>
              </a:spcAft>
              <a:buSzPts val="4800"/>
              <a:buNone/>
              <a:defRPr sz="6384"/>
            </a:lvl5pPr>
            <a:lvl6pPr lvl="5">
              <a:spcBef>
                <a:spcPts val="0"/>
              </a:spcBef>
              <a:spcAft>
                <a:spcPts val="0"/>
              </a:spcAft>
              <a:buSzPts val="4800"/>
              <a:buNone/>
              <a:defRPr sz="6384"/>
            </a:lvl6pPr>
            <a:lvl7pPr lvl="6">
              <a:spcBef>
                <a:spcPts val="0"/>
              </a:spcBef>
              <a:spcAft>
                <a:spcPts val="0"/>
              </a:spcAft>
              <a:buSzPts val="4800"/>
              <a:buNone/>
              <a:defRPr sz="6384"/>
            </a:lvl7pPr>
            <a:lvl8pPr lvl="7">
              <a:spcBef>
                <a:spcPts val="0"/>
              </a:spcBef>
              <a:spcAft>
                <a:spcPts val="0"/>
              </a:spcAft>
              <a:buSzPts val="4800"/>
              <a:buNone/>
              <a:defRPr sz="6384"/>
            </a:lvl8pPr>
            <a:lvl9pPr lvl="8">
              <a:spcBef>
                <a:spcPts val="0"/>
              </a:spcBef>
              <a:spcAft>
                <a:spcPts val="0"/>
              </a:spcAft>
              <a:buSzPts val="4800"/>
              <a:buNone/>
              <a:defRPr sz="6384"/>
            </a:lvl9pPr>
          </a:lstStyle>
          <a:p>
            <a:endParaRPr/>
          </a:p>
        </p:txBody>
      </p:sp>
      <p:grpSp>
        <p:nvGrpSpPr>
          <p:cNvPr id="208" name="Google Shape;208;p8"/>
          <p:cNvGrpSpPr/>
          <p:nvPr/>
        </p:nvGrpSpPr>
        <p:grpSpPr>
          <a:xfrm rot="4517592">
            <a:off x="11400977" y="5254553"/>
            <a:ext cx="295695" cy="267844"/>
            <a:chOff x="1640475" y="1197075"/>
            <a:chExt cx="55475" cy="50250"/>
          </a:xfrm>
        </p:grpSpPr>
        <p:sp>
          <p:nvSpPr>
            <p:cNvPr id="209" name="Google Shape;209;p8"/>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0" name="Google Shape;210;p8"/>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1" name="Google Shape;211;p8"/>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12" name="Google Shape;212;p8"/>
          <p:cNvGrpSpPr/>
          <p:nvPr/>
        </p:nvGrpSpPr>
        <p:grpSpPr>
          <a:xfrm rot="7199963">
            <a:off x="1287892" y="6044029"/>
            <a:ext cx="287913" cy="260805"/>
            <a:chOff x="1640475" y="1197075"/>
            <a:chExt cx="55475" cy="50250"/>
          </a:xfrm>
        </p:grpSpPr>
        <p:sp>
          <p:nvSpPr>
            <p:cNvPr id="213" name="Google Shape;213;p8"/>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4" name="Google Shape;214;p8"/>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5" name="Google Shape;215;p8"/>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16" name="Google Shape;216;p8"/>
          <p:cNvSpPr/>
          <p:nvPr/>
        </p:nvSpPr>
        <p:spPr>
          <a:xfrm rot="2368484">
            <a:off x="4779444" y="464043"/>
            <a:ext cx="706379" cy="165492"/>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217" name="Google Shape;217;p8"/>
          <p:cNvGrpSpPr/>
          <p:nvPr/>
        </p:nvGrpSpPr>
        <p:grpSpPr>
          <a:xfrm rot="-9900000">
            <a:off x="1986687" y="247301"/>
            <a:ext cx="462887" cy="419283"/>
            <a:chOff x="1640475" y="1197075"/>
            <a:chExt cx="55475" cy="50250"/>
          </a:xfrm>
        </p:grpSpPr>
        <p:sp>
          <p:nvSpPr>
            <p:cNvPr id="218" name="Google Shape;218;p8"/>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9" name="Google Shape;219;p8"/>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0" name="Google Shape;220;p8"/>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21" name="Google Shape;221;p8"/>
          <p:cNvGrpSpPr/>
          <p:nvPr/>
        </p:nvGrpSpPr>
        <p:grpSpPr>
          <a:xfrm rot="-9900030">
            <a:off x="10420846" y="703804"/>
            <a:ext cx="287909" cy="260807"/>
            <a:chOff x="1640475" y="1197075"/>
            <a:chExt cx="55475" cy="50250"/>
          </a:xfrm>
        </p:grpSpPr>
        <p:sp>
          <p:nvSpPr>
            <p:cNvPr id="222" name="Google Shape;222;p8"/>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3" name="Google Shape;223;p8"/>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4" name="Google Shape;224;p8"/>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25" name="Google Shape;225;p8"/>
          <p:cNvSpPr/>
          <p:nvPr/>
        </p:nvSpPr>
        <p:spPr>
          <a:xfrm rot="-8289780">
            <a:off x="10474407" y="1972257"/>
            <a:ext cx="1538338" cy="1125452"/>
          </a:xfrm>
          <a:custGeom>
            <a:avLst/>
            <a:gdLst/>
            <a:ahLst/>
            <a:cxnLst/>
            <a:rect l="l" t="t" r="r" b="b"/>
            <a:pathLst>
              <a:path w="29542" h="21613" extrusionOk="0">
                <a:moveTo>
                  <a:pt x="3461" y="0"/>
                </a:moveTo>
                <a:cubicBezTo>
                  <a:pt x="3371" y="0"/>
                  <a:pt x="3279" y="3"/>
                  <a:pt x="3188" y="8"/>
                </a:cubicBezTo>
                <a:cubicBezTo>
                  <a:pt x="3155" y="9"/>
                  <a:pt x="3131" y="41"/>
                  <a:pt x="3133" y="77"/>
                </a:cubicBezTo>
                <a:cubicBezTo>
                  <a:pt x="3134" y="81"/>
                  <a:pt x="3134" y="86"/>
                  <a:pt x="3135" y="89"/>
                </a:cubicBezTo>
                <a:cubicBezTo>
                  <a:pt x="3142" y="119"/>
                  <a:pt x="3169" y="141"/>
                  <a:pt x="3198" y="141"/>
                </a:cubicBezTo>
                <a:cubicBezTo>
                  <a:pt x="3199" y="141"/>
                  <a:pt x="3199" y="141"/>
                  <a:pt x="3200" y="141"/>
                </a:cubicBezTo>
                <a:cubicBezTo>
                  <a:pt x="3284" y="137"/>
                  <a:pt x="3368" y="134"/>
                  <a:pt x="3452" y="134"/>
                </a:cubicBezTo>
                <a:cubicBezTo>
                  <a:pt x="3550" y="134"/>
                  <a:pt x="3648" y="137"/>
                  <a:pt x="3745" y="143"/>
                </a:cubicBezTo>
                <a:cubicBezTo>
                  <a:pt x="3846" y="149"/>
                  <a:pt x="3949" y="158"/>
                  <a:pt x="4050" y="171"/>
                </a:cubicBezTo>
                <a:cubicBezTo>
                  <a:pt x="4052" y="171"/>
                  <a:pt x="4054" y="171"/>
                  <a:pt x="4056" y="171"/>
                </a:cubicBezTo>
                <a:cubicBezTo>
                  <a:pt x="4087" y="171"/>
                  <a:pt x="4114" y="146"/>
                  <a:pt x="4116" y="111"/>
                </a:cubicBezTo>
                <a:cubicBezTo>
                  <a:pt x="4119" y="75"/>
                  <a:pt x="4092" y="42"/>
                  <a:pt x="4059" y="37"/>
                </a:cubicBezTo>
                <a:cubicBezTo>
                  <a:pt x="3955" y="25"/>
                  <a:pt x="3850" y="15"/>
                  <a:pt x="3747" y="9"/>
                </a:cubicBezTo>
                <a:cubicBezTo>
                  <a:pt x="3653" y="3"/>
                  <a:pt x="3557" y="0"/>
                  <a:pt x="3461" y="0"/>
                </a:cubicBezTo>
                <a:close/>
                <a:moveTo>
                  <a:pt x="2344" y="125"/>
                </a:moveTo>
                <a:cubicBezTo>
                  <a:pt x="2340" y="125"/>
                  <a:pt x="2336" y="125"/>
                  <a:pt x="2332" y="126"/>
                </a:cubicBezTo>
                <a:cubicBezTo>
                  <a:pt x="2294" y="135"/>
                  <a:pt x="2257" y="143"/>
                  <a:pt x="2219" y="152"/>
                </a:cubicBezTo>
                <a:cubicBezTo>
                  <a:pt x="1978" y="213"/>
                  <a:pt x="1739" y="291"/>
                  <a:pt x="1507" y="385"/>
                </a:cubicBezTo>
                <a:cubicBezTo>
                  <a:pt x="1478" y="396"/>
                  <a:pt x="1463" y="430"/>
                  <a:pt x="1472" y="463"/>
                </a:cubicBezTo>
                <a:cubicBezTo>
                  <a:pt x="1473" y="465"/>
                  <a:pt x="1473" y="468"/>
                  <a:pt x="1474" y="471"/>
                </a:cubicBezTo>
                <a:cubicBezTo>
                  <a:pt x="1484" y="498"/>
                  <a:pt x="1508" y="515"/>
                  <a:pt x="1533" y="515"/>
                </a:cubicBezTo>
                <a:cubicBezTo>
                  <a:pt x="1540" y="515"/>
                  <a:pt x="1547" y="513"/>
                  <a:pt x="1554" y="511"/>
                </a:cubicBezTo>
                <a:cubicBezTo>
                  <a:pt x="1781" y="418"/>
                  <a:pt x="2015" y="342"/>
                  <a:pt x="2251" y="283"/>
                </a:cubicBezTo>
                <a:cubicBezTo>
                  <a:pt x="2289" y="274"/>
                  <a:pt x="2325" y="265"/>
                  <a:pt x="2361" y="256"/>
                </a:cubicBezTo>
                <a:cubicBezTo>
                  <a:pt x="2395" y="249"/>
                  <a:pt x="2415" y="214"/>
                  <a:pt x="2406" y="177"/>
                </a:cubicBezTo>
                <a:cubicBezTo>
                  <a:pt x="2406" y="177"/>
                  <a:pt x="2406" y="176"/>
                  <a:pt x="2406" y="176"/>
                </a:cubicBezTo>
                <a:cubicBezTo>
                  <a:pt x="2399" y="146"/>
                  <a:pt x="2373" y="125"/>
                  <a:pt x="2344" y="125"/>
                </a:cubicBezTo>
                <a:close/>
                <a:moveTo>
                  <a:pt x="4902" y="215"/>
                </a:moveTo>
                <a:cubicBezTo>
                  <a:pt x="4875" y="215"/>
                  <a:pt x="4851" y="234"/>
                  <a:pt x="4845" y="264"/>
                </a:cubicBezTo>
                <a:cubicBezTo>
                  <a:pt x="4843" y="275"/>
                  <a:pt x="4843" y="285"/>
                  <a:pt x="4846" y="296"/>
                </a:cubicBezTo>
                <a:cubicBezTo>
                  <a:pt x="4852" y="319"/>
                  <a:pt x="4869" y="339"/>
                  <a:pt x="4891" y="345"/>
                </a:cubicBezTo>
                <a:cubicBezTo>
                  <a:pt x="5167" y="426"/>
                  <a:pt x="5440" y="531"/>
                  <a:pt x="5705" y="657"/>
                </a:cubicBezTo>
                <a:cubicBezTo>
                  <a:pt x="5713" y="661"/>
                  <a:pt x="5722" y="663"/>
                  <a:pt x="5730" y="663"/>
                </a:cubicBezTo>
                <a:cubicBezTo>
                  <a:pt x="5753" y="663"/>
                  <a:pt x="5776" y="648"/>
                  <a:pt x="5784" y="623"/>
                </a:cubicBezTo>
                <a:cubicBezTo>
                  <a:pt x="5797" y="590"/>
                  <a:pt x="5782" y="550"/>
                  <a:pt x="5750" y="535"/>
                </a:cubicBezTo>
                <a:cubicBezTo>
                  <a:pt x="5480" y="407"/>
                  <a:pt x="5200" y="299"/>
                  <a:pt x="4919" y="217"/>
                </a:cubicBezTo>
                <a:cubicBezTo>
                  <a:pt x="4913" y="215"/>
                  <a:pt x="4908" y="215"/>
                  <a:pt x="4902" y="215"/>
                </a:cubicBezTo>
                <a:close/>
                <a:moveTo>
                  <a:pt x="761" y="768"/>
                </a:moveTo>
                <a:cubicBezTo>
                  <a:pt x="751" y="768"/>
                  <a:pt x="741" y="771"/>
                  <a:pt x="732" y="777"/>
                </a:cubicBezTo>
                <a:cubicBezTo>
                  <a:pt x="484" y="929"/>
                  <a:pt x="247" y="1103"/>
                  <a:pt x="26" y="1294"/>
                </a:cubicBezTo>
                <a:cubicBezTo>
                  <a:pt x="7" y="1310"/>
                  <a:pt x="1" y="1336"/>
                  <a:pt x="7" y="1361"/>
                </a:cubicBezTo>
                <a:cubicBezTo>
                  <a:pt x="9" y="1371"/>
                  <a:pt x="13" y="1379"/>
                  <a:pt x="19" y="1388"/>
                </a:cubicBezTo>
                <a:cubicBezTo>
                  <a:pt x="32" y="1405"/>
                  <a:pt x="50" y="1413"/>
                  <a:pt x="69" y="1413"/>
                </a:cubicBezTo>
                <a:cubicBezTo>
                  <a:pt x="82" y="1413"/>
                  <a:pt x="95" y="1409"/>
                  <a:pt x="105" y="1400"/>
                </a:cubicBezTo>
                <a:cubicBezTo>
                  <a:pt x="321" y="1214"/>
                  <a:pt x="554" y="1043"/>
                  <a:pt x="796" y="894"/>
                </a:cubicBezTo>
                <a:cubicBezTo>
                  <a:pt x="825" y="876"/>
                  <a:pt x="835" y="835"/>
                  <a:pt x="818" y="803"/>
                </a:cubicBezTo>
                <a:cubicBezTo>
                  <a:pt x="805" y="781"/>
                  <a:pt x="783" y="768"/>
                  <a:pt x="761" y="768"/>
                </a:cubicBezTo>
                <a:close/>
                <a:moveTo>
                  <a:pt x="6500" y="971"/>
                </a:moveTo>
                <a:cubicBezTo>
                  <a:pt x="6480" y="971"/>
                  <a:pt x="6461" y="982"/>
                  <a:pt x="6450" y="1002"/>
                </a:cubicBezTo>
                <a:cubicBezTo>
                  <a:pt x="6441" y="1018"/>
                  <a:pt x="6440" y="1036"/>
                  <a:pt x="6443" y="1053"/>
                </a:cubicBezTo>
                <a:cubicBezTo>
                  <a:pt x="6448" y="1069"/>
                  <a:pt x="6458" y="1084"/>
                  <a:pt x="6472" y="1095"/>
                </a:cubicBezTo>
                <a:cubicBezTo>
                  <a:pt x="6719" y="1261"/>
                  <a:pt x="6956" y="1447"/>
                  <a:pt x="7177" y="1647"/>
                </a:cubicBezTo>
                <a:cubicBezTo>
                  <a:pt x="7189" y="1659"/>
                  <a:pt x="7204" y="1664"/>
                  <a:pt x="7218" y="1664"/>
                </a:cubicBezTo>
                <a:cubicBezTo>
                  <a:pt x="7235" y="1664"/>
                  <a:pt x="7252" y="1656"/>
                  <a:pt x="7264" y="1641"/>
                </a:cubicBezTo>
                <a:cubicBezTo>
                  <a:pt x="7284" y="1613"/>
                  <a:pt x="7280" y="1570"/>
                  <a:pt x="7253" y="1547"/>
                </a:cubicBezTo>
                <a:cubicBezTo>
                  <a:pt x="7028" y="1342"/>
                  <a:pt x="6786" y="1152"/>
                  <a:pt x="6534" y="982"/>
                </a:cubicBezTo>
                <a:cubicBezTo>
                  <a:pt x="6523" y="975"/>
                  <a:pt x="6512" y="971"/>
                  <a:pt x="6500" y="971"/>
                </a:cubicBezTo>
                <a:close/>
                <a:moveTo>
                  <a:pt x="7843" y="2196"/>
                </a:moveTo>
                <a:cubicBezTo>
                  <a:pt x="7829" y="2196"/>
                  <a:pt x="7815" y="2202"/>
                  <a:pt x="7804" y="2212"/>
                </a:cubicBezTo>
                <a:cubicBezTo>
                  <a:pt x="7787" y="2230"/>
                  <a:pt x="7781" y="2254"/>
                  <a:pt x="7786" y="2279"/>
                </a:cubicBezTo>
                <a:cubicBezTo>
                  <a:pt x="7789" y="2288"/>
                  <a:pt x="7794" y="2298"/>
                  <a:pt x="7801" y="2306"/>
                </a:cubicBezTo>
                <a:cubicBezTo>
                  <a:pt x="7847" y="2363"/>
                  <a:pt x="7893" y="2421"/>
                  <a:pt x="7937" y="2480"/>
                </a:cubicBezTo>
                <a:cubicBezTo>
                  <a:pt x="8075" y="2661"/>
                  <a:pt x="8207" y="2856"/>
                  <a:pt x="8330" y="3057"/>
                </a:cubicBezTo>
                <a:cubicBezTo>
                  <a:pt x="8342" y="3078"/>
                  <a:pt x="8363" y="3089"/>
                  <a:pt x="8384" y="3089"/>
                </a:cubicBezTo>
                <a:cubicBezTo>
                  <a:pt x="8395" y="3089"/>
                  <a:pt x="8406" y="3086"/>
                  <a:pt x="8415" y="3079"/>
                </a:cubicBezTo>
                <a:cubicBezTo>
                  <a:pt x="8443" y="3060"/>
                  <a:pt x="8451" y="3018"/>
                  <a:pt x="8431" y="2987"/>
                </a:cubicBezTo>
                <a:cubicBezTo>
                  <a:pt x="8306" y="2781"/>
                  <a:pt x="8171" y="2582"/>
                  <a:pt x="8031" y="2397"/>
                </a:cubicBezTo>
                <a:cubicBezTo>
                  <a:pt x="7985" y="2337"/>
                  <a:pt x="7939" y="2278"/>
                  <a:pt x="7891" y="2220"/>
                </a:cubicBezTo>
                <a:cubicBezTo>
                  <a:pt x="7878" y="2205"/>
                  <a:pt x="7861" y="2196"/>
                  <a:pt x="7843" y="2196"/>
                </a:cubicBezTo>
                <a:close/>
                <a:moveTo>
                  <a:pt x="8818" y="3781"/>
                </a:moveTo>
                <a:cubicBezTo>
                  <a:pt x="8809" y="3781"/>
                  <a:pt x="8800" y="3783"/>
                  <a:pt x="8791" y="3787"/>
                </a:cubicBezTo>
                <a:cubicBezTo>
                  <a:pt x="8766" y="3800"/>
                  <a:pt x="8753" y="3832"/>
                  <a:pt x="8760" y="3862"/>
                </a:cubicBezTo>
                <a:cubicBezTo>
                  <a:pt x="8762" y="3866"/>
                  <a:pt x="8764" y="3872"/>
                  <a:pt x="8766" y="3876"/>
                </a:cubicBezTo>
                <a:cubicBezTo>
                  <a:pt x="8890" y="4144"/>
                  <a:pt x="9008" y="4435"/>
                  <a:pt x="9117" y="4739"/>
                </a:cubicBezTo>
                <a:cubicBezTo>
                  <a:pt x="9127" y="4767"/>
                  <a:pt x="9152" y="4784"/>
                  <a:pt x="9177" y="4784"/>
                </a:cubicBezTo>
                <a:cubicBezTo>
                  <a:pt x="9184" y="4784"/>
                  <a:pt x="9191" y="4783"/>
                  <a:pt x="9197" y="4781"/>
                </a:cubicBezTo>
                <a:cubicBezTo>
                  <a:pt x="9228" y="4768"/>
                  <a:pt x="9242" y="4728"/>
                  <a:pt x="9232" y="4695"/>
                </a:cubicBezTo>
                <a:cubicBezTo>
                  <a:pt x="9122" y="4388"/>
                  <a:pt x="9001" y="4093"/>
                  <a:pt x="8875" y="3819"/>
                </a:cubicBezTo>
                <a:cubicBezTo>
                  <a:pt x="8863" y="3795"/>
                  <a:pt x="8841" y="3781"/>
                  <a:pt x="8818" y="3781"/>
                </a:cubicBezTo>
                <a:close/>
                <a:moveTo>
                  <a:pt x="9458" y="5546"/>
                </a:moveTo>
                <a:cubicBezTo>
                  <a:pt x="9452" y="5546"/>
                  <a:pt x="9447" y="5547"/>
                  <a:pt x="9442" y="5549"/>
                </a:cubicBezTo>
                <a:cubicBezTo>
                  <a:pt x="9410" y="5558"/>
                  <a:pt x="9393" y="5594"/>
                  <a:pt x="9401" y="5628"/>
                </a:cubicBezTo>
                <a:cubicBezTo>
                  <a:pt x="9401" y="5629"/>
                  <a:pt x="9401" y="5630"/>
                  <a:pt x="9401" y="5631"/>
                </a:cubicBezTo>
                <a:cubicBezTo>
                  <a:pt x="9483" y="5913"/>
                  <a:pt x="9563" y="6226"/>
                  <a:pt x="9635" y="6539"/>
                </a:cubicBezTo>
                <a:cubicBezTo>
                  <a:pt x="9635" y="6539"/>
                  <a:pt x="9636" y="6540"/>
                  <a:pt x="9636" y="6540"/>
                </a:cubicBezTo>
                <a:cubicBezTo>
                  <a:pt x="9644" y="6570"/>
                  <a:pt x="9669" y="6592"/>
                  <a:pt x="9697" y="6592"/>
                </a:cubicBezTo>
                <a:cubicBezTo>
                  <a:pt x="9701" y="6592"/>
                  <a:pt x="9706" y="6592"/>
                  <a:pt x="9710" y="6590"/>
                </a:cubicBezTo>
                <a:cubicBezTo>
                  <a:pt x="9743" y="6583"/>
                  <a:pt x="9764" y="6548"/>
                  <a:pt x="9755" y="6511"/>
                </a:cubicBezTo>
                <a:cubicBezTo>
                  <a:pt x="9681" y="6196"/>
                  <a:pt x="9600" y="5881"/>
                  <a:pt x="9519" y="5597"/>
                </a:cubicBezTo>
                <a:cubicBezTo>
                  <a:pt x="9511" y="5566"/>
                  <a:pt x="9485" y="5546"/>
                  <a:pt x="9458" y="5546"/>
                </a:cubicBezTo>
                <a:close/>
                <a:moveTo>
                  <a:pt x="9894" y="7378"/>
                </a:moveTo>
                <a:cubicBezTo>
                  <a:pt x="9890" y="7378"/>
                  <a:pt x="9886" y="7378"/>
                  <a:pt x="9882" y="7379"/>
                </a:cubicBezTo>
                <a:cubicBezTo>
                  <a:pt x="9849" y="7386"/>
                  <a:pt x="9829" y="7420"/>
                  <a:pt x="9836" y="7457"/>
                </a:cubicBezTo>
                <a:cubicBezTo>
                  <a:pt x="9886" y="7706"/>
                  <a:pt x="9936" y="7953"/>
                  <a:pt x="9985" y="8200"/>
                </a:cubicBezTo>
                <a:lnTo>
                  <a:pt x="10019" y="8380"/>
                </a:lnTo>
                <a:cubicBezTo>
                  <a:pt x="10020" y="8381"/>
                  <a:pt x="10020" y="8382"/>
                  <a:pt x="10020" y="8383"/>
                </a:cubicBezTo>
                <a:cubicBezTo>
                  <a:pt x="10028" y="8413"/>
                  <a:pt x="10054" y="8435"/>
                  <a:pt x="10082" y="8435"/>
                </a:cubicBezTo>
                <a:cubicBezTo>
                  <a:pt x="10085" y="8435"/>
                  <a:pt x="10089" y="8435"/>
                  <a:pt x="10093" y="8434"/>
                </a:cubicBezTo>
                <a:cubicBezTo>
                  <a:pt x="10126" y="8429"/>
                  <a:pt x="10147" y="8394"/>
                  <a:pt x="10140" y="8357"/>
                </a:cubicBezTo>
                <a:lnTo>
                  <a:pt x="10104" y="8178"/>
                </a:lnTo>
                <a:cubicBezTo>
                  <a:pt x="10056" y="7931"/>
                  <a:pt x="10007" y="7682"/>
                  <a:pt x="9956" y="7433"/>
                </a:cubicBezTo>
                <a:cubicBezTo>
                  <a:pt x="9946" y="7398"/>
                  <a:pt x="9922" y="7378"/>
                  <a:pt x="9894" y="7378"/>
                </a:cubicBezTo>
                <a:close/>
                <a:moveTo>
                  <a:pt x="10265" y="9224"/>
                </a:moveTo>
                <a:cubicBezTo>
                  <a:pt x="10261" y="9224"/>
                  <a:pt x="10257" y="9224"/>
                  <a:pt x="10253" y="9225"/>
                </a:cubicBezTo>
                <a:cubicBezTo>
                  <a:pt x="10220" y="9232"/>
                  <a:pt x="10199" y="9266"/>
                  <a:pt x="10207" y="9303"/>
                </a:cubicBezTo>
                <a:cubicBezTo>
                  <a:pt x="10280" y="9642"/>
                  <a:pt x="10348" y="9944"/>
                  <a:pt x="10417" y="10224"/>
                </a:cubicBezTo>
                <a:cubicBezTo>
                  <a:pt x="10425" y="10255"/>
                  <a:pt x="10451" y="10276"/>
                  <a:pt x="10479" y="10276"/>
                </a:cubicBezTo>
                <a:cubicBezTo>
                  <a:pt x="10484" y="10276"/>
                  <a:pt x="10488" y="10275"/>
                  <a:pt x="10493" y="10274"/>
                </a:cubicBezTo>
                <a:cubicBezTo>
                  <a:pt x="10525" y="10266"/>
                  <a:pt x="10544" y="10230"/>
                  <a:pt x="10536" y="10194"/>
                </a:cubicBezTo>
                <a:cubicBezTo>
                  <a:pt x="10466" y="9916"/>
                  <a:pt x="10398" y="9617"/>
                  <a:pt x="10327" y="9278"/>
                </a:cubicBezTo>
                <a:cubicBezTo>
                  <a:pt x="10316" y="9243"/>
                  <a:pt x="10293" y="9224"/>
                  <a:pt x="10265" y="9224"/>
                </a:cubicBezTo>
                <a:close/>
                <a:moveTo>
                  <a:pt x="22673" y="11500"/>
                </a:moveTo>
                <a:cubicBezTo>
                  <a:pt x="22667" y="11500"/>
                  <a:pt x="22660" y="11500"/>
                  <a:pt x="22653" y="11500"/>
                </a:cubicBezTo>
                <a:cubicBezTo>
                  <a:pt x="22620" y="11500"/>
                  <a:pt x="22594" y="11530"/>
                  <a:pt x="22596" y="11567"/>
                </a:cubicBezTo>
                <a:cubicBezTo>
                  <a:pt x="22596" y="11573"/>
                  <a:pt x="22596" y="11577"/>
                  <a:pt x="22597" y="11582"/>
                </a:cubicBezTo>
                <a:cubicBezTo>
                  <a:pt x="22604" y="11612"/>
                  <a:pt x="22629" y="11634"/>
                  <a:pt x="22657" y="11634"/>
                </a:cubicBezTo>
                <a:cubicBezTo>
                  <a:pt x="22657" y="11634"/>
                  <a:pt x="22658" y="11634"/>
                  <a:pt x="22659" y="11634"/>
                </a:cubicBezTo>
                <a:cubicBezTo>
                  <a:pt x="22943" y="11634"/>
                  <a:pt x="23229" y="11655"/>
                  <a:pt x="23510" y="11698"/>
                </a:cubicBezTo>
                <a:cubicBezTo>
                  <a:pt x="23513" y="11698"/>
                  <a:pt x="23516" y="11699"/>
                  <a:pt x="23519" y="11699"/>
                </a:cubicBezTo>
                <a:cubicBezTo>
                  <a:pt x="23550" y="11699"/>
                  <a:pt x="23575" y="11674"/>
                  <a:pt x="23578" y="11641"/>
                </a:cubicBezTo>
                <a:cubicBezTo>
                  <a:pt x="23581" y="11605"/>
                  <a:pt x="23556" y="11571"/>
                  <a:pt x="23523" y="11565"/>
                </a:cubicBezTo>
                <a:cubicBezTo>
                  <a:pt x="23242" y="11523"/>
                  <a:pt x="22956" y="11500"/>
                  <a:pt x="22673" y="11500"/>
                </a:cubicBezTo>
                <a:close/>
                <a:moveTo>
                  <a:pt x="21800" y="11570"/>
                </a:moveTo>
                <a:cubicBezTo>
                  <a:pt x="21797" y="11570"/>
                  <a:pt x="21794" y="11570"/>
                  <a:pt x="21791" y="11571"/>
                </a:cubicBezTo>
                <a:cubicBezTo>
                  <a:pt x="21646" y="11594"/>
                  <a:pt x="21502" y="11624"/>
                  <a:pt x="21361" y="11659"/>
                </a:cubicBezTo>
                <a:cubicBezTo>
                  <a:pt x="21222" y="11694"/>
                  <a:pt x="21085" y="11734"/>
                  <a:pt x="20952" y="11779"/>
                </a:cubicBezTo>
                <a:cubicBezTo>
                  <a:pt x="20922" y="11790"/>
                  <a:pt x="20905" y="11824"/>
                  <a:pt x="20913" y="11857"/>
                </a:cubicBezTo>
                <a:cubicBezTo>
                  <a:pt x="20914" y="11859"/>
                  <a:pt x="20914" y="11861"/>
                  <a:pt x="20915" y="11862"/>
                </a:cubicBezTo>
                <a:cubicBezTo>
                  <a:pt x="20924" y="11891"/>
                  <a:pt x="20949" y="11909"/>
                  <a:pt x="20975" y="11909"/>
                </a:cubicBezTo>
                <a:cubicBezTo>
                  <a:pt x="20981" y="11909"/>
                  <a:pt x="20987" y="11908"/>
                  <a:pt x="20993" y="11906"/>
                </a:cubicBezTo>
                <a:cubicBezTo>
                  <a:pt x="21124" y="11862"/>
                  <a:pt x="21257" y="11823"/>
                  <a:pt x="21393" y="11790"/>
                </a:cubicBezTo>
                <a:cubicBezTo>
                  <a:pt x="21531" y="11755"/>
                  <a:pt x="21673" y="11727"/>
                  <a:pt x="21815" y="11703"/>
                </a:cubicBezTo>
                <a:cubicBezTo>
                  <a:pt x="21848" y="11698"/>
                  <a:pt x="21869" y="11664"/>
                  <a:pt x="21863" y="11627"/>
                </a:cubicBezTo>
                <a:cubicBezTo>
                  <a:pt x="21857" y="11594"/>
                  <a:pt x="21830" y="11570"/>
                  <a:pt x="21800" y="11570"/>
                </a:cubicBezTo>
                <a:close/>
                <a:moveTo>
                  <a:pt x="10723" y="11050"/>
                </a:moveTo>
                <a:cubicBezTo>
                  <a:pt x="10717" y="11050"/>
                  <a:pt x="10712" y="11051"/>
                  <a:pt x="10706" y="11053"/>
                </a:cubicBezTo>
                <a:cubicBezTo>
                  <a:pt x="10675" y="11062"/>
                  <a:pt x="10658" y="11097"/>
                  <a:pt x="10666" y="11132"/>
                </a:cubicBezTo>
                <a:cubicBezTo>
                  <a:pt x="10667" y="11133"/>
                  <a:pt x="10667" y="11134"/>
                  <a:pt x="10667" y="11136"/>
                </a:cubicBezTo>
                <a:cubicBezTo>
                  <a:pt x="10766" y="11455"/>
                  <a:pt x="10866" y="11748"/>
                  <a:pt x="10975" y="12030"/>
                </a:cubicBezTo>
                <a:cubicBezTo>
                  <a:pt x="10986" y="12057"/>
                  <a:pt x="11010" y="12073"/>
                  <a:pt x="11035" y="12073"/>
                </a:cubicBezTo>
                <a:cubicBezTo>
                  <a:pt x="11042" y="12073"/>
                  <a:pt x="11049" y="12071"/>
                  <a:pt x="11056" y="12069"/>
                </a:cubicBezTo>
                <a:cubicBezTo>
                  <a:pt x="11087" y="12056"/>
                  <a:pt x="11101" y="12017"/>
                  <a:pt x="11088" y="11982"/>
                </a:cubicBezTo>
                <a:cubicBezTo>
                  <a:pt x="10980" y="11704"/>
                  <a:pt x="10881" y="11416"/>
                  <a:pt x="10784" y="11098"/>
                </a:cubicBezTo>
                <a:cubicBezTo>
                  <a:pt x="10775" y="11069"/>
                  <a:pt x="10750" y="11050"/>
                  <a:pt x="10723" y="11050"/>
                </a:cubicBezTo>
                <a:close/>
                <a:moveTo>
                  <a:pt x="24363" y="11764"/>
                </a:moveTo>
                <a:cubicBezTo>
                  <a:pt x="24336" y="11764"/>
                  <a:pt x="24311" y="11783"/>
                  <a:pt x="24305" y="11812"/>
                </a:cubicBezTo>
                <a:cubicBezTo>
                  <a:pt x="24302" y="11823"/>
                  <a:pt x="24303" y="11835"/>
                  <a:pt x="24305" y="11845"/>
                </a:cubicBezTo>
                <a:cubicBezTo>
                  <a:pt x="24311" y="11869"/>
                  <a:pt x="24327" y="11888"/>
                  <a:pt x="24350" y="11894"/>
                </a:cubicBezTo>
                <a:cubicBezTo>
                  <a:pt x="24611" y="11978"/>
                  <a:pt x="24867" y="12080"/>
                  <a:pt x="25111" y="12200"/>
                </a:cubicBezTo>
                <a:lnTo>
                  <a:pt x="25158" y="12224"/>
                </a:lnTo>
                <a:cubicBezTo>
                  <a:pt x="25166" y="12229"/>
                  <a:pt x="25175" y="12230"/>
                  <a:pt x="25184" y="12230"/>
                </a:cubicBezTo>
                <a:cubicBezTo>
                  <a:pt x="25207" y="12230"/>
                  <a:pt x="25229" y="12217"/>
                  <a:pt x="25239" y="12192"/>
                </a:cubicBezTo>
                <a:cubicBezTo>
                  <a:pt x="25252" y="12159"/>
                  <a:pt x="25237" y="12119"/>
                  <a:pt x="25205" y="12103"/>
                </a:cubicBezTo>
                <a:lnTo>
                  <a:pt x="25158" y="12079"/>
                </a:lnTo>
                <a:cubicBezTo>
                  <a:pt x="24908" y="11956"/>
                  <a:pt x="24646" y="11852"/>
                  <a:pt x="24380" y="11766"/>
                </a:cubicBezTo>
                <a:cubicBezTo>
                  <a:pt x="24374" y="11765"/>
                  <a:pt x="24369" y="11764"/>
                  <a:pt x="24363" y="11764"/>
                </a:cubicBezTo>
                <a:close/>
                <a:moveTo>
                  <a:pt x="20185" y="12120"/>
                </a:moveTo>
                <a:cubicBezTo>
                  <a:pt x="20176" y="12120"/>
                  <a:pt x="20167" y="12122"/>
                  <a:pt x="20158" y="12127"/>
                </a:cubicBezTo>
                <a:cubicBezTo>
                  <a:pt x="19902" y="12267"/>
                  <a:pt x="19658" y="12432"/>
                  <a:pt x="19434" y="12615"/>
                </a:cubicBezTo>
                <a:cubicBezTo>
                  <a:pt x="19413" y="12631"/>
                  <a:pt x="19406" y="12659"/>
                  <a:pt x="19412" y="12684"/>
                </a:cubicBezTo>
                <a:cubicBezTo>
                  <a:pt x="19414" y="12692"/>
                  <a:pt x="19419" y="12701"/>
                  <a:pt x="19424" y="12708"/>
                </a:cubicBezTo>
                <a:cubicBezTo>
                  <a:pt x="19436" y="12727"/>
                  <a:pt x="19456" y="12736"/>
                  <a:pt x="19475" y="12736"/>
                </a:cubicBezTo>
                <a:cubicBezTo>
                  <a:pt x="19488" y="12736"/>
                  <a:pt x="19500" y="12732"/>
                  <a:pt x="19511" y="12723"/>
                </a:cubicBezTo>
                <a:cubicBezTo>
                  <a:pt x="19729" y="12545"/>
                  <a:pt x="19967" y="12385"/>
                  <a:pt x="20218" y="12247"/>
                </a:cubicBezTo>
                <a:cubicBezTo>
                  <a:pt x="20247" y="12231"/>
                  <a:pt x="20257" y="12190"/>
                  <a:pt x="20241" y="12157"/>
                </a:cubicBezTo>
                <a:cubicBezTo>
                  <a:pt x="20230" y="12134"/>
                  <a:pt x="20208" y="12120"/>
                  <a:pt x="20185" y="12120"/>
                </a:cubicBezTo>
                <a:close/>
                <a:moveTo>
                  <a:pt x="25947" y="12554"/>
                </a:moveTo>
                <a:cubicBezTo>
                  <a:pt x="25927" y="12554"/>
                  <a:pt x="25908" y="12565"/>
                  <a:pt x="25897" y="12584"/>
                </a:cubicBezTo>
                <a:cubicBezTo>
                  <a:pt x="25888" y="12599"/>
                  <a:pt x="25886" y="12619"/>
                  <a:pt x="25890" y="12636"/>
                </a:cubicBezTo>
                <a:cubicBezTo>
                  <a:pt x="25895" y="12652"/>
                  <a:pt x="25904" y="12667"/>
                  <a:pt x="25919" y="12676"/>
                </a:cubicBezTo>
                <a:cubicBezTo>
                  <a:pt x="26161" y="12844"/>
                  <a:pt x="26397" y="13032"/>
                  <a:pt x="26621" y="13235"/>
                </a:cubicBezTo>
                <a:cubicBezTo>
                  <a:pt x="26633" y="13246"/>
                  <a:pt x="26648" y="13252"/>
                  <a:pt x="26662" y="13252"/>
                </a:cubicBezTo>
                <a:cubicBezTo>
                  <a:pt x="26680" y="13252"/>
                  <a:pt x="26697" y="13244"/>
                  <a:pt x="26708" y="13229"/>
                </a:cubicBezTo>
                <a:cubicBezTo>
                  <a:pt x="26729" y="13200"/>
                  <a:pt x="26724" y="13158"/>
                  <a:pt x="26697" y="13134"/>
                </a:cubicBezTo>
                <a:cubicBezTo>
                  <a:pt x="26468" y="12927"/>
                  <a:pt x="26228" y="12735"/>
                  <a:pt x="25981" y="12565"/>
                </a:cubicBezTo>
                <a:cubicBezTo>
                  <a:pt x="25971" y="12558"/>
                  <a:pt x="25959" y="12554"/>
                  <a:pt x="25947" y="12554"/>
                </a:cubicBezTo>
                <a:close/>
                <a:moveTo>
                  <a:pt x="11409" y="12797"/>
                </a:moveTo>
                <a:cubicBezTo>
                  <a:pt x="11400" y="12797"/>
                  <a:pt x="11391" y="12799"/>
                  <a:pt x="11382" y="12803"/>
                </a:cubicBezTo>
                <a:cubicBezTo>
                  <a:pt x="11357" y="12817"/>
                  <a:pt x="11346" y="12848"/>
                  <a:pt x="11353" y="12878"/>
                </a:cubicBezTo>
                <a:cubicBezTo>
                  <a:pt x="11354" y="12884"/>
                  <a:pt x="11356" y="12888"/>
                  <a:pt x="11360" y="12893"/>
                </a:cubicBezTo>
                <a:cubicBezTo>
                  <a:pt x="11505" y="13182"/>
                  <a:pt x="11664" y="13455"/>
                  <a:pt x="11833" y="13707"/>
                </a:cubicBezTo>
                <a:cubicBezTo>
                  <a:pt x="11845" y="13726"/>
                  <a:pt x="11865" y="13737"/>
                  <a:pt x="11885" y="13737"/>
                </a:cubicBezTo>
                <a:cubicBezTo>
                  <a:pt x="11897" y="13737"/>
                  <a:pt x="11909" y="13733"/>
                  <a:pt x="11919" y="13724"/>
                </a:cubicBezTo>
                <a:cubicBezTo>
                  <a:pt x="11946" y="13704"/>
                  <a:pt x="11951" y="13662"/>
                  <a:pt x="11931" y="13631"/>
                </a:cubicBezTo>
                <a:cubicBezTo>
                  <a:pt x="11766" y="13385"/>
                  <a:pt x="11610" y="13115"/>
                  <a:pt x="11466" y="12833"/>
                </a:cubicBezTo>
                <a:cubicBezTo>
                  <a:pt x="11454" y="12810"/>
                  <a:pt x="11432" y="12797"/>
                  <a:pt x="11409" y="12797"/>
                </a:cubicBezTo>
                <a:close/>
                <a:moveTo>
                  <a:pt x="18848" y="13219"/>
                </a:moveTo>
                <a:cubicBezTo>
                  <a:pt x="18832" y="13219"/>
                  <a:pt x="18816" y="13226"/>
                  <a:pt x="18804" y="13239"/>
                </a:cubicBezTo>
                <a:cubicBezTo>
                  <a:pt x="18619" y="13460"/>
                  <a:pt x="18452" y="13692"/>
                  <a:pt x="18268" y="13951"/>
                </a:cubicBezTo>
                <a:cubicBezTo>
                  <a:pt x="18256" y="13968"/>
                  <a:pt x="18253" y="13989"/>
                  <a:pt x="18259" y="14009"/>
                </a:cubicBezTo>
                <a:cubicBezTo>
                  <a:pt x="18262" y="14022"/>
                  <a:pt x="18269" y="14035"/>
                  <a:pt x="18281" y="14045"/>
                </a:cubicBezTo>
                <a:cubicBezTo>
                  <a:pt x="18293" y="14055"/>
                  <a:pt x="18307" y="14060"/>
                  <a:pt x="18320" y="14060"/>
                </a:cubicBezTo>
                <a:cubicBezTo>
                  <a:pt x="18338" y="14060"/>
                  <a:pt x="18355" y="14052"/>
                  <a:pt x="18366" y="14036"/>
                </a:cubicBezTo>
                <a:cubicBezTo>
                  <a:pt x="18549" y="13779"/>
                  <a:pt x="18715" y="13549"/>
                  <a:pt x="18897" y="13331"/>
                </a:cubicBezTo>
                <a:cubicBezTo>
                  <a:pt x="18920" y="13305"/>
                  <a:pt x="18917" y="13263"/>
                  <a:pt x="18891" y="13237"/>
                </a:cubicBezTo>
                <a:cubicBezTo>
                  <a:pt x="18879" y="13225"/>
                  <a:pt x="18863" y="13219"/>
                  <a:pt x="18848" y="13219"/>
                </a:cubicBezTo>
                <a:close/>
                <a:moveTo>
                  <a:pt x="27299" y="13772"/>
                </a:moveTo>
                <a:cubicBezTo>
                  <a:pt x="27284" y="13772"/>
                  <a:pt x="27269" y="13777"/>
                  <a:pt x="27258" y="13790"/>
                </a:cubicBezTo>
                <a:cubicBezTo>
                  <a:pt x="27242" y="13806"/>
                  <a:pt x="27236" y="13830"/>
                  <a:pt x="27242" y="13854"/>
                </a:cubicBezTo>
                <a:cubicBezTo>
                  <a:pt x="27245" y="13864"/>
                  <a:pt x="27249" y="13875"/>
                  <a:pt x="27258" y="13884"/>
                </a:cubicBezTo>
                <a:cubicBezTo>
                  <a:pt x="27455" y="14111"/>
                  <a:pt x="27646" y="14355"/>
                  <a:pt x="27821" y="14608"/>
                </a:cubicBezTo>
                <a:cubicBezTo>
                  <a:pt x="27834" y="14626"/>
                  <a:pt x="27853" y="14635"/>
                  <a:pt x="27872" y="14635"/>
                </a:cubicBezTo>
                <a:cubicBezTo>
                  <a:pt x="27884" y="14635"/>
                  <a:pt x="27897" y="14631"/>
                  <a:pt x="27907" y="14623"/>
                </a:cubicBezTo>
                <a:cubicBezTo>
                  <a:pt x="27934" y="14601"/>
                  <a:pt x="27938" y="14560"/>
                  <a:pt x="27918" y="14530"/>
                </a:cubicBezTo>
                <a:cubicBezTo>
                  <a:pt x="27740" y="14272"/>
                  <a:pt x="27546" y="14025"/>
                  <a:pt x="27345" y="13794"/>
                </a:cubicBezTo>
                <a:cubicBezTo>
                  <a:pt x="27332" y="13779"/>
                  <a:pt x="27315" y="13772"/>
                  <a:pt x="27299" y="13772"/>
                </a:cubicBezTo>
                <a:close/>
                <a:moveTo>
                  <a:pt x="12451" y="14328"/>
                </a:moveTo>
                <a:cubicBezTo>
                  <a:pt x="12436" y="14328"/>
                  <a:pt x="12421" y="14335"/>
                  <a:pt x="12410" y="14347"/>
                </a:cubicBezTo>
                <a:cubicBezTo>
                  <a:pt x="12394" y="14364"/>
                  <a:pt x="12389" y="14388"/>
                  <a:pt x="12395" y="14410"/>
                </a:cubicBezTo>
                <a:cubicBezTo>
                  <a:pt x="12398" y="14422"/>
                  <a:pt x="12403" y="14433"/>
                  <a:pt x="12412" y="14442"/>
                </a:cubicBezTo>
                <a:cubicBezTo>
                  <a:pt x="12623" y="14666"/>
                  <a:pt x="12855" y="14872"/>
                  <a:pt x="13101" y="15055"/>
                </a:cubicBezTo>
                <a:cubicBezTo>
                  <a:pt x="13112" y="15064"/>
                  <a:pt x="13125" y="15068"/>
                  <a:pt x="13137" y="15068"/>
                </a:cubicBezTo>
                <a:cubicBezTo>
                  <a:pt x="13156" y="15068"/>
                  <a:pt x="13175" y="15058"/>
                  <a:pt x="13186" y="15039"/>
                </a:cubicBezTo>
                <a:cubicBezTo>
                  <a:pt x="13205" y="15008"/>
                  <a:pt x="13196" y="14967"/>
                  <a:pt x="13167" y="14945"/>
                </a:cubicBezTo>
                <a:cubicBezTo>
                  <a:pt x="12928" y="14767"/>
                  <a:pt x="12701" y="14566"/>
                  <a:pt x="12496" y="14348"/>
                </a:cubicBezTo>
                <a:cubicBezTo>
                  <a:pt x="12484" y="14335"/>
                  <a:pt x="12467" y="14328"/>
                  <a:pt x="12451" y="14328"/>
                </a:cubicBezTo>
                <a:close/>
                <a:moveTo>
                  <a:pt x="17786" y="14639"/>
                </a:moveTo>
                <a:cubicBezTo>
                  <a:pt x="17769" y="14639"/>
                  <a:pt x="17753" y="14646"/>
                  <a:pt x="17742" y="14660"/>
                </a:cubicBezTo>
                <a:cubicBezTo>
                  <a:pt x="17532" y="14920"/>
                  <a:pt x="17339" y="15114"/>
                  <a:pt x="17136" y="15273"/>
                </a:cubicBezTo>
                <a:cubicBezTo>
                  <a:pt x="17115" y="15289"/>
                  <a:pt x="17108" y="15317"/>
                  <a:pt x="17114" y="15343"/>
                </a:cubicBezTo>
                <a:cubicBezTo>
                  <a:pt x="17117" y="15350"/>
                  <a:pt x="17120" y="15359"/>
                  <a:pt x="17124" y="15366"/>
                </a:cubicBezTo>
                <a:cubicBezTo>
                  <a:pt x="17137" y="15385"/>
                  <a:pt x="17157" y="15395"/>
                  <a:pt x="17176" y="15395"/>
                </a:cubicBezTo>
                <a:cubicBezTo>
                  <a:pt x="17188" y="15395"/>
                  <a:pt x="17200" y="15391"/>
                  <a:pt x="17211" y="15382"/>
                </a:cubicBezTo>
                <a:cubicBezTo>
                  <a:pt x="17421" y="15218"/>
                  <a:pt x="17620" y="15017"/>
                  <a:pt x="17836" y="14752"/>
                </a:cubicBezTo>
                <a:cubicBezTo>
                  <a:pt x="17858" y="14724"/>
                  <a:pt x="17855" y="14682"/>
                  <a:pt x="17829" y="14657"/>
                </a:cubicBezTo>
                <a:cubicBezTo>
                  <a:pt x="17816" y="14645"/>
                  <a:pt x="17801" y="14639"/>
                  <a:pt x="17786" y="14639"/>
                </a:cubicBezTo>
                <a:close/>
                <a:moveTo>
                  <a:pt x="13895" y="15400"/>
                </a:moveTo>
                <a:cubicBezTo>
                  <a:pt x="13872" y="15400"/>
                  <a:pt x="13851" y="15415"/>
                  <a:pt x="13841" y="15440"/>
                </a:cubicBezTo>
                <a:cubicBezTo>
                  <a:pt x="13836" y="15454"/>
                  <a:pt x="13835" y="15469"/>
                  <a:pt x="13839" y="15483"/>
                </a:cubicBezTo>
                <a:cubicBezTo>
                  <a:pt x="13843" y="15502"/>
                  <a:pt x="13856" y="15519"/>
                  <a:pt x="13874" y="15529"/>
                </a:cubicBezTo>
                <a:cubicBezTo>
                  <a:pt x="14151" y="15663"/>
                  <a:pt x="14432" y="15768"/>
                  <a:pt x="14711" y="15837"/>
                </a:cubicBezTo>
                <a:cubicBezTo>
                  <a:pt x="14716" y="15839"/>
                  <a:pt x="14721" y="15839"/>
                  <a:pt x="14725" y="15839"/>
                </a:cubicBezTo>
                <a:cubicBezTo>
                  <a:pt x="14754" y="15839"/>
                  <a:pt x="14778" y="15818"/>
                  <a:pt x="14782" y="15787"/>
                </a:cubicBezTo>
                <a:cubicBezTo>
                  <a:pt x="14789" y="15751"/>
                  <a:pt x="14767" y="15716"/>
                  <a:pt x="14733" y="15707"/>
                </a:cubicBezTo>
                <a:cubicBezTo>
                  <a:pt x="14463" y="15639"/>
                  <a:pt x="14189" y="15538"/>
                  <a:pt x="13921" y="15407"/>
                </a:cubicBezTo>
                <a:cubicBezTo>
                  <a:pt x="13913" y="15403"/>
                  <a:pt x="13904" y="15400"/>
                  <a:pt x="13895" y="15400"/>
                </a:cubicBezTo>
                <a:close/>
                <a:moveTo>
                  <a:pt x="16417" y="15670"/>
                </a:moveTo>
                <a:cubicBezTo>
                  <a:pt x="16411" y="15670"/>
                  <a:pt x="16406" y="15671"/>
                  <a:pt x="16400" y="15673"/>
                </a:cubicBezTo>
                <a:cubicBezTo>
                  <a:pt x="16334" y="15695"/>
                  <a:pt x="16267" y="15715"/>
                  <a:pt x="16200" y="15732"/>
                </a:cubicBezTo>
                <a:cubicBezTo>
                  <a:pt x="16001" y="15781"/>
                  <a:pt x="15791" y="15808"/>
                  <a:pt x="15576" y="15811"/>
                </a:cubicBezTo>
                <a:cubicBezTo>
                  <a:pt x="15542" y="15811"/>
                  <a:pt x="15516" y="15842"/>
                  <a:pt x="15518" y="15878"/>
                </a:cubicBezTo>
                <a:cubicBezTo>
                  <a:pt x="15518" y="15883"/>
                  <a:pt x="15518" y="15888"/>
                  <a:pt x="15519" y="15892"/>
                </a:cubicBezTo>
                <a:cubicBezTo>
                  <a:pt x="15527" y="15922"/>
                  <a:pt x="15554" y="15944"/>
                  <a:pt x="15583" y="15944"/>
                </a:cubicBezTo>
                <a:cubicBezTo>
                  <a:pt x="15807" y="15941"/>
                  <a:pt x="16025" y="15914"/>
                  <a:pt x="16233" y="15862"/>
                </a:cubicBezTo>
                <a:cubicBezTo>
                  <a:pt x="16303" y="15845"/>
                  <a:pt x="16372" y="15825"/>
                  <a:pt x="16441" y="15801"/>
                </a:cubicBezTo>
                <a:cubicBezTo>
                  <a:pt x="16473" y="15790"/>
                  <a:pt x="16488" y="15752"/>
                  <a:pt x="16479" y="15718"/>
                </a:cubicBezTo>
                <a:cubicBezTo>
                  <a:pt x="16469" y="15689"/>
                  <a:pt x="16444" y="15670"/>
                  <a:pt x="16417" y="15670"/>
                </a:cubicBezTo>
                <a:close/>
                <a:moveTo>
                  <a:pt x="28358" y="15294"/>
                </a:moveTo>
                <a:cubicBezTo>
                  <a:pt x="28348" y="15294"/>
                  <a:pt x="28337" y="15296"/>
                  <a:pt x="28328" y="15302"/>
                </a:cubicBezTo>
                <a:cubicBezTo>
                  <a:pt x="28305" y="15317"/>
                  <a:pt x="28294" y="15347"/>
                  <a:pt x="28301" y="15376"/>
                </a:cubicBezTo>
                <a:cubicBezTo>
                  <a:pt x="28303" y="15381"/>
                  <a:pt x="28305" y="15388"/>
                  <a:pt x="28308" y="15393"/>
                </a:cubicBezTo>
                <a:cubicBezTo>
                  <a:pt x="28456" y="15663"/>
                  <a:pt x="28593" y="15944"/>
                  <a:pt x="28715" y="16229"/>
                </a:cubicBezTo>
                <a:cubicBezTo>
                  <a:pt x="28726" y="16255"/>
                  <a:pt x="28749" y="16270"/>
                  <a:pt x="28773" y="16270"/>
                </a:cubicBezTo>
                <a:cubicBezTo>
                  <a:pt x="28781" y="16270"/>
                  <a:pt x="28789" y="16269"/>
                  <a:pt x="28797" y="16265"/>
                </a:cubicBezTo>
                <a:cubicBezTo>
                  <a:pt x="28828" y="16251"/>
                  <a:pt x="28840" y="16211"/>
                  <a:pt x="28826" y="16177"/>
                </a:cubicBezTo>
                <a:cubicBezTo>
                  <a:pt x="28703" y="15888"/>
                  <a:pt x="28563" y="15602"/>
                  <a:pt x="28413" y="15329"/>
                </a:cubicBezTo>
                <a:cubicBezTo>
                  <a:pt x="28401" y="15306"/>
                  <a:pt x="28379" y="15294"/>
                  <a:pt x="28358" y="15294"/>
                </a:cubicBezTo>
                <a:close/>
                <a:moveTo>
                  <a:pt x="29094" y="17018"/>
                </a:moveTo>
                <a:cubicBezTo>
                  <a:pt x="29088" y="17018"/>
                  <a:pt x="29082" y="17019"/>
                  <a:pt x="29076" y="17021"/>
                </a:cubicBezTo>
                <a:cubicBezTo>
                  <a:pt x="29045" y="17031"/>
                  <a:pt x="29028" y="17066"/>
                  <a:pt x="29036" y="17100"/>
                </a:cubicBezTo>
                <a:cubicBezTo>
                  <a:pt x="29036" y="17101"/>
                  <a:pt x="29038" y="17102"/>
                  <a:pt x="29038" y="17103"/>
                </a:cubicBezTo>
                <a:cubicBezTo>
                  <a:pt x="29112" y="17342"/>
                  <a:pt x="29176" y="17583"/>
                  <a:pt x="29232" y="17823"/>
                </a:cubicBezTo>
                <a:cubicBezTo>
                  <a:pt x="29245" y="17884"/>
                  <a:pt x="29259" y="17946"/>
                  <a:pt x="29270" y="18008"/>
                </a:cubicBezTo>
                <a:cubicBezTo>
                  <a:pt x="29278" y="18038"/>
                  <a:pt x="29306" y="18063"/>
                  <a:pt x="29336" y="18063"/>
                </a:cubicBezTo>
                <a:cubicBezTo>
                  <a:pt x="29338" y="18063"/>
                  <a:pt x="29341" y="18063"/>
                  <a:pt x="29344" y="18063"/>
                </a:cubicBezTo>
                <a:cubicBezTo>
                  <a:pt x="29377" y="18055"/>
                  <a:pt x="29399" y="18021"/>
                  <a:pt x="29391" y="17985"/>
                </a:cubicBezTo>
                <a:cubicBezTo>
                  <a:pt x="29378" y="17922"/>
                  <a:pt x="29364" y="17860"/>
                  <a:pt x="29351" y="17797"/>
                </a:cubicBezTo>
                <a:cubicBezTo>
                  <a:pt x="29296" y="17553"/>
                  <a:pt x="29229" y="17307"/>
                  <a:pt x="29154" y="17066"/>
                </a:cubicBezTo>
                <a:cubicBezTo>
                  <a:pt x="29145" y="17037"/>
                  <a:pt x="29120" y="17018"/>
                  <a:pt x="29094" y="17018"/>
                </a:cubicBezTo>
                <a:close/>
                <a:moveTo>
                  <a:pt x="29455" y="18861"/>
                </a:moveTo>
                <a:cubicBezTo>
                  <a:pt x="29454" y="18861"/>
                  <a:pt x="29454" y="18861"/>
                  <a:pt x="29453" y="18861"/>
                </a:cubicBezTo>
                <a:cubicBezTo>
                  <a:pt x="29419" y="18862"/>
                  <a:pt x="29394" y="18893"/>
                  <a:pt x="29396" y="18929"/>
                </a:cubicBezTo>
                <a:cubicBezTo>
                  <a:pt x="29418" y="19253"/>
                  <a:pt x="29414" y="19563"/>
                  <a:pt x="29384" y="19851"/>
                </a:cubicBezTo>
                <a:cubicBezTo>
                  <a:pt x="29383" y="19860"/>
                  <a:pt x="29383" y="19868"/>
                  <a:pt x="29385" y="19877"/>
                </a:cubicBezTo>
                <a:cubicBezTo>
                  <a:pt x="29391" y="19902"/>
                  <a:pt x="29411" y="19923"/>
                  <a:pt x="29437" y="19928"/>
                </a:cubicBezTo>
                <a:cubicBezTo>
                  <a:pt x="29440" y="19928"/>
                  <a:pt x="29443" y="19929"/>
                  <a:pt x="29446" y="19929"/>
                </a:cubicBezTo>
                <a:cubicBezTo>
                  <a:pt x="29477" y="19929"/>
                  <a:pt x="29502" y="19905"/>
                  <a:pt x="29505" y="19872"/>
                </a:cubicBezTo>
                <a:cubicBezTo>
                  <a:pt x="29536" y="19575"/>
                  <a:pt x="29542" y="19257"/>
                  <a:pt x="29519" y="18926"/>
                </a:cubicBezTo>
                <a:cubicBezTo>
                  <a:pt x="29516" y="18889"/>
                  <a:pt x="29488" y="18861"/>
                  <a:pt x="29455" y="18861"/>
                </a:cubicBezTo>
                <a:close/>
                <a:moveTo>
                  <a:pt x="29244" y="20693"/>
                </a:moveTo>
                <a:cubicBezTo>
                  <a:pt x="29220" y="20693"/>
                  <a:pt x="29198" y="20708"/>
                  <a:pt x="29188" y="20733"/>
                </a:cubicBezTo>
                <a:cubicBezTo>
                  <a:pt x="29086" y="21021"/>
                  <a:pt x="28945" y="21279"/>
                  <a:pt x="28772" y="21501"/>
                </a:cubicBezTo>
                <a:cubicBezTo>
                  <a:pt x="28758" y="21518"/>
                  <a:pt x="28754" y="21540"/>
                  <a:pt x="28759" y="21560"/>
                </a:cubicBezTo>
                <a:cubicBezTo>
                  <a:pt x="28763" y="21574"/>
                  <a:pt x="28769" y="21586"/>
                  <a:pt x="28779" y="21595"/>
                </a:cubicBezTo>
                <a:cubicBezTo>
                  <a:pt x="28792" y="21607"/>
                  <a:pt x="28807" y="21613"/>
                  <a:pt x="28821" y="21613"/>
                </a:cubicBezTo>
                <a:cubicBezTo>
                  <a:pt x="28838" y="21613"/>
                  <a:pt x="28854" y="21605"/>
                  <a:pt x="28866" y="21591"/>
                </a:cubicBezTo>
                <a:cubicBezTo>
                  <a:pt x="29048" y="21358"/>
                  <a:pt x="29196" y="21088"/>
                  <a:pt x="29304" y="20787"/>
                </a:cubicBezTo>
                <a:cubicBezTo>
                  <a:pt x="29315" y="20753"/>
                  <a:pt x="29299" y="20713"/>
                  <a:pt x="29268" y="20698"/>
                </a:cubicBezTo>
                <a:cubicBezTo>
                  <a:pt x="29260" y="20694"/>
                  <a:pt x="29252" y="20693"/>
                  <a:pt x="29244" y="20693"/>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26" name="Google Shape;226;p8"/>
          <p:cNvSpPr/>
          <p:nvPr/>
        </p:nvSpPr>
        <p:spPr>
          <a:xfrm rot="-120">
            <a:off x="11037477" y="6369983"/>
            <a:ext cx="706390" cy="165489"/>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90280000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79"/>
        <p:cNvGrpSpPr/>
        <p:nvPr/>
      </p:nvGrpSpPr>
      <p:grpSpPr>
        <a:xfrm>
          <a:off x="0" y="0"/>
          <a:ext cx="0" cy="0"/>
          <a:chOff x="0" y="0"/>
          <a:chExt cx="0" cy="0"/>
        </a:xfrm>
      </p:grpSpPr>
    </p:spTree>
    <p:extLst>
      <p:ext uri="{BB962C8B-B14F-4D97-AF65-F5344CB8AC3E}">
        <p14:creationId xmlns:p14="http://schemas.microsoft.com/office/powerpoint/2010/main" val="1236118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531"/>
        <p:cNvGrpSpPr/>
        <p:nvPr/>
      </p:nvGrpSpPr>
      <p:grpSpPr>
        <a:xfrm>
          <a:off x="0" y="0"/>
          <a:ext cx="0" cy="0"/>
          <a:chOff x="0" y="0"/>
          <a:chExt cx="0" cy="0"/>
        </a:xfrm>
      </p:grpSpPr>
      <p:sp>
        <p:nvSpPr>
          <p:cNvPr id="532" name="Google Shape;532;p21"/>
          <p:cNvSpPr/>
          <p:nvPr/>
        </p:nvSpPr>
        <p:spPr>
          <a:xfrm>
            <a:off x="-601546" y="3868491"/>
            <a:ext cx="3448184" cy="3593324"/>
          </a:xfrm>
          <a:custGeom>
            <a:avLst/>
            <a:gdLst/>
            <a:ahLst/>
            <a:cxnLst/>
            <a:rect l="l" t="t" r="r" b="b"/>
            <a:pathLst>
              <a:path w="16369" h="17058" extrusionOk="0">
                <a:moveTo>
                  <a:pt x="5829" y="1"/>
                </a:moveTo>
                <a:cubicBezTo>
                  <a:pt x="5334" y="1"/>
                  <a:pt x="4839" y="58"/>
                  <a:pt x="4360" y="159"/>
                </a:cubicBezTo>
                <a:cubicBezTo>
                  <a:pt x="4030" y="230"/>
                  <a:pt x="3295" y="699"/>
                  <a:pt x="3438" y="702"/>
                </a:cubicBezTo>
                <a:cubicBezTo>
                  <a:pt x="2321" y="1836"/>
                  <a:pt x="2234" y="3557"/>
                  <a:pt x="2129" y="5064"/>
                </a:cubicBezTo>
                <a:cubicBezTo>
                  <a:pt x="1990" y="7098"/>
                  <a:pt x="1660" y="9115"/>
                  <a:pt x="1127" y="11083"/>
                </a:cubicBezTo>
                <a:cubicBezTo>
                  <a:pt x="826" y="12197"/>
                  <a:pt x="460" y="13293"/>
                  <a:pt x="35" y="14365"/>
                </a:cubicBezTo>
                <a:cubicBezTo>
                  <a:pt x="0" y="14453"/>
                  <a:pt x="50" y="14547"/>
                  <a:pt x="144" y="14565"/>
                </a:cubicBezTo>
                <a:cubicBezTo>
                  <a:pt x="3129" y="15121"/>
                  <a:pt x="6113" y="15678"/>
                  <a:pt x="9098" y="16235"/>
                </a:cubicBezTo>
                <a:cubicBezTo>
                  <a:pt x="9845" y="16375"/>
                  <a:pt x="10591" y="16514"/>
                  <a:pt x="11337" y="16653"/>
                </a:cubicBezTo>
                <a:cubicBezTo>
                  <a:pt x="12039" y="16784"/>
                  <a:pt x="12743" y="16949"/>
                  <a:pt x="13454" y="17030"/>
                </a:cubicBezTo>
                <a:cubicBezTo>
                  <a:pt x="13604" y="17047"/>
                  <a:pt x="13756" y="17058"/>
                  <a:pt x="13907" y="17058"/>
                </a:cubicBezTo>
                <a:cubicBezTo>
                  <a:pt x="14359" y="17058"/>
                  <a:pt x="14804" y="16965"/>
                  <a:pt x="15183" y="16694"/>
                </a:cubicBezTo>
                <a:cubicBezTo>
                  <a:pt x="15632" y="16373"/>
                  <a:pt x="15926" y="15869"/>
                  <a:pt x="16060" y="15339"/>
                </a:cubicBezTo>
                <a:cubicBezTo>
                  <a:pt x="16369" y="14114"/>
                  <a:pt x="15800" y="12781"/>
                  <a:pt x="15182" y="11745"/>
                </a:cubicBezTo>
                <a:cubicBezTo>
                  <a:pt x="14547" y="10679"/>
                  <a:pt x="13684" y="9818"/>
                  <a:pt x="12681" y="9099"/>
                </a:cubicBezTo>
                <a:cubicBezTo>
                  <a:pt x="11757" y="8436"/>
                  <a:pt x="10725" y="7754"/>
                  <a:pt x="10485" y="6560"/>
                </a:cubicBezTo>
                <a:cubicBezTo>
                  <a:pt x="10242" y="5357"/>
                  <a:pt x="10635" y="4113"/>
                  <a:pt x="10285" y="2920"/>
                </a:cubicBezTo>
                <a:cubicBezTo>
                  <a:pt x="9973" y="1857"/>
                  <a:pt x="9136" y="1003"/>
                  <a:pt x="8160" y="515"/>
                </a:cubicBezTo>
                <a:cubicBezTo>
                  <a:pt x="7437" y="153"/>
                  <a:pt x="6634" y="1"/>
                  <a:pt x="5829" y="1"/>
                </a:cubicBezTo>
                <a:close/>
              </a:path>
            </a:pathLst>
          </a:custGeom>
          <a:solidFill>
            <a:schemeClr val="accent1">
              <a:alpha val="4972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33" name="Google Shape;533;p21"/>
          <p:cNvSpPr/>
          <p:nvPr/>
        </p:nvSpPr>
        <p:spPr>
          <a:xfrm>
            <a:off x="8630827" y="5542354"/>
            <a:ext cx="3908040" cy="1610867"/>
          </a:xfrm>
          <a:custGeom>
            <a:avLst/>
            <a:gdLst/>
            <a:ahLst/>
            <a:cxnLst/>
            <a:rect l="l" t="t" r="r" b="b"/>
            <a:pathLst>
              <a:path w="18552" h="7647" extrusionOk="0">
                <a:moveTo>
                  <a:pt x="10153" y="0"/>
                </a:moveTo>
                <a:cubicBezTo>
                  <a:pt x="9767" y="0"/>
                  <a:pt x="9389" y="166"/>
                  <a:pt x="9054" y="416"/>
                </a:cubicBezTo>
                <a:cubicBezTo>
                  <a:pt x="8513" y="821"/>
                  <a:pt x="8082" y="1378"/>
                  <a:pt x="7579" y="1834"/>
                </a:cubicBezTo>
                <a:cubicBezTo>
                  <a:pt x="7060" y="2305"/>
                  <a:pt x="6487" y="2705"/>
                  <a:pt x="5872" y="2994"/>
                </a:cubicBezTo>
                <a:cubicBezTo>
                  <a:pt x="5271" y="3278"/>
                  <a:pt x="4630" y="3458"/>
                  <a:pt x="3977" y="3481"/>
                </a:cubicBezTo>
                <a:cubicBezTo>
                  <a:pt x="3929" y="3483"/>
                  <a:pt x="3881" y="3484"/>
                  <a:pt x="3834" y="3484"/>
                </a:cubicBezTo>
                <a:cubicBezTo>
                  <a:pt x="3559" y="3484"/>
                  <a:pt x="3285" y="3455"/>
                  <a:pt x="3015" y="3396"/>
                </a:cubicBezTo>
                <a:cubicBezTo>
                  <a:pt x="2664" y="3318"/>
                  <a:pt x="2330" y="3164"/>
                  <a:pt x="1977" y="3093"/>
                </a:cubicBezTo>
                <a:cubicBezTo>
                  <a:pt x="1875" y="3072"/>
                  <a:pt x="1772" y="3061"/>
                  <a:pt x="1671" y="3061"/>
                </a:cubicBezTo>
                <a:cubicBezTo>
                  <a:pt x="1440" y="3061"/>
                  <a:pt x="1217" y="3120"/>
                  <a:pt x="1014" y="3265"/>
                </a:cubicBezTo>
                <a:cubicBezTo>
                  <a:pt x="754" y="3450"/>
                  <a:pt x="551" y="3734"/>
                  <a:pt x="397" y="4032"/>
                </a:cubicBezTo>
                <a:cubicBezTo>
                  <a:pt x="125" y="4561"/>
                  <a:pt x="1" y="5210"/>
                  <a:pt x="74" y="5820"/>
                </a:cubicBezTo>
                <a:cubicBezTo>
                  <a:pt x="147" y="6440"/>
                  <a:pt x="426" y="7003"/>
                  <a:pt x="909" y="7319"/>
                </a:cubicBezTo>
                <a:cubicBezTo>
                  <a:pt x="1315" y="7583"/>
                  <a:pt x="1783" y="7647"/>
                  <a:pt x="2245" y="7647"/>
                </a:cubicBezTo>
                <a:cubicBezTo>
                  <a:pt x="2414" y="7647"/>
                  <a:pt x="2582" y="7638"/>
                  <a:pt x="2746" y="7628"/>
                </a:cubicBezTo>
                <a:cubicBezTo>
                  <a:pt x="4356" y="7524"/>
                  <a:pt x="5965" y="7405"/>
                  <a:pt x="7575" y="7294"/>
                </a:cubicBezTo>
                <a:cubicBezTo>
                  <a:pt x="9186" y="7184"/>
                  <a:pt x="10799" y="7072"/>
                  <a:pt x="12410" y="6961"/>
                </a:cubicBezTo>
                <a:cubicBezTo>
                  <a:pt x="14021" y="6849"/>
                  <a:pt x="15633" y="6738"/>
                  <a:pt x="17244" y="6628"/>
                </a:cubicBezTo>
                <a:cubicBezTo>
                  <a:pt x="17639" y="6600"/>
                  <a:pt x="18032" y="6573"/>
                  <a:pt x="18427" y="6545"/>
                </a:cubicBezTo>
                <a:cubicBezTo>
                  <a:pt x="18510" y="6540"/>
                  <a:pt x="18551" y="6442"/>
                  <a:pt x="18512" y="6361"/>
                </a:cubicBezTo>
                <a:cubicBezTo>
                  <a:pt x="18072" y="5436"/>
                  <a:pt x="17853" y="4395"/>
                  <a:pt x="17868" y="3350"/>
                </a:cubicBezTo>
                <a:lnTo>
                  <a:pt x="17868" y="3350"/>
                </a:lnTo>
                <a:cubicBezTo>
                  <a:pt x="17868" y="3350"/>
                  <a:pt x="17868" y="3350"/>
                  <a:pt x="17868" y="3350"/>
                </a:cubicBezTo>
                <a:cubicBezTo>
                  <a:pt x="17890" y="3350"/>
                  <a:pt x="17910" y="3113"/>
                  <a:pt x="17876" y="3104"/>
                </a:cubicBezTo>
                <a:cubicBezTo>
                  <a:pt x="17876" y="3094"/>
                  <a:pt x="17876" y="3084"/>
                  <a:pt x="17877" y="3074"/>
                </a:cubicBezTo>
                <a:cubicBezTo>
                  <a:pt x="17881" y="2998"/>
                  <a:pt x="17832" y="2961"/>
                  <a:pt x="17781" y="2961"/>
                </a:cubicBezTo>
                <a:cubicBezTo>
                  <a:pt x="17737" y="2961"/>
                  <a:pt x="17692" y="2987"/>
                  <a:pt x="17673" y="3037"/>
                </a:cubicBezTo>
                <a:cubicBezTo>
                  <a:pt x="17189" y="2853"/>
                  <a:pt x="16735" y="2520"/>
                  <a:pt x="16216" y="2520"/>
                </a:cubicBezTo>
                <a:cubicBezTo>
                  <a:pt x="16186" y="2520"/>
                  <a:pt x="16156" y="2521"/>
                  <a:pt x="16126" y="2523"/>
                </a:cubicBezTo>
                <a:cubicBezTo>
                  <a:pt x="15979" y="2534"/>
                  <a:pt x="15839" y="2570"/>
                  <a:pt x="15704" y="2620"/>
                </a:cubicBezTo>
                <a:lnTo>
                  <a:pt x="15674" y="2632"/>
                </a:lnTo>
                <a:cubicBezTo>
                  <a:pt x="15287" y="2786"/>
                  <a:pt x="14937" y="3066"/>
                  <a:pt x="14573" y="3274"/>
                </a:cubicBezTo>
                <a:cubicBezTo>
                  <a:pt x="14335" y="3409"/>
                  <a:pt x="14077" y="3514"/>
                  <a:pt x="13808" y="3514"/>
                </a:cubicBezTo>
                <a:cubicBezTo>
                  <a:pt x="13791" y="3514"/>
                  <a:pt x="13773" y="3514"/>
                  <a:pt x="13756" y="3513"/>
                </a:cubicBezTo>
                <a:cubicBezTo>
                  <a:pt x="13474" y="3499"/>
                  <a:pt x="13208" y="3356"/>
                  <a:pt x="12990" y="3156"/>
                </a:cubicBezTo>
                <a:cubicBezTo>
                  <a:pt x="12520" y="2727"/>
                  <a:pt x="12245" y="2115"/>
                  <a:pt x="11938" y="1541"/>
                </a:cubicBezTo>
                <a:cubicBezTo>
                  <a:pt x="11643" y="990"/>
                  <a:pt x="11280" y="403"/>
                  <a:pt x="10742" y="139"/>
                </a:cubicBezTo>
                <a:cubicBezTo>
                  <a:pt x="10546" y="43"/>
                  <a:pt x="10349" y="0"/>
                  <a:pt x="10153" y="0"/>
                </a:cubicBezTo>
                <a:close/>
              </a:path>
            </a:pathLst>
          </a:custGeom>
          <a:solidFill>
            <a:schemeClr val="lt2">
              <a:alpha val="4860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34" name="Google Shape;534;p21"/>
          <p:cNvSpPr/>
          <p:nvPr/>
        </p:nvSpPr>
        <p:spPr>
          <a:xfrm>
            <a:off x="-392787" y="-106839"/>
            <a:ext cx="5407050" cy="1457932"/>
          </a:xfrm>
          <a:custGeom>
            <a:avLst/>
            <a:gdLst/>
            <a:ahLst/>
            <a:cxnLst/>
            <a:rect l="l" t="t" r="r" b="b"/>
            <a:pathLst>
              <a:path w="25668" h="6921" extrusionOk="0">
                <a:moveTo>
                  <a:pt x="25573" y="0"/>
                </a:moveTo>
                <a:lnTo>
                  <a:pt x="22584" y="1"/>
                </a:lnTo>
                <a:lnTo>
                  <a:pt x="22467" y="1"/>
                </a:lnTo>
                <a:lnTo>
                  <a:pt x="0" y="3"/>
                </a:lnTo>
                <a:lnTo>
                  <a:pt x="1" y="1330"/>
                </a:lnTo>
                <a:lnTo>
                  <a:pt x="1" y="2596"/>
                </a:lnTo>
                <a:lnTo>
                  <a:pt x="2" y="3737"/>
                </a:lnTo>
                <a:lnTo>
                  <a:pt x="2" y="5002"/>
                </a:lnTo>
                <a:lnTo>
                  <a:pt x="3" y="6144"/>
                </a:lnTo>
                <a:lnTo>
                  <a:pt x="3" y="6274"/>
                </a:lnTo>
                <a:cubicBezTo>
                  <a:pt x="454" y="6274"/>
                  <a:pt x="911" y="6248"/>
                  <a:pt x="1366" y="6205"/>
                </a:cubicBezTo>
                <a:cubicBezTo>
                  <a:pt x="1557" y="6187"/>
                  <a:pt x="1747" y="6167"/>
                  <a:pt x="1936" y="6144"/>
                </a:cubicBezTo>
                <a:cubicBezTo>
                  <a:pt x="2414" y="6085"/>
                  <a:pt x="2887" y="6012"/>
                  <a:pt x="3342" y="5932"/>
                </a:cubicBezTo>
                <a:cubicBezTo>
                  <a:pt x="4344" y="5756"/>
                  <a:pt x="5389" y="5552"/>
                  <a:pt x="6425" y="5552"/>
                </a:cubicBezTo>
                <a:cubicBezTo>
                  <a:pt x="6713" y="5552"/>
                  <a:pt x="7001" y="5568"/>
                  <a:pt x="7286" y="5605"/>
                </a:cubicBezTo>
                <a:cubicBezTo>
                  <a:pt x="8016" y="5698"/>
                  <a:pt x="8646" y="5918"/>
                  <a:pt x="9273" y="6143"/>
                </a:cubicBezTo>
                <a:cubicBezTo>
                  <a:pt x="9331" y="6163"/>
                  <a:pt x="9388" y="6184"/>
                  <a:pt x="9446" y="6204"/>
                </a:cubicBezTo>
                <a:cubicBezTo>
                  <a:pt x="9690" y="6291"/>
                  <a:pt x="9934" y="6378"/>
                  <a:pt x="10185" y="6455"/>
                </a:cubicBezTo>
                <a:cubicBezTo>
                  <a:pt x="11085" y="6736"/>
                  <a:pt x="12117" y="6921"/>
                  <a:pt x="13162" y="6921"/>
                </a:cubicBezTo>
                <a:cubicBezTo>
                  <a:pt x="13234" y="6921"/>
                  <a:pt x="13306" y="6920"/>
                  <a:pt x="13377" y="6918"/>
                </a:cubicBezTo>
                <a:cubicBezTo>
                  <a:pt x="14468" y="6893"/>
                  <a:pt x="15560" y="6647"/>
                  <a:pt x="16250" y="6204"/>
                </a:cubicBezTo>
                <a:cubicBezTo>
                  <a:pt x="16269" y="6191"/>
                  <a:pt x="16286" y="6180"/>
                  <a:pt x="16304" y="6168"/>
                </a:cubicBezTo>
                <a:cubicBezTo>
                  <a:pt x="16317" y="6160"/>
                  <a:pt x="16329" y="6151"/>
                  <a:pt x="16341" y="6142"/>
                </a:cubicBezTo>
                <a:cubicBezTo>
                  <a:pt x="16809" y="5812"/>
                  <a:pt x="17054" y="5407"/>
                  <a:pt x="17282" y="5000"/>
                </a:cubicBezTo>
                <a:cubicBezTo>
                  <a:pt x="17293" y="4980"/>
                  <a:pt x="17304" y="4959"/>
                  <a:pt x="17316" y="4939"/>
                </a:cubicBezTo>
                <a:cubicBezTo>
                  <a:pt x="17541" y="4532"/>
                  <a:pt x="17760" y="4125"/>
                  <a:pt x="18175" y="3797"/>
                </a:cubicBezTo>
                <a:cubicBezTo>
                  <a:pt x="18202" y="3776"/>
                  <a:pt x="18230" y="3755"/>
                  <a:pt x="18257" y="3735"/>
                </a:cubicBezTo>
                <a:cubicBezTo>
                  <a:pt x="18421" y="3617"/>
                  <a:pt x="18613" y="3510"/>
                  <a:pt x="18844" y="3420"/>
                </a:cubicBezTo>
                <a:cubicBezTo>
                  <a:pt x="19831" y="3028"/>
                  <a:pt x="21189" y="3061"/>
                  <a:pt x="22363" y="2860"/>
                </a:cubicBezTo>
                <a:cubicBezTo>
                  <a:pt x="22398" y="2854"/>
                  <a:pt x="22433" y="2848"/>
                  <a:pt x="22468" y="2841"/>
                </a:cubicBezTo>
                <a:cubicBezTo>
                  <a:pt x="22508" y="2834"/>
                  <a:pt x="22546" y="2827"/>
                  <a:pt x="22585" y="2819"/>
                </a:cubicBezTo>
                <a:cubicBezTo>
                  <a:pt x="22879" y="2759"/>
                  <a:pt x="23162" y="2683"/>
                  <a:pt x="23427" y="2592"/>
                </a:cubicBezTo>
                <a:cubicBezTo>
                  <a:pt x="23485" y="2573"/>
                  <a:pt x="23544" y="2552"/>
                  <a:pt x="23600" y="2531"/>
                </a:cubicBezTo>
                <a:cubicBezTo>
                  <a:pt x="24363" y="2247"/>
                  <a:pt x="24968" y="1845"/>
                  <a:pt x="25312" y="1389"/>
                </a:cubicBezTo>
                <a:cubicBezTo>
                  <a:pt x="25328" y="1367"/>
                  <a:pt x="25343" y="1347"/>
                  <a:pt x="25357" y="1326"/>
                </a:cubicBezTo>
                <a:cubicBezTo>
                  <a:pt x="25437" y="1213"/>
                  <a:pt x="25499" y="1097"/>
                  <a:pt x="25543" y="978"/>
                </a:cubicBezTo>
                <a:cubicBezTo>
                  <a:pt x="25668" y="651"/>
                  <a:pt x="25664" y="324"/>
                  <a:pt x="25573" y="0"/>
                </a:cubicBezTo>
                <a:close/>
              </a:path>
            </a:pathLst>
          </a:custGeom>
          <a:solidFill>
            <a:schemeClr val="dk2">
              <a:alpha val="4916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35" name="Google Shape;535;p21"/>
          <p:cNvSpPr/>
          <p:nvPr/>
        </p:nvSpPr>
        <p:spPr>
          <a:xfrm>
            <a:off x="7900065" y="-295733"/>
            <a:ext cx="4672080" cy="3727300"/>
          </a:xfrm>
          <a:custGeom>
            <a:avLst/>
            <a:gdLst/>
            <a:ahLst/>
            <a:cxnLst/>
            <a:rect l="l" t="t" r="r" b="b"/>
            <a:pathLst>
              <a:path w="22179" h="17694" extrusionOk="0">
                <a:moveTo>
                  <a:pt x="6745" y="1"/>
                </a:moveTo>
                <a:cubicBezTo>
                  <a:pt x="5279" y="1"/>
                  <a:pt x="3909" y="579"/>
                  <a:pt x="2805" y="1417"/>
                </a:cubicBezTo>
                <a:cubicBezTo>
                  <a:pt x="1651" y="2293"/>
                  <a:pt x="713" y="3427"/>
                  <a:pt x="356" y="4720"/>
                </a:cubicBezTo>
                <a:cubicBezTo>
                  <a:pt x="1" y="6014"/>
                  <a:pt x="287" y="7472"/>
                  <a:pt x="1297" y="8473"/>
                </a:cubicBezTo>
                <a:cubicBezTo>
                  <a:pt x="2084" y="9254"/>
                  <a:pt x="3260" y="9736"/>
                  <a:pt x="3846" y="10640"/>
                </a:cubicBezTo>
                <a:cubicBezTo>
                  <a:pt x="4605" y="11813"/>
                  <a:pt x="4133" y="13292"/>
                  <a:pt x="4490" y="14600"/>
                </a:cubicBezTo>
                <a:cubicBezTo>
                  <a:pt x="4708" y="15396"/>
                  <a:pt x="5235" y="16113"/>
                  <a:pt x="5912" y="16684"/>
                </a:cubicBezTo>
                <a:cubicBezTo>
                  <a:pt x="6532" y="17205"/>
                  <a:pt x="7314" y="17622"/>
                  <a:pt x="8175" y="17685"/>
                </a:cubicBezTo>
                <a:cubicBezTo>
                  <a:pt x="8256" y="17691"/>
                  <a:pt x="8336" y="17694"/>
                  <a:pt x="8416" y="17694"/>
                </a:cubicBezTo>
                <a:cubicBezTo>
                  <a:pt x="10005" y="17694"/>
                  <a:pt x="11391" y="16578"/>
                  <a:pt x="12993" y="16395"/>
                </a:cubicBezTo>
                <a:cubicBezTo>
                  <a:pt x="13164" y="16375"/>
                  <a:pt x="13335" y="16367"/>
                  <a:pt x="13506" y="16367"/>
                </a:cubicBezTo>
                <a:cubicBezTo>
                  <a:pt x="14757" y="16367"/>
                  <a:pt x="16000" y="16827"/>
                  <a:pt x="17259" y="16827"/>
                </a:cubicBezTo>
                <a:cubicBezTo>
                  <a:pt x="17356" y="16827"/>
                  <a:pt x="17454" y="16824"/>
                  <a:pt x="17551" y="16818"/>
                </a:cubicBezTo>
                <a:cubicBezTo>
                  <a:pt x="19291" y="16711"/>
                  <a:pt x="20792" y="15567"/>
                  <a:pt x="21485" y="14180"/>
                </a:cubicBezTo>
                <a:cubicBezTo>
                  <a:pt x="22179" y="12793"/>
                  <a:pt x="22168" y="11210"/>
                  <a:pt x="21846" y="9725"/>
                </a:cubicBezTo>
                <a:cubicBezTo>
                  <a:pt x="21659" y="8862"/>
                  <a:pt x="21361" y="7995"/>
                  <a:pt x="20759" y="7289"/>
                </a:cubicBezTo>
                <a:cubicBezTo>
                  <a:pt x="19574" y="5897"/>
                  <a:pt x="17483" y="5388"/>
                  <a:pt x="15558" y="4931"/>
                </a:cubicBezTo>
                <a:cubicBezTo>
                  <a:pt x="13632" y="4475"/>
                  <a:pt x="11547" y="3872"/>
                  <a:pt x="10504" y="2396"/>
                </a:cubicBezTo>
                <a:cubicBezTo>
                  <a:pt x="9551" y="1047"/>
                  <a:pt x="9231" y="194"/>
                  <a:pt x="7220" y="21"/>
                </a:cubicBezTo>
                <a:cubicBezTo>
                  <a:pt x="7061" y="7"/>
                  <a:pt x="6902" y="1"/>
                  <a:pt x="6745" y="1"/>
                </a:cubicBezTo>
                <a:close/>
              </a:path>
            </a:pathLst>
          </a:custGeom>
          <a:solidFill>
            <a:schemeClr val="accent2">
              <a:alpha val="5028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36" name="Google Shape;536;p21"/>
          <p:cNvSpPr txBox="1">
            <a:spLocks noGrp="1"/>
          </p:cNvSpPr>
          <p:nvPr>
            <p:ph type="title"/>
          </p:nvPr>
        </p:nvSpPr>
        <p:spPr>
          <a:xfrm>
            <a:off x="3620900" y="1011936"/>
            <a:ext cx="4950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sz="2793">
                <a:solidFill>
                  <a:schemeClr val="dk1"/>
                </a:solidFill>
              </a:defRPr>
            </a:lvl1pPr>
            <a:lvl2pPr lvl="1" rtl="0">
              <a:spcBef>
                <a:spcPts val="0"/>
              </a:spcBef>
              <a:spcAft>
                <a:spcPts val="0"/>
              </a:spcAft>
              <a:buClr>
                <a:schemeClr val="dk1"/>
              </a:buClr>
              <a:buSzPts val="2800"/>
              <a:buNone/>
              <a:defRPr>
                <a:solidFill>
                  <a:schemeClr val="dk1"/>
                </a:solidFill>
              </a:defRPr>
            </a:lvl2pPr>
            <a:lvl3pPr lvl="2" rtl="0">
              <a:spcBef>
                <a:spcPts val="0"/>
              </a:spcBef>
              <a:spcAft>
                <a:spcPts val="0"/>
              </a:spcAft>
              <a:buClr>
                <a:schemeClr val="dk1"/>
              </a:buClr>
              <a:buSzPts val="2800"/>
              <a:buNone/>
              <a:defRPr>
                <a:solidFill>
                  <a:schemeClr val="dk1"/>
                </a:solidFill>
              </a:defRPr>
            </a:lvl3pPr>
            <a:lvl4pPr lvl="3" rtl="0">
              <a:spcBef>
                <a:spcPts val="0"/>
              </a:spcBef>
              <a:spcAft>
                <a:spcPts val="0"/>
              </a:spcAft>
              <a:buClr>
                <a:schemeClr val="dk1"/>
              </a:buClr>
              <a:buSzPts val="2800"/>
              <a:buNone/>
              <a:defRPr>
                <a:solidFill>
                  <a:schemeClr val="dk1"/>
                </a:solidFill>
              </a:defRPr>
            </a:lvl4pPr>
            <a:lvl5pPr lvl="4" rtl="0">
              <a:spcBef>
                <a:spcPts val="0"/>
              </a:spcBef>
              <a:spcAft>
                <a:spcPts val="0"/>
              </a:spcAft>
              <a:buClr>
                <a:schemeClr val="dk1"/>
              </a:buClr>
              <a:buSzPts val="2800"/>
              <a:buNone/>
              <a:defRPr>
                <a:solidFill>
                  <a:schemeClr val="dk1"/>
                </a:solidFill>
              </a:defRPr>
            </a:lvl5pPr>
            <a:lvl6pPr lvl="5" rtl="0">
              <a:spcBef>
                <a:spcPts val="0"/>
              </a:spcBef>
              <a:spcAft>
                <a:spcPts val="0"/>
              </a:spcAft>
              <a:buClr>
                <a:schemeClr val="dk1"/>
              </a:buClr>
              <a:buSzPts val="2800"/>
              <a:buNone/>
              <a:defRPr>
                <a:solidFill>
                  <a:schemeClr val="dk1"/>
                </a:solidFill>
              </a:defRPr>
            </a:lvl6pPr>
            <a:lvl7pPr lvl="6" rtl="0">
              <a:spcBef>
                <a:spcPts val="0"/>
              </a:spcBef>
              <a:spcAft>
                <a:spcPts val="0"/>
              </a:spcAft>
              <a:buClr>
                <a:schemeClr val="dk1"/>
              </a:buClr>
              <a:buSzPts val="2800"/>
              <a:buNone/>
              <a:defRPr>
                <a:solidFill>
                  <a:schemeClr val="dk1"/>
                </a:solidFill>
              </a:defRPr>
            </a:lvl7pPr>
            <a:lvl8pPr lvl="7" rtl="0">
              <a:spcBef>
                <a:spcPts val="0"/>
              </a:spcBef>
              <a:spcAft>
                <a:spcPts val="0"/>
              </a:spcAft>
              <a:buClr>
                <a:schemeClr val="dk1"/>
              </a:buClr>
              <a:buSzPts val="2800"/>
              <a:buNone/>
              <a:defRPr>
                <a:solidFill>
                  <a:schemeClr val="dk1"/>
                </a:solidFill>
              </a:defRPr>
            </a:lvl8pPr>
            <a:lvl9pPr lvl="8" rtl="0">
              <a:spcBef>
                <a:spcPts val="0"/>
              </a:spcBef>
              <a:spcAft>
                <a:spcPts val="0"/>
              </a:spcAft>
              <a:buClr>
                <a:schemeClr val="dk1"/>
              </a:buClr>
              <a:buSzPts val="2800"/>
              <a:buNone/>
              <a:defRPr>
                <a:solidFill>
                  <a:schemeClr val="dk1"/>
                </a:solidFill>
              </a:defRPr>
            </a:lvl9pPr>
          </a:lstStyle>
          <a:p>
            <a:endParaRPr/>
          </a:p>
        </p:txBody>
      </p:sp>
      <p:sp>
        <p:nvSpPr>
          <p:cNvPr id="537" name="Google Shape;537;p21"/>
          <p:cNvSpPr txBox="1">
            <a:spLocks noGrp="1"/>
          </p:cNvSpPr>
          <p:nvPr>
            <p:ph type="title" idx="2"/>
          </p:nvPr>
        </p:nvSpPr>
        <p:spPr>
          <a:xfrm>
            <a:off x="938933" y="3377667"/>
            <a:ext cx="3328400" cy="40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394"/>
            </a:lvl1pPr>
            <a:lvl2pPr lvl="1" algn="ctr" rtl="0">
              <a:spcBef>
                <a:spcPts val="0"/>
              </a:spcBef>
              <a:spcAft>
                <a:spcPts val="0"/>
              </a:spcAft>
              <a:buSzPts val="2500"/>
              <a:buNone/>
              <a:defRPr sz="3325"/>
            </a:lvl2pPr>
            <a:lvl3pPr lvl="2" algn="ctr" rtl="0">
              <a:spcBef>
                <a:spcPts val="0"/>
              </a:spcBef>
              <a:spcAft>
                <a:spcPts val="0"/>
              </a:spcAft>
              <a:buSzPts val="2500"/>
              <a:buNone/>
              <a:defRPr sz="3325"/>
            </a:lvl3pPr>
            <a:lvl4pPr lvl="3" algn="ctr" rtl="0">
              <a:spcBef>
                <a:spcPts val="0"/>
              </a:spcBef>
              <a:spcAft>
                <a:spcPts val="0"/>
              </a:spcAft>
              <a:buSzPts val="2500"/>
              <a:buNone/>
              <a:defRPr sz="3325"/>
            </a:lvl4pPr>
            <a:lvl5pPr lvl="4" algn="ctr" rtl="0">
              <a:spcBef>
                <a:spcPts val="0"/>
              </a:spcBef>
              <a:spcAft>
                <a:spcPts val="0"/>
              </a:spcAft>
              <a:buSzPts val="2500"/>
              <a:buNone/>
              <a:defRPr sz="3325"/>
            </a:lvl5pPr>
            <a:lvl6pPr lvl="5" algn="ctr" rtl="0">
              <a:spcBef>
                <a:spcPts val="0"/>
              </a:spcBef>
              <a:spcAft>
                <a:spcPts val="0"/>
              </a:spcAft>
              <a:buSzPts val="2500"/>
              <a:buNone/>
              <a:defRPr sz="3325"/>
            </a:lvl6pPr>
            <a:lvl7pPr lvl="6" algn="ctr" rtl="0">
              <a:spcBef>
                <a:spcPts val="0"/>
              </a:spcBef>
              <a:spcAft>
                <a:spcPts val="0"/>
              </a:spcAft>
              <a:buSzPts val="2500"/>
              <a:buNone/>
              <a:defRPr sz="3325"/>
            </a:lvl7pPr>
            <a:lvl8pPr lvl="7" algn="ctr" rtl="0">
              <a:spcBef>
                <a:spcPts val="0"/>
              </a:spcBef>
              <a:spcAft>
                <a:spcPts val="0"/>
              </a:spcAft>
              <a:buSzPts val="2500"/>
              <a:buNone/>
              <a:defRPr sz="3325"/>
            </a:lvl8pPr>
            <a:lvl9pPr lvl="8" algn="ctr" rtl="0">
              <a:spcBef>
                <a:spcPts val="0"/>
              </a:spcBef>
              <a:spcAft>
                <a:spcPts val="0"/>
              </a:spcAft>
              <a:buSzPts val="2500"/>
              <a:buNone/>
              <a:defRPr sz="3325"/>
            </a:lvl9pPr>
          </a:lstStyle>
          <a:p>
            <a:endParaRPr/>
          </a:p>
        </p:txBody>
      </p:sp>
      <p:sp>
        <p:nvSpPr>
          <p:cNvPr id="538" name="Google Shape;538;p21"/>
          <p:cNvSpPr txBox="1">
            <a:spLocks noGrp="1"/>
          </p:cNvSpPr>
          <p:nvPr>
            <p:ph type="subTitle" idx="1"/>
          </p:nvPr>
        </p:nvSpPr>
        <p:spPr>
          <a:xfrm>
            <a:off x="939833" y="4018400"/>
            <a:ext cx="3328400" cy="1500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SemiBold"/>
              <a:buNone/>
              <a:defRPr sz="1862">
                <a:solidFill>
                  <a:schemeClr val="dk1"/>
                </a:solidFill>
                <a:latin typeface="Raleway SemiBold"/>
                <a:ea typeface="Raleway SemiBold"/>
                <a:cs typeface="Raleway SemiBold"/>
                <a:sym typeface="Raleway SemiBold"/>
              </a:defRPr>
            </a:lvl1pPr>
            <a:lvl2pPr lvl="1"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2pPr>
            <a:lvl3pPr lvl="2"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3pPr>
            <a:lvl4pPr lvl="3"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4pPr>
            <a:lvl5pPr lvl="4"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5pPr>
            <a:lvl6pPr lvl="5"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6pPr>
            <a:lvl7pPr lvl="6"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7pPr>
            <a:lvl8pPr lvl="7"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8pPr>
            <a:lvl9pPr lvl="8"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9pPr>
          </a:lstStyle>
          <a:p>
            <a:endParaRPr/>
          </a:p>
        </p:txBody>
      </p:sp>
      <p:sp>
        <p:nvSpPr>
          <p:cNvPr id="539" name="Google Shape;539;p21"/>
          <p:cNvSpPr txBox="1">
            <a:spLocks noGrp="1"/>
          </p:cNvSpPr>
          <p:nvPr>
            <p:ph type="title" idx="3"/>
          </p:nvPr>
        </p:nvSpPr>
        <p:spPr>
          <a:xfrm>
            <a:off x="4431801" y="3377667"/>
            <a:ext cx="3328400" cy="40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394"/>
            </a:lvl1pPr>
            <a:lvl2pPr lvl="1" algn="ctr" rtl="0">
              <a:spcBef>
                <a:spcPts val="0"/>
              </a:spcBef>
              <a:spcAft>
                <a:spcPts val="0"/>
              </a:spcAft>
              <a:buSzPts val="2500"/>
              <a:buNone/>
              <a:defRPr sz="3325"/>
            </a:lvl2pPr>
            <a:lvl3pPr lvl="2" algn="ctr" rtl="0">
              <a:spcBef>
                <a:spcPts val="0"/>
              </a:spcBef>
              <a:spcAft>
                <a:spcPts val="0"/>
              </a:spcAft>
              <a:buSzPts val="2500"/>
              <a:buNone/>
              <a:defRPr sz="3325"/>
            </a:lvl3pPr>
            <a:lvl4pPr lvl="3" algn="ctr" rtl="0">
              <a:spcBef>
                <a:spcPts val="0"/>
              </a:spcBef>
              <a:spcAft>
                <a:spcPts val="0"/>
              </a:spcAft>
              <a:buSzPts val="2500"/>
              <a:buNone/>
              <a:defRPr sz="3325"/>
            </a:lvl4pPr>
            <a:lvl5pPr lvl="4" algn="ctr" rtl="0">
              <a:spcBef>
                <a:spcPts val="0"/>
              </a:spcBef>
              <a:spcAft>
                <a:spcPts val="0"/>
              </a:spcAft>
              <a:buSzPts val="2500"/>
              <a:buNone/>
              <a:defRPr sz="3325"/>
            </a:lvl5pPr>
            <a:lvl6pPr lvl="5" algn="ctr" rtl="0">
              <a:spcBef>
                <a:spcPts val="0"/>
              </a:spcBef>
              <a:spcAft>
                <a:spcPts val="0"/>
              </a:spcAft>
              <a:buSzPts val="2500"/>
              <a:buNone/>
              <a:defRPr sz="3325"/>
            </a:lvl6pPr>
            <a:lvl7pPr lvl="6" algn="ctr" rtl="0">
              <a:spcBef>
                <a:spcPts val="0"/>
              </a:spcBef>
              <a:spcAft>
                <a:spcPts val="0"/>
              </a:spcAft>
              <a:buSzPts val="2500"/>
              <a:buNone/>
              <a:defRPr sz="3325"/>
            </a:lvl7pPr>
            <a:lvl8pPr lvl="7" algn="ctr" rtl="0">
              <a:spcBef>
                <a:spcPts val="0"/>
              </a:spcBef>
              <a:spcAft>
                <a:spcPts val="0"/>
              </a:spcAft>
              <a:buSzPts val="2500"/>
              <a:buNone/>
              <a:defRPr sz="3325"/>
            </a:lvl8pPr>
            <a:lvl9pPr lvl="8" algn="ctr" rtl="0">
              <a:spcBef>
                <a:spcPts val="0"/>
              </a:spcBef>
              <a:spcAft>
                <a:spcPts val="0"/>
              </a:spcAft>
              <a:buSzPts val="2500"/>
              <a:buNone/>
              <a:defRPr sz="3325"/>
            </a:lvl9pPr>
          </a:lstStyle>
          <a:p>
            <a:endParaRPr/>
          </a:p>
        </p:txBody>
      </p:sp>
      <p:sp>
        <p:nvSpPr>
          <p:cNvPr id="540" name="Google Shape;540;p21"/>
          <p:cNvSpPr txBox="1">
            <a:spLocks noGrp="1"/>
          </p:cNvSpPr>
          <p:nvPr>
            <p:ph type="subTitle" idx="4"/>
          </p:nvPr>
        </p:nvSpPr>
        <p:spPr>
          <a:xfrm>
            <a:off x="4433303" y="4018400"/>
            <a:ext cx="3328000" cy="1500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SemiBold"/>
              <a:buNone/>
              <a:defRPr sz="1862">
                <a:solidFill>
                  <a:schemeClr val="dk1"/>
                </a:solidFill>
                <a:latin typeface="Raleway SemiBold"/>
                <a:ea typeface="Raleway SemiBold"/>
                <a:cs typeface="Raleway SemiBold"/>
                <a:sym typeface="Raleway SemiBold"/>
              </a:defRPr>
            </a:lvl1pPr>
            <a:lvl2pPr lvl="1"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2pPr>
            <a:lvl3pPr lvl="2"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3pPr>
            <a:lvl4pPr lvl="3"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4pPr>
            <a:lvl5pPr lvl="4"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5pPr>
            <a:lvl6pPr lvl="5"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6pPr>
            <a:lvl7pPr lvl="6"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7pPr>
            <a:lvl8pPr lvl="7"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8pPr>
            <a:lvl9pPr lvl="8"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9pPr>
          </a:lstStyle>
          <a:p>
            <a:endParaRPr/>
          </a:p>
        </p:txBody>
      </p:sp>
      <p:sp>
        <p:nvSpPr>
          <p:cNvPr id="541" name="Google Shape;541;p21"/>
          <p:cNvSpPr txBox="1">
            <a:spLocks noGrp="1"/>
          </p:cNvSpPr>
          <p:nvPr>
            <p:ph type="title" idx="5"/>
          </p:nvPr>
        </p:nvSpPr>
        <p:spPr>
          <a:xfrm>
            <a:off x="7924669" y="3377667"/>
            <a:ext cx="3328400" cy="40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394"/>
            </a:lvl1pPr>
            <a:lvl2pPr lvl="1" algn="ctr" rtl="0">
              <a:spcBef>
                <a:spcPts val="0"/>
              </a:spcBef>
              <a:spcAft>
                <a:spcPts val="0"/>
              </a:spcAft>
              <a:buSzPts val="2500"/>
              <a:buNone/>
              <a:defRPr sz="3325"/>
            </a:lvl2pPr>
            <a:lvl3pPr lvl="2" algn="ctr" rtl="0">
              <a:spcBef>
                <a:spcPts val="0"/>
              </a:spcBef>
              <a:spcAft>
                <a:spcPts val="0"/>
              </a:spcAft>
              <a:buSzPts val="2500"/>
              <a:buNone/>
              <a:defRPr sz="3325"/>
            </a:lvl3pPr>
            <a:lvl4pPr lvl="3" algn="ctr" rtl="0">
              <a:spcBef>
                <a:spcPts val="0"/>
              </a:spcBef>
              <a:spcAft>
                <a:spcPts val="0"/>
              </a:spcAft>
              <a:buSzPts val="2500"/>
              <a:buNone/>
              <a:defRPr sz="3325"/>
            </a:lvl4pPr>
            <a:lvl5pPr lvl="4" algn="ctr" rtl="0">
              <a:spcBef>
                <a:spcPts val="0"/>
              </a:spcBef>
              <a:spcAft>
                <a:spcPts val="0"/>
              </a:spcAft>
              <a:buSzPts val="2500"/>
              <a:buNone/>
              <a:defRPr sz="3325"/>
            </a:lvl5pPr>
            <a:lvl6pPr lvl="5" algn="ctr" rtl="0">
              <a:spcBef>
                <a:spcPts val="0"/>
              </a:spcBef>
              <a:spcAft>
                <a:spcPts val="0"/>
              </a:spcAft>
              <a:buSzPts val="2500"/>
              <a:buNone/>
              <a:defRPr sz="3325"/>
            </a:lvl6pPr>
            <a:lvl7pPr lvl="6" algn="ctr" rtl="0">
              <a:spcBef>
                <a:spcPts val="0"/>
              </a:spcBef>
              <a:spcAft>
                <a:spcPts val="0"/>
              </a:spcAft>
              <a:buSzPts val="2500"/>
              <a:buNone/>
              <a:defRPr sz="3325"/>
            </a:lvl7pPr>
            <a:lvl8pPr lvl="7" algn="ctr" rtl="0">
              <a:spcBef>
                <a:spcPts val="0"/>
              </a:spcBef>
              <a:spcAft>
                <a:spcPts val="0"/>
              </a:spcAft>
              <a:buSzPts val="2500"/>
              <a:buNone/>
              <a:defRPr sz="3325"/>
            </a:lvl8pPr>
            <a:lvl9pPr lvl="8" algn="ctr" rtl="0">
              <a:spcBef>
                <a:spcPts val="0"/>
              </a:spcBef>
              <a:spcAft>
                <a:spcPts val="0"/>
              </a:spcAft>
              <a:buSzPts val="2500"/>
              <a:buNone/>
              <a:defRPr sz="3325"/>
            </a:lvl9pPr>
          </a:lstStyle>
          <a:p>
            <a:endParaRPr/>
          </a:p>
        </p:txBody>
      </p:sp>
      <p:sp>
        <p:nvSpPr>
          <p:cNvPr id="542" name="Google Shape;542;p21"/>
          <p:cNvSpPr txBox="1">
            <a:spLocks noGrp="1"/>
          </p:cNvSpPr>
          <p:nvPr>
            <p:ph type="subTitle" idx="6"/>
          </p:nvPr>
        </p:nvSpPr>
        <p:spPr>
          <a:xfrm>
            <a:off x="7926370" y="4018400"/>
            <a:ext cx="3325200" cy="1500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SemiBold"/>
              <a:buNone/>
              <a:defRPr sz="1862">
                <a:solidFill>
                  <a:schemeClr val="dk1"/>
                </a:solidFill>
                <a:latin typeface="Raleway SemiBold"/>
                <a:ea typeface="Raleway SemiBold"/>
                <a:cs typeface="Raleway SemiBold"/>
                <a:sym typeface="Raleway SemiBold"/>
              </a:defRPr>
            </a:lvl1pPr>
            <a:lvl2pPr lvl="1"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2pPr>
            <a:lvl3pPr lvl="2"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3pPr>
            <a:lvl4pPr lvl="3"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4pPr>
            <a:lvl5pPr lvl="4"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5pPr>
            <a:lvl6pPr lvl="5"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6pPr>
            <a:lvl7pPr lvl="6"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7pPr>
            <a:lvl8pPr lvl="7"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8pPr>
            <a:lvl9pPr lvl="8"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9pPr>
          </a:lstStyle>
          <a:p>
            <a:endParaRPr/>
          </a:p>
        </p:txBody>
      </p:sp>
      <p:grpSp>
        <p:nvGrpSpPr>
          <p:cNvPr id="543" name="Google Shape;543;p21"/>
          <p:cNvGrpSpPr/>
          <p:nvPr/>
        </p:nvGrpSpPr>
        <p:grpSpPr>
          <a:xfrm rot="899970">
            <a:off x="11413836" y="5429218"/>
            <a:ext cx="287909" cy="260807"/>
            <a:chOff x="1640475" y="1197075"/>
            <a:chExt cx="55475" cy="50250"/>
          </a:xfrm>
        </p:grpSpPr>
        <p:sp>
          <p:nvSpPr>
            <p:cNvPr id="544" name="Google Shape;544;p21"/>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5" name="Google Shape;545;p21"/>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6" name="Google Shape;546;p21"/>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47" name="Google Shape;547;p21"/>
          <p:cNvGrpSpPr/>
          <p:nvPr/>
        </p:nvGrpSpPr>
        <p:grpSpPr>
          <a:xfrm rot="-4275570">
            <a:off x="11224293" y="3307732"/>
            <a:ext cx="372824" cy="337726"/>
            <a:chOff x="1640475" y="1197075"/>
            <a:chExt cx="55475" cy="50250"/>
          </a:xfrm>
        </p:grpSpPr>
        <p:sp>
          <p:nvSpPr>
            <p:cNvPr id="548" name="Google Shape;548;p21"/>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9" name="Google Shape;549;p21"/>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0" name="Google Shape;550;p21"/>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51" name="Google Shape;551;p21"/>
          <p:cNvSpPr/>
          <p:nvPr/>
        </p:nvSpPr>
        <p:spPr>
          <a:xfrm rot="8678282" flipH="1">
            <a:off x="1894636" y="6237796"/>
            <a:ext cx="1184137" cy="277399"/>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52" name="Google Shape;552;p21"/>
          <p:cNvSpPr/>
          <p:nvPr/>
        </p:nvSpPr>
        <p:spPr>
          <a:xfrm rot="117" flipH="1">
            <a:off x="11047241" y="249904"/>
            <a:ext cx="726902" cy="170291"/>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553" name="Google Shape;553;p21"/>
          <p:cNvGrpSpPr/>
          <p:nvPr/>
        </p:nvGrpSpPr>
        <p:grpSpPr>
          <a:xfrm rot="-4499988">
            <a:off x="239776" y="1231810"/>
            <a:ext cx="387720" cy="351216"/>
            <a:chOff x="1640475" y="1197075"/>
            <a:chExt cx="55475" cy="50250"/>
          </a:xfrm>
        </p:grpSpPr>
        <p:sp>
          <p:nvSpPr>
            <p:cNvPr id="554" name="Google Shape;554;p21"/>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5" name="Google Shape;555;p21"/>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6" name="Google Shape;556;p21"/>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57" name="Google Shape;557;p21"/>
          <p:cNvSpPr/>
          <p:nvPr/>
        </p:nvSpPr>
        <p:spPr>
          <a:xfrm>
            <a:off x="2736157" y="314092"/>
            <a:ext cx="1556765" cy="1138933"/>
          </a:xfrm>
          <a:custGeom>
            <a:avLst/>
            <a:gdLst/>
            <a:ahLst/>
            <a:cxnLst/>
            <a:rect l="l" t="t" r="r" b="b"/>
            <a:pathLst>
              <a:path w="29542" h="21613" extrusionOk="0">
                <a:moveTo>
                  <a:pt x="3461" y="0"/>
                </a:moveTo>
                <a:cubicBezTo>
                  <a:pt x="3371" y="0"/>
                  <a:pt x="3279" y="3"/>
                  <a:pt x="3188" y="8"/>
                </a:cubicBezTo>
                <a:cubicBezTo>
                  <a:pt x="3155" y="9"/>
                  <a:pt x="3131" y="41"/>
                  <a:pt x="3133" y="77"/>
                </a:cubicBezTo>
                <a:cubicBezTo>
                  <a:pt x="3134" y="81"/>
                  <a:pt x="3134" y="86"/>
                  <a:pt x="3135" y="89"/>
                </a:cubicBezTo>
                <a:cubicBezTo>
                  <a:pt x="3142" y="119"/>
                  <a:pt x="3169" y="141"/>
                  <a:pt x="3198" y="141"/>
                </a:cubicBezTo>
                <a:cubicBezTo>
                  <a:pt x="3199" y="141"/>
                  <a:pt x="3199" y="141"/>
                  <a:pt x="3200" y="141"/>
                </a:cubicBezTo>
                <a:cubicBezTo>
                  <a:pt x="3284" y="137"/>
                  <a:pt x="3368" y="134"/>
                  <a:pt x="3452" y="134"/>
                </a:cubicBezTo>
                <a:cubicBezTo>
                  <a:pt x="3550" y="134"/>
                  <a:pt x="3648" y="137"/>
                  <a:pt x="3745" y="143"/>
                </a:cubicBezTo>
                <a:cubicBezTo>
                  <a:pt x="3846" y="149"/>
                  <a:pt x="3949" y="158"/>
                  <a:pt x="4050" y="171"/>
                </a:cubicBezTo>
                <a:cubicBezTo>
                  <a:pt x="4052" y="171"/>
                  <a:pt x="4054" y="171"/>
                  <a:pt x="4056" y="171"/>
                </a:cubicBezTo>
                <a:cubicBezTo>
                  <a:pt x="4087" y="171"/>
                  <a:pt x="4114" y="146"/>
                  <a:pt x="4116" y="111"/>
                </a:cubicBezTo>
                <a:cubicBezTo>
                  <a:pt x="4119" y="75"/>
                  <a:pt x="4092" y="42"/>
                  <a:pt x="4059" y="37"/>
                </a:cubicBezTo>
                <a:cubicBezTo>
                  <a:pt x="3955" y="25"/>
                  <a:pt x="3850" y="15"/>
                  <a:pt x="3747" y="9"/>
                </a:cubicBezTo>
                <a:cubicBezTo>
                  <a:pt x="3653" y="3"/>
                  <a:pt x="3557" y="0"/>
                  <a:pt x="3461" y="0"/>
                </a:cubicBezTo>
                <a:close/>
                <a:moveTo>
                  <a:pt x="2344" y="125"/>
                </a:moveTo>
                <a:cubicBezTo>
                  <a:pt x="2340" y="125"/>
                  <a:pt x="2336" y="125"/>
                  <a:pt x="2332" y="126"/>
                </a:cubicBezTo>
                <a:cubicBezTo>
                  <a:pt x="2294" y="135"/>
                  <a:pt x="2257" y="143"/>
                  <a:pt x="2219" y="152"/>
                </a:cubicBezTo>
                <a:cubicBezTo>
                  <a:pt x="1978" y="213"/>
                  <a:pt x="1739" y="291"/>
                  <a:pt x="1507" y="385"/>
                </a:cubicBezTo>
                <a:cubicBezTo>
                  <a:pt x="1478" y="396"/>
                  <a:pt x="1463" y="430"/>
                  <a:pt x="1472" y="463"/>
                </a:cubicBezTo>
                <a:cubicBezTo>
                  <a:pt x="1473" y="465"/>
                  <a:pt x="1473" y="468"/>
                  <a:pt x="1474" y="471"/>
                </a:cubicBezTo>
                <a:cubicBezTo>
                  <a:pt x="1484" y="498"/>
                  <a:pt x="1508" y="515"/>
                  <a:pt x="1533" y="515"/>
                </a:cubicBezTo>
                <a:cubicBezTo>
                  <a:pt x="1540" y="515"/>
                  <a:pt x="1547" y="513"/>
                  <a:pt x="1554" y="511"/>
                </a:cubicBezTo>
                <a:cubicBezTo>
                  <a:pt x="1781" y="418"/>
                  <a:pt x="2015" y="342"/>
                  <a:pt x="2251" y="283"/>
                </a:cubicBezTo>
                <a:cubicBezTo>
                  <a:pt x="2289" y="274"/>
                  <a:pt x="2325" y="265"/>
                  <a:pt x="2361" y="256"/>
                </a:cubicBezTo>
                <a:cubicBezTo>
                  <a:pt x="2395" y="249"/>
                  <a:pt x="2415" y="214"/>
                  <a:pt x="2406" y="177"/>
                </a:cubicBezTo>
                <a:cubicBezTo>
                  <a:pt x="2406" y="177"/>
                  <a:pt x="2406" y="176"/>
                  <a:pt x="2406" y="176"/>
                </a:cubicBezTo>
                <a:cubicBezTo>
                  <a:pt x="2399" y="146"/>
                  <a:pt x="2373" y="125"/>
                  <a:pt x="2344" y="125"/>
                </a:cubicBezTo>
                <a:close/>
                <a:moveTo>
                  <a:pt x="4902" y="215"/>
                </a:moveTo>
                <a:cubicBezTo>
                  <a:pt x="4875" y="215"/>
                  <a:pt x="4851" y="234"/>
                  <a:pt x="4845" y="264"/>
                </a:cubicBezTo>
                <a:cubicBezTo>
                  <a:pt x="4843" y="275"/>
                  <a:pt x="4843" y="285"/>
                  <a:pt x="4846" y="296"/>
                </a:cubicBezTo>
                <a:cubicBezTo>
                  <a:pt x="4852" y="319"/>
                  <a:pt x="4869" y="339"/>
                  <a:pt x="4891" y="345"/>
                </a:cubicBezTo>
                <a:cubicBezTo>
                  <a:pt x="5167" y="426"/>
                  <a:pt x="5440" y="531"/>
                  <a:pt x="5705" y="657"/>
                </a:cubicBezTo>
                <a:cubicBezTo>
                  <a:pt x="5713" y="661"/>
                  <a:pt x="5722" y="663"/>
                  <a:pt x="5730" y="663"/>
                </a:cubicBezTo>
                <a:cubicBezTo>
                  <a:pt x="5753" y="663"/>
                  <a:pt x="5776" y="648"/>
                  <a:pt x="5784" y="623"/>
                </a:cubicBezTo>
                <a:cubicBezTo>
                  <a:pt x="5797" y="590"/>
                  <a:pt x="5782" y="550"/>
                  <a:pt x="5750" y="535"/>
                </a:cubicBezTo>
                <a:cubicBezTo>
                  <a:pt x="5480" y="407"/>
                  <a:pt x="5200" y="299"/>
                  <a:pt x="4919" y="217"/>
                </a:cubicBezTo>
                <a:cubicBezTo>
                  <a:pt x="4913" y="215"/>
                  <a:pt x="4908" y="215"/>
                  <a:pt x="4902" y="215"/>
                </a:cubicBezTo>
                <a:close/>
                <a:moveTo>
                  <a:pt x="761" y="768"/>
                </a:moveTo>
                <a:cubicBezTo>
                  <a:pt x="751" y="768"/>
                  <a:pt x="741" y="771"/>
                  <a:pt x="732" y="777"/>
                </a:cubicBezTo>
                <a:cubicBezTo>
                  <a:pt x="484" y="929"/>
                  <a:pt x="247" y="1103"/>
                  <a:pt x="26" y="1294"/>
                </a:cubicBezTo>
                <a:cubicBezTo>
                  <a:pt x="7" y="1310"/>
                  <a:pt x="1" y="1336"/>
                  <a:pt x="7" y="1361"/>
                </a:cubicBezTo>
                <a:cubicBezTo>
                  <a:pt x="9" y="1371"/>
                  <a:pt x="13" y="1379"/>
                  <a:pt x="19" y="1388"/>
                </a:cubicBezTo>
                <a:cubicBezTo>
                  <a:pt x="32" y="1405"/>
                  <a:pt x="50" y="1413"/>
                  <a:pt x="69" y="1413"/>
                </a:cubicBezTo>
                <a:cubicBezTo>
                  <a:pt x="82" y="1413"/>
                  <a:pt x="95" y="1409"/>
                  <a:pt x="105" y="1400"/>
                </a:cubicBezTo>
                <a:cubicBezTo>
                  <a:pt x="321" y="1214"/>
                  <a:pt x="554" y="1043"/>
                  <a:pt x="796" y="894"/>
                </a:cubicBezTo>
                <a:cubicBezTo>
                  <a:pt x="825" y="876"/>
                  <a:pt x="835" y="835"/>
                  <a:pt x="818" y="803"/>
                </a:cubicBezTo>
                <a:cubicBezTo>
                  <a:pt x="805" y="781"/>
                  <a:pt x="783" y="768"/>
                  <a:pt x="761" y="768"/>
                </a:cubicBezTo>
                <a:close/>
                <a:moveTo>
                  <a:pt x="6500" y="971"/>
                </a:moveTo>
                <a:cubicBezTo>
                  <a:pt x="6480" y="971"/>
                  <a:pt x="6461" y="982"/>
                  <a:pt x="6450" y="1002"/>
                </a:cubicBezTo>
                <a:cubicBezTo>
                  <a:pt x="6441" y="1018"/>
                  <a:pt x="6440" y="1036"/>
                  <a:pt x="6443" y="1053"/>
                </a:cubicBezTo>
                <a:cubicBezTo>
                  <a:pt x="6448" y="1069"/>
                  <a:pt x="6458" y="1084"/>
                  <a:pt x="6472" y="1095"/>
                </a:cubicBezTo>
                <a:cubicBezTo>
                  <a:pt x="6719" y="1261"/>
                  <a:pt x="6956" y="1447"/>
                  <a:pt x="7177" y="1647"/>
                </a:cubicBezTo>
                <a:cubicBezTo>
                  <a:pt x="7189" y="1659"/>
                  <a:pt x="7204" y="1664"/>
                  <a:pt x="7218" y="1664"/>
                </a:cubicBezTo>
                <a:cubicBezTo>
                  <a:pt x="7235" y="1664"/>
                  <a:pt x="7252" y="1656"/>
                  <a:pt x="7264" y="1641"/>
                </a:cubicBezTo>
                <a:cubicBezTo>
                  <a:pt x="7284" y="1613"/>
                  <a:pt x="7280" y="1570"/>
                  <a:pt x="7253" y="1547"/>
                </a:cubicBezTo>
                <a:cubicBezTo>
                  <a:pt x="7028" y="1342"/>
                  <a:pt x="6786" y="1152"/>
                  <a:pt x="6534" y="982"/>
                </a:cubicBezTo>
                <a:cubicBezTo>
                  <a:pt x="6523" y="975"/>
                  <a:pt x="6512" y="971"/>
                  <a:pt x="6500" y="971"/>
                </a:cubicBezTo>
                <a:close/>
                <a:moveTo>
                  <a:pt x="7843" y="2196"/>
                </a:moveTo>
                <a:cubicBezTo>
                  <a:pt x="7829" y="2196"/>
                  <a:pt x="7815" y="2202"/>
                  <a:pt x="7804" y="2212"/>
                </a:cubicBezTo>
                <a:cubicBezTo>
                  <a:pt x="7787" y="2230"/>
                  <a:pt x="7781" y="2254"/>
                  <a:pt x="7786" y="2279"/>
                </a:cubicBezTo>
                <a:cubicBezTo>
                  <a:pt x="7789" y="2288"/>
                  <a:pt x="7794" y="2298"/>
                  <a:pt x="7801" y="2306"/>
                </a:cubicBezTo>
                <a:cubicBezTo>
                  <a:pt x="7847" y="2363"/>
                  <a:pt x="7893" y="2421"/>
                  <a:pt x="7937" y="2480"/>
                </a:cubicBezTo>
                <a:cubicBezTo>
                  <a:pt x="8075" y="2661"/>
                  <a:pt x="8207" y="2856"/>
                  <a:pt x="8330" y="3057"/>
                </a:cubicBezTo>
                <a:cubicBezTo>
                  <a:pt x="8342" y="3078"/>
                  <a:pt x="8363" y="3089"/>
                  <a:pt x="8384" y="3089"/>
                </a:cubicBezTo>
                <a:cubicBezTo>
                  <a:pt x="8395" y="3089"/>
                  <a:pt x="8406" y="3086"/>
                  <a:pt x="8415" y="3079"/>
                </a:cubicBezTo>
                <a:cubicBezTo>
                  <a:pt x="8443" y="3060"/>
                  <a:pt x="8451" y="3018"/>
                  <a:pt x="8431" y="2987"/>
                </a:cubicBezTo>
                <a:cubicBezTo>
                  <a:pt x="8306" y="2781"/>
                  <a:pt x="8171" y="2582"/>
                  <a:pt x="8031" y="2397"/>
                </a:cubicBezTo>
                <a:cubicBezTo>
                  <a:pt x="7985" y="2337"/>
                  <a:pt x="7939" y="2278"/>
                  <a:pt x="7891" y="2220"/>
                </a:cubicBezTo>
                <a:cubicBezTo>
                  <a:pt x="7878" y="2205"/>
                  <a:pt x="7861" y="2196"/>
                  <a:pt x="7843" y="2196"/>
                </a:cubicBezTo>
                <a:close/>
                <a:moveTo>
                  <a:pt x="8818" y="3781"/>
                </a:moveTo>
                <a:cubicBezTo>
                  <a:pt x="8809" y="3781"/>
                  <a:pt x="8800" y="3783"/>
                  <a:pt x="8791" y="3787"/>
                </a:cubicBezTo>
                <a:cubicBezTo>
                  <a:pt x="8766" y="3800"/>
                  <a:pt x="8753" y="3832"/>
                  <a:pt x="8760" y="3862"/>
                </a:cubicBezTo>
                <a:cubicBezTo>
                  <a:pt x="8762" y="3866"/>
                  <a:pt x="8764" y="3872"/>
                  <a:pt x="8766" y="3876"/>
                </a:cubicBezTo>
                <a:cubicBezTo>
                  <a:pt x="8890" y="4144"/>
                  <a:pt x="9008" y="4435"/>
                  <a:pt x="9117" y="4739"/>
                </a:cubicBezTo>
                <a:cubicBezTo>
                  <a:pt x="9127" y="4767"/>
                  <a:pt x="9152" y="4784"/>
                  <a:pt x="9177" y="4784"/>
                </a:cubicBezTo>
                <a:cubicBezTo>
                  <a:pt x="9184" y="4784"/>
                  <a:pt x="9191" y="4783"/>
                  <a:pt x="9197" y="4781"/>
                </a:cubicBezTo>
                <a:cubicBezTo>
                  <a:pt x="9228" y="4768"/>
                  <a:pt x="9242" y="4728"/>
                  <a:pt x="9232" y="4695"/>
                </a:cubicBezTo>
                <a:cubicBezTo>
                  <a:pt x="9122" y="4388"/>
                  <a:pt x="9001" y="4093"/>
                  <a:pt x="8875" y="3819"/>
                </a:cubicBezTo>
                <a:cubicBezTo>
                  <a:pt x="8863" y="3795"/>
                  <a:pt x="8841" y="3781"/>
                  <a:pt x="8818" y="3781"/>
                </a:cubicBezTo>
                <a:close/>
                <a:moveTo>
                  <a:pt x="9458" y="5546"/>
                </a:moveTo>
                <a:cubicBezTo>
                  <a:pt x="9452" y="5546"/>
                  <a:pt x="9447" y="5547"/>
                  <a:pt x="9442" y="5549"/>
                </a:cubicBezTo>
                <a:cubicBezTo>
                  <a:pt x="9410" y="5558"/>
                  <a:pt x="9393" y="5594"/>
                  <a:pt x="9401" y="5628"/>
                </a:cubicBezTo>
                <a:cubicBezTo>
                  <a:pt x="9401" y="5629"/>
                  <a:pt x="9401" y="5630"/>
                  <a:pt x="9401" y="5631"/>
                </a:cubicBezTo>
                <a:cubicBezTo>
                  <a:pt x="9483" y="5913"/>
                  <a:pt x="9563" y="6226"/>
                  <a:pt x="9635" y="6539"/>
                </a:cubicBezTo>
                <a:cubicBezTo>
                  <a:pt x="9635" y="6539"/>
                  <a:pt x="9636" y="6540"/>
                  <a:pt x="9636" y="6540"/>
                </a:cubicBezTo>
                <a:cubicBezTo>
                  <a:pt x="9644" y="6570"/>
                  <a:pt x="9669" y="6592"/>
                  <a:pt x="9697" y="6592"/>
                </a:cubicBezTo>
                <a:cubicBezTo>
                  <a:pt x="9701" y="6592"/>
                  <a:pt x="9706" y="6592"/>
                  <a:pt x="9710" y="6590"/>
                </a:cubicBezTo>
                <a:cubicBezTo>
                  <a:pt x="9743" y="6583"/>
                  <a:pt x="9764" y="6548"/>
                  <a:pt x="9755" y="6511"/>
                </a:cubicBezTo>
                <a:cubicBezTo>
                  <a:pt x="9681" y="6196"/>
                  <a:pt x="9600" y="5881"/>
                  <a:pt x="9519" y="5597"/>
                </a:cubicBezTo>
                <a:cubicBezTo>
                  <a:pt x="9511" y="5566"/>
                  <a:pt x="9485" y="5546"/>
                  <a:pt x="9458" y="5546"/>
                </a:cubicBezTo>
                <a:close/>
                <a:moveTo>
                  <a:pt x="9894" y="7378"/>
                </a:moveTo>
                <a:cubicBezTo>
                  <a:pt x="9890" y="7378"/>
                  <a:pt x="9886" y="7378"/>
                  <a:pt x="9882" y="7379"/>
                </a:cubicBezTo>
                <a:cubicBezTo>
                  <a:pt x="9849" y="7386"/>
                  <a:pt x="9829" y="7420"/>
                  <a:pt x="9836" y="7457"/>
                </a:cubicBezTo>
                <a:cubicBezTo>
                  <a:pt x="9886" y="7706"/>
                  <a:pt x="9936" y="7953"/>
                  <a:pt x="9985" y="8200"/>
                </a:cubicBezTo>
                <a:lnTo>
                  <a:pt x="10019" y="8380"/>
                </a:lnTo>
                <a:cubicBezTo>
                  <a:pt x="10020" y="8381"/>
                  <a:pt x="10020" y="8382"/>
                  <a:pt x="10020" y="8383"/>
                </a:cubicBezTo>
                <a:cubicBezTo>
                  <a:pt x="10028" y="8413"/>
                  <a:pt x="10054" y="8435"/>
                  <a:pt x="10082" y="8435"/>
                </a:cubicBezTo>
                <a:cubicBezTo>
                  <a:pt x="10085" y="8435"/>
                  <a:pt x="10089" y="8435"/>
                  <a:pt x="10093" y="8434"/>
                </a:cubicBezTo>
                <a:cubicBezTo>
                  <a:pt x="10126" y="8429"/>
                  <a:pt x="10147" y="8394"/>
                  <a:pt x="10140" y="8357"/>
                </a:cubicBezTo>
                <a:lnTo>
                  <a:pt x="10104" y="8178"/>
                </a:lnTo>
                <a:cubicBezTo>
                  <a:pt x="10056" y="7931"/>
                  <a:pt x="10007" y="7682"/>
                  <a:pt x="9956" y="7433"/>
                </a:cubicBezTo>
                <a:cubicBezTo>
                  <a:pt x="9946" y="7398"/>
                  <a:pt x="9922" y="7378"/>
                  <a:pt x="9894" y="7378"/>
                </a:cubicBezTo>
                <a:close/>
                <a:moveTo>
                  <a:pt x="10265" y="9224"/>
                </a:moveTo>
                <a:cubicBezTo>
                  <a:pt x="10261" y="9224"/>
                  <a:pt x="10257" y="9224"/>
                  <a:pt x="10253" y="9225"/>
                </a:cubicBezTo>
                <a:cubicBezTo>
                  <a:pt x="10220" y="9232"/>
                  <a:pt x="10199" y="9266"/>
                  <a:pt x="10207" y="9303"/>
                </a:cubicBezTo>
                <a:cubicBezTo>
                  <a:pt x="10280" y="9642"/>
                  <a:pt x="10348" y="9944"/>
                  <a:pt x="10417" y="10224"/>
                </a:cubicBezTo>
                <a:cubicBezTo>
                  <a:pt x="10425" y="10255"/>
                  <a:pt x="10451" y="10276"/>
                  <a:pt x="10479" y="10276"/>
                </a:cubicBezTo>
                <a:cubicBezTo>
                  <a:pt x="10484" y="10276"/>
                  <a:pt x="10488" y="10275"/>
                  <a:pt x="10493" y="10274"/>
                </a:cubicBezTo>
                <a:cubicBezTo>
                  <a:pt x="10525" y="10266"/>
                  <a:pt x="10544" y="10230"/>
                  <a:pt x="10536" y="10194"/>
                </a:cubicBezTo>
                <a:cubicBezTo>
                  <a:pt x="10466" y="9916"/>
                  <a:pt x="10398" y="9617"/>
                  <a:pt x="10327" y="9278"/>
                </a:cubicBezTo>
                <a:cubicBezTo>
                  <a:pt x="10316" y="9243"/>
                  <a:pt x="10293" y="9224"/>
                  <a:pt x="10265" y="9224"/>
                </a:cubicBezTo>
                <a:close/>
                <a:moveTo>
                  <a:pt x="22673" y="11500"/>
                </a:moveTo>
                <a:cubicBezTo>
                  <a:pt x="22667" y="11500"/>
                  <a:pt x="22660" y="11500"/>
                  <a:pt x="22653" y="11500"/>
                </a:cubicBezTo>
                <a:cubicBezTo>
                  <a:pt x="22620" y="11500"/>
                  <a:pt x="22594" y="11530"/>
                  <a:pt x="22596" y="11567"/>
                </a:cubicBezTo>
                <a:cubicBezTo>
                  <a:pt x="22596" y="11573"/>
                  <a:pt x="22596" y="11577"/>
                  <a:pt x="22597" y="11582"/>
                </a:cubicBezTo>
                <a:cubicBezTo>
                  <a:pt x="22604" y="11612"/>
                  <a:pt x="22629" y="11634"/>
                  <a:pt x="22657" y="11634"/>
                </a:cubicBezTo>
                <a:cubicBezTo>
                  <a:pt x="22657" y="11634"/>
                  <a:pt x="22658" y="11634"/>
                  <a:pt x="22659" y="11634"/>
                </a:cubicBezTo>
                <a:cubicBezTo>
                  <a:pt x="22943" y="11634"/>
                  <a:pt x="23229" y="11655"/>
                  <a:pt x="23510" y="11698"/>
                </a:cubicBezTo>
                <a:cubicBezTo>
                  <a:pt x="23513" y="11698"/>
                  <a:pt x="23516" y="11699"/>
                  <a:pt x="23519" y="11699"/>
                </a:cubicBezTo>
                <a:cubicBezTo>
                  <a:pt x="23550" y="11699"/>
                  <a:pt x="23575" y="11674"/>
                  <a:pt x="23578" y="11641"/>
                </a:cubicBezTo>
                <a:cubicBezTo>
                  <a:pt x="23581" y="11605"/>
                  <a:pt x="23556" y="11571"/>
                  <a:pt x="23523" y="11565"/>
                </a:cubicBezTo>
                <a:cubicBezTo>
                  <a:pt x="23242" y="11523"/>
                  <a:pt x="22956" y="11500"/>
                  <a:pt x="22673" y="11500"/>
                </a:cubicBezTo>
                <a:close/>
                <a:moveTo>
                  <a:pt x="21800" y="11570"/>
                </a:moveTo>
                <a:cubicBezTo>
                  <a:pt x="21797" y="11570"/>
                  <a:pt x="21794" y="11570"/>
                  <a:pt x="21791" y="11571"/>
                </a:cubicBezTo>
                <a:cubicBezTo>
                  <a:pt x="21646" y="11594"/>
                  <a:pt x="21502" y="11624"/>
                  <a:pt x="21361" y="11659"/>
                </a:cubicBezTo>
                <a:cubicBezTo>
                  <a:pt x="21222" y="11694"/>
                  <a:pt x="21085" y="11734"/>
                  <a:pt x="20952" y="11779"/>
                </a:cubicBezTo>
                <a:cubicBezTo>
                  <a:pt x="20922" y="11790"/>
                  <a:pt x="20905" y="11824"/>
                  <a:pt x="20913" y="11857"/>
                </a:cubicBezTo>
                <a:cubicBezTo>
                  <a:pt x="20914" y="11859"/>
                  <a:pt x="20914" y="11861"/>
                  <a:pt x="20915" y="11862"/>
                </a:cubicBezTo>
                <a:cubicBezTo>
                  <a:pt x="20924" y="11891"/>
                  <a:pt x="20949" y="11909"/>
                  <a:pt x="20975" y="11909"/>
                </a:cubicBezTo>
                <a:cubicBezTo>
                  <a:pt x="20981" y="11909"/>
                  <a:pt x="20987" y="11908"/>
                  <a:pt x="20993" y="11906"/>
                </a:cubicBezTo>
                <a:cubicBezTo>
                  <a:pt x="21124" y="11862"/>
                  <a:pt x="21257" y="11823"/>
                  <a:pt x="21393" y="11790"/>
                </a:cubicBezTo>
                <a:cubicBezTo>
                  <a:pt x="21531" y="11755"/>
                  <a:pt x="21673" y="11727"/>
                  <a:pt x="21815" y="11703"/>
                </a:cubicBezTo>
                <a:cubicBezTo>
                  <a:pt x="21848" y="11698"/>
                  <a:pt x="21869" y="11664"/>
                  <a:pt x="21863" y="11627"/>
                </a:cubicBezTo>
                <a:cubicBezTo>
                  <a:pt x="21857" y="11594"/>
                  <a:pt x="21830" y="11570"/>
                  <a:pt x="21800" y="11570"/>
                </a:cubicBezTo>
                <a:close/>
                <a:moveTo>
                  <a:pt x="10723" y="11050"/>
                </a:moveTo>
                <a:cubicBezTo>
                  <a:pt x="10717" y="11050"/>
                  <a:pt x="10712" y="11051"/>
                  <a:pt x="10706" y="11053"/>
                </a:cubicBezTo>
                <a:cubicBezTo>
                  <a:pt x="10675" y="11062"/>
                  <a:pt x="10658" y="11097"/>
                  <a:pt x="10666" y="11132"/>
                </a:cubicBezTo>
                <a:cubicBezTo>
                  <a:pt x="10667" y="11133"/>
                  <a:pt x="10667" y="11134"/>
                  <a:pt x="10667" y="11136"/>
                </a:cubicBezTo>
                <a:cubicBezTo>
                  <a:pt x="10766" y="11455"/>
                  <a:pt x="10866" y="11748"/>
                  <a:pt x="10975" y="12030"/>
                </a:cubicBezTo>
                <a:cubicBezTo>
                  <a:pt x="10986" y="12057"/>
                  <a:pt x="11010" y="12073"/>
                  <a:pt x="11035" y="12073"/>
                </a:cubicBezTo>
                <a:cubicBezTo>
                  <a:pt x="11042" y="12073"/>
                  <a:pt x="11049" y="12071"/>
                  <a:pt x="11056" y="12069"/>
                </a:cubicBezTo>
                <a:cubicBezTo>
                  <a:pt x="11087" y="12056"/>
                  <a:pt x="11101" y="12017"/>
                  <a:pt x="11088" y="11982"/>
                </a:cubicBezTo>
                <a:cubicBezTo>
                  <a:pt x="10980" y="11704"/>
                  <a:pt x="10881" y="11416"/>
                  <a:pt x="10784" y="11098"/>
                </a:cubicBezTo>
                <a:cubicBezTo>
                  <a:pt x="10775" y="11069"/>
                  <a:pt x="10750" y="11050"/>
                  <a:pt x="10723" y="11050"/>
                </a:cubicBezTo>
                <a:close/>
                <a:moveTo>
                  <a:pt x="24363" y="11764"/>
                </a:moveTo>
                <a:cubicBezTo>
                  <a:pt x="24336" y="11764"/>
                  <a:pt x="24311" y="11783"/>
                  <a:pt x="24305" y="11812"/>
                </a:cubicBezTo>
                <a:cubicBezTo>
                  <a:pt x="24302" y="11823"/>
                  <a:pt x="24303" y="11835"/>
                  <a:pt x="24305" y="11845"/>
                </a:cubicBezTo>
                <a:cubicBezTo>
                  <a:pt x="24311" y="11869"/>
                  <a:pt x="24327" y="11888"/>
                  <a:pt x="24350" y="11894"/>
                </a:cubicBezTo>
                <a:cubicBezTo>
                  <a:pt x="24611" y="11978"/>
                  <a:pt x="24867" y="12080"/>
                  <a:pt x="25111" y="12200"/>
                </a:cubicBezTo>
                <a:lnTo>
                  <a:pt x="25158" y="12224"/>
                </a:lnTo>
                <a:cubicBezTo>
                  <a:pt x="25166" y="12229"/>
                  <a:pt x="25175" y="12230"/>
                  <a:pt x="25184" y="12230"/>
                </a:cubicBezTo>
                <a:cubicBezTo>
                  <a:pt x="25207" y="12230"/>
                  <a:pt x="25229" y="12217"/>
                  <a:pt x="25239" y="12192"/>
                </a:cubicBezTo>
                <a:cubicBezTo>
                  <a:pt x="25252" y="12159"/>
                  <a:pt x="25237" y="12119"/>
                  <a:pt x="25205" y="12103"/>
                </a:cubicBezTo>
                <a:lnTo>
                  <a:pt x="25158" y="12079"/>
                </a:lnTo>
                <a:cubicBezTo>
                  <a:pt x="24908" y="11956"/>
                  <a:pt x="24646" y="11852"/>
                  <a:pt x="24380" y="11766"/>
                </a:cubicBezTo>
                <a:cubicBezTo>
                  <a:pt x="24374" y="11765"/>
                  <a:pt x="24369" y="11764"/>
                  <a:pt x="24363" y="11764"/>
                </a:cubicBezTo>
                <a:close/>
                <a:moveTo>
                  <a:pt x="20185" y="12120"/>
                </a:moveTo>
                <a:cubicBezTo>
                  <a:pt x="20176" y="12120"/>
                  <a:pt x="20167" y="12122"/>
                  <a:pt x="20158" y="12127"/>
                </a:cubicBezTo>
                <a:cubicBezTo>
                  <a:pt x="19902" y="12267"/>
                  <a:pt x="19658" y="12432"/>
                  <a:pt x="19434" y="12615"/>
                </a:cubicBezTo>
                <a:cubicBezTo>
                  <a:pt x="19413" y="12631"/>
                  <a:pt x="19406" y="12659"/>
                  <a:pt x="19412" y="12684"/>
                </a:cubicBezTo>
                <a:cubicBezTo>
                  <a:pt x="19414" y="12692"/>
                  <a:pt x="19419" y="12701"/>
                  <a:pt x="19424" y="12708"/>
                </a:cubicBezTo>
                <a:cubicBezTo>
                  <a:pt x="19436" y="12727"/>
                  <a:pt x="19456" y="12736"/>
                  <a:pt x="19475" y="12736"/>
                </a:cubicBezTo>
                <a:cubicBezTo>
                  <a:pt x="19488" y="12736"/>
                  <a:pt x="19500" y="12732"/>
                  <a:pt x="19511" y="12723"/>
                </a:cubicBezTo>
                <a:cubicBezTo>
                  <a:pt x="19729" y="12545"/>
                  <a:pt x="19967" y="12385"/>
                  <a:pt x="20218" y="12247"/>
                </a:cubicBezTo>
                <a:cubicBezTo>
                  <a:pt x="20247" y="12231"/>
                  <a:pt x="20257" y="12190"/>
                  <a:pt x="20241" y="12157"/>
                </a:cubicBezTo>
                <a:cubicBezTo>
                  <a:pt x="20230" y="12134"/>
                  <a:pt x="20208" y="12120"/>
                  <a:pt x="20185" y="12120"/>
                </a:cubicBezTo>
                <a:close/>
                <a:moveTo>
                  <a:pt x="25947" y="12554"/>
                </a:moveTo>
                <a:cubicBezTo>
                  <a:pt x="25927" y="12554"/>
                  <a:pt x="25908" y="12565"/>
                  <a:pt x="25897" y="12584"/>
                </a:cubicBezTo>
                <a:cubicBezTo>
                  <a:pt x="25888" y="12599"/>
                  <a:pt x="25886" y="12619"/>
                  <a:pt x="25890" y="12636"/>
                </a:cubicBezTo>
                <a:cubicBezTo>
                  <a:pt x="25895" y="12652"/>
                  <a:pt x="25904" y="12667"/>
                  <a:pt x="25919" y="12676"/>
                </a:cubicBezTo>
                <a:cubicBezTo>
                  <a:pt x="26161" y="12844"/>
                  <a:pt x="26397" y="13032"/>
                  <a:pt x="26621" y="13235"/>
                </a:cubicBezTo>
                <a:cubicBezTo>
                  <a:pt x="26633" y="13246"/>
                  <a:pt x="26648" y="13252"/>
                  <a:pt x="26662" y="13252"/>
                </a:cubicBezTo>
                <a:cubicBezTo>
                  <a:pt x="26680" y="13252"/>
                  <a:pt x="26697" y="13244"/>
                  <a:pt x="26708" y="13229"/>
                </a:cubicBezTo>
                <a:cubicBezTo>
                  <a:pt x="26729" y="13200"/>
                  <a:pt x="26724" y="13158"/>
                  <a:pt x="26697" y="13134"/>
                </a:cubicBezTo>
                <a:cubicBezTo>
                  <a:pt x="26468" y="12927"/>
                  <a:pt x="26228" y="12735"/>
                  <a:pt x="25981" y="12565"/>
                </a:cubicBezTo>
                <a:cubicBezTo>
                  <a:pt x="25971" y="12558"/>
                  <a:pt x="25959" y="12554"/>
                  <a:pt x="25947" y="12554"/>
                </a:cubicBezTo>
                <a:close/>
                <a:moveTo>
                  <a:pt x="11409" y="12797"/>
                </a:moveTo>
                <a:cubicBezTo>
                  <a:pt x="11400" y="12797"/>
                  <a:pt x="11391" y="12799"/>
                  <a:pt x="11382" y="12803"/>
                </a:cubicBezTo>
                <a:cubicBezTo>
                  <a:pt x="11357" y="12817"/>
                  <a:pt x="11346" y="12848"/>
                  <a:pt x="11353" y="12878"/>
                </a:cubicBezTo>
                <a:cubicBezTo>
                  <a:pt x="11354" y="12884"/>
                  <a:pt x="11356" y="12888"/>
                  <a:pt x="11360" y="12893"/>
                </a:cubicBezTo>
                <a:cubicBezTo>
                  <a:pt x="11505" y="13182"/>
                  <a:pt x="11664" y="13455"/>
                  <a:pt x="11833" y="13707"/>
                </a:cubicBezTo>
                <a:cubicBezTo>
                  <a:pt x="11845" y="13726"/>
                  <a:pt x="11865" y="13737"/>
                  <a:pt x="11885" y="13737"/>
                </a:cubicBezTo>
                <a:cubicBezTo>
                  <a:pt x="11897" y="13737"/>
                  <a:pt x="11909" y="13733"/>
                  <a:pt x="11919" y="13724"/>
                </a:cubicBezTo>
                <a:cubicBezTo>
                  <a:pt x="11946" y="13704"/>
                  <a:pt x="11951" y="13662"/>
                  <a:pt x="11931" y="13631"/>
                </a:cubicBezTo>
                <a:cubicBezTo>
                  <a:pt x="11766" y="13385"/>
                  <a:pt x="11610" y="13115"/>
                  <a:pt x="11466" y="12833"/>
                </a:cubicBezTo>
                <a:cubicBezTo>
                  <a:pt x="11454" y="12810"/>
                  <a:pt x="11432" y="12797"/>
                  <a:pt x="11409" y="12797"/>
                </a:cubicBezTo>
                <a:close/>
                <a:moveTo>
                  <a:pt x="18848" y="13219"/>
                </a:moveTo>
                <a:cubicBezTo>
                  <a:pt x="18832" y="13219"/>
                  <a:pt x="18816" y="13226"/>
                  <a:pt x="18804" y="13239"/>
                </a:cubicBezTo>
                <a:cubicBezTo>
                  <a:pt x="18619" y="13460"/>
                  <a:pt x="18452" y="13692"/>
                  <a:pt x="18268" y="13951"/>
                </a:cubicBezTo>
                <a:cubicBezTo>
                  <a:pt x="18256" y="13968"/>
                  <a:pt x="18253" y="13989"/>
                  <a:pt x="18259" y="14009"/>
                </a:cubicBezTo>
                <a:cubicBezTo>
                  <a:pt x="18262" y="14022"/>
                  <a:pt x="18269" y="14035"/>
                  <a:pt x="18281" y="14045"/>
                </a:cubicBezTo>
                <a:cubicBezTo>
                  <a:pt x="18293" y="14055"/>
                  <a:pt x="18307" y="14060"/>
                  <a:pt x="18320" y="14060"/>
                </a:cubicBezTo>
                <a:cubicBezTo>
                  <a:pt x="18338" y="14060"/>
                  <a:pt x="18355" y="14052"/>
                  <a:pt x="18366" y="14036"/>
                </a:cubicBezTo>
                <a:cubicBezTo>
                  <a:pt x="18549" y="13779"/>
                  <a:pt x="18715" y="13549"/>
                  <a:pt x="18897" y="13331"/>
                </a:cubicBezTo>
                <a:cubicBezTo>
                  <a:pt x="18920" y="13305"/>
                  <a:pt x="18917" y="13263"/>
                  <a:pt x="18891" y="13237"/>
                </a:cubicBezTo>
                <a:cubicBezTo>
                  <a:pt x="18879" y="13225"/>
                  <a:pt x="18863" y="13219"/>
                  <a:pt x="18848" y="13219"/>
                </a:cubicBezTo>
                <a:close/>
                <a:moveTo>
                  <a:pt x="27299" y="13772"/>
                </a:moveTo>
                <a:cubicBezTo>
                  <a:pt x="27284" y="13772"/>
                  <a:pt x="27269" y="13777"/>
                  <a:pt x="27258" y="13790"/>
                </a:cubicBezTo>
                <a:cubicBezTo>
                  <a:pt x="27242" y="13806"/>
                  <a:pt x="27236" y="13830"/>
                  <a:pt x="27242" y="13854"/>
                </a:cubicBezTo>
                <a:cubicBezTo>
                  <a:pt x="27245" y="13864"/>
                  <a:pt x="27249" y="13875"/>
                  <a:pt x="27258" y="13884"/>
                </a:cubicBezTo>
                <a:cubicBezTo>
                  <a:pt x="27455" y="14111"/>
                  <a:pt x="27646" y="14355"/>
                  <a:pt x="27821" y="14608"/>
                </a:cubicBezTo>
                <a:cubicBezTo>
                  <a:pt x="27834" y="14626"/>
                  <a:pt x="27853" y="14635"/>
                  <a:pt x="27872" y="14635"/>
                </a:cubicBezTo>
                <a:cubicBezTo>
                  <a:pt x="27884" y="14635"/>
                  <a:pt x="27897" y="14631"/>
                  <a:pt x="27907" y="14623"/>
                </a:cubicBezTo>
                <a:cubicBezTo>
                  <a:pt x="27934" y="14601"/>
                  <a:pt x="27938" y="14560"/>
                  <a:pt x="27918" y="14530"/>
                </a:cubicBezTo>
                <a:cubicBezTo>
                  <a:pt x="27740" y="14272"/>
                  <a:pt x="27546" y="14025"/>
                  <a:pt x="27345" y="13794"/>
                </a:cubicBezTo>
                <a:cubicBezTo>
                  <a:pt x="27332" y="13779"/>
                  <a:pt x="27315" y="13772"/>
                  <a:pt x="27299" y="13772"/>
                </a:cubicBezTo>
                <a:close/>
                <a:moveTo>
                  <a:pt x="12451" y="14328"/>
                </a:moveTo>
                <a:cubicBezTo>
                  <a:pt x="12436" y="14328"/>
                  <a:pt x="12421" y="14335"/>
                  <a:pt x="12410" y="14347"/>
                </a:cubicBezTo>
                <a:cubicBezTo>
                  <a:pt x="12394" y="14364"/>
                  <a:pt x="12389" y="14388"/>
                  <a:pt x="12395" y="14410"/>
                </a:cubicBezTo>
                <a:cubicBezTo>
                  <a:pt x="12398" y="14422"/>
                  <a:pt x="12403" y="14433"/>
                  <a:pt x="12412" y="14442"/>
                </a:cubicBezTo>
                <a:cubicBezTo>
                  <a:pt x="12623" y="14666"/>
                  <a:pt x="12855" y="14872"/>
                  <a:pt x="13101" y="15055"/>
                </a:cubicBezTo>
                <a:cubicBezTo>
                  <a:pt x="13112" y="15064"/>
                  <a:pt x="13125" y="15068"/>
                  <a:pt x="13137" y="15068"/>
                </a:cubicBezTo>
                <a:cubicBezTo>
                  <a:pt x="13156" y="15068"/>
                  <a:pt x="13175" y="15058"/>
                  <a:pt x="13186" y="15039"/>
                </a:cubicBezTo>
                <a:cubicBezTo>
                  <a:pt x="13205" y="15008"/>
                  <a:pt x="13196" y="14967"/>
                  <a:pt x="13167" y="14945"/>
                </a:cubicBezTo>
                <a:cubicBezTo>
                  <a:pt x="12928" y="14767"/>
                  <a:pt x="12701" y="14566"/>
                  <a:pt x="12496" y="14348"/>
                </a:cubicBezTo>
                <a:cubicBezTo>
                  <a:pt x="12484" y="14335"/>
                  <a:pt x="12467" y="14328"/>
                  <a:pt x="12451" y="14328"/>
                </a:cubicBezTo>
                <a:close/>
                <a:moveTo>
                  <a:pt x="17786" y="14639"/>
                </a:moveTo>
                <a:cubicBezTo>
                  <a:pt x="17769" y="14639"/>
                  <a:pt x="17753" y="14646"/>
                  <a:pt x="17742" y="14660"/>
                </a:cubicBezTo>
                <a:cubicBezTo>
                  <a:pt x="17532" y="14920"/>
                  <a:pt x="17339" y="15114"/>
                  <a:pt x="17136" y="15273"/>
                </a:cubicBezTo>
                <a:cubicBezTo>
                  <a:pt x="17115" y="15289"/>
                  <a:pt x="17108" y="15317"/>
                  <a:pt x="17114" y="15343"/>
                </a:cubicBezTo>
                <a:cubicBezTo>
                  <a:pt x="17117" y="15350"/>
                  <a:pt x="17120" y="15359"/>
                  <a:pt x="17124" y="15366"/>
                </a:cubicBezTo>
                <a:cubicBezTo>
                  <a:pt x="17137" y="15385"/>
                  <a:pt x="17157" y="15395"/>
                  <a:pt x="17176" y="15395"/>
                </a:cubicBezTo>
                <a:cubicBezTo>
                  <a:pt x="17188" y="15395"/>
                  <a:pt x="17200" y="15391"/>
                  <a:pt x="17211" y="15382"/>
                </a:cubicBezTo>
                <a:cubicBezTo>
                  <a:pt x="17421" y="15218"/>
                  <a:pt x="17620" y="15017"/>
                  <a:pt x="17836" y="14752"/>
                </a:cubicBezTo>
                <a:cubicBezTo>
                  <a:pt x="17858" y="14724"/>
                  <a:pt x="17855" y="14682"/>
                  <a:pt x="17829" y="14657"/>
                </a:cubicBezTo>
                <a:cubicBezTo>
                  <a:pt x="17816" y="14645"/>
                  <a:pt x="17801" y="14639"/>
                  <a:pt x="17786" y="14639"/>
                </a:cubicBezTo>
                <a:close/>
                <a:moveTo>
                  <a:pt x="13895" y="15400"/>
                </a:moveTo>
                <a:cubicBezTo>
                  <a:pt x="13872" y="15400"/>
                  <a:pt x="13851" y="15415"/>
                  <a:pt x="13841" y="15440"/>
                </a:cubicBezTo>
                <a:cubicBezTo>
                  <a:pt x="13836" y="15454"/>
                  <a:pt x="13835" y="15469"/>
                  <a:pt x="13839" y="15483"/>
                </a:cubicBezTo>
                <a:cubicBezTo>
                  <a:pt x="13843" y="15502"/>
                  <a:pt x="13856" y="15519"/>
                  <a:pt x="13874" y="15529"/>
                </a:cubicBezTo>
                <a:cubicBezTo>
                  <a:pt x="14151" y="15663"/>
                  <a:pt x="14432" y="15768"/>
                  <a:pt x="14711" y="15837"/>
                </a:cubicBezTo>
                <a:cubicBezTo>
                  <a:pt x="14716" y="15839"/>
                  <a:pt x="14721" y="15839"/>
                  <a:pt x="14725" y="15839"/>
                </a:cubicBezTo>
                <a:cubicBezTo>
                  <a:pt x="14754" y="15839"/>
                  <a:pt x="14778" y="15818"/>
                  <a:pt x="14782" y="15787"/>
                </a:cubicBezTo>
                <a:cubicBezTo>
                  <a:pt x="14789" y="15751"/>
                  <a:pt x="14767" y="15716"/>
                  <a:pt x="14733" y="15707"/>
                </a:cubicBezTo>
                <a:cubicBezTo>
                  <a:pt x="14463" y="15639"/>
                  <a:pt x="14189" y="15538"/>
                  <a:pt x="13921" y="15407"/>
                </a:cubicBezTo>
                <a:cubicBezTo>
                  <a:pt x="13913" y="15403"/>
                  <a:pt x="13904" y="15400"/>
                  <a:pt x="13895" y="15400"/>
                </a:cubicBezTo>
                <a:close/>
                <a:moveTo>
                  <a:pt x="16417" y="15670"/>
                </a:moveTo>
                <a:cubicBezTo>
                  <a:pt x="16411" y="15670"/>
                  <a:pt x="16406" y="15671"/>
                  <a:pt x="16400" y="15673"/>
                </a:cubicBezTo>
                <a:cubicBezTo>
                  <a:pt x="16334" y="15695"/>
                  <a:pt x="16267" y="15715"/>
                  <a:pt x="16200" y="15732"/>
                </a:cubicBezTo>
                <a:cubicBezTo>
                  <a:pt x="16001" y="15781"/>
                  <a:pt x="15791" y="15808"/>
                  <a:pt x="15576" y="15811"/>
                </a:cubicBezTo>
                <a:cubicBezTo>
                  <a:pt x="15542" y="15811"/>
                  <a:pt x="15516" y="15842"/>
                  <a:pt x="15518" y="15878"/>
                </a:cubicBezTo>
                <a:cubicBezTo>
                  <a:pt x="15518" y="15883"/>
                  <a:pt x="15518" y="15888"/>
                  <a:pt x="15519" y="15892"/>
                </a:cubicBezTo>
                <a:cubicBezTo>
                  <a:pt x="15527" y="15922"/>
                  <a:pt x="15554" y="15944"/>
                  <a:pt x="15583" y="15944"/>
                </a:cubicBezTo>
                <a:cubicBezTo>
                  <a:pt x="15807" y="15941"/>
                  <a:pt x="16025" y="15914"/>
                  <a:pt x="16233" y="15862"/>
                </a:cubicBezTo>
                <a:cubicBezTo>
                  <a:pt x="16303" y="15845"/>
                  <a:pt x="16372" y="15825"/>
                  <a:pt x="16441" y="15801"/>
                </a:cubicBezTo>
                <a:cubicBezTo>
                  <a:pt x="16473" y="15790"/>
                  <a:pt x="16488" y="15752"/>
                  <a:pt x="16479" y="15718"/>
                </a:cubicBezTo>
                <a:cubicBezTo>
                  <a:pt x="16469" y="15689"/>
                  <a:pt x="16444" y="15670"/>
                  <a:pt x="16417" y="15670"/>
                </a:cubicBezTo>
                <a:close/>
                <a:moveTo>
                  <a:pt x="28358" y="15294"/>
                </a:moveTo>
                <a:cubicBezTo>
                  <a:pt x="28348" y="15294"/>
                  <a:pt x="28337" y="15296"/>
                  <a:pt x="28328" y="15302"/>
                </a:cubicBezTo>
                <a:cubicBezTo>
                  <a:pt x="28305" y="15317"/>
                  <a:pt x="28294" y="15347"/>
                  <a:pt x="28301" y="15376"/>
                </a:cubicBezTo>
                <a:cubicBezTo>
                  <a:pt x="28303" y="15381"/>
                  <a:pt x="28305" y="15388"/>
                  <a:pt x="28308" y="15393"/>
                </a:cubicBezTo>
                <a:cubicBezTo>
                  <a:pt x="28456" y="15663"/>
                  <a:pt x="28593" y="15944"/>
                  <a:pt x="28715" y="16229"/>
                </a:cubicBezTo>
                <a:cubicBezTo>
                  <a:pt x="28726" y="16255"/>
                  <a:pt x="28749" y="16270"/>
                  <a:pt x="28773" y="16270"/>
                </a:cubicBezTo>
                <a:cubicBezTo>
                  <a:pt x="28781" y="16270"/>
                  <a:pt x="28789" y="16269"/>
                  <a:pt x="28797" y="16265"/>
                </a:cubicBezTo>
                <a:cubicBezTo>
                  <a:pt x="28828" y="16251"/>
                  <a:pt x="28840" y="16211"/>
                  <a:pt x="28826" y="16177"/>
                </a:cubicBezTo>
                <a:cubicBezTo>
                  <a:pt x="28703" y="15888"/>
                  <a:pt x="28563" y="15602"/>
                  <a:pt x="28413" y="15329"/>
                </a:cubicBezTo>
                <a:cubicBezTo>
                  <a:pt x="28401" y="15306"/>
                  <a:pt x="28379" y="15294"/>
                  <a:pt x="28358" y="15294"/>
                </a:cubicBezTo>
                <a:close/>
                <a:moveTo>
                  <a:pt x="29094" y="17018"/>
                </a:moveTo>
                <a:cubicBezTo>
                  <a:pt x="29088" y="17018"/>
                  <a:pt x="29082" y="17019"/>
                  <a:pt x="29076" y="17021"/>
                </a:cubicBezTo>
                <a:cubicBezTo>
                  <a:pt x="29045" y="17031"/>
                  <a:pt x="29028" y="17066"/>
                  <a:pt x="29036" y="17100"/>
                </a:cubicBezTo>
                <a:cubicBezTo>
                  <a:pt x="29036" y="17101"/>
                  <a:pt x="29038" y="17102"/>
                  <a:pt x="29038" y="17103"/>
                </a:cubicBezTo>
                <a:cubicBezTo>
                  <a:pt x="29112" y="17342"/>
                  <a:pt x="29176" y="17583"/>
                  <a:pt x="29232" y="17823"/>
                </a:cubicBezTo>
                <a:cubicBezTo>
                  <a:pt x="29245" y="17884"/>
                  <a:pt x="29259" y="17946"/>
                  <a:pt x="29270" y="18008"/>
                </a:cubicBezTo>
                <a:cubicBezTo>
                  <a:pt x="29278" y="18038"/>
                  <a:pt x="29306" y="18063"/>
                  <a:pt x="29336" y="18063"/>
                </a:cubicBezTo>
                <a:cubicBezTo>
                  <a:pt x="29338" y="18063"/>
                  <a:pt x="29341" y="18063"/>
                  <a:pt x="29344" y="18063"/>
                </a:cubicBezTo>
                <a:cubicBezTo>
                  <a:pt x="29377" y="18055"/>
                  <a:pt x="29399" y="18021"/>
                  <a:pt x="29391" y="17985"/>
                </a:cubicBezTo>
                <a:cubicBezTo>
                  <a:pt x="29378" y="17922"/>
                  <a:pt x="29364" y="17860"/>
                  <a:pt x="29351" y="17797"/>
                </a:cubicBezTo>
                <a:cubicBezTo>
                  <a:pt x="29296" y="17553"/>
                  <a:pt x="29229" y="17307"/>
                  <a:pt x="29154" y="17066"/>
                </a:cubicBezTo>
                <a:cubicBezTo>
                  <a:pt x="29145" y="17037"/>
                  <a:pt x="29120" y="17018"/>
                  <a:pt x="29094" y="17018"/>
                </a:cubicBezTo>
                <a:close/>
                <a:moveTo>
                  <a:pt x="29455" y="18861"/>
                </a:moveTo>
                <a:cubicBezTo>
                  <a:pt x="29454" y="18861"/>
                  <a:pt x="29454" y="18861"/>
                  <a:pt x="29453" y="18861"/>
                </a:cubicBezTo>
                <a:cubicBezTo>
                  <a:pt x="29419" y="18862"/>
                  <a:pt x="29394" y="18893"/>
                  <a:pt x="29396" y="18929"/>
                </a:cubicBezTo>
                <a:cubicBezTo>
                  <a:pt x="29418" y="19253"/>
                  <a:pt x="29414" y="19563"/>
                  <a:pt x="29384" y="19851"/>
                </a:cubicBezTo>
                <a:cubicBezTo>
                  <a:pt x="29383" y="19860"/>
                  <a:pt x="29383" y="19868"/>
                  <a:pt x="29385" y="19877"/>
                </a:cubicBezTo>
                <a:cubicBezTo>
                  <a:pt x="29391" y="19902"/>
                  <a:pt x="29411" y="19923"/>
                  <a:pt x="29437" y="19928"/>
                </a:cubicBezTo>
                <a:cubicBezTo>
                  <a:pt x="29440" y="19928"/>
                  <a:pt x="29443" y="19929"/>
                  <a:pt x="29446" y="19929"/>
                </a:cubicBezTo>
                <a:cubicBezTo>
                  <a:pt x="29477" y="19929"/>
                  <a:pt x="29502" y="19905"/>
                  <a:pt x="29505" y="19872"/>
                </a:cubicBezTo>
                <a:cubicBezTo>
                  <a:pt x="29536" y="19575"/>
                  <a:pt x="29542" y="19257"/>
                  <a:pt x="29519" y="18926"/>
                </a:cubicBezTo>
                <a:cubicBezTo>
                  <a:pt x="29516" y="18889"/>
                  <a:pt x="29488" y="18861"/>
                  <a:pt x="29455" y="18861"/>
                </a:cubicBezTo>
                <a:close/>
                <a:moveTo>
                  <a:pt x="29244" y="20693"/>
                </a:moveTo>
                <a:cubicBezTo>
                  <a:pt x="29220" y="20693"/>
                  <a:pt x="29198" y="20708"/>
                  <a:pt x="29188" y="20733"/>
                </a:cubicBezTo>
                <a:cubicBezTo>
                  <a:pt x="29086" y="21021"/>
                  <a:pt x="28945" y="21279"/>
                  <a:pt x="28772" y="21501"/>
                </a:cubicBezTo>
                <a:cubicBezTo>
                  <a:pt x="28758" y="21518"/>
                  <a:pt x="28754" y="21540"/>
                  <a:pt x="28759" y="21560"/>
                </a:cubicBezTo>
                <a:cubicBezTo>
                  <a:pt x="28763" y="21574"/>
                  <a:pt x="28769" y="21586"/>
                  <a:pt x="28779" y="21595"/>
                </a:cubicBezTo>
                <a:cubicBezTo>
                  <a:pt x="28792" y="21607"/>
                  <a:pt x="28807" y="21613"/>
                  <a:pt x="28821" y="21613"/>
                </a:cubicBezTo>
                <a:cubicBezTo>
                  <a:pt x="28838" y="21613"/>
                  <a:pt x="28854" y="21605"/>
                  <a:pt x="28866" y="21591"/>
                </a:cubicBezTo>
                <a:cubicBezTo>
                  <a:pt x="29048" y="21358"/>
                  <a:pt x="29196" y="21088"/>
                  <a:pt x="29304" y="20787"/>
                </a:cubicBezTo>
                <a:cubicBezTo>
                  <a:pt x="29315" y="20753"/>
                  <a:pt x="29299" y="20713"/>
                  <a:pt x="29268" y="20698"/>
                </a:cubicBezTo>
                <a:cubicBezTo>
                  <a:pt x="29260" y="20694"/>
                  <a:pt x="29252" y="20693"/>
                  <a:pt x="29244" y="20693"/>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58" name="Google Shape;558;p21"/>
          <p:cNvSpPr/>
          <p:nvPr/>
        </p:nvSpPr>
        <p:spPr>
          <a:xfrm rot="368157">
            <a:off x="11441166" y="5886745"/>
            <a:ext cx="694642" cy="1088385"/>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389598449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773"/>
        <p:cNvGrpSpPr/>
        <p:nvPr/>
      </p:nvGrpSpPr>
      <p:grpSpPr>
        <a:xfrm>
          <a:off x="0" y="0"/>
          <a:ext cx="0" cy="0"/>
          <a:chOff x="0" y="0"/>
          <a:chExt cx="0" cy="0"/>
        </a:xfrm>
      </p:grpSpPr>
      <p:sp>
        <p:nvSpPr>
          <p:cNvPr id="774" name="Google Shape;774;p29"/>
          <p:cNvSpPr/>
          <p:nvPr/>
        </p:nvSpPr>
        <p:spPr>
          <a:xfrm flipH="1">
            <a:off x="7285113" y="-228666"/>
            <a:ext cx="4954654" cy="2527372"/>
          </a:xfrm>
          <a:custGeom>
            <a:avLst/>
            <a:gdLst/>
            <a:ahLst/>
            <a:cxnLst/>
            <a:rect l="l" t="t" r="r" b="b"/>
            <a:pathLst>
              <a:path w="14457" h="6348" extrusionOk="0">
                <a:moveTo>
                  <a:pt x="0" y="1"/>
                </a:moveTo>
                <a:lnTo>
                  <a:pt x="0" y="6160"/>
                </a:lnTo>
                <a:cubicBezTo>
                  <a:pt x="307" y="6283"/>
                  <a:pt x="641" y="6348"/>
                  <a:pt x="972" y="6348"/>
                </a:cubicBezTo>
                <a:cubicBezTo>
                  <a:pt x="1431" y="6348"/>
                  <a:pt x="1886" y="6223"/>
                  <a:pt x="2259" y="5957"/>
                </a:cubicBezTo>
                <a:cubicBezTo>
                  <a:pt x="2971" y="5450"/>
                  <a:pt x="3272" y="4560"/>
                  <a:pt x="3620" y="3758"/>
                </a:cubicBezTo>
                <a:cubicBezTo>
                  <a:pt x="3967" y="2955"/>
                  <a:pt x="4504" y="2110"/>
                  <a:pt x="5362" y="1938"/>
                </a:cubicBezTo>
                <a:cubicBezTo>
                  <a:pt x="5472" y="1916"/>
                  <a:pt x="5582" y="1906"/>
                  <a:pt x="5692" y="1906"/>
                </a:cubicBezTo>
                <a:cubicBezTo>
                  <a:pt x="6160" y="1906"/>
                  <a:pt x="6628" y="2081"/>
                  <a:pt x="7080" y="2232"/>
                </a:cubicBezTo>
                <a:cubicBezTo>
                  <a:pt x="7585" y="2401"/>
                  <a:pt x="8141" y="2535"/>
                  <a:pt x="8672" y="2535"/>
                </a:cubicBezTo>
                <a:cubicBezTo>
                  <a:pt x="9138" y="2535"/>
                  <a:pt x="9586" y="2431"/>
                  <a:pt x="9965" y="2156"/>
                </a:cubicBezTo>
                <a:cubicBezTo>
                  <a:pt x="10504" y="1765"/>
                  <a:pt x="10846" y="1060"/>
                  <a:pt x="11419" y="789"/>
                </a:cubicBezTo>
                <a:lnTo>
                  <a:pt x="11420" y="789"/>
                </a:lnTo>
                <a:cubicBezTo>
                  <a:pt x="11436" y="781"/>
                  <a:pt x="11452" y="774"/>
                  <a:pt x="11469" y="767"/>
                </a:cubicBezTo>
                <a:cubicBezTo>
                  <a:pt x="11544" y="736"/>
                  <a:pt x="11623" y="712"/>
                  <a:pt x="11706" y="696"/>
                </a:cubicBezTo>
                <a:cubicBezTo>
                  <a:pt x="11777" y="683"/>
                  <a:pt x="11848" y="678"/>
                  <a:pt x="11919" y="678"/>
                </a:cubicBezTo>
                <a:cubicBezTo>
                  <a:pt x="12271" y="678"/>
                  <a:pt x="12623" y="809"/>
                  <a:pt x="12978" y="824"/>
                </a:cubicBezTo>
                <a:cubicBezTo>
                  <a:pt x="12999" y="824"/>
                  <a:pt x="13020" y="825"/>
                  <a:pt x="13041" y="825"/>
                </a:cubicBezTo>
                <a:cubicBezTo>
                  <a:pt x="13511" y="825"/>
                  <a:pt x="13977" y="611"/>
                  <a:pt x="14281" y="253"/>
                </a:cubicBezTo>
                <a:cubicBezTo>
                  <a:pt x="14348" y="175"/>
                  <a:pt x="14407" y="90"/>
                  <a:pt x="14457" y="1"/>
                </a:cubicBezTo>
                <a:close/>
              </a:path>
            </a:pathLst>
          </a:custGeom>
          <a:solidFill>
            <a:schemeClr val="lt2">
              <a:alpha val="4860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75" name="Google Shape;775;p29"/>
          <p:cNvSpPr/>
          <p:nvPr/>
        </p:nvSpPr>
        <p:spPr>
          <a:xfrm flipH="1">
            <a:off x="8413543" y="4454000"/>
            <a:ext cx="4176324" cy="2766635"/>
          </a:xfrm>
          <a:custGeom>
            <a:avLst/>
            <a:gdLst/>
            <a:ahLst/>
            <a:cxnLst/>
            <a:rect l="l" t="t" r="r" b="b"/>
            <a:pathLst>
              <a:path w="26174" h="14261" extrusionOk="0">
                <a:moveTo>
                  <a:pt x="4863" y="0"/>
                </a:moveTo>
                <a:cubicBezTo>
                  <a:pt x="4600" y="0"/>
                  <a:pt x="4337" y="25"/>
                  <a:pt x="4079" y="86"/>
                </a:cubicBezTo>
                <a:cubicBezTo>
                  <a:pt x="3577" y="206"/>
                  <a:pt x="3127" y="469"/>
                  <a:pt x="2736" y="803"/>
                </a:cubicBezTo>
                <a:cubicBezTo>
                  <a:pt x="1930" y="1492"/>
                  <a:pt x="1836" y="3135"/>
                  <a:pt x="799" y="3280"/>
                </a:cubicBezTo>
                <a:cubicBezTo>
                  <a:pt x="128" y="3374"/>
                  <a:pt x="0" y="4462"/>
                  <a:pt x="66" y="4462"/>
                </a:cubicBezTo>
                <a:cubicBezTo>
                  <a:pt x="68" y="4462"/>
                  <a:pt x="70" y="4461"/>
                  <a:pt x="72" y="4459"/>
                </a:cubicBezTo>
                <a:lnTo>
                  <a:pt x="72" y="4459"/>
                </a:lnTo>
                <a:cubicBezTo>
                  <a:pt x="67" y="5698"/>
                  <a:pt x="63" y="6939"/>
                  <a:pt x="59" y="8179"/>
                </a:cubicBezTo>
                <a:cubicBezTo>
                  <a:pt x="56" y="8831"/>
                  <a:pt x="53" y="9483"/>
                  <a:pt x="51" y="10135"/>
                </a:cubicBezTo>
                <a:cubicBezTo>
                  <a:pt x="50" y="10457"/>
                  <a:pt x="49" y="10777"/>
                  <a:pt x="48" y="11099"/>
                </a:cubicBezTo>
                <a:cubicBezTo>
                  <a:pt x="47" y="11393"/>
                  <a:pt x="48" y="11687"/>
                  <a:pt x="100" y="11976"/>
                </a:cubicBezTo>
                <a:cubicBezTo>
                  <a:pt x="186" y="12456"/>
                  <a:pt x="458" y="12928"/>
                  <a:pt x="933" y="13108"/>
                </a:cubicBezTo>
                <a:cubicBezTo>
                  <a:pt x="1033" y="13146"/>
                  <a:pt x="1145" y="13169"/>
                  <a:pt x="1252" y="13169"/>
                </a:cubicBezTo>
                <a:cubicBezTo>
                  <a:pt x="1254" y="13169"/>
                  <a:pt x="1257" y="13169"/>
                  <a:pt x="1259" y="13169"/>
                </a:cubicBezTo>
                <a:cubicBezTo>
                  <a:pt x="1388" y="13167"/>
                  <a:pt x="1479" y="13054"/>
                  <a:pt x="1583" y="12989"/>
                </a:cubicBezTo>
                <a:cubicBezTo>
                  <a:pt x="1788" y="12861"/>
                  <a:pt x="2013" y="12777"/>
                  <a:pt x="2247" y="12724"/>
                </a:cubicBezTo>
                <a:cubicBezTo>
                  <a:pt x="2483" y="12671"/>
                  <a:pt x="2724" y="12651"/>
                  <a:pt x="2966" y="12651"/>
                </a:cubicBezTo>
                <a:cubicBezTo>
                  <a:pt x="3233" y="12651"/>
                  <a:pt x="3501" y="12676"/>
                  <a:pt x="3763" y="12707"/>
                </a:cubicBezTo>
                <a:cubicBezTo>
                  <a:pt x="4310" y="12772"/>
                  <a:pt x="4853" y="12875"/>
                  <a:pt x="5400" y="12938"/>
                </a:cubicBezTo>
                <a:cubicBezTo>
                  <a:pt x="6669" y="13085"/>
                  <a:pt x="7946" y="13111"/>
                  <a:pt x="9219" y="13205"/>
                </a:cubicBezTo>
                <a:cubicBezTo>
                  <a:pt x="9860" y="13253"/>
                  <a:pt x="10500" y="13317"/>
                  <a:pt x="11134" y="13424"/>
                </a:cubicBezTo>
                <a:cubicBezTo>
                  <a:pt x="11749" y="13526"/>
                  <a:pt x="12358" y="13663"/>
                  <a:pt x="12967" y="13796"/>
                </a:cubicBezTo>
                <a:cubicBezTo>
                  <a:pt x="14136" y="14051"/>
                  <a:pt x="15300" y="14261"/>
                  <a:pt x="16498" y="14261"/>
                </a:cubicBezTo>
                <a:cubicBezTo>
                  <a:pt x="16552" y="14261"/>
                  <a:pt x="16606" y="14260"/>
                  <a:pt x="16660" y="14259"/>
                </a:cubicBezTo>
                <a:cubicBezTo>
                  <a:pt x="17953" y="14238"/>
                  <a:pt x="19236" y="14050"/>
                  <a:pt x="20525" y="13980"/>
                </a:cubicBezTo>
                <a:cubicBezTo>
                  <a:pt x="21615" y="13919"/>
                  <a:pt x="22718" y="13973"/>
                  <a:pt x="23796" y="13769"/>
                </a:cubicBezTo>
                <a:cubicBezTo>
                  <a:pt x="24313" y="13670"/>
                  <a:pt x="24820" y="13506"/>
                  <a:pt x="25277" y="13242"/>
                </a:cubicBezTo>
                <a:cubicBezTo>
                  <a:pt x="25711" y="12992"/>
                  <a:pt x="26148" y="12628"/>
                  <a:pt x="26165" y="12087"/>
                </a:cubicBezTo>
                <a:cubicBezTo>
                  <a:pt x="26174" y="11806"/>
                  <a:pt x="26071" y="11536"/>
                  <a:pt x="25960" y="11284"/>
                </a:cubicBezTo>
                <a:cubicBezTo>
                  <a:pt x="25831" y="10995"/>
                  <a:pt x="25692" y="10711"/>
                  <a:pt x="25556" y="10424"/>
                </a:cubicBezTo>
                <a:cubicBezTo>
                  <a:pt x="25280" y="9836"/>
                  <a:pt x="25017" y="9241"/>
                  <a:pt x="24726" y="8660"/>
                </a:cubicBezTo>
                <a:cubicBezTo>
                  <a:pt x="24617" y="8443"/>
                  <a:pt x="24475" y="8244"/>
                  <a:pt x="24244" y="8148"/>
                </a:cubicBezTo>
                <a:cubicBezTo>
                  <a:pt x="23992" y="8043"/>
                  <a:pt x="23700" y="8056"/>
                  <a:pt x="23431" y="8053"/>
                </a:cubicBezTo>
                <a:cubicBezTo>
                  <a:pt x="23345" y="8052"/>
                  <a:pt x="23259" y="8052"/>
                  <a:pt x="23173" y="8052"/>
                </a:cubicBezTo>
                <a:cubicBezTo>
                  <a:pt x="22618" y="8052"/>
                  <a:pt x="22062" y="8075"/>
                  <a:pt x="21508" y="8122"/>
                </a:cubicBezTo>
                <a:cubicBezTo>
                  <a:pt x="20999" y="8165"/>
                  <a:pt x="20489" y="8243"/>
                  <a:pt x="19978" y="8243"/>
                </a:cubicBezTo>
                <a:cubicBezTo>
                  <a:pt x="19867" y="8243"/>
                  <a:pt x="19756" y="8239"/>
                  <a:pt x="19645" y="8231"/>
                </a:cubicBezTo>
                <a:cubicBezTo>
                  <a:pt x="19110" y="8189"/>
                  <a:pt x="18609" y="8002"/>
                  <a:pt x="18163" y="7708"/>
                </a:cubicBezTo>
                <a:cubicBezTo>
                  <a:pt x="17269" y="7121"/>
                  <a:pt x="16691" y="6224"/>
                  <a:pt x="16067" y="5381"/>
                </a:cubicBezTo>
                <a:cubicBezTo>
                  <a:pt x="15751" y="4955"/>
                  <a:pt x="15397" y="4546"/>
                  <a:pt x="14929" y="4285"/>
                </a:cubicBezTo>
                <a:cubicBezTo>
                  <a:pt x="14463" y="4025"/>
                  <a:pt x="13935" y="3920"/>
                  <a:pt x="13408" y="3879"/>
                </a:cubicBezTo>
                <a:cubicBezTo>
                  <a:pt x="13154" y="3860"/>
                  <a:pt x="12899" y="3855"/>
                  <a:pt x="12643" y="3855"/>
                </a:cubicBezTo>
                <a:cubicBezTo>
                  <a:pt x="12450" y="3855"/>
                  <a:pt x="12257" y="3858"/>
                  <a:pt x="12064" y="3858"/>
                </a:cubicBezTo>
                <a:cubicBezTo>
                  <a:pt x="11487" y="3858"/>
                  <a:pt x="10912" y="3836"/>
                  <a:pt x="10354" y="3664"/>
                </a:cubicBezTo>
                <a:cubicBezTo>
                  <a:pt x="9893" y="3522"/>
                  <a:pt x="9465" y="3265"/>
                  <a:pt x="9185" y="2863"/>
                </a:cubicBezTo>
                <a:cubicBezTo>
                  <a:pt x="8887" y="2436"/>
                  <a:pt x="8747" y="1924"/>
                  <a:pt x="8473" y="1483"/>
                </a:cubicBezTo>
                <a:cubicBezTo>
                  <a:pt x="7915" y="585"/>
                  <a:pt x="6844" y="273"/>
                  <a:pt x="5861" y="99"/>
                </a:cubicBezTo>
                <a:cubicBezTo>
                  <a:pt x="5533" y="41"/>
                  <a:pt x="5197" y="0"/>
                  <a:pt x="4863" y="0"/>
                </a:cubicBezTo>
                <a:close/>
              </a:path>
            </a:pathLst>
          </a:custGeom>
          <a:solidFill>
            <a:schemeClr val="dk2">
              <a:alpha val="4916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76" name="Google Shape;776;p29"/>
          <p:cNvSpPr/>
          <p:nvPr/>
        </p:nvSpPr>
        <p:spPr>
          <a:xfrm flipH="1">
            <a:off x="-406706" y="4668132"/>
            <a:ext cx="4669340" cy="2423544"/>
          </a:xfrm>
          <a:custGeom>
            <a:avLst/>
            <a:gdLst/>
            <a:ahLst/>
            <a:cxnLst/>
            <a:rect l="l" t="t" r="r" b="b"/>
            <a:pathLst>
              <a:path w="13007" h="13045" extrusionOk="0">
                <a:moveTo>
                  <a:pt x="11086" y="1"/>
                </a:moveTo>
                <a:cubicBezTo>
                  <a:pt x="10136" y="1"/>
                  <a:pt x="9220" y="578"/>
                  <a:pt x="8514" y="1160"/>
                </a:cubicBezTo>
                <a:cubicBezTo>
                  <a:pt x="7734" y="1801"/>
                  <a:pt x="7147" y="2603"/>
                  <a:pt x="6690" y="3499"/>
                </a:cubicBezTo>
                <a:cubicBezTo>
                  <a:pt x="6269" y="4325"/>
                  <a:pt x="5846" y="5241"/>
                  <a:pt x="4914" y="5581"/>
                </a:cubicBezTo>
                <a:cubicBezTo>
                  <a:pt x="3974" y="5923"/>
                  <a:pt x="2923" y="5759"/>
                  <a:pt x="2005" y="6187"/>
                </a:cubicBezTo>
                <a:cubicBezTo>
                  <a:pt x="1188" y="6570"/>
                  <a:pt x="602" y="7349"/>
                  <a:pt x="329" y="8196"/>
                </a:cubicBezTo>
                <a:cubicBezTo>
                  <a:pt x="1" y="9208"/>
                  <a:pt x="140" y="10320"/>
                  <a:pt x="509" y="11301"/>
                </a:cubicBezTo>
                <a:cubicBezTo>
                  <a:pt x="597" y="11534"/>
                  <a:pt x="989" y="11993"/>
                  <a:pt x="1051" y="11993"/>
                </a:cubicBezTo>
                <a:cubicBezTo>
                  <a:pt x="1057" y="11993"/>
                  <a:pt x="1060" y="11988"/>
                  <a:pt x="1059" y="11977"/>
                </a:cubicBezTo>
                <a:lnTo>
                  <a:pt x="1059" y="11977"/>
                </a:lnTo>
                <a:cubicBezTo>
                  <a:pt x="1717" y="12454"/>
                  <a:pt x="2513" y="12576"/>
                  <a:pt x="3318" y="12576"/>
                </a:cubicBezTo>
                <a:cubicBezTo>
                  <a:pt x="3796" y="12576"/>
                  <a:pt x="4277" y="12533"/>
                  <a:pt x="4735" y="12495"/>
                </a:cubicBezTo>
                <a:cubicBezTo>
                  <a:pt x="5450" y="12436"/>
                  <a:pt x="6168" y="12406"/>
                  <a:pt x="6885" y="12406"/>
                </a:cubicBezTo>
                <a:cubicBezTo>
                  <a:pt x="7827" y="12406"/>
                  <a:pt x="8769" y="12458"/>
                  <a:pt x="9706" y="12564"/>
                </a:cubicBezTo>
                <a:cubicBezTo>
                  <a:pt x="10641" y="12670"/>
                  <a:pt x="11568" y="12831"/>
                  <a:pt x="12485" y="13041"/>
                </a:cubicBezTo>
                <a:cubicBezTo>
                  <a:pt x="12495" y="13043"/>
                  <a:pt x="12505" y="13045"/>
                  <a:pt x="12515" y="13045"/>
                </a:cubicBezTo>
                <a:cubicBezTo>
                  <a:pt x="12578" y="13045"/>
                  <a:pt x="12630" y="12997"/>
                  <a:pt x="12632" y="12929"/>
                </a:cubicBezTo>
                <a:lnTo>
                  <a:pt x="12879" y="5509"/>
                </a:lnTo>
                <a:cubicBezTo>
                  <a:pt x="12900" y="4891"/>
                  <a:pt x="12920" y="4272"/>
                  <a:pt x="12940" y="3654"/>
                </a:cubicBezTo>
                <a:cubicBezTo>
                  <a:pt x="12960" y="3073"/>
                  <a:pt x="13006" y="2485"/>
                  <a:pt x="12985" y="1903"/>
                </a:cubicBezTo>
                <a:cubicBezTo>
                  <a:pt x="12967" y="1412"/>
                  <a:pt x="12856" y="914"/>
                  <a:pt x="12502" y="551"/>
                </a:cubicBezTo>
                <a:cubicBezTo>
                  <a:pt x="12188" y="228"/>
                  <a:pt x="11746" y="54"/>
                  <a:pt x="11303" y="11"/>
                </a:cubicBezTo>
                <a:cubicBezTo>
                  <a:pt x="11230" y="4"/>
                  <a:pt x="11158" y="1"/>
                  <a:pt x="11086" y="1"/>
                </a:cubicBezTo>
                <a:close/>
              </a:path>
            </a:pathLst>
          </a:custGeom>
          <a:solidFill>
            <a:schemeClr val="accent1">
              <a:alpha val="4972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77" name="Google Shape;777;p29"/>
          <p:cNvSpPr/>
          <p:nvPr/>
        </p:nvSpPr>
        <p:spPr>
          <a:xfrm flipH="1">
            <a:off x="-230622" y="-461966"/>
            <a:ext cx="5169956" cy="2672269"/>
          </a:xfrm>
          <a:custGeom>
            <a:avLst/>
            <a:gdLst/>
            <a:ahLst/>
            <a:cxnLst/>
            <a:rect l="l" t="t" r="r" b="b"/>
            <a:pathLst>
              <a:path w="24377" h="8613" extrusionOk="0">
                <a:moveTo>
                  <a:pt x="22626" y="1"/>
                </a:moveTo>
                <a:cubicBezTo>
                  <a:pt x="22431" y="1"/>
                  <a:pt x="22241" y="55"/>
                  <a:pt x="22058" y="101"/>
                </a:cubicBezTo>
                <a:cubicBezTo>
                  <a:pt x="21511" y="238"/>
                  <a:pt x="20953" y="349"/>
                  <a:pt x="20391" y="439"/>
                </a:cubicBezTo>
                <a:cubicBezTo>
                  <a:pt x="18472" y="743"/>
                  <a:pt x="16508" y="793"/>
                  <a:pt x="14552" y="793"/>
                </a:cubicBezTo>
                <a:cubicBezTo>
                  <a:pt x="14183" y="793"/>
                  <a:pt x="13813" y="791"/>
                  <a:pt x="13445" y="789"/>
                </a:cubicBezTo>
                <a:cubicBezTo>
                  <a:pt x="11020" y="775"/>
                  <a:pt x="8592" y="763"/>
                  <a:pt x="6170" y="648"/>
                </a:cubicBezTo>
                <a:cubicBezTo>
                  <a:pt x="4959" y="590"/>
                  <a:pt x="3748" y="506"/>
                  <a:pt x="2545" y="383"/>
                </a:cubicBezTo>
                <a:cubicBezTo>
                  <a:pt x="2238" y="351"/>
                  <a:pt x="1932" y="316"/>
                  <a:pt x="1627" y="279"/>
                </a:cubicBezTo>
                <a:cubicBezTo>
                  <a:pt x="1398" y="252"/>
                  <a:pt x="1163" y="215"/>
                  <a:pt x="930" y="215"/>
                </a:cubicBezTo>
                <a:cubicBezTo>
                  <a:pt x="895" y="215"/>
                  <a:pt x="861" y="215"/>
                  <a:pt x="827" y="217"/>
                </a:cubicBezTo>
                <a:cubicBezTo>
                  <a:pt x="405" y="240"/>
                  <a:pt x="13" y="441"/>
                  <a:pt x="5" y="792"/>
                </a:cubicBezTo>
                <a:cubicBezTo>
                  <a:pt x="1" y="936"/>
                  <a:pt x="84" y="1057"/>
                  <a:pt x="235" y="1138"/>
                </a:cubicBezTo>
                <a:cubicBezTo>
                  <a:pt x="259" y="1152"/>
                  <a:pt x="283" y="1157"/>
                  <a:pt x="305" y="1157"/>
                </a:cubicBezTo>
                <a:cubicBezTo>
                  <a:pt x="307" y="1157"/>
                  <a:pt x="309" y="1157"/>
                  <a:pt x="311" y="1157"/>
                </a:cubicBezTo>
                <a:lnTo>
                  <a:pt x="311" y="1157"/>
                </a:lnTo>
                <a:cubicBezTo>
                  <a:pt x="180" y="1807"/>
                  <a:pt x="426" y="2480"/>
                  <a:pt x="944" y="3003"/>
                </a:cubicBezTo>
                <a:cubicBezTo>
                  <a:pt x="1219" y="3281"/>
                  <a:pt x="1569" y="3518"/>
                  <a:pt x="1974" y="3679"/>
                </a:cubicBezTo>
                <a:cubicBezTo>
                  <a:pt x="2424" y="3858"/>
                  <a:pt x="2928" y="3933"/>
                  <a:pt x="3430" y="3957"/>
                </a:cubicBezTo>
                <a:cubicBezTo>
                  <a:pt x="3565" y="3964"/>
                  <a:pt x="3702" y="3967"/>
                  <a:pt x="3838" y="3967"/>
                </a:cubicBezTo>
                <a:cubicBezTo>
                  <a:pt x="4389" y="3967"/>
                  <a:pt x="4946" y="3924"/>
                  <a:pt x="5497" y="3924"/>
                </a:cubicBezTo>
                <a:cubicBezTo>
                  <a:pt x="5880" y="3924"/>
                  <a:pt x="6260" y="3944"/>
                  <a:pt x="6634" y="4014"/>
                </a:cubicBezTo>
                <a:cubicBezTo>
                  <a:pt x="7452" y="4167"/>
                  <a:pt x="8044" y="4590"/>
                  <a:pt x="8476" y="5128"/>
                </a:cubicBezTo>
                <a:cubicBezTo>
                  <a:pt x="8889" y="5644"/>
                  <a:pt x="9168" y="6215"/>
                  <a:pt x="9504" y="6761"/>
                </a:cubicBezTo>
                <a:cubicBezTo>
                  <a:pt x="9818" y="7272"/>
                  <a:pt x="10194" y="7795"/>
                  <a:pt x="10779" y="8153"/>
                </a:cubicBezTo>
                <a:cubicBezTo>
                  <a:pt x="11306" y="8477"/>
                  <a:pt x="11931" y="8612"/>
                  <a:pt x="12573" y="8612"/>
                </a:cubicBezTo>
                <a:cubicBezTo>
                  <a:pt x="12917" y="8612"/>
                  <a:pt x="13266" y="8573"/>
                  <a:pt x="13607" y="8503"/>
                </a:cubicBezTo>
                <a:cubicBezTo>
                  <a:pt x="14755" y="8264"/>
                  <a:pt x="15723" y="7708"/>
                  <a:pt x="16790" y="7327"/>
                </a:cubicBezTo>
                <a:cubicBezTo>
                  <a:pt x="17672" y="7012"/>
                  <a:pt x="18645" y="6819"/>
                  <a:pt x="19621" y="6819"/>
                </a:cubicBezTo>
                <a:cubicBezTo>
                  <a:pt x="19841" y="6819"/>
                  <a:pt x="20062" y="6829"/>
                  <a:pt x="20281" y="6849"/>
                </a:cubicBezTo>
                <a:cubicBezTo>
                  <a:pt x="21290" y="6943"/>
                  <a:pt x="22275" y="7285"/>
                  <a:pt x="22992" y="7844"/>
                </a:cubicBezTo>
                <a:cubicBezTo>
                  <a:pt x="23170" y="7982"/>
                  <a:pt x="23328" y="8133"/>
                  <a:pt x="23467" y="8296"/>
                </a:cubicBezTo>
                <a:cubicBezTo>
                  <a:pt x="23495" y="8329"/>
                  <a:pt x="23541" y="8346"/>
                  <a:pt x="23587" y="8346"/>
                </a:cubicBezTo>
                <a:cubicBezTo>
                  <a:pt x="23643" y="8346"/>
                  <a:pt x="23698" y="8320"/>
                  <a:pt x="23718" y="8271"/>
                </a:cubicBezTo>
                <a:cubicBezTo>
                  <a:pt x="24376" y="6550"/>
                  <a:pt x="24252" y="4734"/>
                  <a:pt x="23880" y="2982"/>
                </a:cubicBezTo>
                <a:cubicBezTo>
                  <a:pt x="23786" y="2536"/>
                  <a:pt x="23676" y="2093"/>
                  <a:pt x="23557" y="1650"/>
                </a:cubicBezTo>
                <a:cubicBezTo>
                  <a:pt x="23441" y="1217"/>
                  <a:pt x="23343" y="773"/>
                  <a:pt x="23189" y="348"/>
                </a:cubicBezTo>
                <a:cubicBezTo>
                  <a:pt x="23127" y="176"/>
                  <a:pt x="22987" y="38"/>
                  <a:pt x="22748" y="8"/>
                </a:cubicBezTo>
                <a:cubicBezTo>
                  <a:pt x="22707" y="3"/>
                  <a:pt x="22666" y="1"/>
                  <a:pt x="22626" y="1"/>
                </a:cubicBezTo>
                <a:close/>
              </a:path>
            </a:pathLst>
          </a:custGeom>
          <a:solidFill>
            <a:schemeClr val="accent2">
              <a:alpha val="5028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778" name="Google Shape;778;p29"/>
          <p:cNvGrpSpPr/>
          <p:nvPr/>
        </p:nvGrpSpPr>
        <p:grpSpPr>
          <a:xfrm rot="899994">
            <a:off x="1355296" y="269177"/>
            <a:ext cx="605555" cy="548555"/>
            <a:chOff x="1640475" y="1197075"/>
            <a:chExt cx="55475" cy="50250"/>
          </a:xfrm>
        </p:grpSpPr>
        <p:sp>
          <p:nvSpPr>
            <p:cNvPr id="779" name="Google Shape;779;p29"/>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0" name="Google Shape;780;p29"/>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1" name="Google Shape;781;p29"/>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782" name="Google Shape;782;p29"/>
          <p:cNvGrpSpPr/>
          <p:nvPr/>
        </p:nvGrpSpPr>
        <p:grpSpPr>
          <a:xfrm rot="-765977">
            <a:off x="11002652" y="2028967"/>
            <a:ext cx="372821" cy="337725"/>
            <a:chOff x="1640475" y="1197075"/>
            <a:chExt cx="55475" cy="50250"/>
          </a:xfrm>
        </p:grpSpPr>
        <p:sp>
          <p:nvSpPr>
            <p:cNvPr id="783" name="Google Shape;783;p29"/>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4" name="Google Shape;784;p29"/>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5" name="Google Shape;785;p29"/>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786" name="Google Shape;786;p29"/>
          <p:cNvSpPr/>
          <p:nvPr/>
        </p:nvSpPr>
        <p:spPr>
          <a:xfrm rot="-1686808" flipH="1">
            <a:off x="4259116" y="6095818"/>
            <a:ext cx="926732" cy="217100"/>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87" name="Google Shape;787;p29"/>
          <p:cNvSpPr/>
          <p:nvPr/>
        </p:nvSpPr>
        <p:spPr>
          <a:xfrm rot="117" flipH="1">
            <a:off x="10498933" y="200180"/>
            <a:ext cx="726902" cy="170291"/>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788" name="Google Shape;788;p29"/>
          <p:cNvGrpSpPr/>
          <p:nvPr/>
        </p:nvGrpSpPr>
        <p:grpSpPr>
          <a:xfrm rot="-4475517">
            <a:off x="9910323" y="5922910"/>
            <a:ext cx="263693" cy="285080"/>
            <a:chOff x="1640475" y="1197075"/>
            <a:chExt cx="55475" cy="50250"/>
          </a:xfrm>
        </p:grpSpPr>
        <p:sp>
          <p:nvSpPr>
            <p:cNvPr id="789" name="Google Shape;789;p29"/>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0" name="Google Shape;790;p29"/>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1" name="Google Shape;791;p29"/>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792" name="Google Shape;792;p29"/>
          <p:cNvSpPr/>
          <p:nvPr/>
        </p:nvSpPr>
        <p:spPr>
          <a:xfrm>
            <a:off x="1188816" y="5495985"/>
            <a:ext cx="1556765" cy="1138933"/>
          </a:xfrm>
          <a:custGeom>
            <a:avLst/>
            <a:gdLst/>
            <a:ahLst/>
            <a:cxnLst/>
            <a:rect l="l" t="t" r="r" b="b"/>
            <a:pathLst>
              <a:path w="29542" h="21613" extrusionOk="0">
                <a:moveTo>
                  <a:pt x="3461" y="0"/>
                </a:moveTo>
                <a:cubicBezTo>
                  <a:pt x="3371" y="0"/>
                  <a:pt x="3279" y="3"/>
                  <a:pt x="3188" y="8"/>
                </a:cubicBezTo>
                <a:cubicBezTo>
                  <a:pt x="3155" y="9"/>
                  <a:pt x="3131" y="41"/>
                  <a:pt x="3133" y="77"/>
                </a:cubicBezTo>
                <a:cubicBezTo>
                  <a:pt x="3134" y="81"/>
                  <a:pt x="3134" y="86"/>
                  <a:pt x="3135" y="89"/>
                </a:cubicBezTo>
                <a:cubicBezTo>
                  <a:pt x="3142" y="119"/>
                  <a:pt x="3169" y="141"/>
                  <a:pt x="3198" y="141"/>
                </a:cubicBezTo>
                <a:cubicBezTo>
                  <a:pt x="3199" y="141"/>
                  <a:pt x="3199" y="141"/>
                  <a:pt x="3200" y="141"/>
                </a:cubicBezTo>
                <a:cubicBezTo>
                  <a:pt x="3284" y="137"/>
                  <a:pt x="3368" y="134"/>
                  <a:pt x="3452" y="134"/>
                </a:cubicBezTo>
                <a:cubicBezTo>
                  <a:pt x="3550" y="134"/>
                  <a:pt x="3648" y="137"/>
                  <a:pt x="3745" y="143"/>
                </a:cubicBezTo>
                <a:cubicBezTo>
                  <a:pt x="3846" y="149"/>
                  <a:pt x="3949" y="158"/>
                  <a:pt x="4050" y="171"/>
                </a:cubicBezTo>
                <a:cubicBezTo>
                  <a:pt x="4052" y="171"/>
                  <a:pt x="4054" y="171"/>
                  <a:pt x="4056" y="171"/>
                </a:cubicBezTo>
                <a:cubicBezTo>
                  <a:pt x="4087" y="171"/>
                  <a:pt x="4114" y="146"/>
                  <a:pt x="4116" y="111"/>
                </a:cubicBezTo>
                <a:cubicBezTo>
                  <a:pt x="4119" y="75"/>
                  <a:pt x="4092" y="42"/>
                  <a:pt x="4059" y="37"/>
                </a:cubicBezTo>
                <a:cubicBezTo>
                  <a:pt x="3955" y="25"/>
                  <a:pt x="3850" y="15"/>
                  <a:pt x="3747" y="9"/>
                </a:cubicBezTo>
                <a:cubicBezTo>
                  <a:pt x="3653" y="3"/>
                  <a:pt x="3557" y="0"/>
                  <a:pt x="3461" y="0"/>
                </a:cubicBezTo>
                <a:close/>
                <a:moveTo>
                  <a:pt x="2344" y="125"/>
                </a:moveTo>
                <a:cubicBezTo>
                  <a:pt x="2340" y="125"/>
                  <a:pt x="2336" y="125"/>
                  <a:pt x="2332" y="126"/>
                </a:cubicBezTo>
                <a:cubicBezTo>
                  <a:pt x="2294" y="135"/>
                  <a:pt x="2257" y="143"/>
                  <a:pt x="2219" y="152"/>
                </a:cubicBezTo>
                <a:cubicBezTo>
                  <a:pt x="1978" y="213"/>
                  <a:pt x="1739" y="291"/>
                  <a:pt x="1507" y="385"/>
                </a:cubicBezTo>
                <a:cubicBezTo>
                  <a:pt x="1478" y="396"/>
                  <a:pt x="1463" y="430"/>
                  <a:pt x="1472" y="463"/>
                </a:cubicBezTo>
                <a:cubicBezTo>
                  <a:pt x="1473" y="465"/>
                  <a:pt x="1473" y="468"/>
                  <a:pt x="1474" y="471"/>
                </a:cubicBezTo>
                <a:cubicBezTo>
                  <a:pt x="1484" y="498"/>
                  <a:pt x="1508" y="515"/>
                  <a:pt x="1533" y="515"/>
                </a:cubicBezTo>
                <a:cubicBezTo>
                  <a:pt x="1540" y="515"/>
                  <a:pt x="1547" y="513"/>
                  <a:pt x="1554" y="511"/>
                </a:cubicBezTo>
                <a:cubicBezTo>
                  <a:pt x="1781" y="418"/>
                  <a:pt x="2015" y="342"/>
                  <a:pt x="2251" y="283"/>
                </a:cubicBezTo>
                <a:cubicBezTo>
                  <a:pt x="2289" y="274"/>
                  <a:pt x="2325" y="265"/>
                  <a:pt x="2361" y="256"/>
                </a:cubicBezTo>
                <a:cubicBezTo>
                  <a:pt x="2395" y="249"/>
                  <a:pt x="2415" y="214"/>
                  <a:pt x="2406" y="177"/>
                </a:cubicBezTo>
                <a:cubicBezTo>
                  <a:pt x="2406" y="177"/>
                  <a:pt x="2406" y="176"/>
                  <a:pt x="2406" y="176"/>
                </a:cubicBezTo>
                <a:cubicBezTo>
                  <a:pt x="2399" y="146"/>
                  <a:pt x="2373" y="125"/>
                  <a:pt x="2344" y="125"/>
                </a:cubicBezTo>
                <a:close/>
                <a:moveTo>
                  <a:pt x="4902" y="215"/>
                </a:moveTo>
                <a:cubicBezTo>
                  <a:pt x="4875" y="215"/>
                  <a:pt x="4851" y="234"/>
                  <a:pt x="4845" y="264"/>
                </a:cubicBezTo>
                <a:cubicBezTo>
                  <a:pt x="4843" y="275"/>
                  <a:pt x="4843" y="285"/>
                  <a:pt x="4846" y="296"/>
                </a:cubicBezTo>
                <a:cubicBezTo>
                  <a:pt x="4852" y="319"/>
                  <a:pt x="4869" y="339"/>
                  <a:pt x="4891" y="345"/>
                </a:cubicBezTo>
                <a:cubicBezTo>
                  <a:pt x="5167" y="426"/>
                  <a:pt x="5440" y="531"/>
                  <a:pt x="5705" y="657"/>
                </a:cubicBezTo>
                <a:cubicBezTo>
                  <a:pt x="5713" y="661"/>
                  <a:pt x="5722" y="663"/>
                  <a:pt x="5730" y="663"/>
                </a:cubicBezTo>
                <a:cubicBezTo>
                  <a:pt x="5753" y="663"/>
                  <a:pt x="5776" y="648"/>
                  <a:pt x="5784" y="623"/>
                </a:cubicBezTo>
                <a:cubicBezTo>
                  <a:pt x="5797" y="590"/>
                  <a:pt x="5782" y="550"/>
                  <a:pt x="5750" y="535"/>
                </a:cubicBezTo>
                <a:cubicBezTo>
                  <a:pt x="5480" y="407"/>
                  <a:pt x="5200" y="299"/>
                  <a:pt x="4919" y="217"/>
                </a:cubicBezTo>
                <a:cubicBezTo>
                  <a:pt x="4913" y="215"/>
                  <a:pt x="4908" y="215"/>
                  <a:pt x="4902" y="215"/>
                </a:cubicBezTo>
                <a:close/>
                <a:moveTo>
                  <a:pt x="761" y="768"/>
                </a:moveTo>
                <a:cubicBezTo>
                  <a:pt x="751" y="768"/>
                  <a:pt x="741" y="771"/>
                  <a:pt x="732" y="777"/>
                </a:cubicBezTo>
                <a:cubicBezTo>
                  <a:pt x="484" y="929"/>
                  <a:pt x="247" y="1103"/>
                  <a:pt x="26" y="1294"/>
                </a:cubicBezTo>
                <a:cubicBezTo>
                  <a:pt x="7" y="1310"/>
                  <a:pt x="1" y="1336"/>
                  <a:pt x="7" y="1361"/>
                </a:cubicBezTo>
                <a:cubicBezTo>
                  <a:pt x="9" y="1371"/>
                  <a:pt x="13" y="1379"/>
                  <a:pt x="19" y="1388"/>
                </a:cubicBezTo>
                <a:cubicBezTo>
                  <a:pt x="32" y="1405"/>
                  <a:pt x="50" y="1413"/>
                  <a:pt x="69" y="1413"/>
                </a:cubicBezTo>
                <a:cubicBezTo>
                  <a:pt x="82" y="1413"/>
                  <a:pt x="95" y="1409"/>
                  <a:pt x="105" y="1400"/>
                </a:cubicBezTo>
                <a:cubicBezTo>
                  <a:pt x="321" y="1214"/>
                  <a:pt x="554" y="1043"/>
                  <a:pt x="796" y="894"/>
                </a:cubicBezTo>
                <a:cubicBezTo>
                  <a:pt x="825" y="876"/>
                  <a:pt x="835" y="835"/>
                  <a:pt x="818" y="803"/>
                </a:cubicBezTo>
                <a:cubicBezTo>
                  <a:pt x="805" y="781"/>
                  <a:pt x="783" y="768"/>
                  <a:pt x="761" y="768"/>
                </a:cubicBezTo>
                <a:close/>
                <a:moveTo>
                  <a:pt x="6500" y="971"/>
                </a:moveTo>
                <a:cubicBezTo>
                  <a:pt x="6480" y="971"/>
                  <a:pt x="6461" y="982"/>
                  <a:pt x="6450" y="1002"/>
                </a:cubicBezTo>
                <a:cubicBezTo>
                  <a:pt x="6441" y="1018"/>
                  <a:pt x="6440" y="1036"/>
                  <a:pt x="6443" y="1053"/>
                </a:cubicBezTo>
                <a:cubicBezTo>
                  <a:pt x="6448" y="1069"/>
                  <a:pt x="6458" y="1084"/>
                  <a:pt x="6472" y="1095"/>
                </a:cubicBezTo>
                <a:cubicBezTo>
                  <a:pt x="6719" y="1261"/>
                  <a:pt x="6956" y="1447"/>
                  <a:pt x="7177" y="1647"/>
                </a:cubicBezTo>
                <a:cubicBezTo>
                  <a:pt x="7189" y="1659"/>
                  <a:pt x="7204" y="1664"/>
                  <a:pt x="7218" y="1664"/>
                </a:cubicBezTo>
                <a:cubicBezTo>
                  <a:pt x="7235" y="1664"/>
                  <a:pt x="7252" y="1656"/>
                  <a:pt x="7264" y="1641"/>
                </a:cubicBezTo>
                <a:cubicBezTo>
                  <a:pt x="7284" y="1613"/>
                  <a:pt x="7280" y="1570"/>
                  <a:pt x="7253" y="1547"/>
                </a:cubicBezTo>
                <a:cubicBezTo>
                  <a:pt x="7028" y="1342"/>
                  <a:pt x="6786" y="1152"/>
                  <a:pt x="6534" y="982"/>
                </a:cubicBezTo>
                <a:cubicBezTo>
                  <a:pt x="6523" y="975"/>
                  <a:pt x="6512" y="971"/>
                  <a:pt x="6500" y="971"/>
                </a:cubicBezTo>
                <a:close/>
                <a:moveTo>
                  <a:pt x="7843" y="2196"/>
                </a:moveTo>
                <a:cubicBezTo>
                  <a:pt x="7829" y="2196"/>
                  <a:pt x="7815" y="2202"/>
                  <a:pt x="7804" y="2212"/>
                </a:cubicBezTo>
                <a:cubicBezTo>
                  <a:pt x="7787" y="2230"/>
                  <a:pt x="7781" y="2254"/>
                  <a:pt x="7786" y="2279"/>
                </a:cubicBezTo>
                <a:cubicBezTo>
                  <a:pt x="7789" y="2288"/>
                  <a:pt x="7794" y="2298"/>
                  <a:pt x="7801" y="2306"/>
                </a:cubicBezTo>
                <a:cubicBezTo>
                  <a:pt x="7847" y="2363"/>
                  <a:pt x="7893" y="2421"/>
                  <a:pt x="7937" y="2480"/>
                </a:cubicBezTo>
                <a:cubicBezTo>
                  <a:pt x="8075" y="2661"/>
                  <a:pt x="8207" y="2856"/>
                  <a:pt x="8330" y="3057"/>
                </a:cubicBezTo>
                <a:cubicBezTo>
                  <a:pt x="8342" y="3078"/>
                  <a:pt x="8363" y="3089"/>
                  <a:pt x="8384" y="3089"/>
                </a:cubicBezTo>
                <a:cubicBezTo>
                  <a:pt x="8395" y="3089"/>
                  <a:pt x="8406" y="3086"/>
                  <a:pt x="8415" y="3079"/>
                </a:cubicBezTo>
                <a:cubicBezTo>
                  <a:pt x="8443" y="3060"/>
                  <a:pt x="8451" y="3018"/>
                  <a:pt x="8431" y="2987"/>
                </a:cubicBezTo>
                <a:cubicBezTo>
                  <a:pt x="8306" y="2781"/>
                  <a:pt x="8171" y="2582"/>
                  <a:pt x="8031" y="2397"/>
                </a:cubicBezTo>
                <a:cubicBezTo>
                  <a:pt x="7985" y="2337"/>
                  <a:pt x="7939" y="2278"/>
                  <a:pt x="7891" y="2220"/>
                </a:cubicBezTo>
                <a:cubicBezTo>
                  <a:pt x="7878" y="2205"/>
                  <a:pt x="7861" y="2196"/>
                  <a:pt x="7843" y="2196"/>
                </a:cubicBezTo>
                <a:close/>
                <a:moveTo>
                  <a:pt x="8818" y="3781"/>
                </a:moveTo>
                <a:cubicBezTo>
                  <a:pt x="8809" y="3781"/>
                  <a:pt x="8800" y="3783"/>
                  <a:pt x="8791" y="3787"/>
                </a:cubicBezTo>
                <a:cubicBezTo>
                  <a:pt x="8766" y="3800"/>
                  <a:pt x="8753" y="3832"/>
                  <a:pt x="8760" y="3862"/>
                </a:cubicBezTo>
                <a:cubicBezTo>
                  <a:pt x="8762" y="3866"/>
                  <a:pt x="8764" y="3872"/>
                  <a:pt x="8766" y="3876"/>
                </a:cubicBezTo>
                <a:cubicBezTo>
                  <a:pt x="8890" y="4144"/>
                  <a:pt x="9008" y="4435"/>
                  <a:pt x="9117" y="4739"/>
                </a:cubicBezTo>
                <a:cubicBezTo>
                  <a:pt x="9127" y="4767"/>
                  <a:pt x="9152" y="4784"/>
                  <a:pt x="9177" y="4784"/>
                </a:cubicBezTo>
                <a:cubicBezTo>
                  <a:pt x="9184" y="4784"/>
                  <a:pt x="9191" y="4783"/>
                  <a:pt x="9197" y="4781"/>
                </a:cubicBezTo>
                <a:cubicBezTo>
                  <a:pt x="9228" y="4768"/>
                  <a:pt x="9242" y="4728"/>
                  <a:pt x="9232" y="4695"/>
                </a:cubicBezTo>
                <a:cubicBezTo>
                  <a:pt x="9122" y="4388"/>
                  <a:pt x="9001" y="4093"/>
                  <a:pt x="8875" y="3819"/>
                </a:cubicBezTo>
                <a:cubicBezTo>
                  <a:pt x="8863" y="3795"/>
                  <a:pt x="8841" y="3781"/>
                  <a:pt x="8818" y="3781"/>
                </a:cubicBezTo>
                <a:close/>
                <a:moveTo>
                  <a:pt x="9458" y="5546"/>
                </a:moveTo>
                <a:cubicBezTo>
                  <a:pt x="9452" y="5546"/>
                  <a:pt x="9447" y="5547"/>
                  <a:pt x="9442" y="5549"/>
                </a:cubicBezTo>
                <a:cubicBezTo>
                  <a:pt x="9410" y="5558"/>
                  <a:pt x="9393" y="5594"/>
                  <a:pt x="9401" y="5628"/>
                </a:cubicBezTo>
                <a:cubicBezTo>
                  <a:pt x="9401" y="5629"/>
                  <a:pt x="9401" y="5630"/>
                  <a:pt x="9401" y="5631"/>
                </a:cubicBezTo>
                <a:cubicBezTo>
                  <a:pt x="9483" y="5913"/>
                  <a:pt x="9563" y="6226"/>
                  <a:pt x="9635" y="6539"/>
                </a:cubicBezTo>
                <a:cubicBezTo>
                  <a:pt x="9635" y="6539"/>
                  <a:pt x="9636" y="6540"/>
                  <a:pt x="9636" y="6540"/>
                </a:cubicBezTo>
                <a:cubicBezTo>
                  <a:pt x="9644" y="6570"/>
                  <a:pt x="9669" y="6592"/>
                  <a:pt x="9697" y="6592"/>
                </a:cubicBezTo>
                <a:cubicBezTo>
                  <a:pt x="9701" y="6592"/>
                  <a:pt x="9706" y="6592"/>
                  <a:pt x="9710" y="6590"/>
                </a:cubicBezTo>
                <a:cubicBezTo>
                  <a:pt x="9743" y="6583"/>
                  <a:pt x="9764" y="6548"/>
                  <a:pt x="9755" y="6511"/>
                </a:cubicBezTo>
                <a:cubicBezTo>
                  <a:pt x="9681" y="6196"/>
                  <a:pt x="9600" y="5881"/>
                  <a:pt x="9519" y="5597"/>
                </a:cubicBezTo>
                <a:cubicBezTo>
                  <a:pt x="9511" y="5566"/>
                  <a:pt x="9485" y="5546"/>
                  <a:pt x="9458" y="5546"/>
                </a:cubicBezTo>
                <a:close/>
                <a:moveTo>
                  <a:pt x="9894" y="7378"/>
                </a:moveTo>
                <a:cubicBezTo>
                  <a:pt x="9890" y="7378"/>
                  <a:pt x="9886" y="7378"/>
                  <a:pt x="9882" y="7379"/>
                </a:cubicBezTo>
                <a:cubicBezTo>
                  <a:pt x="9849" y="7386"/>
                  <a:pt x="9829" y="7420"/>
                  <a:pt x="9836" y="7457"/>
                </a:cubicBezTo>
                <a:cubicBezTo>
                  <a:pt x="9886" y="7706"/>
                  <a:pt x="9936" y="7953"/>
                  <a:pt x="9985" y="8200"/>
                </a:cubicBezTo>
                <a:lnTo>
                  <a:pt x="10019" y="8380"/>
                </a:lnTo>
                <a:cubicBezTo>
                  <a:pt x="10020" y="8381"/>
                  <a:pt x="10020" y="8382"/>
                  <a:pt x="10020" y="8383"/>
                </a:cubicBezTo>
                <a:cubicBezTo>
                  <a:pt x="10028" y="8413"/>
                  <a:pt x="10054" y="8435"/>
                  <a:pt x="10082" y="8435"/>
                </a:cubicBezTo>
                <a:cubicBezTo>
                  <a:pt x="10085" y="8435"/>
                  <a:pt x="10089" y="8435"/>
                  <a:pt x="10093" y="8434"/>
                </a:cubicBezTo>
                <a:cubicBezTo>
                  <a:pt x="10126" y="8429"/>
                  <a:pt x="10147" y="8394"/>
                  <a:pt x="10140" y="8357"/>
                </a:cubicBezTo>
                <a:lnTo>
                  <a:pt x="10104" y="8178"/>
                </a:lnTo>
                <a:cubicBezTo>
                  <a:pt x="10056" y="7931"/>
                  <a:pt x="10007" y="7682"/>
                  <a:pt x="9956" y="7433"/>
                </a:cubicBezTo>
                <a:cubicBezTo>
                  <a:pt x="9946" y="7398"/>
                  <a:pt x="9922" y="7378"/>
                  <a:pt x="9894" y="7378"/>
                </a:cubicBezTo>
                <a:close/>
                <a:moveTo>
                  <a:pt x="10265" y="9224"/>
                </a:moveTo>
                <a:cubicBezTo>
                  <a:pt x="10261" y="9224"/>
                  <a:pt x="10257" y="9224"/>
                  <a:pt x="10253" y="9225"/>
                </a:cubicBezTo>
                <a:cubicBezTo>
                  <a:pt x="10220" y="9232"/>
                  <a:pt x="10199" y="9266"/>
                  <a:pt x="10207" y="9303"/>
                </a:cubicBezTo>
                <a:cubicBezTo>
                  <a:pt x="10280" y="9642"/>
                  <a:pt x="10348" y="9944"/>
                  <a:pt x="10417" y="10224"/>
                </a:cubicBezTo>
                <a:cubicBezTo>
                  <a:pt x="10425" y="10255"/>
                  <a:pt x="10451" y="10276"/>
                  <a:pt x="10479" y="10276"/>
                </a:cubicBezTo>
                <a:cubicBezTo>
                  <a:pt x="10484" y="10276"/>
                  <a:pt x="10488" y="10275"/>
                  <a:pt x="10493" y="10274"/>
                </a:cubicBezTo>
                <a:cubicBezTo>
                  <a:pt x="10525" y="10266"/>
                  <a:pt x="10544" y="10230"/>
                  <a:pt x="10536" y="10194"/>
                </a:cubicBezTo>
                <a:cubicBezTo>
                  <a:pt x="10466" y="9916"/>
                  <a:pt x="10398" y="9617"/>
                  <a:pt x="10327" y="9278"/>
                </a:cubicBezTo>
                <a:cubicBezTo>
                  <a:pt x="10316" y="9243"/>
                  <a:pt x="10293" y="9224"/>
                  <a:pt x="10265" y="9224"/>
                </a:cubicBezTo>
                <a:close/>
                <a:moveTo>
                  <a:pt x="22673" y="11500"/>
                </a:moveTo>
                <a:cubicBezTo>
                  <a:pt x="22667" y="11500"/>
                  <a:pt x="22660" y="11500"/>
                  <a:pt x="22653" y="11500"/>
                </a:cubicBezTo>
                <a:cubicBezTo>
                  <a:pt x="22620" y="11500"/>
                  <a:pt x="22594" y="11530"/>
                  <a:pt x="22596" y="11567"/>
                </a:cubicBezTo>
                <a:cubicBezTo>
                  <a:pt x="22596" y="11573"/>
                  <a:pt x="22596" y="11577"/>
                  <a:pt x="22597" y="11582"/>
                </a:cubicBezTo>
                <a:cubicBezTo>
                  <a:pt x="22604" y="11612"/>
                  <a:pt x="22629" y="11634"/>
                  <a:pt x="22657" y="11634"/>
                </a:cubicBezTo>
                <a:cubicBezTo>
                  <a:pt x="22657" y="11634"/>
                  <a:pt x="22658" y="11634"/>
                  <a:pt x="22659" y="11634"/>
                </a:cubicBezTo>
                <a:cubicBezTo>
                  <a:pt x="22943" y="11634"/>
                  <a:pt x="23229" y="11655"/>
                  <a:pt x="23510" y="11698"/>
                </a:cubicBezTo>
                <a:cubicBezTo>
                  <a:pt x="23513" y="11698"/>
                  <a:pt x="23516" y="11699"/>
                  <a:pt x="23519" y="11699"/>
                </a:cubicBezTo>
                <a:cubicBezTo>
                  <a:pt x="23550" y="11699"/>
                  <a:pt x="23575" y="11674"/>
                  <a:pt x="23578" y="11641"/>
                </a:cubicBezTo>
                <a:cubicBezTo>
                  <a:pt x="23581" y="11605"/>
                  <a:pt x="23556" y="11571"/>
                  <a:pt x="23523" y="11565"/>
                </a:cubicBezTo>
                <a:cubicBezTo>
                  <a:pt x="23242" y="11523"/>
                  <a:pt x="22956" y="11500"/>
                  <a:pt x="22673" y="11500"/>
                </a:cubicBezTo>
                <a:close/>
                <a:moveTo>
                  <a:pt x="21800" y="11570"/>
                </a:moveTo>
                <a:cubicBezTo>
                  <a:pt x="21797" y="11570"/>
                  <a:pt x="21794" y="11570"/>
                  <a:pt x="21791" y="11571"/>
                </a:cubicBezTo>
                <a:cubicBezTo>
                  <a:pt x="21646" y="11594"/>
                  <a:pt x="21502" y="11624"/>
                  <a:pt x="21361" y="11659"/>
                </a:cubicBezTo>
                <a:cubicBezTo>
                  <a:pt x="21222" y="11694"/>
                  <a:pt x="21085" y="11734"/>
                  <a:pt x="20952" y="11779"/>
                </a:cubicBezTo>
                <a:cubicBezTo>
                  <a:pt x="20922" y="11790"/>
                  <a:pt x="20905" y="11824"/>
                  <a:pt x="20913" y="11857"/>
                </a:cubicBezTo>
                <a:cubicBezTo>
                  <a:pt x="20914" y="11859"/>
                  <a:pt x="20914" y="11861"/>
                  <a:pt x="20915" y="11862"/>
                </a:cubicBezTo>
                <a:cubicBezTo>
                  <a:pt x="20924" y="11891"/>
                  <a:pt x="20949" y="11909"/>
                  <a:pt x="20975" y="11909"/>
                </a:cubicBezTo>
                <a:cubicBezTo>
                  <a:pt x="20981" y="11909"/>
                  <a:pt x="20987" y="11908"/>
                  <a:pt x="20993" y="11906"/>
                </a:cubicBezTo>
                <a:cubicBezTo>
                  <a:pt x="21124" y="11862"/>
                  <a:pt x="21257" y="11823"/>
                  <a:pt x="21393" y="11790"/>
                </a:cubicBezTo>
                <a:cubicBezTo>
                  <a:pt x="21531" y="11755"/>
                  <a:pt x="21673" y="11727"/>
                  <a:pt x="21815" y="11703"/>
                </a:cubicBezTo>
                <a:cubicBezTo>
                  <a:pt x="21848" y="11698"/>
                  <a:pt x="21869" y="11664"/>
                  <a:pt x="21863" y="11627"/>
                </a:cubicBezTo>
                <a:cubicBezTo>
                  <a:pt x="21857" y="11594"/>
                  <a:pt x="21830" y="11570"/>
                  <a:pt x="21800" y="11570"/>
                </a:cubicBezTo>
                <a:close/>
                <a:moveTo>
                  <a:pt x="10723" y="11050"/>
                </a:moveTo>
                <a:cubicBezTo>
                  <a:pt x="10717" y="11050"/>
                  <a:pt x="10712" y="11051"/>
                  <a:pt x="10706" y="11053"/>
                </a:cubicBezTo>
                <a:cubicBezTo>
                  <a:pt x="10675" y="11062"/>
                  <a:pt x="10658" y="11097"/>
                  <a:pt x="10666" y="11132"/>
                </a:cubicBezTo>
                <a:cubicBezTo>
                  <a:pt x="10667" y="11133"/>
                  <a:pt x="10667" y="11134"/>
                  <a:pt x="10667" y="11136"/>
                </a:cubicBezTo>
                <a:cubicBezTo>
                  <a:pt x="10766" y="11455"/>
                  <a:pt x="10866" y="11748"/>
                  <a:pt x="10975" y="12030"/>
                </a:cubicBezTo>
                <a:cubicBezTo>
                  <a:pt x="10986" y="12057"/>
                  <a:pt x="11010" y="12073"/>
                  <a:pt x="11035" y="12073"/>
                </a:cubicBezTo>
                <a:cubicBezTo>
                  <a:pt x="11042" y="12073"/>
                  <a:pt x="11049" y="12071"/>
                  <a:pt x="11056" y="12069"/>
                </a:cubicBezTo>
                <a:cubicBezTo>
                  <a:pt x="11087" y="12056"/>
                  <a:pt x="11101" y="12017"/>
                  <a:pt x="11088" y="11982"/>
                </a:cubicBezTo>
                <a:cubicBezTo>
                  <a:pt x="10980" y="11704"/>
                  <a:pt x="10881" y="11416"/>
                  <a:pt x="10784" y="11098"/>
                </a:cubicBezTo>
                <a:cubicBezTo>
                  <a:pt x="10775" y="11069"/>
                  <a:pt x="10750" y="11050"/>
                  <a:pt x="10723" y="11050"/>
                </a:cubicBezTo>
                <a:close/>
                <a:moveTo>
                  <a:pt x="24363" y="11764"/>
                </a:moveTo>
                <a:cubicBezTo>
                  <a:pt x="24336" y="11764"/>
                  <a:pt x="24311" y="11783"/>
                  <a:pt x="24305" y="11812"/>
                </a:cubicBezTo>
                <a:cubicBezTo>
                  <a:pt x="24302" y="11823"/>
                  <a:pt x="24303" y="11835"/>
                  <a:pt x="24305" y="11845"/>
                </a:cubicBezTo>
                <a:cubicBezTo>
                  <a:pt x="24311" y="11869"/>
                  <a:pt x="24327" y="11888"/>
                  <a:pt x="24350" y="11894"/>
                </a:cubicBezTo>
                <a:cubicBezTo>
                  <a:pt x="24611" y="11978"/>
                  <a:pt x="24867" y="12080"/>
                  <a:pt x="25111" y="12200"/>
                </a:cubicBezTo>
                <a:lnTo>
                  <a:pt x="25158" y="12224"/>
                </a:lnTo>
                <a:cubicBezTo>
                  <a:pt x="25166" y="12229"/>
                  <a:pt x="25175" y="12230"/>
                  <a:pt x="25184" y="12230"/>
                </a:cubicBezTo>
                <a:cubicBezTo>
                  <a:pt x="25207" y="12230"/>
                  <a:pt x="25229" y="12217"/>
                  <a:pt x="25239" y="12192"/>
                </a:cubicBezTo>
                <a:cubicBezTo>
                  <a:pt x="25252" y="12159"/>
                  <a:pt x="25237" y="12119"/>
                  <a:pt x="25205" y="12103"/>
                </a:cubicBezTo>
                <a:lnTo>
                  <a:pt x="25158" y="12079"/>
                </a:lnTo>
                <a:cubicBezTo>
                  <a:pt x="24908" y="11956"/>
                  <a:pt x="24646" y="11852"/>
                  <a:pt x="24380" y="11766"/>
                </a:cubicBezTo>
                <a:cubicBezTo>
                  <a:pt x="24374" y="11765"/>
                  <a:pt x="24369" y="11764"/>
                  <a:pt x="24363" y="11764"/>
                </a:cubicBezTo>
                <a:close/>
                <a:moveTo>
                  <a:pt x="20185" y="12120"/>
                </a:moveTo>
                <a:cubicBezTo>
                  <a:pt x="20176" y="12120"/>
                  <a:pt x="20167" y="12122"/>
                  <a:pt x="20158" y="12127"/>
                </a:cubicBezTo>
                <a:cubicBezTo>
                  <a:pt x="19902" y="12267"/>
                  <a:pt x="19658" y="12432"/>
                  <a:pt x="19434" y="12615"/>
                </a:cubicBezTo>
                <a:cubicBezTo>
                  <a:pt x="19413" y="12631"/>
                  <a:pt x="19406" y="12659"/>
                  <a:pt x="19412" y="12684"/>
                </a:cubicBezTo>
                <a:cubicBezTo>
                  <a:pt x="19414" y="12692"/>
                  <a:pt x="19419" y="12701"/>
                  <a:pt x="19424" y="12708"/>
                </a:cubicBezTo>
                <a:cubicBezTo>
                  <a:pt x="19436" y="12727"/>
                  <a:pt x="19456" y="12736"/>
                  <a:pt x="19475" y="12736"/>
                </a:cubicBezTo>
                <a:cubicBezTo>
                  <a:pt x="19488" y="12736"/>
                  <a:pt x="19500" y="12732"/>
                  <a:pt x="19511" y="12723"/>
                </a:cubicBezTo>
                <a:cubicBezTo>
                  <a:pt x="19729" y="12545"/>
                  <a:pt x="19967" y="12385"/>
                  <a:pt x="20218" y="12247"/>
                </a:cubicBezTo>
                <a:cubicBezTo>
                  <a:pt x="20247" y="12231"/>
                  <a:pt x="20257" y="12190"/>
                  <a:pt x="20241" y="12157"/>
                </a:cubicBezTo>
                <a:cubicBezTo>
                  <a:pt x="20230" y="12134"/>
                  <a:pt x="20208" y="12120"/>
                  <a:pt x="20185" y="12120"/>
                </a:cubicBezTo>
                <a:close/>
                <a:moveTo>
                  <a:pt x="25947" y="12554"/>
                </a:moveTo>
                <a:cubicBezTo>
                  <a:pt x="25927" y="12554"/>
                  <a:pt x="25908" y="12565"/>
                  <a:pt x="25897" y="12584"/>
                </a:cubicBezTo>
                <a:cubicBezTo>
                  <a:pt x="25888" y="12599"/>
                  <a:pt x="25886" y="12619"/>
                  <a:pt x="25890" y="12636"/>
                </a:cubicBezTo>
                <a:cubicBezTo>
                  <a:pt x="25895" y="12652"/>
                  <a:pt x="25904" y="12667"/>
                  <a:pt x="25919" y="12676"/>
                </a:cubicBezTo>
                <a:cubicBezTo>
                  <a:pt x="26161" y="12844"/>
                  <a:pt x="26397" y="13032"/>
                  <a:pt x="26621" y="13235"/>
                </a:cubicBezTo>
                <a:cubicBezTo>
                  <a:pt x="26633" y="13246"/>
                  <a:pt x="26648" y="13252"/>
                  <a:pt x="26662" y="13252"/>
                </a:cubicBezTo>
                <a:cubicBezTo>
                  <a:pt x="26680" y="13252"/>
                  <a:pt x="26697" y="13244"/>
                  <a:pt x="26708" y="13229"/>
                </a:cubicBezTo>
                <a:cubicBezTo>
                  <a:pt x="26729" y="13200"/>
                  <a:pt x="26724" y="13158"/>
                  <a:pt x="26697" y="13134"/>
                </a:cubicBezTo>
                <a:cubicBezTo>
                  <a:pt x="26468" y="12927"/>
                  <a:pt x="26228" y="12735"/>
                  <a:pt x="25981" y="12565"/>
                </a:cubicBezTo>
                <a:cubicBezTo>
                  <a:pt x="25971" y="12558"/>
                  <a:pt x="25959" y="12554"/>
                  <a:pt x="25947" y="12554"/>
                </a:cubicBezTo>
                <a:close/>
                <a:moveTo>
                  <a:pt x="11409" y="12797"/>
                </a:moveTo>
                <a:cubicBezTo>
                  <a:pt x="11400" y="12797"/>
                  <a:pt x="11391" y="12799"/>
                  <a:pt x="11382" y="12803"/>
                </a:cubicBezTo>
                <a:cubicBezTo>
                  <a:pt x="11357" y="12817"/>
                  <a:pt x="11346" y="12848"/>
                  <a:pt x="11353" y="12878"/>
                </a:cubicBezTo>
                <a:cubicBezTo>
                  <a:pt x="11354" y="12884"/>
                  <a:pt x="11356" y="12888"/>
                  <a:pt x="11360" y="12893"/>
                </a:cubicBezTo>
                <a:cubicBezTo>
                  <a:pt x="11505" y="13182"/>
                  <a:pt x="11664" y="13455"/>
                  <a:pt x="11833" y="13707"/>
                </a:cubicBezTo>
                <a:cubicBezTo>
                  <a:pt x="11845" y="13726"/>
                  <a:pt x="11865" y="13737"/>
                  <a:pt x="11885" y="13737"/>
                </a:cubicBezTo>
                <a:cubicBezTo>
                  <a:pt x="11897" y="13737"/>
                  <a:pt x="11909" y="13733"/>
                  <a:pt x="11919" y="13724"/>
                </a:cubicBezTo>
                <a:cubicBezTo>
                  <a:pt x="11946" y="13704"/>
                  <a:pt x="11951" y="13662"/>
                  <a:pt x="11931" y="13631"/>
                </a:cubicBezTo>
                <a:cubicBezTo>
                  <a:pt x="11766" y="13385"/>
                  <a:pt x="11610" y="13115"/>
                  <a:pt x="11466" y="12833"/>
                </a:cubicBezTo>
                <a:cubicBezTo>
                  <a:pt x="11454" y="12810"/>
                  <a:pt x="11432" y="12797"/>
                  <a:pt x="11409" y="12797"/>
                </a:cubicBezTo>
                <a:close/>
                <a:moveTo>
                  <a:pt x="18848" y="13219"/>
                </a:moveTo>
                <a:cubicBezTo>
                  <a:pt x="18832" y="13219"/>
                  <a:pt x="18816" y="13226"/>
                  <a:pt x="18804" y="13239"/>
                </a:cubicBezTo>
                <a:cubicBezTo>
                  <a:pt x="18619" y="13460"/>
                  <a:pt x="18452" y="13692"/>
                  <a:pt x="18268" y="13951"/>
                </a:cubicBezTo>
                <a:cubicBezTo>
                  <a:pt x="18256" y="13968"/>
                  <a:pt x="18253" y="13989"/>
                  <a:pt x="18259" y="14009"/>
                </a:cubicBezTo>
                <a:cubicBezTo>
                  <a:pt x="18262" y="14022"/>
                  <a:pt x="18269" y="14035"/>
                  <a:pt x="18281" y="14045"/>
                </a:cubicBezTo>
                <a:cubicBezTo>
                  <a:pt x="18293" y="14055"/>
                  <a:pt x="18307" y="14060"/>
                  <a:pt x="18320" y="14060"/>
                </a:cubicBezTo>
                <a:cubicBezTo>
                  <a:pt x="18338" y="14060"/>
                  <a:pt x="18355" y="14052"/>
                  <a:pt x="18366" y="14036"/>
                </a:cubicBezTo>
                <a:cubicBezTo>
                  <a:pt x="18549" y="13779"/>
                  <a:pt x="18715" y="13549"/>
                  <a:pt x="18897" y="13331"/>
                </a:cubicBezTo>
                <a:cubicBezTo>
                  <a:pt x="18920" y="13305"/>
                  <a:pt x="18917" y="13263"/>
                  <a:pt x="18891" y="13237"/>
                </a:cubicBezTo>
                <a:cubicBezTo>
                  <a:pt x="18879" y="13225"/>
                  <a:pt x="18863" y="13219"/>
                  <a:pt x="18848" y="13219"/>
                </a:cubicBezTo>
                <a:close/>
                <a:moveTo>
                  <a:pt x="27299" y="13772"/>
                </a:moveTo>
                <a:cubicBezTo>
                  <a:pt x="27284" y="13772"/>
                  <a:pt x="27269" y="13777"/>
                  <a:pt x="27258" y="13790"/>
                </a:cubicBezTo>
                <a:cubicBezTo>
                  <a:pt x="27242" y="13806"/>
                  <a:pt x="27236" y="13830"/>
                  <a:pt x="27242" y="13854"/>
                </a:cubicBezTo>
                <a:cubicBezTo>
                  <a:pt x="27245" y="13864"/>
                  <a:pt x="27249" y="13875"/>
                  <a:pt x="27258" y="13884"/>
                </a:cubicBezTo>
                <a:cubicBezTo>
                  <a:pt x="27455" y="14111"/>
                  <a:pt x="27646" y="14355"/>
                  <a:pt x="27821" y="14608"/>
                </a:cubicBezTo>
                <a:cubicBezTo>
                  <a:pt x="27834" y="14626"/>
                  <a:pt x="27853" y="14635"/>
                  <a:pt x="27872" y="14635"/>
                </a:cubicBezTo>
                <a:cubicBezTo>
                  <a:pt x="27884" y="14635"/>
                  <a:pt x="27897" y="14631"/>
                  <a:pt x="27907" y="14623"/>
                </a:cubicBezTo>
                <a:cubicBezTo>
                  <a:pt x="27934" y="14601"/>
                  <a:pt x="27938" y="14560"/>
                  <a:pt x="27918" y="14530"/>
                </a:cubicBezTo>
                <a:cubicBezTo>
                  <a:pt x="27740" y="14272"/>
                  <a:pt x="27546" y="14025"/>
                  <a:pt x="27345" y="13794"/>
                </a:cubicBezTo>
                <a:cubicBezTo>
                  <a:pt x="27332" y="13779"/>
                  <a:pt x="27315" y="13772"/>
                  <a:pt x="27299" y="13772"/>
                </a:cubicBezTo>
                <a:close/>
                <a:moveTo>
                  <a:pt x="12451" y="14328"/>
                </a:moveTo>
                <a:cubicBezTo>
                  <a:pt x="12436" y="14328"/>
                  <a:pt x="12421" y="14335"/>
                  <a:pt x="12410" y="14347"/>
                </a:cubicBezTo>
                <a:cubicBezTo>
                  <a:pt x="12394" y="14364"/>
                  <a:pt x="12389" y="14388"/>
                  <a:pt x="12395" y="14410"/>
                </a:cubicBezTo>
                <a:cubicBezTo>
                  <a:pt x="12398" y="14422"/>
                  <a:pt x="12403" y="14433"/>
                  <a:pt x="12412" y="14442"/>
                </a:cubicBezTo>
                <a:cubicBezTo>
                  <a:pt x="12623" y="14666"/>
                  <a:pt x="12855" y="14872"/>
                  <a:pt x="13101" y="15055"/>
                </a:cubicBezTo>
                <a:cubicBezTo>
                  <a:pt x="13112" y="15064"/>
                  <a:pt x="13125" y="15068"/>
                  <a:pt x="13137" y="15068"/>
                </a:cubicBezTo>
                <a:cubicBezTo>
                  <a:pt x="13156" y="15068"/>
                  <a:pt x="13175" y="15058"/>
                  <a:pt x="13186" y="15039"/>
                </a:cubicBezTo>
                <a:cubicBezTo>
                  <a:pt x="13205" y="15008"/>
                  <a:pt x="13196" y="14967"/>
                  <a:pt x="13167" y="14945"/>
                </a:cubicBezTo>
                <a:cubicBezTo>
                  <a:pt x="12928" y="14767"/>
                  <a:pt x="12701" y="14566"/>
                  <a:pt x="12496" y="14348"/>
                </a:cubicBezTo>
                <a:cubicBezTo>
                  <a:pt x="12484" y="14335"/>
                  <a:pt x="12467" y="14328"/>
                  <a:pt x="12451" y="14328"/>
                </a:cubicBezTo>
                <a:close/>
                <a:moveTo>
                  <a:pt x="17786" y="14639"/>
                </a:moveTo>
                <a:cubicBezTo>
                  <a:pt x="17769" y="14639"/>
                  <a:pt x="17753" y="14646"/>
                  <a:pt x="17742" y="14660"/>
                </a:cubicBezTo>
                <a:cubicBezTo>
                  <a:pt x="17532" y="14920"/>
                  <a:pt x="17339" y="15114"/>
                  <a:pt x="17136" y="15273"/>
                </a:cubicBezTo>
                <a:cubicBezTo>
                  <a:pt x="17115" y="15289"/>
                  <a:pt x="17108" y="15317"/>
                  <a:pt x="17114" y="15343"/>
                </a:cubicBezTo>
                <a:cubicBezTo>
                  <a:pt x="17117" y="15350"/>
                  <a:pt x="17120" y="15359"/>
                  <a:pt x="17124" y="15366"/>
                </a:cubicBezTo>
                <a:cubicBezTo>
                  <a:pt x="17137" y="15385"/>
                  <a:pt x="17157" y="15395"/>
                  <a:pt x="17176" y="15395"/>
                </a:cubicBezTo>
                <a:cubicBezTo>
                  <a:pt x="17188" y="15395"/>
                  <a:pt x="17200" y="15391"/>
                  <a:pt x="17211" y="15382"/>
                </a:cubicBezTo>
                <a:cubicBezTo>
                  <a:pt x="17421" y="15218"/>
                  <a:pt x="17620" y="15017"/>
                  <a:pt x="17836" y="14752"/>
                </a:cubicBezTo>
                <a:cubicBezTo>
                  <a:pt x="17858" y="14724"/>
                  <a:pt x="17855" y="14682"/>
                  <a:pt x="17829" y="14657"/>
                </a:cubicBezTo>
                <a:cubicBezTo>
                  <a:pt x="17816" y="14645"/>
                  <a:pt x="17801" y="14639"/>
                  <a:pt x="17786" y="14639"/>
                </a:cubicBezTo>
                <a:close/>
                <a:moveTo>
                  <a:pt x="13895" y="15400"/>
                </a:moveTo>
                <a:cubicBezTo>
                  <a:pt x="13872" y="15400"/>
                  <a:pt x="13851" y="15415"/>
                  <a:pt x="13841" y="15440"/>
                </a:cubicBezTo>
                <a:cubicBezTo>
                  <a:pt x="13836" y="15454"/>
                  <a:pt x="13835" y="15469"/>
                  <a:pt x="13839" y="15483"/>
                </a:cubicBezTo>
                <a:cubicBezTo>
                  <a:pt x="13843" y="15502"/>
                  <a:pt x="13856" y="15519"/>
                  <a:pt x="13874" y="15529"/>
                </a:cubicBezTo>
                <a:cubicBezTo>
                  <a:pt x="14151" y="15663"/>
                  <a:pt x="14432" y="15768"/>
                  <a:pt x="14711" y="15837"/>
                </a:cubicBezTo>
                <a:cubicBezTo>
                  <a:pt x="14716" y="15839"/>
                  <a:pt x="14721" y="15839"/>
                  <a:pt x="14725" y="15839"/>
                </a:cubicBezTo>
                <a:cubicBezTo>
                  <a:pt x="14754" y="15839"/>
                  <a:pt x="14778" y="15818"/>
                  <a:pt x="14782" y="15787"/>
                </a:cubicBezTo>
                <a:cubicBezTo>
                  <a:pt x="14789" y="15751"/>
                  <a:pt x="14767" y="15716"/>
                  <a:pt x="14733" y="15707"/>
                </a:cubicBezTo>
                <a:cubicBezTo>
                  <a:pt x="14463" y="15639"/>
                  <a:pt x="14189" y="15538"/>
                  <a:pt x="13921" y="15407"/>
                </a:cubicBezTo>
                <a:cubicBezTo>
                  <a:pt x="13913" y="15403"/>
                  <a:pt x="13904" y="15400"/>
                  <a:pt x="13895" y="15400"/>
                </a:cubicBezTo>
                <a:close/>
                <a:moveTo>
                  <a:pt x="16417" y="15670"/>
                </a:moveTo>
                <a:cubicBezTo>
                  <a:pt x="16411" y="15670"/>
                  <a:pt x="16406" y="15671"/>
                  <a:pt x="16400" y="15673"/>
                </a:cubicBezTo>
                <a:cubicBezTo>
                  <a:pt x="16334" y="15695"/>
                  <a:pt x="16267" y="15715"/>
                  <a:pt x="16200" y="15732"/>
                </a:cubicBezTo>
                <a:cubicBezTo>
                  <a:pt x="16001" y="15781"/>
                  <a:pt x="15791" y="15808"/>
                  <a:pt x="15576" y="15811"/>
                </a:cubicBezTo>
                <a:cubicBezTo>
                  <a:pt x="15542" y="15811"/>
                  <a:pt x="15516" y="15842"/>
                  <a:pt x="15518" y="15878"/>
                </a:cubicBezTo>
                <a:cubicBezTo>
                  <a:pt x="15518" y="15883"/>
                  <a:pt x="15518" y="15888"/>
                  <a:pt x="15519" y="15892"/>
                </a:cubicBezTo>
                <a:cubicBezTo>
                  <a:pt x="15527" y="15922"/>
                  <a:pt x="15554" y="15944"/>
                  <a:pt x="15583" y="15944"/>
                </a:cubicBezTo>
                <a:cubicBezTo>
                  <a:pt x="15807" y="15941"/>
                  <a:pt x="16025" y="15914"/>
                  <a:pt x="16233" y="15862"/>
                </a:cubicBezTo>
                <a:cubicBezTo>
                  <a:pt x="16303" y="15845"/>
                  <a:pt x="16372" y="15825"/>
                  <a:pt x="16441" y="15801"/>
                </a:cubicBezTo>
                <a:cubicBezTo>
                  <a:pt x="16473" y="15790"/>
                  <a:pt x="16488" y="15752"/>
                  <a:pt x="16479" y="15718"/>
                </a:cubicBezTo>
                <a:cubicBezTo>
                  <a:pt x="16469" y="15689"/>
                  <a:pt x="16444" y="15670"/>
                  <a:pt x="16417" y="15670"/>
                </a:cubicBezTo>
                <a:close/>
                <a:moveTo>
                  <a:pt x="28358" y="15294"/>
                </a:moveTo>
                <a:cubicBezTo>
                  <a:pt x="28348" y="15294"/>
                  <a:pt x="28337" y="15296"/>
                  <a:pt x="28328" y="15302"/>
                </a:cubicBezTo>
                <a:cubicBezTo>
                  <a:pt x="28305" y="15317"/>
                  <a:pt x="28294" y="15347"/>
                  <a:pt x="28301" y="15376"/>
                </a:cubicBezTo>
                <a:cubicBezTo>
                  <a:pt x="28303" y="15381"/>
                  <a:pt x="28305" y="15388"/>
                  <a:pt x="28308" y="15393"/>
                </a:cubicBezTo>
                <a:cubicBezTo>
                  <a:pt x="28456" y="15663"/>
                  <a:pt x="28593" y="15944"/>
                  <a:pt x="28715" y="16229"/>
                </a:cubicBezTo>
                <a:cubicBezTo>
                  <a:pt x="28726" y="16255"/>
                  <a:pt x="28749" y="16270"/>
                  <a:pt x="28773" y="16270"/>
                </a:cubicBezTo>
                <a:cubicBezTo>
                  <a:pt x="28781" y="16270"/>
                  <a:pt x="28789" y="16269"/>
                  <a:pt x="28797" y="16265"/>
                </a:cubicBezTo>
                <a:cubicBezTo>
                  <a:pt x="28828" y="16251"/>
                  <a:pt x="28840" y="16211"/>
                  <a:pt x="28826" y="16177"/>
                </a:cubicBezTo>
                <a:cubicBezTo>
                  <a:pt x="28703" y="15888"/>
                  <a:pt x="28563" y="15602"/>
                  <a:pt x="28413" y="15329"/>
                </a:cubicBezTo>
                <a:cubicBezTo>
                  <a:pt x="28401" y="15306"/>
                  <a:pt x="28379" y="15294"/>
                  <a:pt x="28358" y="15294"/>
                </a:cubicBezTo>
                <a:close/>
                <a:moveTo>
                  <a:pt x="29094" y="17018"/>
                </a:moveTo>
                <a:cubicBezTo>
                  <a:pt x="29088" y="17018"/>
                  <a:pt x="29082" y="17019"/>
                  <a:pt x="29076" y="17021"/>
                </a:cubicBezTo>
                <a:cubicBezTo>
                  <a:pt x="29045" y="17031"/>
                  <a:pt x="29028" y="17066"/>
                  <a:pt x="29036" y="17100"/>
                </a:cubicBezTo>
                <a:cubicBezTo>
                  <a:pt x="29036" y="17101"/>
                  <a:pt x="29038" y="17102"/>
                  <a:pt x="29038" y="17103"/>
                </a:cubicBezTo>
                <a:cubicBezTo>
                  <a:pt x="29112" y="17342"/>
                  <a:pt x="29176" y="17583"/>
                  <a:pt x="29232" y="17823"/>
                </a:cubicBezTo>
                <a:cubicBezTo>
                  <a:pt x="29245" y="17884"/>
                  <a:pt x="29259" y="17946"/>
                  <a:pt x="29270" y="18008"/>
                </a:cubicBezTo>
                <a:cubicBezTo>
                  <a:pt x="29278" y="18038"/>
                  <a:pt x="29306" y="18063"/>
                  <a:pt x="29336" y="18063"/>
                </a:cubicBezTo>
                <a:cubicBezTo>
                  <a:pt x="29338" y="18063"/>
                  <a:pt x="29341" y="18063"/>
                  <a:pt x="29344" y="18063"/>
                </a:cubicBezTo>
                <a:cubicBezTo>
                  <a:pt x="29377" y="18055"/>
                  <a:pt x="29399" y="18021"/>
                  <a:pt x="29391" y="17985"/>
                </a:cubicBezTo>
                <a:cubicBezTo>
                  <a:pt x="29378" y="17922"/>
                  <a:pt x="29364" y="17860"/>
                  <a:pt x="29351" y="17797"/>
                </a:cubicBezTo>
                <a:cubicBezTo>
                  <a:pt x="29296" y="17553"/>
                  <a:pt x="29229" y="17307"/>
                  <a:pt x="29154" y="17066"/>
                </a:cubicBezTo>
                <a:cubicBezTo>
                  <a:pt x="29145" y="17037"/>
                  <a:pt x="29120" y="17018"/>
                  <a:pt x="29094" y="17018"/>
                </a:cubicBezTo>
                <a:close/>
                <a:moveTo>
                  <a:pt x="29455" y="18861"/>
                </a:moveTo>
                <a:cubicBezTo>
                  <a:pt x="29454" y="18861"/>
                  <a:pt x="29454" y="18861"/>
                  <a:pt x="29453" y="18861"/>
                </a:cubicBezTo>
                <a:cubicBezTo>
                  <a:pt x="29419" y="18862"/>
                  <a:pt x="29394" y="18893"/>
                  <a:pt x="29396" y="18929"/>
                </a:cubicBezTo>
                <a:cubicBezTo>
                  <a:pt x="29418" y="19253"/>
                  <a:pt x="29414" y="19563"/>
                  <a:pt x="29384" y="19851"/>
                </a:cubicBezTo>
                <a:cubicBezTo>
                  <a:pt x="29383" y="19860"/>
                  <a:pt x="29383" y="19868"/>
                  <a:pt x="29385" y="19877"/>
                </a:cubicBezTo>
                <a:cubicBezTo>
                  <a:pt x="29391" y="19902"/>
                  <a:pt x="29411" y="19923"/>
                  <a:pt x="29437" y="19928"/>
                </a:cubicBezTo>
                <a:cubicBezTo>
                  <a:pt x="29440" y="19928"/>
                  <a:pt x="29443" y="19929"/>
                  <a:pt x="29446" y="19929"/>
                </a:cubicBezTo>
                <a:cubicBezTo>
                  <a:pt x="29477" y="19929"/>
                  <a:pt x="29502" y="19905"/>
                  <a:pt x="29505" y="19872"/>
                </a:cubicBezTo>
                <a:cubicBezTo>
                  <a:pt x="29536" y="19575"/>
                  <a:pt x="29542" y="19257"/>
                  <a:pt x="29519" y="18926"/>
                </a:cubicBezTo>
                <a:cubicBezTo>
                  <a:pt x="29516" y="18889"/>
                  <a:pt x="29488" y="18861"/>
                  <a:pt x="29455" y="18861"/>
                </a:cubicBezTo>
                <a:close/>
                <a:moveTo>
                  <a:pt x="29244" y="20693"/>
                </a:moveTo>
                <a:cubicBezTo>
                  <a:pt x="29220" y="20693"/>
                  <a:pt x="29198" y="20708"/>
                  <a:pt x="29188" y="20733"/>
                </a:cubicBezTo>
                <a:cubicBezTo>
                  <a:pt x="29086" y="21021"/>
                  <a:pt x="28945" y="21279"/>
                  <a:pt x="28772" y="21501"/>
                </a:cubicBezTo>
                <a:cubicBezTo>
                  <a:pt x="28758" y="21518"/>
                  <a:pt x="28754" y="21540"/>
                  <a:pt x="28759" y="21560"/>
                </a:cubicBezTo>
                <a:cubicBezTo>
                  <a:pt x="28763" y="21574"/>
                  <a:pt x="28769" y="21586"/>
                  <a:pt x="28779" y="21595"/>
                </a:cubicBezTo>
                <a:cubicBezTo>
                  <a:pt x="28792" y="21607"/>
                  <a:pt x="28807" y="21613"/>
                  <a:pt x="28821" y="21613"/>
                </a:cubicBezTo>
                <a:cubicBezTo>
                  <a:pt x="28838" y="21613"/>
                  <a:pt x="28854" y="21605"/>
                  <a:pt x="28866" y="21591"/>
                </a:cubicBezTo>
                <a:cubicBezTo>
                  <a:pt x="29048" y="21358"/>
                  <a:pt x="29196" y="21088"/>
                  <a:pt x="29304" y="20787"/>
                </a:cubicBezTo>
                <a:cubicBezTo>
                  <a:pt x="29315" y="20753"/>
                  <a:pt x="29299" y="20713"/>
                  <a:pt x="29268" y="20698"/>
                </a:cubicBezTo>
                <a:cubicBezTo>
                  <a:pt x="29260" y="20694"/>
                  <a:pt x="29252" y="20693"/>
                  <a:pt x="29244" y="20693"/>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93" name="Google Shape;793;p29"/>
          <p:cNvSpPr/>
          <p:nvPr/>
        </p:nvSpPr>
        <p:spPr>
          <a:xfrm rot="368157">
            <a:off x="11025491" y="5660186"/>
            <a:ext cx="694642" cy="1088385"/>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794" name="Google Shape;794;p29"/>
          <p:cNvGrpSpPr/>
          <p:nvPr/>
        </p:nvGrpSpPr>
        <p:grpSpPr>
          <a:xfrm rot="-765935">
            <a:off x="366173" y="4065179"/>
            <a:ext cx="295682" cy="267847"/>
            <a:chOff x="1640475" y="1197075"/>
            <a:chExt cx="55475" cy="50250"/>
          </a:xfrm>
        </p:grpSpPr>
        <p:sp>
          <p:nvSpPr>
            <p:cNvPr id="795" name="Google Shape;795;p29"/>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6" name="Google Shape;796;p29"/>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7" name="Google Shape;797;p29"/>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311392120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798"/>
        <p:cNvGrpSpPr/>
        <p:nvPr/>
      </p:nvGrpSpPr>
      <p:grpSpPr>
        <a:xfrm>
          <a:off x="0" y="0"/>
          <a:ext cx="0" cy="0"/>
          <a:chOff x="0" y="0"/>
          <a:chExt cx="0" cy="0"/>
        </a:xfrm>
      </p:grpSpPr>
      <p:sp>
        <p:nvSpPr>
          <p:cNvPr id="799" name="Google Shape;799;p30"/>
          <p:cNvSpPr/>
          <p:nvPr/>
        </p:nvSpPr>
        <p:spPr>
          <a:xfrm>
            <a:off x="-171764" y="5412084"/>
            <a:ext cx="4754840" cy="1541664"/>
          </a:xfrm>
          <a:custGeom>
            <a:avLst/>
            <a:gdLst/>
            <a:ahLst/>
            <a:cxnLst/>
            <a:rect l="l" t="t" r="r" b="b"/>
            <a:pathLst>
              <a:path w="21861" h="7088" extrusionOk="0">
                <a:moveTo>
                  <a:pt x="1470" y="1"/>
                </a:moveTo>
                <a:cubicBezTo>
                  <a:pt x="969" y="1"/>
                  <a:pt x="465" y="73"/>
                  <a:pt x="0" y="211"/>
                </a:cubicBezTo>
                <a:lnTo>
                  <a:pt x="0" y="7087"/>
                </a:lnTo>
                <a:lnTo>
                  <a:pt x="21860" y="7087"/>
                </a:lnTo>
                <a:cubicBezTo>
                  <a:pt x="21784" y="6987"/>
                  <a:pt x="21696" y="6892"/>
                  <a:pt x="21596" y="6806"/>
                </a:cubicBezTo>
                <a:cubicBezTo>
                  <a:pt x="21135" y="6406"/>
                  <a:pt x="20429" y="6167"/>
                  <a:pt x="19720" y="6167"/>
                </a:cubicBezTo>
                <a:cubicBezTo>
                  <a:pt x="19688" y="6167"/>
                  <a:pt x="19657" y="6168"/>
                  <a:pt x="19626" y="6169"/>
                </a:cubicBezTo>
                <a:cubicBezTo>
                  <a:pt x="19086" y="6184"/>
                  <a:pt x="18553" y="6331"/>
                  <a:pt x="18022" y="6331"/>
                </a:cubicBezTo>
                <a:cubicBezTo>
                  <a:pt x="17915" y="6331"/>
                  <a:pt x="17808" y="6325"/>
                  <a:pt x="17701" y="6311"/>
                </a:cubicBezTo>
                <a:cubicBezTo>
                  <a:pt x="17575" y="6294"/>
                  <a:pt x="17455" y="6267"/>
                  <a:pt x="17341" y="6232"/>
                </a:cubicBezTo>
                <a:cubicBezTo>
                  <a:pt x="17316" y="6223"/>
                  <a:pt x="17292" y="6216"/>
                  <a:pt x="17268" y="6207"/>
                </a:cubicBezTo>
                <a:cubicBezTo>
                  <a:pt x="16400" y="5904"/>
                  <a:pt x="15883" y="5118"/>
                  <a:pt x="15068" y="4680"/>
                </a:cubicBezTo>
                <a:cubicBezTo>
                  <a:pt x="14496" y="4373"/>
                  <a:pt x="13820" y="4258"/>
                  <a:pt x="13115" y="4258"/>
                </a:cubicBezTo>
                <a:cubicBezTo>
                  <a:pt x="12312" y="4258"/>
                  <a:pt x="11471" y="4408"/>
                  <a:pt x="10706" y="4596"/>
                </a:cubicBezTo>
                <a:cubicBezTo>
                  <a:pt x="10023" y="4765"/>
                  <a:pt x="9316" y="4959"/>
                  <a:pt x="8608" y="4959"/>
                </a:cubicBezTo>
                <a:cubicBezTo>
                  <a:pt x="8441" y="4959"/>
                  <a:pt x="8274" y="4948"/>
                  <a:pt x="8107" y="4924"/>
                </a:cubicBezTo>
                <a:cubicBezTo>
                  <a:pt x="6811" y="4733"/>
                  <a:pt x="5999" y="3788"/>
                  <a:pt x="5474" y="2893"/>
                </a:cubicBezTo>
                <a:cubicBezTo>
                  <a:pt x="4948" y="1997"/>
                  <a:pt x="4493" y="1003"/>
                  <a:pt x="3416" y="436"/>
                </a:cubicBezTo>
                <a:cubicBezTo>
                  <a:pt x="2851" y="140"/>
                  <a:pt x="2164" y="1"/>
                  <a:pt x="1470" y="1"/>
                </a:cubicBezTo>
                <a:close/>
              </a:path>
            </a:pathLst>
          </a:custGeom>
          <a:solidFill>
            <a:schemeClr val="lt2">
              <a:alpha val="4860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00" name="Google Shape;800;p30"/>
          <p:cNvSpPr/>
          <p:nvPr/>
        </p:nvSpPr>
        <p:spPr>
          <a:xfrm>
            <a:off x="9426752" y="-171713"/>
            <a:ext cx="2861256" cy="1404201"/>
          </a:xfrm>
          <a:custGeom>
            <a:avLst/>
            <a:gdLst/>
            <a:ahLst/>
            <a:cxnLst/>
            <a:rect l="l" t="t" r="r" b="b"/>
            <a:pathLst>
              <a:path w="13155" h="6456" extrusionOk="0">
                <a:moveTo>
                  <a:pt x="11275" y="1"/>
                </a:moveTo>
                <a:lnTo>
                  <a:pt x="11275" y="4"/>
                </a:lnTo>
                <a:lnTo>
                  <a:pt x="209" y="2"/>
                </a:lnTo>
                <a:cubicBezTo>
                  <a:pt x="185" y="57"/>
                  <a:pt x="164" y="111"/>
                  <a:pt x="145" y="167"/>
                </a:cubicBezTo>
                <a:cubicBezTo>
                  <a:pt x="138" y="184"/>
                  <a:pt x="132" y="203"/>
                  <a:pt x="127" y="221"/>
                </a:cubicBezTo>
                <a:cubicBezTo>
                  <a:pt x="59" y="429"/>
                  <a:pt x="18" y="643"/>
                  <a:pt x="6" y="860"/>
                </a:cubicBezTo>
                <a:cubicBezTo>
                  <a:pt x="0" y="984"/>
                  <a:pt x="3" y="1110"/>
                  <a:pt x="14" y="1233"/>
                </a:cubicBezTo>
                <a:cubicBezTo>
                  <a:pt x="16" y="1251"/>
                  <a:pt x="18" y="1270"/>
                  <a:pt x="20" y="1288"/>
                </a:cubicBezTo>
                <a:cubicBezTo>
                  <a:pt x="60" y="1638"/>
                  <a:pt x="172" y="1982"/>
                  <a:pt x="341" y="2300"/>
                </a:cubicBezTo>
                <a:cubicBezTo>
                  <a:pt x="351" y="2319"/>
                  <a:pt x="361" y="2337"/>
                  <a:pt x="371" y="2355"/>
                </a:cubicBezTo>
                <a:cubicBezTo>
                  <a:pt x="531" y="2642"/>
                  <a:pt x="740" y="2905"/>
                  <a:pt x="987" y="3134"/>
                </a:cubicBezTo>
                <a:cubicBezTo>
                  <a:pt x="1075" y="3217"/>
                  <a:pt x="1169" y="3295"/>
                  <a:pt x="1269" y="3368"/>
                </a:cubicBezTo>
                <a:cubicBezTo>
                  <a:pt x="1295" y="3387"/>
                  <a:pt x="1320" y="3405"/>
                  <a:pt x="1345" y="3422"/>
                </a:cubicBezTo>
                <a:cubicBezTo>
                  <a:pt x="1608" y="3604"/>
                  <a:pt x="1902" y="3745"/>
                  <a:pt x="2218" y="3827"/>
                </a:cubicBezTo>
                <a:cubicBezTo>
                  <a:pt x="2441" y="3883"/>
                  <a:pt x="2668" y="3908"/>
                  <a:pt x="2896" y="3908"/>
                </a:cubicBezTo>
                <a:cubicBezTo>
                  <a:pt x="3496" y="3908"/>
                  <a:pt x="4103" y="3734"/>
                  <a:pt x="4654" y="3501"/>
                </a:cubicBezTo>
                <a:cubicBezTo>
                  <a:pt x="4713" y="3476"/>
                  <a:pt x="4773" y="3450"/>
                  <a:pt x="4833" y="3424"/>
                </a:cubicBezTo>
                <a:cubicBezTo>
                  <a:pt x="4873" y="3406"/>
                  <a:pt x="4915" y="3387"/>
                  <a:pt x="4955" y="3369"/>
                </a:cubicBezTo>
                <a:cubicBezTo>
                  <a:pt x="5539" y="3105"/>
                  <a:pt x="6130" y="2820"/>
                  <a:pt x="6764" y="2820"/>
                </a:cubicBezTo>
                <a:cubicBezTo>
                  <a:pt x="6811" y="2820"/>
                  <a:pt x="6859" y="2822"/>
                  <a:pt x="6907" y="2825"/>
                </a:cubicBezTo>
                <a:cubicBezTo>
                  <a:pt x="7405" y="2860"/>
                  <a:pt x="7836" y="3071"/>
                  <a:pt x="8213" y="3369"/>
                </a:cubicBezTo>
                <a:cubicBezTo>
                  <a:pt x="8237" y="3387"/>
                  <a:pt x="8259" y="3405"/>
                  <a:pt x="8281" y="3424"/>
                </a:cubicBezTo>
                <a:cubicBezTo>
                  <a:pt x="8634" y="3715"/>
                  <a:pt x="8939" y="4078"/>
                  <a:pt x="9207" y="4436"/>
                </a:cubicBezTo>
                <a:cubicBezTo>
                  <a:pt x="9219" y="4454"/>
                  <a:pt x="9233" y="4472"/>
                  <a:pt x="9246" y="4490"/>
                </a:cubicBezTo>
                <a:cubicBezTo>
                  <a:pt x="9246" y="4490"/>
                  <a:pt x="9247" y="4490"/>
                  <a:pt x="9247" y="4491"/>
                </a:cubicBezTo>
                <a:cubicBezTo>
                  <a:pt x="9498" y="4831"/>
                  <a:pt x="9757" y="5189"/>
                  <a:pt x="10053" y="5504"/>
                </a:cubicBezTo>
                <a:cubicBezTo>
                  <a:pt x="10070" y="5523"/>
                  <a:pt x="10087" y="5541"/>
                  <a:pt x="10104" y="5559"/>
                </a:cubicBezTo>
                <a:cubicBezTo>
                  <a:pt x="10436" y="5901"/>
                  <a:pt x="10812" y="6189"/>
                  <a:pt x="11272" y="6342"/>
                </a:cubicBezTo>
                <a:cubicBezTo>
                  <a:pt x="11292" y="6348"/>
                  <a:pt x="11311" y="6355"/>
                  <a:pt x="11333" y="6361"/>
                </a:cubicBezTo>
                <a:cubicBezTo>
                  <a:pt x="11361" y="6370"/>
                  <a:pt x="11391" y="6378"/>
                  <a:pt x="11420" y="6386"/>
                </a:cubicBezTo>
                <a:cubicBezTo>
                  <a:pt x="11605" y="6434"/>
                  <a:pt x="11791" y="6456"/>
                  <a:pt x="11976" y="6456"/>
                </a:cubicBezTo>
                <a:cubicBezTo>
                  <a:pt x="12384" y="6456"/>
                  <a:pt x="12786" y="6349"/>
                  <a:pt x="13154" y="6177"/>
                </a:cubicBezTo>
                <a:lnTo>
                  <a:pt x="13154" y="5505"/>
                </a:lnTo>
                <a:lnTo>
                  <a:pt x="13154" y="4492"/>
                </a:lnTo>
                <a:lnTo>
                  <a:pt x="13154" y="3371"/>
                </a:lnTo>
                <a:lnTo>
                  <a:pt x="13155" y="2358"/>
                </a:lnTo>
                <a:lnTo>
                  <a:pt x="13155" y="1236"/>
                </a:lnTo>
                <a:lnTo>
                  <a:pt x="13155" y="221"/>
                </a:lnTo>
                <a:lnTo>
                  <a:pt x="13155" y="5"/>
                </a:lnTo>
                <a:lnTo>
                  <a:pt x="11334" y="4"/>
                </a:lnTo>
                <a:lnTo>
                  <a:pt x="11334" y="1"/>
                </a:lnTo>
                <a:close/>
              </a:path>
            </a:pathLst>
          </a:custGeom>
          <a:solidFill>
            <a:schemeClr val="lt2">
              <a:alpha val="4860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01" name="Google Shape;801;p30"/>
          <p:cNvSpPr/>
          <p:nvPr/>
        </p:nvSpPr>
        <p:spPr>
          <a:xfrm>
            <a:off x="-594066" y="-388999"/>
            <a:ext cx="6275407" cy="2116089"/>
          </a:xfrm>
          <a:custGeom>
            <a:avLst/>
            <a:gdLst/>
            <a:ahLst/>
            <a:cxnLst/>
            <a:rect l="l" t="t" r="r" b="b"/>
            <a:pathLst>
              <a:path w="28852" h="9729" extrusionOk="0">
                <a:moveTo>
                  <a:pt x="27909" y="1"/>
                </a:moveTo>
                <a:cubicBezTo>
                  <a:pt x="27641" y="1"/>
                  <a:pt x="27359" y="65"/>
                  <a:pt x="27138" y="117"/>
                </a:cubicBezTo>
                <a:cubicBezTo>
                  <a:pt x="26393" y="292"/>
                  <a:pt x="25642" y="438"/>
                  <a:pt x="24886" y="556"/>
                </a:cubicBezTo>
                <a:cubicBezTo>
                  <a:pt x="23384" y="791"/>
                  <a:pt x="21867" y="918"/>
                  <a:pt x="20347" y="969"/>
                </a:cubicBezTo>
                <a:cubicBezTo>
                  <a:pt x="19779" y="988"/>
                  <a:pt x="19211" y="997"/>
                  <a:pt x="18643" y="997"/>
                </a:cubicBezTo>
                <a:cubicBezTo>
                  <a:pt x="16156" y="997"/>
                  <a:pt x="13669" y="829"/>
                  <a:pt x="11190" y="628"/>
                </a:cubicBezTo>
                <a:cubicBezTo>
                  <a:pt x="9660" y="504"/>
                  <a:pt x="8132" y="368"/>
                  <a:pt x="6601" y="249"/>
                </a:cubicBezTo>
                <a:cubicBezTo>
                  <a:pt x="5839" y="189"/>
                  <a:pt x="5076" y="132"/>
                  <a:pt x="4312" y="87"/>
                </a:cubicBezTo>
                <a:cubicBezTo>
                  <a:pt x="4099" y="75"/>
                  <a:pt x="3881" y="64"/>
                  <a:pt x="3664" y="64"/>
                </a:cubicBezTo>
                <a:cubicBezTo>
                  <a:pt x="3221" y="64"/>
                  <a:pt x="2777" y="107"/>
                  <a:pt x="2362" y="261"/>
                </a:cubicBezTo>
                <a:cubicBezTo>
                  <a:pt x="1198" y="695"/>
                  <a:pt x="625" y="1959"/>
                  <a:pt x="327" y="3085"/>
                </a:cubicBezTo>
                <a:cubicBezTo>
                  <a:pt x="51" y="4125"/>
                  <a:pt x="0" y="5240"/>
                  <a:pt x="241" y="6293"/>
                </a:cubicBezTo>
                <a:cubicBezTo>
                  <a:pt x="475" y="7320"/>
                  <a:pt x="1013" y="8271"/>
                  <a:pt x="1861" y="8911"/>
                </a:cubicBezTo>
                <a:cubicBezTo>
                  <a:pt x="2297" y="9241"/>
                  <a:pt x="2827" y="9490"/>
                  <a:pt x="3378" y="9490"/>
                </a:cubicBezTo>
                <a:cubicBezTo>
                  <a:pt x="3472" y="9490"/>
                  <a:pt x="3567" y="9482"/>
                  <a:pt x="3662" y="9467"/>
                </a:cubicBezTo>
                <a:cubicBezTo>
                  <a:pt x="4312" y="9361"/>
                  <a:pt x="4799" y="8877"/>
                  <a:pt x="5302" y="8495"/>
                </a:cubicBezTo>
                <a:cubicBezTo>
                  <a:pt x="5837" y="8088"/>
                  <a:pt x="6442" y="7738"/>
                  <a:pt x="7106" y="7594"/>
                </a:cubicBezTo>
                <a:cubicBezTo>
                  <a:pt x="7279" y="7557"/>
                  <a:pt x="7450" y="7538"/>
                  <a:pt x="7618" y="7538"/>
                </a:cubicBezTo>
                <a:cubicBezTo>
                  <a:pt x="8095" y="7538"/>
                  <a:pt x="8551" y="7686"/>
                  <a:pt x="8965" y="7966"/>
                </a:cubicBezTo>
                <a:cubicBezTo>
                  <a:pt x="9884" y="8588"/>
                  <a:pt x="10692" y="9729"/>
                  <a:pt x="11891" y="9729"/>
                </a:cubicBezTo>
                <a:cubicBezTo>
                  <a:pt x="11980" y="9729"/>
                  <a:pt x="12071" y="9723"/>
                  <a:pt x="12164" y="9709"/>
                </a:cubicBezTo>
                <a:cubicBezTo>
                  <a:pt x="13260" y="9554"/>
                  <a:pt x="13511" y="8401"/>
                  <a:pt x="13804" y="7521"/>
                </a:cubicBezTo>
                <a:cubicBezTo>
                  <a:pt x="13945" y="7099"/>
                  <a:pt x="14127" y="6643"/>
                  <a:pt x="14504" y="6377"/>
                </a:cubicBezTo>
                <a:cubicBezTo>
                  <a:pt x="14738" y="6212"/>
                  <a:pt x="15003" y="6142"/>
                  <a:pt x="15276" y="6142"/>
                </a:cubicBezTo>
                <a:cubicBezTo>
                  <a:pt x="15402" y="6142"/>
                  <a:pt x="15530" y="6157"/>
                  <a:pt x="15656" y="6184"/>
                </a:cubicBezTo>
                <a:cubicBezTo>
                  <a:pt x="16572" y="6381"/>
                  <a:pt x="17354" y="6961"/>
                  <a:pt x="18244" y="7232"/>
                </a:cubicBezTo>
                <a:cubicBezTo>
                  <a:pt x="18502" y="7311"/>
                  <a:pt x="18774" y="7363"/>
                  <a:pt x="19044" y="7363"/>
                </a:cubicBezTo>
                <a:cubicBezTo>
                  <a:pt x="19207" y="7363"/>
                  <a:pt x="19369" y="7344"/>
                  <a:pt x="19529" y="7301"/>
                </a:cubicBezTo>
                <a:cubicBezTo>
                  <a:pt x="19978" y="7178"/>
                  <a:pt x="20331" y="6877"/>
                  <a:pt x="20595" y="6501"/>
                </a:cubicBezTo>
                <a:cubicBezTo>
                  <a:pt x="21130" y="5738"/>
                  <a:pt x="21292" y="4712"/>
                  <a:pt x="21999" y="4070"/>
                </a:cubicBezTo>
                <a:cubicBezTo>
                  <a:pt x="22362" y="3741"/>
                  <a:pt x="22807" y="3634"/>
                  <a:pt x="23269" y="3634"/>
                </a:cubicBezTo>
                <a:cubicBezTo>
                  <a:pt x="23739" y="3634"/>
                  <a:pt x="24227" y="3745"/>
                  <a:pt x="24664" y="3849"/>
                </a:cubicBezTo>
                <a:cubicBezTo>
                  <a:pt x="25227" y="3981"/>
                  <a:pt x="25851" y="4166"/>
                  <a:pt x="26455" y="4166"/>
                </a:cubicBezTo>
                <a:cubicBezTo>
                  <a:pt x="26763" y="4166"/>
                  <a:pt x="27066" y="4118"/>
                  <a:pt x="27353" y="3990"/>
                </a:cubicBezTo>
                <a:cubicBezTo>
                  <a:pt x="28400" y="3523"/>
                  <a:pt x="28496" y="2313"/>
                  <a:pt x="28400" y="1304"/>
                </a:cubicBezTo>
                <a:cubicBezTo>
                  <a:pt x="28773" y="1190"/>
                  <a:pt x="28851" y="712"/>
                  <a:pt x="28673" y="381"/>
                </a:cubicBezTo>
                <a:cubicBezTo>
                  <a:pt x="28515" y="88"/>
                  <a:pt x="28221" y="1"/>
                  <a:pt x="27909" y="1"/>
                </a:cubicBezTo>
                <a:close/>
              </a:path>
            </a:pathLst>
          </a:custGeom>
          <a:solidFill>
            <a:schemeClr val="dk2">
              <a:alpha val="4916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02" name="Google Shape;802;p30"/>
          <p:cNvSpPr/>
          <p:nvPr/>
        </p:nvSpPr>
        <p:spPr>
          <a:xfrm>
            <a:off x="9650347" y="4042865"/>
            <a:ext cx="3183596" cy="3313011"/>
          </a:xfrm>
          <a:custGeom>
            <a:avLst/>
            <a:gdLst/>
            <a:ahLst/>
            <a:cxnLst/>
            <a:rect l="l" t="t" r="r" b="b"/>
            <a:pathLst>
              <a:path w="14637" h="15232" extrusionOk="0">
                <a:moveTo>
                  <a:pt x="11445" y="0"/>
                </a:moveTo>
                <a:cubicBezTo>
                  <a:pt x="11308" y="0"/>
                  <a:pt x="11172" y="12"/>
                  <a:pt x="11039" y="38"/>
                </a:cubicBezTo>
                <a:cubicBezTo>
                  <a:pt x="10644" y="116"/>
                  <a:pt x="10316" y="327"/>
                  <a:pt x="10145" y="596"/>
                </a:cubicBezTo>
                <a:cubicBezTo>
                  <a:pt x="9794" y="1152"/>
                  <a:pt x="10018" y="1791"/>
                  <a:pt x="9781" y="2367"/>
                </a:cubicBezTo>
                <a:cubicBezTo>
                  <a:pt x="9296" y="3551"/>
                  <a:pt x="6867" y="3019"/>
                  <a:pt x="6220" y="4123"/>
                </a:cubicBezTo>
                <a:cubicBezTo>
                  <a:pt x="6016" y="4474"/>
                  <a:pt x="6063" y="4867"/>
                  <a:pt x="6119" y="5237"/>
                </a:cubicBezTo>
                <a:cubicBezTo>
                  <a:pt x="6188" y="5684"/>
                  <a:pt x="6293" y="6128"/>
                  <a:pt x="6331" y="6578"/>
                </a:cubicBezTo>
                <a:cubicBezTo>
                  <a:pt x="6392" y="7292"/>
                  <a:pt x="6256" y="8099"/>
                  <a:pt x="5518" y="8624"/>
                </a:cubicBezTo>
                <a:cubicBezTo>
                  <a:pt x="4829" y="9115"/>
                  <a:pt x="3797" y="9174"/>
                  <a:pt x="2910" y="9343"/>
                </a:cubicBezTo>
                <a:cubicBezTo>
                  <a:pt x="2462" y="9427"/>
                  <a:pt x="2020" y="9543"/>
                  <a:pt x="1637" y="9735"/>
                </a:cubicBezTo>
                <a:cubicBezTo>
                  <a:pt x="1309" y="9901"/>
                  <a:pt x="1030" y="10112"/>
                  <a:pt x="810" y="10355"/>
                </a:cubicBezTo>
                <a:cubicBezTo>
                  <a:pt x="347" y="10864"/>
                  <a:pt x="157" y="11482"/>
                  <a:pt x="81" y="12082"/>
                </a:cubicBezTo>
                <a:cubicBezTo>
                  <a:pt x="1" y="12715"/>
                  <a:pt x="23" y="13379"/>
                  <a:pt x="158" y="14007"/>
                </a:cubicBezTo>
                <a:cubicBezTo>
                  <a:pt x="228" y="14329"/>
                  <a:pt x="371" y="14667"/>
                  <a:pt x="709" y="14896"/>
                </a:cubicBezTo>
                <a:cubicBezTo>
                  <a:pt x="1077" y="15146"/>
                  <a:pt x="1583" y="15204"/>
                  <a:pt x="2068" y="15214"/>
                </a:cubicBezTo>
                <a:cubicBezTo>
                  <a:pt x="2549" y="15226"/>
                  <a:pt x="3032" y="15229"/>
                  <a:pt x="3515" y="15229"/>
                </a:cubicBezTo>
                <a:cubicBezTo>
                  <a:pt x="4226" y="15229"/>
                  <a:pt x="4937" y="15222"/>
                  <a:pt x="5646" y="15222"/>
                </a:cubicBezTo>
                <a:cubicBezTo>
                  <a:pt x="5675" y="15222"/>
                  <a:pt x="5704" y="15222"/>
                  <a:pt x="5733" y="15222"/>
                </a:cubicBezTo>
                <a:lnTo>
                  <a:pt x="9469" y="15227"/>
                </a:lnTo>
                <a:cubicBezTo>
                  <a:pt x="10086" y="15228"/>
                  <a:pt x="10704" y="15228"/>
                  <a:pt x="11322" y="15229"/>
                </a:cubicBezTo>
                <a:cubicBezTo>
                  <a:pt x="11640" y="15230"/>
                  <a:pt x="11959" y="15231"/>
                  <a:pt x="12278" y="15231"/>
                </a:cubicBezTo>
                <a:cubicBezTo>
                  <a:pt x="12529" y="15231"/>
                  <a:pt x="12784" y="15225"/>
                  <a:pt x="13014" y="15145"/>
                </a:cubicBezTo>
                <a:cubicBezTo>
                  <a:pt x="13410" y="15008"/>
                  <a:pt x="13574" y="14685"/>
                  <a:pt x="13640" y="14388"/>
                </a:cubicBezTo>
                <a:cubicBezTo>
                  <a:pt x="13728" y="13988"/>
                  <a:pt x="13742" y="13577"/>
                  <a:pt x="13785" y="13173"/>
                </a:cubicBezTo>
                <a:cubicBezTo>
                  <a:pt x="13882" y="12264"/>
                  <a:pt x="13977" y="11357"/>
                  <a:pt x="14072" y="10449"/>
                </a:cubicBezTo>
                <a:cubicBezTo>
                  <a:pt x="14166" y="9541"/>
                  <a:pt x="14259" y="8633"/>
                  <a:pt x="14352" y="7724"/>
                </a:cubicBezTo>
                <a:cubicBezTo>
                  <a:pt x="14437" y="6875"/>
                  <a:pt x="14530" y="6026"/>
                  <a:pt x="14567" y="5174"/>
                </a:cubicBezTo>
                <a:cubicBezTo>
                  <a:pt x="14637" y="3541"/>
                  <a:pt x="14491" y="1869"/>
                  <a:pt x="13640" y="340"/>
                </a:cubicBezTo>
                <a:cubicBezTo>
                  <a:pt x="13611" y="289"/>
                  <a:pt x="13548" y="267"/>
                  <a:pt x="13488" y="267"/>
                </a:cubicBezTo>
                <a:cubicBezTo>
                  <a:pt x="13394" y="267"/>
                  <a:pt x="13305" y="319"/>
                  <a:pt x="13349" y="398"/>
                </a:cubicBezTo>
                <a:cubicBezTo>
                  <a:pt x="13385" y="461"/>
                  <a:pt x="13419" y="526"/>
                  <a:pt x="13452" y="589"/>
                </a:cubicBezTo>
                <a:cubicBezTo>
                  <a:pt x="13105" y="411"/>
                  <a:pt x="12738" y="253"/>
                  <a:pt x="12342" y="140"/>
                </a:cubicBezTo>
                <a:cubicBezTo>
                  <a:pt x="12060" y="59"/>
                  <a:pt x="11751" y="0"/>
                  <a:pt x="11445" y="0"/>
                </a:cubicBezTo>
                <a:close/>
              </a:path>
            </a:pathLst>
          </a:custGeom>
          <a:solidFill>
            <a:schemeClr val="accent2">
              <a:alpha val="5028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03" name="Google Shape;803;p30"/>
          <p:cNvSpPr/>
          <p:nvPr/>
        </p:nvSpPr>
        <p:spPr>
          <a:xfrm rot="10800000">
            <a:off x="10097977" y="4182405"/>
            <a:ext cx="16766" cy="5400"/>
          </a:xfrm>
          <a:custGeom>
            <a:avLst/>
            <a:gdLst/>
            <a:ahLst/>
            <a:cxnLst/>
            <a:rect l="l" t="t" r="r" b="b"/>
            <a:pathLst>
              <a:path w="503" h="162" extrusionOk="0">
                <a:moveTo>
                  <a:pt x="61" y="0"/>
                </a:moveTo>
                <a:cubicBezTo>
                  <a:pt x="37" y="0"/>
                  <a:pt x="16" y="17"/>
                  <a:pt x="9" y="40"/>
                </a:cubicBezTo>
                <a:cubicBezTo>
                  <a:pt x="1" y="70"/>
                  <a:pt x="18" y="101"/>
                  <a:pt x="47" y="110"/>
                </a:cubicBezTo>
                <a:cubicBezTo>
                  <a:pt x="170" y="145"/>
                  <a:pt x="298" y="162"/>
                  <a:pt x="429" y="162"/>
                </a:cubicBezTo>
                <a:lnTo>
                  <a:pt x="447" y="162"/>
                </a:lnTo>
                <a:cubicBezTo>
                  <a:pt x="478" y="162"/>
                  <a:pt x="503" y="136"/>
                  <a:pt x="502" y="105"/>
                </a:cubicBezTo>
                <a:cubicBezTo>
                  <a:pt x="502" y="78"/>
                  <a:pt x="483" y="50"/>
                  <a:pt x="454" y="50"/>
                </a:cubicBezTo>
                <a:cubicBezTo>
                  <a:pt x="451" y="50"/>
                  <a:pt x="449" y="50"/>
                  <a:pt x="446" y="51"/>
                </a:cubicBezTo>
                <a:cubicBezTo>
                  <a:pt x="442" y="51"/>
                  <a:pt x="438" y="51"/>
                  <a:pt x="435" y="51"/>
                </a:cubicBezTo>
                <a:cubicBezTo>
                  <a:pt x="312" y="51"/>
                  <a:pt x="192" y="35"/>
                  <a:pt x="78" y="3"/>
                </a:cubicBezTo>
                <a:cubicBezTo>
                  <a:pt x="72" y="1"/>
                  <a:pt x="67" y="0"/>
                  <a:pt x="61"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04" name="Google Shape;804;p30"/>
          <p:cNvSpPr/>
          <p:nvPr/>
        </p:nvSpPr>
        <p:spPr>
          <a:xfrm rot="10800000">
            <a:off x="9788710" y="4726640"/>
            <a:ext cx="14567" cy="11467"/>
          </a:xfrm>
          <a:custGeom>
            <a:avLst/>
            <a:gdLst/>
            <a:ahLst/>
            <a:cxnLst/>
            <a:rect l="l" t="t" r="r" b="b"/>
            <a:pathLst>
              <a:path w="437" h="344" extrusionOk="0">
                <a:moveTo>
                  <a:pt x="63" y="0"/>
                </a:moveTo>
                <a:cubicBezTo>
                  <a:pt x="45" y="0"/>
                  <a:pt x="28" y="9"/>
                  <a:pt x="17" y="25"/>
                </a:cubicBezTo>
                <a:cubicBezTo>
                  <a:pt x="0" y="49"/>
                  <a:pt x="6" y="85"/>
                  <a:pt x="32" y="102"/>
                </a:cubicBezTo>
                <a:cubicBezTo>
                  <a:pt x="137" y="173"/>
                  <a:pt x="240" y="250"/>
                  <a:pt x="340" y="332"/>
                </a:cubicBezTo>
                <a:cubicBezTo>
                  <a:pt x="350" y="340"/>
                  <a:pt x="362" y="343"/>
                  <a:pt x="375" y="343"/>
                </a:cubicBezTo>
                <a:cubicBezTo>
                  <a:pt x="391" y="343"/>
                  <a:pt x="407" y="337"/>
                  <a:pt x="418" y="323"/>
                </a:cubicBezTo>
                <a:cubicBezTo>
                  <a:pt x="437" y="299"/>
                  <a:pt x="434" y="264"/>
                  <a:pt x="410" y="245"/>
                </a:cubicBezTo>
                <a:cubicBezTo>
                  <a:pt x="308" y="162"/>
                  <a:pt x="202" y="83"/>
                  <a:pt x="94" y="10"/>
                </a:cubicBezTo>
                <a:cubicBezTo>
                  <a:pt x="84" y="4"/>
                  <a:pt x="74" y="0"/>
                  <a:pt x="63"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05" name="Google Shape;805;p30"/>
          <p:cNvSpPr/>
          <p:nvPr/>
        </p:nvSpPr>
        <p:spPr>
          <a:xfrm rot="10800000">
            <a:off x="9363810" y="2853907"/>
            <a:ext cx="984733" cy="720433"/>
          </a:xfrm>
          <a:custGeom>
            <a:avLst/>
            <a:gdLst/>
            <a:ahLst/>
            <a:cxnLst/>
            <a:rect l="l" t="t" r="r" b="b"/>
            <a:pathLst>
              <a:path w="29542" h="21613" extrusionOk="0">
                <a:moveTo>
                  <a:pt x="3461" y="0"/>
                </a:moveTo>
                <a:cubicBezTo>
                  <a:pt x="3371" y="0"/>
                  <a:pt x="3279" y="3"/>
                  <a:pt x="3188" y="8"/>
                </a:cubicBezTo>
                <a:cubicBezTo>
                  <a:pt x="3155" y="9"/>
                  <a:pt x="3131" y="41"/>
                  <a:pt x="3133" y="77"/>
                </a:cubicBezTo>
                <a:cubicBezTo>
                  <a:pt x="3134" y="81"/>
                  <a:pt x="3134" y="86"/>
                  <a:pt x="3135" y="89"/>
                </a:cubicBezTo>
                <a:cubicBezTo>
                  <a:pt x="3142" y="119"/>
                  <a:pt x="3169" y="141"/>
                  <a:pt x="3198" y="141"/>
                </a:cubicBezTo>
                <a:cubicBezTo>
                  <a:pt x="3199" y="141"/>
                  <a:pt x="3199" y="141"/>
                  <a:pt x="3200" y="141"/>
                </a:cubicBezTo>
                <a:cubicBezTo>
                  <a:pt x="3284" y="137"/>
                  <a:pt x="3368" y="134"/>
                  <a:pt x="3452" y="134"/>
                </a:cubicBezTo>
                <a:cubicBezTo>
                  <a:pt x="3550" y="134"/>
                  <a:pt x="3648" y="137"/>
                  <a:pt x="3745" y="143"/>
                </a:cubicBezTo>
                <a:cubicBezTo>
                  <a:pt x="3846" y="149"/>
                  <a:pt x="3949" y="158"/>
                  <a:pt x="4050" y="171"/>
                </a:cubicBezTo>
                <a:cubicBezTo>
                  <a:pt x="4052" y="171"/>
                  <a:pt x="4054" y="171"/>
                  <a:pt x="4056" y="171"/>
                </a:cubicBezTo>
                <a:cubicBezTo>
                  <a:pt x="4087" y="171"/>
                  <a:pt x="4114" y="146"/>
                  <a:pt x="4116" y="111"/>
                </a:cubicBezTo>
                <a:cubicBezTo>
                  <a:pt x="4119" y="75"/>
                  <a:pt x="4092" y="42"/>
                  <a:pt x="4059" y="37"/>
                </a:cubicBezTo>
                <a:cubicBezTo>
                  <a:pt x="3955" y="25"/>
                  <a:pt x="3850" y="15"/>
                  <a:pt x="3747" y="9"/>
                </a:cubicBezTo>
                <a:cubicBezTo>
                  <a:pt x="3653" y="3"/>
                  <a:pt x="3557" y="0"/>
                  <a:pt x="3461" y="0"/>
                </a:cubicBezTo>
                <a:close/>
                <a:moveTo>
                  <a:pt x="2344" y="125"/>
                </a:moveTo>
                <a:cubicBezTo>
                  <a:pt x="2340" y="125"/>
                  <a:pt x="2336" y="125"/>
                  <a:pt x="2332" y="126"/>
                </a:cubicBezTo>
                <a:cubicBezTo>
                  <a:pt x="2294" y="135"/>
                  <a:pt x="2257" y="143"/>
                  <a:pt x="2219" y="152"/>
                </a:cubicBezTo>
                <a:cubicBezTo>
                  <a:pt x="1978" y="213"/>
                  <a:pt x="1739" y="291"/>
                  <a:pt x="1507" y="385"/>
                </a:cubicBezTo>
                <a:cubicBezTo>
                  <a:pt x="1478" y="396"/>
                  <a:pt x="1463" y="430"/>
                  <a:pt x="1472" y="463"/>
                </a:cubicBezTo>
                <a:cubicBezTo>
                  <a:pt x="1473" y="465"/>
                  <a:pt x="1473" y="468"/>
                  <a:pt x="1474" y="471"/>
                </a:cubicBezTo>
                <a:cubicBezTo>
                  <a:pt x="1484" y="498"/>
                  <a:pt x="1508" y="515"/>
                  <a:pt x="1533" y="515"/>
                </a:cubicBezTo>
                <a:cubicBezTo>
                  <a:pt x="1540" y="515"/>
                  <a:pt x="1547" y="513"/>
                  <a:pt x="1554" y="511"/>
                </a:cubicBezTo>
                <a:cubicBezTo>
                  <a:pt x="1781" y="418"/>
                  <a:pt x="2015" y="342"/>
                  <a:pt x="2251" y="283"/>
                </a:cubicBezTo>
                <a:cubicBezTo>
                  <a:pt x="2289" y="274"/>
                  <a:pt x="2325" y="265"/>
                  <a:pt x="2361" y="256"/>
                </a:cubicBezTo>
                <a:cubicBezTo>
                  <a:pt x="2395" y="249"/>
                  <a:pt x="2415" y="214"/>
                  <a:pt x="2406" y="177"/>
                </a:cubicBezTo>
                <a:cubicBezTo>
                  <a:pt x="2406" y="177"/>
                  <a:pt x="2406" y="176"/>
                  <a:pt x="2406" y="176"/>
                </a:cubicBezTo>
                <a:cubicBezTo>
                  <a:pt x="2399" y="146"/>
                  <a:pt x="2373" y="125"/>
                  <a:pt x="2344" y="125"/>
                </a:cubicBezTo>
                <a:close/>
                <a:moveTo>
                  <a:pt x="4902" y="215"/>
                </a:moveTo>
                <a:cubicBezTo>
                  <a:pt x="4875" y="215"/>
                  <a:pt x="4851" y="234"/>
                  <a:pt x="4845" y="264"/>
                </a:cubicBezTo>
                <a:cubicBezTo>
                  <a:pt x="4843" y="275"/>
                  <a:pt x="4843" y="285"/>
                  <a:pt x="4846" y="296"/>
                </a:cubicBezTo>
                <a:cubicBezTo>
                  <a:pt x="4852" y="319"/>
                  <a:pt x="4869" y="339"/>
                  <a:pt x="4891" y="345"/>
                </a:cubicBezTo>
                <a:cubicBezTo>
                  <a:pt x="5167" y="426"/>
                  <a:pt x="5440" y="531"/>
                  <a:pt x="5705" y="657"/>
                </a:cubicBezTo>
                <a:cubicBezTo>
                  <a:pt x="5713" y="661"/>
                  <a:pt x="5722" y="663"/>
                  <a:pt x="5730" y="663"/>
                </a:cubicBezTo>
                <a:cubicBezTo>
                  <a:pt x="5753" y="663"/>
                  <a:pt x="5776" y="648"/>
                  <a:pt x="5784" y="623"/>
                </a:cubicBezTo>
                <a:cubicBezTo>
                  <a:pt x="5797" y="590"/>
                  <a:pt x="5782" y="550"/>
                  <a:pt x="5750" y="535"/>
                </a:cubicBezTo>
                <a:cubicBezTo>
                  <a:pt x="5480" y="407"/>
                  <a:pt x="5200" y="299"/>
                  <a:pt x="4919" y="217"/>
                </a:cubicBezTo>
                <a:cubicBezTo>
                  <a:pt x="4913" y="215"/>
                  <a:pt x="4908" y="215"/>
                  <a:pt x="4902" y="215"/>
                </a:cubicBezTo>
                <a:close/>
                <a:moveTo>
                  <a:pt x="761" y="768"/>
                </a:moveTo>
                <a:cubicBezTo>
                  <a:pt x="751" y="768"/>
                  <a:pt x="741" y="771"/>
                  <a:pt x="732" y="777"/>
                </a:cubicBezTo>
                <a:cubicBezTo>
                  <a:pt x="484" y="929"/>
                  <a:pt x="247" y="1103"/>
                  <a:pt x="26" y="1294"/>
                </a:cubicBezTo>
                <a:cubicBezTo>
                  <a:pt x="7" y="1310"/>
                  <a:pt x="1" y="1336"/>
                  <a:pt x="7" y="1361"/>
                </a:cubicBezTo>
                <a:cubicBezTo>
                  <a:pt x="9" y="1371"/>
                  <a:pt x="13" y="1379"/>
                  <a:pt x="19" y="1388"/>
                </a:cubicBezTo>
                <a:cubicBezTo>
                  <a:pt x="32" y="1405"/>
                  <a:pt x="50" y="1413"/>
                  <a:pt x="69" y="1413"/>
                </a:cubicBezTo>
                <a:cubicBezTo>
                  <a:pt x="82" y="1413"/>
                  <a:pt x="95" y="1409"/>
                  <a:pt x="105" y="1400"/>
                </a:cubicBezTo>
                <a:cubicBezTo>
                  <a:pt x="321" y="1214"/>
                  <a:pt x="554" y="1043"/>
                  <a:pt x="796" y="894"/>
                </a:cubicBezTo>
                <a:cubicBezTo>
                  <a:pt x="825" y="876"/>
                  <a:pt x="835" y="835"/>
                  <a:pt x="818" y="803"/>
                </a:cubicBezTo>
                <a:cubicBezTo>
                  <a:pt x="805" y="781"/>
                  <a:pt x="783" y="768"/>
                  <a:pt x="761" y="768"/>
                </a:cubicBezTo>
                <a:close/>
                <a:moveTo>
                  <a:pt x="6500" y="971"/>
                </a:moveTo>
                <a:cubicBezTo>
                  <a:pt x="6480" y="971"/>
                  <a:pt x="6461" y="982"/>
                  <a:pt x="6450" y="1002"/>
                </a:cubicBezTo>
                <a:cubicBezTo>
                  <a:pt x="6441" y="1018"/>
                  <a:pt x="6440" y="1036"/>
                  <a:pt x="6443" y="1053"/>
                </a:cubicBezTo>
                <a:cubicBezTo>
                  <a:pt x="6448" y="1069"/>
                  <a:pt x="6458" y="1084"/>
                  <a:pt x="6472" y="1095"/>
                </a:cubicBezTo>
                <a:cubicBezTo>
                  <a:pt x="6719" y="1261"/>
                  <a:pt x="6956" y="1447"/>
                  <a:pt x="7177" y="1647"/>
                </a:cubicBezTo>
                <a:cubicBezTo>
                  <a:pt x="7189" y="1659"/>
                  <a:pt x="7204" y="1664"/>
                  <a:pt x="7218" y="1664"/>
                </a:cubicBezTo>
                <a:cubicBezTo>
                  <a:pt x="7235" y="1664"/>
                  <a:pt x="7252" y="1656"/>
                  <a:pt x="7264" y="1641"/>
                </a:cubicBezTo>
                <a:cubicBezTo>
                  <a:pt x="7284" y="1613"/>
                  <a:pt x="7280" y="1570"/>
                  <a:pt x="7253" y="1547"/>
                </a:cubicBezTo>
                <a:cubicBezTo>
                  <a:pt x="7028" y="1342"/>
                  <a:pt x="6786" y="1152"/>
                  <a:pt x="6534" y="982"/>
                </a:cubicBezTo>
                <a:cubicBezTo>
                  <a:pt x="6523" y="975"/>
                  <a:pt x="6512" y="971"/>
                  <a:pt x="6500" y="971"/>
                </a:cubicBezTo>
                <a:close/>
                <a:moveTo>
                  <a:pt x="7843" y="2196"/>
                </a:moveTo>
                <a:cubicBezTo>
                  <a:pt x="7829" y="2196"/>
                  <a:pt x="7815" y="2202"/>
                  <a:pt x="7804" y="2212"/>
                </a:cubicBezTo>
                <a:cubicBezTo>
                  <a:pt x="7787" y="2230"/>
                  <a:pt x="7781" y="2254"/>
                  <a:pt x="7786" y="2279"/>
                </a:cubicBezTo>
                <a:cubicBezTo>
                  <a:pt x="7789" y="2288"/>
                  <a:pt x="7794" y="2298"/>
                  <a:pt x="7801" y="2306"/>
                </a:cubicBezTo>
                <a:cubicBezTo>
                  <a:pt x="7847" y="2363"/>
                  <a:pt x="7893" y="2421"/>
                  <a:pt x="7937" y="2480"/>
                </a:cubicBezTo>
                <a:cubicBezTo>
                  <a:pt x="8075" y="2661"/>
                  <a:pt x="8207" y="2856"/>
                  <a:pt x="8330" y="3057"/>
                </a:cubicBezTo>
                <a:cubicBezTo>
                  <a:pt x="8342" y="3078"/>
                  <a:pt x="8363" y="3089"/>
                  <a:pt x="8384" y="3089"/>
                </a:cubicBezTo>
                <a:cubicBezTo>
                  <a:pt x="8395" y="3089"/>
                  <a:pt x="8406" y="3086"/>
                  <a:pt x="8415" y="3079"/>
                </a:cubicBezTo>
                <a:cubicBezTo>
                  <a:pt x="8443" y="3060"/>
                  <a:pt x="8451" y="3018"/>
                  <a:pt x="8431" y="2987"/>
                </a:cubicBezTo>
                <a:cubicBezTo>
                  <a:pt x="8306" y="2781"/>
                  <a:pt x="8171" y="2582"/>
                  <a:pt x="8031" y="2397"/>
                </a:cubicBezTo>
                <a:cubicBezTo>
                  <a:pt x="7985" y="2337"/>
                  <a:pt x="7939" y="2278"/>
                  <a:pt x="7891" y="2220"/>
                </a:cubicBezTo>
                <a:cubicBezTo>
                  <a:pt x="7878" y="2205"/>
                  <a:pt x="7861" y="2196"/>
                  <a:pt x="7843" y="2196"/>
                </a:cubicBezTo>
                <a:close/>
                <a:moveTo>
                  <a:pt x="8818" y="3781"/>
                </a:moveTo>
                <a:cubicBezTo>
                  <a:pt x="8809" y="3781"/>
                  <a:pt x="8800" y="3783"/>
                  <a:pt x="8791" y="3787"/>
                </a:cubicBezTo>
                <a:cubicBezTo>
                  <a:pt x="8766" y="3800"/>
                  <a:pt x="8753" y="3832"/>
                  <a:pt x="8760" y="3862"/>
                </a:cubicBezTo>
                <a:cubicBezTo>
                  <a:pt x="8762" y="3866"/>
                  <a:pt x="8764" y="3872"/>
                  <a:pt x="8766" y="3876"/>
                </a:cubicBezTo>
                <a:cubicBezTo>
                  <a:pt x="8890" y="4144"/>
                  <a:pt x="9008" y="4435"/>
                  <a:pt x="9117" y="4739"/>
                </a:cubicBezTo>
                <a:cubicBezTo>
                  <a:pt x="9127" y="4767"/>
                  <a:pt x="9152" y="4784"/>
                  <a:pt x="9177" y="4784"/>
                </a:cubicBezTo>
                <a:cubicBezTo>
                  <a:pt x="9184" y="4784"/>
                  <a:pt x="9191" y="4783"/>
                  <a:pt x="9197" y="4781"/>
                </a:cubicBezTo>
                <a:cubicBezTo>
                  <a:pt x="9228" y="4768"/>
                  <a:pt x="9242" y="4728"/>
                  <a:pt x="9232" y="4695"/>
                </a:cubicBezTo>
                <a:cubicBezTo>
                  <a:pt x="9122" y="4388"/>
                  <a:pt x="9001" y="4093"/>
                  <a:pt x="8875" y="3819"/>
                </a:cubicBezTo>
                <a:cubicBezTo>
                  <a:pt x="8863" y="3795"/>
                  <a:pt x="8841" y="3781"/>
                  <a:pt x="8818" y="3781"/>
                </a:cubicBezTo>
                <a:close/>
                <a:moveTo>
                  <a:pt x="9458" y="5546"/>
                </a:moveTo>
                <a:cubicBezTo>
                  <a:pt x="9452" y="5546"/>
                  <a:pt x="9447" y="5547"/>
                  <a:pt x="9442" y="5549"/>
                </a:cubicBezTo>
                <a:cubicBezTo>
                  <a:pt x="9410" y="5558"/>
                  <a:pt x="9393" y="5594"/>
                  <a:pt x="9401" y="5628"/>
                </a:cubicBezTo>
                <a:cubicBezTo>
                  <a:pt x="9401" y="5629"/>
                  <a:pt x="9401" y="5630"/>
                  <a:pt x="9401" y="5631"/>
                </a:cubicBezTo>
                <a:cubicBezTo>
                  <a:pt x="9483" y="5913"/>
                  <a:pt x="9563" y="6226"/>
                  <a:pt x="9635" y="6539"/>
                </a:cubicBezTo>
                <a:cubicBezTo>
                  <a:pt x="9635" y="6539"/>
                  <a:pt x="9636" y="6540"/>
                  <a:pt x="9636" y="6540"/>
                </a:cubicBezTo>
                <a:cubicBezTo>
                  <a:pt x="9644" y="6570"/>
                  <a:pt x="9669" y="6592"/>
                  <a:pt x="9697" y="6592"/>
                </a:cubicBezTo>
                <a:cubicBezTo>
                  <a:pt x="9701" y="6592"/>
                  <a:pt x="9706" y="6592"/>
                  <a:pt x="9710" y="6590"/>
                </a:cubicBezTo>
                <a:cubicBezTo>
                  <a:pt x="9743" y="6583"/>
                  <a:pt x="9764" y="6548"/>
                  <a:pt x="9755" y="6511"/>
                </a:cubicBezTo>
                <a:cubicBezTo>
                  <a:pt x="9681" y="6196"/>
                  <a:pt x="9600" y="5881"/>
                  <a:pt x="9519" y="5597"/>
                </a:cubicBezTo>
                <a:cubicBezTo>
                  <a:pt x="9511" y="5566"/>
                  <a:pt x="9485" y="5546"/>
                  <a:pt x="9458" y="5546"/>
                </a:cubicBezTo>
                <a:close/>
                <a:moveTo>
                  <a:pt x="9894" y="7378"/>
                </a:moveTo>
                <a:cubicBezTo>
                  <a:pt x="9890" y="7378"/>
                  <a:pt x="9886" y="7378"/>
                  <a:pt x="9882" y="7379"/>
                </a:cubicBezTo>
                <a:cubicBezTo>
                  <a:pt x="9849" y="7386"/>
                  <a:pt x="9829" y="7420"/>
                  <a:pt x="9836" y="7457"/>
                </a:cubicBezTo>
                <a:cubicBezTo>
                  <a:pt x="9886" y="7706"/>
                  <a:pt x="9936" y="7953"/>
                  <a:pt x="9985" y="8200"/>
                </a:cubicBezTo>
                <a:lnTo>
                  <a:pt x="10019" y="8380"/>
                </a:lnTo>
                <a:cubicBezTo>
                  <a:pt x="10020" y="8381"/>
                  <a:pt x="10020" y="8382"/>
                  <a:pt x="10020" y="8383"/>
                </a:cubicBezTo>
                <a:cubicBezTo>
                  <a:pt x="10028" y="8413"/>
                  <a:pt x="10054" y="8435"/>
                  <a:pt x="10082" y="8435"/>
                </a:cubicBezTo>
                <a:cubicBezTo>
                  <a:pt x="10085" y="8435"/>
                  <a:pt x="10089" y="8435"/>
                  <a:pt x="10093" y="8434"/>
                </a:cubicBezTo>
                <a:cubicBezTo>
                  <a:pt x="10126" y="8429"/>
                  <a:pt x="10147" y="8394"/>
                  <a:pt x="10140" y="8357"/>
                </a:cubicBezTo>
                <a:lnTo>
                  <a:pt x="10104" y="8178"/>
                </a:lnTo>
                <a:cubicBezTo>
                  <a:pt x="10056" y="7931"/>
                  <a:pt x="10007" y="7682"/>
                  <a:pt x="9956" y="7433"/>
                </a:cubicBezTo>
                <a:cubicBezTo>
                  <a:pt x="9946" y="7398"/>
                  <a:pt x="9922" y="7378"/>
                  <a:pt x="9894" y="7378"/>
                </a:cubicBezTo>
                <a:close/>
                <a:moveTo>
                  <a:pt x="10265" y="9224"/>
                </a:moveTo>
                <a:cubicBezTo>
                  <a:pt x="10261" y="9224"/>
                  <a:pt x="10257" y="9224"/>
                  <a:pt x="10253" y="9225"/>
                </a:cubicBezTo>
                <a:cubicBezTo>
                  <a:pt x="10220" y="9232"/>
                  <a:pt x="10199" y="9266"/>
                  <a:pt x="10207" y="9303"/>
                </a:cubicBezTo>
                <a:cubicBezTo>
                  <a:pt x="10280" y="9642"/>
                  <a:pt x="10348" y="9944"/>
                  <a:pt x="10417" y="10224"/>
                </a:cubicBezTo>
                <a:cubicBezTo>
                  <a:pt x="10425" y="10255"/>
                  <a:pt x="10451" y="10276"/>
                  <a:pt x="10479" y="10276"/>
                </a:cubicBezTo>
                <a:cubicBezTo>
                  <a:pt x="10484" y="10276"/>
                  <a:pt x="10488" y="10275"/>
                  <a:pt x="10493" y="10274"/>
                </a:cubicBezTo>
                <a:cubicBezTo>
                  <a:pt x="10525" y="10266"/>
                  <a:pt x="10544" y="10230"/>
                  <a:pt x="10536" y="10194"/>
                </a:cubicBezTo>
                <a:cubicBezTo>
                  <a:pt x="10466" y="9916"/>
                  <a:pt x="10398" y="9617"/>
                  <a:pt x="10327" y="9278"/>
                </a:cubicBezTo>
                <a:cubicBezTo>
                  <a:pt x="10316" y="9243"/>
                  <a:pt x="10293" y="9224"/>
                  <a:pt x="10265" y="9224"/>
                </a:cubicBezTo>
                <a:close/>
                <a:moveTo>
                  <a:pt x="22673" y="11500"/>
                </a:moveTo>
                <a:cubicBezTo>
                  <a:pt x="22667" y="11500"/>
                  <a:pt x="22660" y="11500"/>
                  <a:pt x="22653" y="11500"/>
                </a:cubicBezTo>
                <a:cubicBezTo>
                  <a:pt x="22620" y="11500"/>
                  <a:pt x="22594" y="11530"/>
                  <a:pt x="22596" y="11567"/>
                </a:cubicBezTo>
                <a:cubicBezTo>
                  <a:pt x="22596" y="11573"/>
                  <a:pt x="22596" y="11577"/>
                  <a:pt x="22597" y="11582"/>
                </a:cubicBezTo>
                <a:cubicBezTo>
                  <a:pt x="22604" y="11612"/>
                  <a:pt x="22629" y="11634"/>
                  <a:pt x="22657" y="11634"/>
                </a:cubicBezTo>
                <a:cubicBezTo>
                  <a:pt x="22657" y="11634"/>
                  <a:pt x="22658" y="11634"/>
                  <a:pt x="22659" y="11634"/>
                </a:cubicBezTo>
                <a:cubicBezTo>
                  <a:pt x="22943" y="11634"/>
                  <a:pt x="23229" y="11655"/>
                  <a:pt x="23510" y="11698"/>
                </a:cubicBezTo>
                <a:cubicBezTo>
                  <a:pt x="23513" y="11698"/>
                  <a:pt x="23516" y="11699"/>
                  <a:pt x="23519" y="11699"/>
                </a:cubicBezTo>
                <a:cubicBezTo>
                  <a:pt x="23550" y="11699"/>
                  <a:pt x="23575" y="11674"/>
                  <a:pt x="23578" y="11641"/>
                </a:cubicBezTo>
                <a:cubicBezTo>
                  <a:pt x="23581" y="11605"/>
                  <a:pt x="23556" y="11571"/>
                  <a:pt x="23523" y="11565"/>
                </a:cubicBezTo>
                <a:cubicBezTo>
                  <a:pt x="23242" y="11523"/>
                  <a:pt x="22956" y="11500"/>
                  <a:pt x="22673" y="11500"/>
                </a:cubicBezTo>
                <a:close/>
                <a:moveTo>
                  <a:pt x="21800" y="11570"/>
                </a:moveTo>
                <a:cubicBezTo>
                  <a:pt x="21797" y="11570"/>
                  <a:pt x="21794" y="11570"/>
                  <a:pt x="21791" y="11571"/>
                </a:cubicBezTo>
                <a:cubicBezTo>
                  <a:pt x="21646" y="11594"/>
                  <a:pt x="21502" y="11624"/>
                  <a:pt x="21361" y="11659"/>
                </a:cubicBezTo>
                <a:cubicBezTo>
                  <a:pt x="21222" y="11694"/>
                  <a:pt x="21085" y="11734"/>
                  <a:pt x="20952" y="11779"/>
                </a:cubicBezTo>
                <a:cubicBezTo>
                  <a:pt x="20922" y="11790"/>
                  <a:pt x="20905" y="11824"/>
                  <a:pt x="20913" y="11857"/>
                </a:cubicBezTo>
                <a:cubicBezTo>
                  <a:pt x="20914" y="11859"/>
                  <a:pt x="20914" y="11861"/>
                  <a:pt x="20915" y="11862"/>
                </a:cubicBezTo>
                <a:cubicBezTo>
                  <a:pt x="20924" y="11891"/>
                  <a:pt x="20949" y="11909"/>
                  <a:pt x="20975" y="11909"/>
                </a:cubicBezTo>
                <a:cubicBezTo>
                  <a:pt x="20981" y="11909"/>
                  <a:pt x="20987" y="11908"/>
                  <a:pt x="20993" y="11906"/>
                </a:cubicBezTo>
                <a:cubicBezTo>
                  <a:pt x="21124" y="11862"/>
                  <a:pt x="21257" y="11823"/>
                  <a:pt x="21393" y="11790"/>
                </a:cubicBezTo>
                <a:cubicBezTo>
                  <a:pt x="21531" y="11755"/>
                  <a:pt x="21673" y="11727"/>
                  <a:pt x="21815" y="11703"/>
                </a:cubicBezTo>
                <a:cubicBezTo>
                  <a:pt x="21848" y="11698"/>
                  <a:pt x="21869" y="11664"/>
                  <a:pt x="21863" y="11627"/>
                </a:cubicBezTo>
                <a:cubicBezTo>
                  <a:pt x="21857" y="11594"/>
                  <a:pt x="21830" y="11570"/>
                  <a:pt x="21800" y="11570"/>
                </a:cubicBezTo>
                <a:close/>
                <a:moveTo>
                  <a:pt x="10723" y="11050"/>
                </a:moveTo>
                <a:cubicBezTo>
                  <a:pt x="10717" y="11050"/>
                  <a:pt x="10712" y="11051"/>
                  <a:pt x="10706" y="11053"/>
                </a:cubicBezTo>
                <a:cubicBezTo>
                  <a:pt x="10675" y="11062"/>
                  <a:pt x="10658" y="11097"/>
                  <a:pt x="10666" y="11132"/>
                </a:cubicBezTo>
                <a:cubicBezTo>
                  <a:pt x="10667" y="11133"/>
                  <a:pt x="10667" y="11134"/>
                  <a:pt x="10667" y="11136"/>
                </a:cubicBezTo>
                <a:cubicBezTo>
                  <a:pt x="10766" y="11455"/>
                  <a:pt x="10866" y="11748"/>
                  <a:pt x="10975" y="12030"/>
                </a:cubicBezTo>
                <a:cubicBezTo>
                  <a:pt x="10986" y="12057"/>
                  <a:pt x="11010" y="12073"/>
                  <a:pt x="11035" y="12073"/>
                </a:cubicBezTo>
                <a:cubicBezTo>
                  <a:pt x="11042" y="12073"/>
                  <a:pt x="11049" y="12071"/>
                  <a:pt x="11056" y="12069"/>
                </a:cubicBezTo>
                <a:cubicBezTo>
                  <a:pt x="11087" y="12056"/>
                  <a:pt x="11101" y="12017"/>
                  <a:pt x="11088" y="11982"/>
                </a:cubicBezTo>
                <a:cubicBezTo>
                  <a:pt x="10980" y="11704"/>
                  <a:pt x="10881" y="11416"/>
                  <a:pt x="10784" y="11098"/>
                </a:cubicBezTo>
                <a:cubicBezTo>
                  <a:pt x="10775" y="11069"/>
                  <a:pt x="10750" y="11050"/>
                  <a:pt x="10723" y="11050"/>
                </a:cubicBezTo>
                <a:close/>
                <a:moveTo>
                  <a:pt x="24363" y="11764"/>
                </a:moveTo>
                <a:cubicBezTo>
                  <a:pt x="24336" y="11764"/>
                  <a:pt x="24311" y="11783"/>
                  <a:pt x="24305" y="11812"/>
                </a:cubicBezTo>
                <a:cubicBezTo>
                  <a:pt x="24302" y="11823"/>
                  <a:pt x="24303" y="11835"/>
                  <a:pt x="24305" y="11845"/>
                </a:cubicBezTo>
                <a:cubicBezTo>
                  <a:pt x="24311" y="11869"/>
                  <a:pt x="24327" y="11888"/>
                  <a:pt x="24350" y="11894"/>
                </a:cubicBezTo>
                <a:cubicBezTo>
                  <a:pt x="24611" y="11978"/>
                  <a:pt x="24867" y="12080"/>
                  <a:pt x="25111" y="12200"/>
                </a:cubicBezTo>
                <a:lnTo>
                  <a:pt x="25158" y="12224"/>
                </a:lnTo>
                <a:cubicBezTo>
                  <a:pt x="25166" y="12229"/>
                  <a:pt x="25175" y="12230"/>
                  <a:pt x="25184" y="12230"/>
                </a:cubicBezTo>
                <a:cubicBezTo>
                  <a:pt x="25207" y="12230"/>
                  <a:pt x="25229" y="12217"/>
                  <a:pt x="25239" y="12192"/>
                </a:cubicBezTo>
                <a:cubicBezTo>
                  <a:pt x="25252" y="12159"/>
                  <a:pt x="25237" y="12119"/>
                  <a:pt x="25205" y="12103"/>
                </a:cubicBezTo>
                <a:lnTo>
                  <a:pt x="25158" y="12079"/>
                </a:lnTo>
                <a:cubicBezTo>
                  <a:pt x="24908" y="11956"/>
                  <a:pt x="24646" y="11852"/>
                  <a:pt x="24380" y="11766"/>
                </a:cubicBezTo>
                <a:cubicBezTo>
                  <a:pt x="24374" y="11765"/>
                  <a:pt x="24369" y="11764"/>
                  <a:pt x="24363" y="11764"/>
                </a:cubicBezTo>
                <a:close/>
                <a:moveTo>
                  <a:pt x="20185" y="12120"/>
                </a:moveTo>
                <a:cubicBezTo>
                  <a:pt x="20176" y="12120"/>
                  <a:pt x="20167" y="12122"/>
                  <a:pt x="20158" y="12127"/>
                </a:cubicBezTo>
                <a:cubicBezTo>
                  <a:pt x="19902" y="12267"/>
                  <a:pt x="19658" y="12432"/>
                  <a:pt x="19434" y="12615"/>
                </a:cubicBezTo>
                <a:cubicBezTo>
                  <a:pt x="19413" y="12631"/>
                  <a:pt x="19406" y="12659"/>
                  <a:pt x="19412" y="12684"/>
                </a:cubicBezTo>
                <a:cubicBezTo>
                  <a:pt x="19414" y="12692"/>
                  <a:pt x="19419" y="12701"/>
                  <a:pt x="19424" y="12708"/>
                </a:cubicBezTo>
                <a:cubicBezTo>
                  <a:pt x="19436" y="12727"/>
                  <a:pt x="19456" y="12736"/>
                  <a:pt x="19475" y="12736"/>
                </a:cubicBezTo>
                <a:cubicBezTo>
                  <a:pt x="19488" y="12736"/>
                  <a:pt x="19500" y="12732"/>
                  <a:pt x="19511" y="12723"/>
                </a:cubicBezTo>
                <a:cubicBezTo>
                  <a:pt x="19729" y="12545"/>
                  <a:pt x="19967" y="12385"/>
                  <a:pt x="20218" y="12247"/>
                </a:cubicBezTo>
                <a:cubicBezTo>
                  <a:pt x="20247" y="12231"/>
                  <a:pt x="20257" y="12190"/>
                  <a:pt x="20241" y="12157"/>
                </a:cubicBezTo>
                <a:cubicBezTo>
                  <a:pt x="20230" y="12134"/>
                  <a:pt x="20208" y="12120"/>
                  <a:pt x="20185" y="12120"/>
                </a:cubicBezTo>
                <a:close/>
                <a:moveTo>
                  <a:pt x="25947" y="12554"/>
                </a:moveTo>
                <a:cubicBezTo>
                  <a:pt x="25927" y="12554"/>
                  <a:pt x="25908" y="12565"/>
                  <a:pt x="25897" y="12584"/>
                </a:cubicBezTo>
                <a:cubicBezTo>
                  <a:pt x="25888" y="12599"/>
                  <a:pt x="25886" y="12619"/>
                  <a:pt x="25890" y="12636"/>
                </a:cubicBezTo>
                <a:cubicBezTo>
                  <a:pt x="25895" y="12652"/>
                  <a:pt x="25904" y="12667"/>
                  <a:pt x="25919" y="12676"/>
                </a:cubicBezTo>
                <a:cubicBezTo>
                  <a:pt x="26161" y="12844"/>
                  <a:pt x="26397" y="13032"/>
                  <a:pt x="26621" y="13235"/>
                </a:cubicBezTo>
                <a:cubicBezTo>
                  <a:pt x="26633" y="13246"/>
                  <a:pt x="26648" y="13252"/>
                  <a:pt x="26662" y="13252"/>
                </a:cubicBezTo>
                <a:cubicBezTo>
                  <a:pt x="26680" y="13252"/>
                  <a:pt x="26697" y="13244"/>
                  <a:pt x="26708" y="13229"/>
                </a:cubicBezTo>
                <a:cubicBezTo>
                  <a:pt x="26729" y="13200"/>
                  <a:pt x="26724" y="13158"/>
                  <a:pt x="26697" y="13134"/>
                </a:cubicBezTo>
                <a:cubicBezTo>
                  <a:pt x="26468" y="12927"/>
                  <a:pt x="26228" y="12735"/>
                  <a:pt x="25981" y="12565"/>
                </a:cubicBezTo>
                <a:cubicBezTo>
                  <a:pt x="25971" y="12558"/>
                  <a:pt x="25959" y="12554"/>
                  <a:pt x="25947" y="12554"/>
                </a:cubicBezTo>
                <a:close/>
                <a:moveTo>
                  <a:pt x="11409" y="12797"/>
                </a:moveTo>
                <a:cubicBezTo>
                  <a:pt x="11400" y="12797"/>
                  <a:pt x="11391" y="12799"/>
                  <a:pt x="11382" y="12803"/>
                </a:cubicBezTo>
                <a:cubicBezTo>
                  <a:pt x="11357" y="12817"/>
                  <a:pt x="11346" y="12848"/>
                  <a:pt x="11353" y="12878"/>
                </a:cubicBezTo>
                <a:cubicBezTo>
                  <a:pt x="11354" y="12884"/>
                  <a:pt x="11356" y="12888"/>
                  <a:pt x="11360" y="12893"/>
                </a:cubicBezTo>
                <a:cubicBezTo>
                  <a:pt x="11505" y="13182"/>
                  <a:pt x="11664" y="13455"/>
                  <a:pt x="11833" y="13707"/>
                </a:cubicBezTo>
                <a:cubicBezTo>
                  <a:pt x="11845" y="13726"/>
                  <a:pt x="11865" y="13737"/>
                  <a:pt x="11885" y="13737"/>
                </a:cubicBezTo>
                <a:cubicBezTo>
                  <a:pt x="11897" y="13737"/>
                  <a:pt x="11909" y="13733"/>
                  <a:pt x="11919" y="13724"/>
                </a:cubicBezTo>
                <a:cubicBezTo>
                  <a:pt x="11946" y="13704"/>
                  <a:pt x="11951" y="13662"/>
                  <a:pt x="11931" y="13631"/>
                </a:cubicBezTo>
                <a:cubicBezTo>
                  <a:pt x="11766" y="13385"/>
                  <a:pt x="11610" y="13115"/>
                  <a:pt x="11466" y="12833"/>
                </a:cubicBezTo>
                <a:cubicBezTo>
                  <a:pt x="11454" y="12810"/>
                  <a:pt x="11432" y="12797"/>
                  <a:pt x="11409" y="12797"/>
                </a:cubicBezTo>
                <a:close/>
                <a:moveTo>
                  <a:pt x="18848" y="13219"/>
                </a:moveTo>
                <a:cubicBezTo>
                  <a:pt x="18832" y="13219"/>
                  <a:pt x="18816" y="13226"/>
                  <a:pt x="18804" y="13239"/>
                </a:cubicBezTo>
                <a:cubicBezTo>
                  <a:pt x="18619" y="13460"/>
                  <a:pt x="18452" y="13692"/>
                  <a:pt x="18268" y="13951"/>
                </a:cubicBezTo>
                <a:cubicBezTo>
                  <a:pt x="18256" y="13968"/>
                  <a:pt x="18253" y="13989"/>
                  <a:pt x="18259" y="14009"/>
                </a:cubicBezTo>
                <a:cubicBezTo>
                  <a:pt x="18262" y="14022"/>
                  <a:pt x="18269" y="14035"/>
                  <a:pt x="18281" y="14045"/>
                </a:cubicBezTo>
                <a:cubicBezTo>
                  <a:pt x="18293" y="14055"/>
                  <a:pt x="18307" y="14060"/>
                  <a:pt x="18320" y="14060"/>
                </a:cubicBezTo>
                <a:cubicBezTo>
                  <a:pt x="18338" y="14060"/>
                  <a:pt x="18355" y="14052"/>
                  <a:pt x="18366" y="14036"/>
                </a:cubicBezTo>
                <a:cubicBezTo>
                  <a:pt x="18549" y="13779"/>
                  <a:pt x="18715" y="13549"/>
                  <a:pt x="18897" y="13331"/>
                </a:cubicBezTo>
                <a:cubicBezTo>
                  <a:pt x="18920" y="13305"/>
                  <a:pt x="18917" y="13263"/>
                  <a:pt x="18891" y="13237"/>
                </a:cubicBezTo>
                <a:cubicBezTo>
                  <a:pt x="18879" y="13225"/>
                  <a:pt x="18863" y="13219"/>
                  <a:pt x="18848" y="13219"/>
                </a:cubicBezTo>
                <a:close/>
                <a:moveTo>
                  <a:pt x="27299" y="13772"/>
                </a:moveTo>
                <a:cubicBezTo>
                  <a:pt x="27284" y="13772"/>
                  <a:pt x="27269" y="13777"/>
                  <a:pt x="27258" y="13790"/>
                </a:cubicBezTo>
                <a:cubicBezTo>
                  <a:pt x="27242" y="13806"/>
                  <a:pt x="27236" y="13830"/>
                  <a:pt x="27242" y="13854"/>
                </a:cubicBezTo>
                <a:cubicBezTo>
                  <a:pt x="27245" y="13864"/>
                  <a:pt x="27249" y="13875"/>
                  <a:pt x="27258" y="13884"/>
                </a:cubicBezTo>
                <a:cubicBezTo>
                  <a:pt x="27455" y="14111"/>
                  <a:pt x="27646" y="14355"/>
                  <a:pt x="27821" y="14608"/>
                </a:cubicBezTo>
                <a:cubicBezTo>
                  <a:pt x="27834" y="14626"/>
                  <a:pt x="27853" y="14635"/>
                  <a:pt x="27872" y="14635"/>
                </a:cubicBezTo>
                <a:cubicBezTo>
                  <a:pt x="27884" y="14635"/>
                  <a:pt x="27897" y="14631"/>
                  <a:pt x="27907" y="14623"/>
                </a:cubicBezTo>
                <a:cubicBezTo>
                  <a:pt x="27934" y="14601"/>
                  <a:pt x="27938" y="14560"/>
                  <a:pt x="27918" y="14530"/>
                </a:cubicBezTo>
                <a:cubicBezTo>
                  <a:pt x="27740" y="14272"/>
                  <a:pt x="27546" y="14025"/>
                  <a:pt x="27345" y="13794"/>
                </a:cubicBezTo>
                <a:cubicBezTo>
                  <a:pt x="27332" y="13779"/>
                  <a:pt x="27315" y="13772"/>
                  <a:pt x="27299" y="13772"/>
                </a:cubicBezTo>
                <a:close/>
                <a:moveTo>
                  <a:pt x="12451" y="14328"/>
                </a:moveTo>
                <a:cubicBezTo>
                  <a:pt x="12436" y="14328"/>
                  <a:pt x="12421" y="14335"/>
                  <a:pt x="12410" y="14347"/>
                </a:cubicBezTo>
                <a:cubicBezTo>
                  <a:pt x="12394" y="14364"/>
                  <a:pt x="12389" y="14388"/>
                  <a:pt x="12395" y="14410"/>
                </a:cubicBezTo>
                <a:cubicBezTo>
                  <a:pt x="12398" y="14422"/>
                  <a:pt x="12403" y="14433"/>
                  <a:pt x="12412" y="14442"/>
                </a:cubicBezTo>
                <a:cubicBezTo>
                  <a:pt x="12623" y="14666"/>
                  <a:pt x="12855" y="14872"/>
                  <a:pt x="13101" y="15055"/>
                </a:cubicBezTo>
                <a:cubicBezTo>
                  <a:pt x="13112" y="15064"/>
                  <a:pt x="13125" y="15068"/>
                  <a:pt x="13137" y="15068"/>
                </a:cubicBezTo>
                <a:cubicBezTo>
                  <a:pt x="13156" y="15068"/>
                  <a:pt x="13175" y="15058"/>
                  <a:pt x="13186" y="15039"/>
                </a:cubicBezTo>
                <a:cubicBezTo>
                  <a:pt x="13205" y="15008"/>
                  <a:pt x="13196" y="14967"/>
                  <a:pt x="13167" y="14945"/>
                </a:cubicBezTo>
                <a:cubicBezTo>
                  <a:pt x="12928" y="14767"/>
                  <a:pt x="12701" y="14566"/>
                  <a:pt x="12496" y="14348"/>
                </a:cubicBezTo>
                <a:cubicBezTo>
                  <a:pt x="12484" y="14335"/>
                  <a:pt x="12467" y="14328"/>
                  <a:pt x="12451" y="14328"/>
                </a:cubicBezTo>
                <a:close/>
                <a:moveTo>
                  <a:pt x="17786" y="14639"/>
                </a:moveTo>
                <a:cubicBezTo>
                  <a:pt x="17769" y="14639"/>
                  <a:pt x="17753" y="14646"/>
                  <a:pt x="17742" y="14660"/>
                </a:cubicBezTo>
                <a:cubicBezTo>
                  <a:pt x="17532" y="14920"/>
                  <a:pt x="17339" y="15114"/>
                  <a:pt x="17136" y="15273"/>
                </a:cubicBezTo>
                <a:cubicBezTo>
                  <a:pt x="17115" y="15289"/>
                  <a:pt x="17108" y="15317"/>
                  <a:pt x="17114" y="15343"/>
                </a:cubicBezTo>
                <a:cubicBezTo>
                  <a:pt x="17117" y="15350"/>
                  <a:pt x="17120" y="15359"/>
                  <a:pt x="17124" y="15366"/>
                </a:cubicBezTo>
                <a:cubicBezTo>
                  <a:pt x="17137" y="15385"/>
                  <a:pt x="17157" y="15395"/>
                  <a:pt x="17176" y="15395"/>
                </a:cubicBezTo>
                <a:cubicBezTo>
                  <a:pt x="17188" y="15395"/>
                  <a:pt x="17200" y="15391"/>
                  <a:pt x="17211" y="15382"/>
                </a:cubicBezTo>
                <a:cubicBezTo>
                  <a:pt x="17421" y="15218"/>
                  <a:pt x="17620" y="15017"/>
                  <a:pt x="17836" y="14752"/>
                </a:cubicBezTo>
                <a:cubicBezTo>
                  <a:pt x="17858" y="14724"/>
                  <a:pt x="17855" y="14682"/>
                  <a:pt x="17829" y="14657"/>
                </a:cubicBezTo>
                <a:cubicBezTo>
                  <a:pt x="17816" y="14645"/>
                  <a:pt x="17801" y="14639"/>
                  <a:pt x="17786" y="14639"/>
                </a:cubicBezTo>
                <a:close/>
                <a:moveTo>
                  <a:pt x="13895" y="15400"/>
                </a:moveTo>
                <a:cubicBezTo>
                  <a:pt x="13872" y="15400"/>
                  <a:pt x="13851" y="15415"/>
                  <a:pt x="13841" y="15440"/>
                </a:cubicBezTo>
                <a:cubicBezTo>
                  <a:pt x="13836" y="15454"/>
                  <a:pt x="13835" y="15469"/>
                  <a:pt x="13839" y="15483"/>
                </a:cubicBezTo>
                <a:cubicBezTo>
                  <a:pt x="13843" y="15502"/>
                  <a:pt x="13856" y="15519"/>
                  <a:pt x="13874" y="15529"/>
                </a:cubicBezTo>
                <a:cubicBezTo>
                  <a:pt x="14151" y="15663"/>
                  <a:pt x="14432" y="15768"/>
                  <a:pt x="14711" y="15837"/>
                </a:cubicBezTo>
                <a:cubicBezTo>
                  <a:pt x="14716" y="15839"/>
                  <a:pt x="14721" y="15839"/>
                  <a:pt x="14725" y="15839"/>
                </a:cubicBezTo>
                <a:cubicBezTo>
                  <a:pt x="14754" y="15839"/>
                  <a:pt x="14778" y="15818"/>
                  <a:pt x="14782" y="15787"/>
                </a:cubicBezTo>
                <a:cubicBezTo>
                  <a:pt x="14789" y="15751"/>
                  <a:pt x="14767" y="15716"/>
                  <a:pt x="14733" y="15707"/>
                </a:cubicBezTo>
                <a:cubicBezTo>
                  <a:pt x="14463" y="15639"/>
                  <a:pt x="14189" y="15538"/>
                  <a:pt x="13921" y="15407"/>
                </a:cubicBezTo>
                <a:cubicBezTo>
                  <a:pt x="13913" y="15403"/>
                  <a:pt x="13904" y="15400"/>
                  <a:pt x="13895" y="15400"/>
                </a:cubicBezTo>
                <a:close/>
                <a:moveTo>
                  <a:pt x="16417" y="15670"/>
                </a:moveTo>
                <a:cubicBezTo>
                  <a:pt x="16411" y="15670"/>
                  <a:pt x="16406" y="15671"/>
                  <a:pt x="16400" y="15673"/>
                </a:cubicBezTo>
                <a:cubicBezTo>
                  <a:pt x="16334" y="15695"/>
                  <a:pt x="16267" y="15715"/>
                  <a:pt x="16200" y="15732"/>
                </a:cubicBezTo>
                <a:cubicBezTo>
                  <a:pt x="16001" y="15781"/>
                  <a:pt x="15791" y="15808"/>
                  <a:pt x="15576" y="15811"/>
                </a:cubicBezTo>
                <a:cubicBezTo>
                  <a:pt x="15542" y="15811"/>
                  <a:pt x="15516" y="15842"/>
                  <a:pt x="15518" y="15878"/>
                </a:cubicBezTo>
                <a:cubicBezTo>
                  <a:pt x="15518" y="15883"/>
                  <a:pt x="15518" y="15888"/>
                  <a:pt x="15519" y="15892"/>
                </a:cubicBezTo>
                <a:cubicBezTo>
                  <a:pt x="15527" y="15922"/>
                  <a:pt x="15554" y="15944"/>
                  <a:pt x="15583" y="15944"/>
                </a:cubicBezTo>
                <a:cubicBezTo>
                  <a:pt x="15807" y="15941"/>
                  <a:pt x="16025" y="15914"/>
                  <a:pt x="16233" y="15862"/>
                </a:cubicBezTo>
                <a:cubicBezTo>
                  <a:pt x="16303" y="15845"/>
                  <a:pt x="16372" y="15825"/>
                  <a:pt x="16441" y="15801"/>
                </a:cubicBezTo>
                <a:cubicBezTo>
                  <a:pt x="16473" y="15790"/>
                  <a:pt x="16488" y="15752"/>
                  <a:pt x="16479" y="15718"/>
                </a:cubicBezTo>
                <a:cubicBezTo>
                  <a:pt x="16469" y="15689"/>
                  <a:pt x="16444" y="15670"/>
                  <a:pt x="16417" y="15670"/>
                </a:cubicBezTo>
                <a:close/>
                <a:moveTo>
                  <a:pt x="28358" y="15294"/>
                </a:moveTo>
                <a:cubicBezTo>
                  <a:pt x="28348" y="15294"/>
                  <a:pt x="28337" y="15296"/>
                  <a:pt x="28328" y="15302"/>
                </a:cubicBezTo>
                <a:cubicBezTo>
                  <a:pt x="28305" y="15317"/>
                  <a:pt x="28294" y="15347"/>
                  <a:pt x="28301" y="15376"/>
                </a:cubicBezTo>
                <a:cubicBezTo>
                  <a:pt x="28303" y="15381"/>
                  <a:pt x="28305" y="15388"/>
                  <a:pt x="28308" y="15393"/>
                </a:cubicBezTo>
                <a:cubicBezTo>
                  <a:pt x="28456" y="15663"/>
                  <a:pt x="28593" y="15944"/>
                  <a:pt x="28715" y="16229"/>
                </a:cubicBezTo>
                <a:cubicBezTo>
                  <a:pt x="28726" y="16255"/>
                  <a:pt x="28749" y="16270"/>
                  <a:pt x="28773" y="16270"/>
                </a:cubicBezTo>
                <a:cubicBezTo>
                  <a:pt x="28781" y="16270"/>
                  <a:pt x="28789" y="16269"/>
                  <a:pt x="28797" y="16265"/>
                </a:cubicBezTo>
                <a:cubicBezTo>
                  <a:pt x="28828" y="16251"/>
                  <a:pt x="28840" y="16211"/>
                  <a:pt x="28826" y="16177"/>
                </a:cubicBezTo>
                <a:cubicBezTo>
                  <a:pt x="28703" y="15888"/>
                  <a:pt x="28563" y="15602"/>
                  <a:pt x="28413" y="15329"/>
                </a:cubicBezTo>
                <a:cubicBezTo>
                  <a:pt x="28401" y="15306"/>
                  <a:pt x="28379" y="15294"/>
                  <a:pt x="28358" y="15294"/>
                </a:cubicBezTo>
                <a:close/>
                <a:moveTo>
                  <a:pt x="29094" y="17018"/>
                </a:moveTo>
                <a:cubicBezTo>
                  <a:pt x="29088" y="17018"/>
                  <a:pt x="29082" y="17019"/>
                  <a:pt x="29076" y="17021"/>
                </a:cubicBezTo>
                <a:cubicBezTo>
                  <a:pt x="29045" y="17031"/>
                  <a:pt x="29028" y="17066"/>
                  <a:pt x="29036" y="17100"/>
                </a:cubicBezTo>
                <a:cubicBezTo>
                  <a:pt x="29036" y="17101"/>
                  <a:pt x="29038" y="17102"/>
                  <a:pt x="29038" y="17103"/>
                </a:cubicBezTo>
                <a:cubicBezTo>
                  <a:pt x="29112" y="17342"/>
                  <a:pt x="29176" y="17583"/>
                  <a:pt x="29232" y="17823"/>
                </a:cubicBezTo>
                <a:cubicBezTo>
                  <a:pt x="29245" y="17884"/>
                  <a:pt x="29259" y="17946"/>
                  <a:pt x="29270" y="18008"/>
                </a:cubicBezTo>
                <a:cubicBezTo>
                  <a:pt x="29278" y="18038"/>
                  <a:pt x="29306" y="18063"/>
                  <a:pt x="29336" y="18063"/>
                </a:cubicBezTo>
                <a:cubicBezTo>
                  <a:pt x="29338" y="18063"/>
                  <a:pt x="29341" y="18063"/>
                  <a:pt x="29344" y="18063"/>
                </a:cubicBezTo>
                <a:cubicBezTo>
                  <a:pt x="29377" y="18055"/>
                  <a:pt x="29399" y="18021"/>
                  <a:pt x="29391" y="17985"/>
                </a:cubicBezTo>
                <a:cubicBezTo>
                  <a:pt x="29378" y="17922"/>
                  <a:pt x="29364" y="17860"/>
                  <a:pt x="29351" y="17797"/>
                </a:cubicBezTo>
                <a:cubicBezTo>
                  <a:pt x="29296" y="17553"/>
                  <a:pt x="29229" y="17307"/>
                  <a:pt x="29154" y="17066"/>
                </a:cubicBezTo>
                <a:cubicBezTo>
                  <a:pt x="29145" y="17037"/>
                  <a:pt x="29120" y="17018"/>
                  <a:pt x="29094" y="17018"/>
                </a:cubicBezTo>
                <a:close/>
                <a:moveTo>
                  <a:pt x="29455" y="18861"/>
                </a:moveTo>
                <a:cubicBezTo>
                  <a:pt x="29454" y="18861"/>
                  <a:pt x="29454" y="18861"/>
                  <a:pt x="29453" y="18861"/>
                </a:cubicBezTo>
                <a:cubicBezTo>
                  <a:pt x="29419" y="18862"/>
                  <a:pt x="29394" y="18893"/>
                  <a:pt x="29396" y="18929"/>
                </a:cubicBezTo>
                <a:cubicBezTo>
                  <a:pt x="29418" y="19253"/>
                  <a:pt x="29414" y="19563"/>
                  <a:pt x="29384" y="19851"/>
                </a:cubicBezTo>
                <a:cubicBezTo>
                  <a:pt x="29383" y="19860"/>
                  <a:pt x="29383" y="19868"/>
                  <a:pt x="29385" y="19877"/>
                </a:cubicBezTo>
                <a:cubicBezTo>
                  <a:pt x="29391" y="19902"/>
                  <a:pt x="29411" y="19923"/>
                  <a:pt x="29437" y="19928"/>
                </a:cubicBezTo>
                <a:cubicBezTo>
                  <a:pt x="29440" y="19928"/>
                  <a:pt x="29443" y="19929"/>
                  <a:pt x="29446" y="19929"/>
                </a:cubicBezTo>
                <a:cubicBezTo>
                  <a:pt x="29477" y="19929"/>
                  <a:pt x="29502" y="19905"/>
                  <a:pt x="29505" y="19872"/>
                </a:cubicBezTo>
                <a:cubicBezTo>
                  <a:pt x="29536" y="19575"/>
                  <a:pt x="29542" y="19257"/>
                  <a:pt x="29519" y="18926"/>
                </a:cubicBezTo>
                <a:cubicBezTo>
                  <a:pt x="29516" y="18889"/>
                  <a:pt x="29488" y="18861"/>
                  <a:pt x="29455" y="18861"/>
                </a:cubicBezTo>
                <a:close/>
                <a:moveTo>
                  <a:pt x="29244" y="20693"/>
                </a:moveTo>
                <a:cubicBezTo>
                  <a:pt x="29220" y="20693"/>
                  <a:pt x="29198" y="20708"/>
                  <a:pt x="29188" y="20733"/>
                </a:cubicBezTo>
                <a:cubicBezTo>
                  <a:pt x="29086" y="21021"/>
                  <a:pt x="28945" y="21279"/>
                  <a:pt x="28772" y="21501"/>
                </a:cubicBezTo>
                <a:cubicBezTo>
                  <a:pt x="28758" y="21518"/>
                  <a:pt x="28754" y="21540"/>
                  <a:pt x="28759" y="21560"/>
                </a:cubicBezTo>
                <a:cubicBezTo>
                  <a:pt x="28763" y="21574"/>
                  <a:pt x="28769" y="21586"/>
                  <a:pt x="28779" y="21595"/>
                </a:cubicBezTo>
                <a:cubicBezTo>
                  <a:pt x="28792" y="21607"/>
                  <a:pt x="28807" y="21613"/>
                  <a:pt x="28821" y="21613"/>
                </a:cubicBezTo>
                <a:cubicBezTo>
                  <a:pt x="28838" y="21613"/>
                  <a:pt x="28854" y="21605"/>
                  <a:pt x="28866" y="21591"/>
                </a:cubicBezTo>
                <a:cubicBezTo>
                  <a:pt x="29048" y="21358"/>
                  <a:pt x="29196" y="21088"/>
                  <a:pt x="29304" y="20787"/>
                </a:cubicBezTo>
                <a:cubicBezTo>
                  <a:pt x="29315" y="20753"/>
                  <a:pt x="29299" y="20713"/>
                  <a:pt x="29268" y="20698"/>
                </a:cubicBezTo>
                <a:cubicBezTo>
                  <a:pt x="29260" y="20694"/>
                  <a:pt x="29252" y="20693"/>
                  <a:pt x="29244" y="20693"/>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06" name="Google Shape;806;p30"/>
          <p:cNvSpPr/>
          <p:nvPr/>
        </p:nvSpPr>
        <p:spPr>
          <a:xfrm rot="9893225">
            <a:off x="2369448" y="495826"/>
            <a:ext cx="807728" cy="189249"/>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07" name="Google Shape;807;p30"/>
          <p:cNvGrpSpPr/>
          <p:nvPr/>
        </p:nvGrpSpPr>
        <p:grpSpPr>
          <a:xfrm rot="5400000">
            <a:off x="371780" y="6049007"/>
            <a:ext cx="295696" cy="267846"/>
            <a:chOff x="1640475" y="1197075"/>
            <a:chExt cx="55475" cy="50250"/>
          </a:xfrm>
        </p:grpSpPr>
        <p:sp>
          <p:nvSpPr>
            <p:cNvPr id="808" name="Google Shape;808;p30"/>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09" name="Google Shape;809;p30"/>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10" name="Google Shape;810;p30"/>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11" name="Google Shape;811;p30"/>
          <p:cNvSpPr/>
          <p:nvPr/>
        </p:nvSpPr>
        <p:spPr>
          <a:xfrm rot="-834203">
            <a:off x="11395348" y="484581"/>
            <a:ext cx="1325152" cy="2076284"/>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12" name="Google Shape;812;p30"/>
          <p:cNvGrpSpPr/>
          <p:nvPr/>
        </p:nvGrpSpPr>
        <p:grpSpPr>
          <a:xfrm rot="4654902">
            <a:off x="9684739" y="544390"/>
            <a:ext cx="578189" cy="523766"/>
            <a:chOff x="1640475" y="1197075"/>
            <a:chExt cx="55475" cy="50250"/>
          </a:xfrm>
        </p:grpSpPr>
        <p:sp>
          <p:nvSpPr>
            <p:cNvPr id="813" name="Google Shape;813;p30"/>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14" name="Google Shape;814;p30"/>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15" name="Google Shape;815;p30"/>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816" name="Google Shape;816;p30"/>
          <p:cNvGrpSpPr/>
          <p:nvPr/>
        </p:nvGrpSpPr>
        <p:grpSpPr>
          <a:xfrm rot="5400000">
            <a:off x="761623" y="1413195"/>
            <a:ext cx="326429" cy="295698"/>
            <a:chOff x="1640475" y="1197075"/>
            <a:chExt cx="55475" cy="50250"/>
          </a:xfrm>
        </p:grpSpPr>
        <p:sp>
          <p:nvSpPr>
            <p:cNvPr id="817" name="Google Shape;817;p30"/>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18" name="Google Shape;818;p30"/>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19" name="Google Shape;819;p30"/>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20" name="Google Shape;820;p30"/>
          <p:cNvSpPr/>
          <p:nvPr/>
        </p:nvSpPr>
        <p:spPr>
          <a:xfrm rot="6477717">
            <a:off x="11064200" y="6015704"/>
            <a:ext cx="773556" cy="181221"/>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21" name="Google Shape;821;p30"/>
          <p:cNvGrpSpPr/>
          <p:nvPr/>
        </p:nvGrpSpPr>
        <p:grpSpPr>
          <a:xfrm rot="5400000">
            <a:off x="10066781" y="5978563"/>
            <a:ext cx="295696" cy="267846"/>
            <a:chOff x="1640475" y="1197075"/>
            <a:chExt cx="55475" cy="50250"/>
          </a:xfrm>
        </p:grpSpPr>
        <p:sp>
          <p:nvSpPr>
            <p:cNvPr id="822" name="Google Shape;822;p30"/>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23" name="Google Shape;823;p30"/>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24" name="Google Shape;824;p30"/>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114366441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825"/>
        <p:cNvGrpSpPr/>
        <p:nvPr/>
      </p:nvGrpSpPr>
      <p:grpSpPr>
        <a:xfrm>
          <a:off x="0" y="0"/>
          <a:ext cx="0" cy="0"/>
          <a:chOff x="0" y="0"/>
          <a:chExt cx="0" cy="0"/>
        </a:xfrm>
      </p:grpSpPr>
      <p:sp>
        <p:nvSpPr>
          <p:cNvPr id="826" name="Google Shape;826;p31"/>
          <p:cNvSpPr/>
          <p:nvPr/>
        </p:nvSpPr>
        <p:spPr>
          <a:xfrm flipH="1">
            <a:off x="9300536" y="3731315"/>
            <a:ext cx="3554583" cy="3704201"/>
          </a:xfrm>
          <a:custGeom>
            <a:avLst/>
            <a:gdLst/>
            <a:ahLst/>
            <a:cxnLst/>
            <a:rect l="l" t="t" r="r" b="b"/>
            <a:pathLst>
              <a:path w="16369" h="17058" extrusionOk="0">
                <a:moveTo>
                  <a:pt x="5829" y="1"/>
                </a:moveTo>
                <a:cubicBezTo>
                  <a:pt x="5334" y="1"/>
                  <a:pt x="4839" y="58"/>
                  <a:pt x="4360" y="159"/>
                </a:cubicBezTo>
                <a:cubicBezTo>
                  <a:pt x="4030" y="230"/>
                  <a:pt x="3295" y="699"/>
                  <a:pt x="3438" y="702"/>
                </a:cubicBezTo>
                <a:cubicBezTo>
                  <a:pt x="2321" y="1836"/>
                  <a:pt x="2234" y="3557"/>
                  <a:pt x="2129" y="5064"/>
                </a:cubicBezTo>
                <a:cubicBezTo>
                  <a:pt x="1990" y="7098"/>
                  <a:pt x="1660" y="9115"/>
                  <a:pt x="1127" y="11083"/>
                </a:cubicBezTo>
                <a:cubicBezTo>
                  <a:pt x="826" y="12197"/>
                  <a:pt x="460" y="13293"/>
                  <a:pt x="35" y="14365"/>
                </a:cubicBezTo>
                <a:cubicBezTo>
                  <a:pt x="0" y="14453"/>
                  <a:pt x="50" y="14547"/>
                  <a:pt x="144" y="14565"/>
                </a:cubicBezTo>
                <a:cubicBezTo>
                  <a:pt x="3129" y="15121"/>
                  <a:pt x="6113" y="15678"/>
                  <a:pt x="9098" y="16235"/>
                </a:cubicBezTo>
                <a:cubicBezTo>
                  <a:pt x="9845" y="16375"/>
                  <a:pt x="10591" y="16514"/>
                  <a:pt x="11337" y="16653"/>
                </a:cubicBezTo>
                <a:cubicBezTo>
                  <a:pt x="12039" y="16784"/>
                  <a:pt x="12743" y="16949"/>
                  <a:pt x="13454" y="17030"/>
                </a:cubicBezTo>
                <a:cubicBezTo>
                  <a:pt x="13604" y="17047"/>
                  <a:pt x="13756" y="17058"/>
                  <a:pt x="13907" y="17058"/>
                </a:cubicBezTo>
                <a:cubicBezTo>
                  <a:pt x="14359" y="17058"/>
                  <a:pt x="14804" y="16965"/>
                  <a:pt x="15183" y="16694"/>
                </a:cubicBezTo>
                <a:cubicBezTo>
                  <a:pt x="15632" y="16373"/>
                  <a:pt x="15926" y="15869"/>
                  <a:pt x="16060" y="15339"/>
                </a:cubicBezTo>
                <a:cubicBezTo>
                  <a:pt x="16369" y="14114"/>
                  <a:pt x="15800" y="12781"/>
                  <a:pt x="15182" y="11745"/>
                </a:cubicBezTo>
                <a:cubicBezTo>
                  <a:pt x="14547" y="10679"/>
                  <a:pt x="13684" y="9818"/>
                  <a:pt x="12681" y="9099"/>
                </a:cubicBezTo>
                <a:cubicBezTo>
                  <a:pt x="11757" y="8436"/>
                  <a:pt x="10725" y="7754"/>
                  <a:pt x="10485" y="6560"/>
                </a:cubicBezTo>
                <a:cubicBezTo>
                  <a:pt x="10242" y="5357"/>
                  <a:pt x="10635" y="4113"/>
                  <a:pt x="10285" y="2920"/>
                </a:cubicBezTo>
                <a:cubicBezTo>
                  <a:pt x="9973" y="1857"/>
                  <a:pt x="9136" y="1003"/>
                  <a:pt x="8160" y="515"/>
                </a:cubicBezTo>
                <a:cubicBezTo>
                  <a:pt x="7437" y="153"/>
                  <a:pt x="6634" y="1"/>
                  <a:pt x="5829" y="1"/>
                </a:cubicBezTo>
                <a:close/>
              </a:path>
            </a:pathLst>
          </a:custGeom>
          <a:solidFill>
            <a:schemeClr val="accent1">
              <a:alpha val="4972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27" name="Google Shape;827;p31"/>
          <p:cNvSpPr/>
          <p:nvPr/>
        </p:nvSpPr>
        <p:spPr>
          <a:xfrm flipH="1">
            <a:off x="-690652" y="5456811"/>
            <a:ext cx="4028628" cy="1660572"/>
          </a:xfrm>
          <a:custGeom>
            <a:avLst/>
            <a:gdLst/>
            <a:ahLst/>
            <a:cxnLst/>
            <a:rect l="l" t="t" r="r" b="b"/>
            <a:pathLst>
              <a:path w="18552" h="7647" extrusionOk="0">
                <a:moveTo>
                  <a:pt x="10153" y="0"/>
                </a:moveTo>
                <a:cubicBezTo>
                  <a:pt x="9767" y="0"/>
                  <a:pt x="9389" y="166"/>
                  <a:pt x="9054" y="416"/>
                </a:cubicBezTo>
                <a:cubicBezTo>
                  <a:pt x="8513" y="821"/>
                  <a:pt x="8082" y="1378"/>
                  <a:pt x="7579" y="1834"/>
                </a:cubicBezTo>
                <a:cubicBezTo>
                  <a:pt x="7060" y="2305"/>
                  <a:pt x="6487" y="2705"/>
                  <a:pt x="5872" y="2994"/>
                </a:cubicBezTo>
                <a:cubicBezTo>
                  <a:pt x="5271" y="3278"/>
                  <a:pt x="4630" y="3458"/>
                  <a:pt x="3977" y="3481"/>
                </a:cubicBezTo>
                <a:cubicBezTo>
                  <a:pt x="3929" y="3483"/>
                  <a:pt x="3881" y="3484"/>
                  <a:pt x="3834" y="3484"/>
                </a:cubicBezTo>
                <a:cubicBezTo>
                  <a:pt x="3559" y="3484"/>
                  <a:pt x="3285" y="3455"/>
                  <a:pt x="3015" y="3396"/>
                </a:cubicBezTo>
                <a:cubicBezTo>
                  <a:pt x="2664" y="3318"/>
                  <a:pt x="2330" y="3164"/>
                  <a:pt x="1977" y="3093"/>
                </a:cubicBezTo>
                <a:cubicBezTo>
                  <a:pt x="1875" y="3072"/>
                  <a:pt x="1772" y="3061"/>
                  <a:pt x="1671" y="3061"/>
                </a:cubicBezTo>
                <a:cubicBezTo>
                  <a:pt x="1440" y="3061"/>
                  <a:pt x="1217" y="3120"/>
                  <a:pt x="1014" y="3265"/>
                </a:cubicBezTo>
                <a:cubicBezTo>
                  <a:pt x="754" y="3450"/>
                  <a:pt x="551" y="3734"/>
                  <a:pt x="397" y="4032"/>
                </a:cubicBezTo>
                <a:cubicBezTo>
                  <a:pt x="125" y="4561"/>
                  <a:pt x="1" y="5210"/>
                  <a:pt x="74" y="5820"/>
                </a:cubicBezTo>
                <a:cubicBezTo>
                  <a:pt x="147" y="6440"/>
                  <a:pt x="426" y="7003"/>
                  <a:pt x="909" y="7319"/>
                </a:cubicBezTo>
                <a:cubicBezTo>
                  <a:pt x="1315" y="7583"/>
                  <a:pt x="1783" y="7647"/>
                  <a:pt x="2245" y="7647"/>
                </a:cubicBezTo>
                <a:cubicBezTo>
                  <a:pt x="2414" y="7647"/>
                  <a:pt x="2582" y="7638"/>
                  <a:pt x="2746" y="7628"/>
                </a:cubicBezTo>
                <a:cubicBezTo>
                  <a:pt x="4356" y="7524"/>
                  <a:pt x="5965" y="7405"/>
                  <a:pt x="7575" y="7294"/>
                </a:cubicBezTo>
                <a:cubicBezTo>
                  <a:pt x="9186" y="7184"/>
                  <a:pt x="10799" y="7072"/>
                  <a:pt x="12410" y="6961"/>
                </a:cubicBezTo>
                <a:cubicBezTo>
                  <a:pt x="14021" y="6849"/>
                  <a:pt x="15633" y="6738"/>
                  <a:pt x="17244" y="6628"/>
                </a:cubicBezTo>
                <a:cubicBezTo>
                  <a:pt x="17639" y="6600"/>
                  <a:pt x="18032" y="6573"/>
                  <a:pt x="18427" y="6545"/>
                </a:cubicBezTo>
                <a:cubicBezTo>
                  <a:pt x="18510" y="6540"/>
                  <a:pt x="18551" y="6442"/>
                  <a:pt x="18512" y="6361"/>
                </a:cubicBezTo>
                <a:cubicBezTo>
                  <a:pt x="18072" y="5436"/>
                  <a:pt x="17853" y="4395"/>
                  <a:pt x="17868" y="3350"/>
                </a:cubicBezTo>
                <a:lnTo>
                  <a:pt x="17868" y="3350"/>
                </a:lnTo>
                <a:cubicBezTo>
                  <a:pt x="17868" y="3350"/>
                  <a:pt x="17868" y="3350"/>
                  <a:pt x="17868" y="3350"/>
                </a:cubicBezTo>
                <a:cubicBezTo>
                  <a:pt x="17890" y="3350"/>
                  <a:pt x="17910" y="3113"/>
                  <a:pt x="17876" y="3104"/>
                </a:cubicBezTo>
                <a:cubicBezTo>
                  <a:pt x="17876" y="3094"/>
                  <a:pt x="17876" y="3084"/>
                  <a:pt x="17877" y="3074"/>
                </a:cubicBezTo>
                <a:cubicBezTo>
                  <a:pt x="17881" y="2998"/>
                  <a:pt x="17832" y="2961"/>
                  <a:pt x="17781" y="2961"/>
                </a:cubicBezTo>
                <a:cubicBezTo>
                  <a:pt x="17737" y="2961"/>
                  <a:pt x="17692" y="2987"/>
                  <a:pt x="17673" y="3037"/>
                </a:cubicBezTo>
                <a:cubicBezTo>
                  <a:pt x="17189" y="2853"/>
                  <a:pt x="16735" y="2520"/>
                  <a:pt x="16216" y="2520"/>
                </a:cubicBezTo>
                <a:cubicBezTo>
                  <a:pt x="16186" y="2520"/>
                  <a:pt x="16156" y="2521"/>
                  <a:pt x="16126" y="2523"/>
                </a:cubicBezTo>
                <a:cubicBezTo>
                  <a:pt x="15979" y="2534"/>
                  <a:pt x="15839" y="2570"/>
                  <a:pt x="15704" y="2620"/>
                </a:cubicBezTo>
                <a:lnTo>
                  <a:pt x="15674" y="2632"/>
                </a:lnTo>
                <a:cubicBezTo>
                  <a:pt x="15287" y="2786"/>
                  <a:pt x="14937" y="3066"/>
                  <a:pt x="14573" y="3274"/>
                </a:cubicBezTo>
                <a:cubicBezTo>
                  <a:pt x="14335" y="3409"/>
                  <a:pt x="14077" y="3514"/>
                  <a:pt x="13808" y="3514"/>
                </a:cubicBezTo>
                <a:cubicBezTo>
                  <a:pt x="13791" y="3514"/>
                  <a:pt x="13773" y="3514"/>
                  <a:pt x="13756" y="3513"/>
                </a:cubicBezTo>
                <a:cubicBezTo>
                  <a:pt x="13474" y="3499"/>
                  <a:pt x="13208" y="3356"/>
                  <a:pt x="12990" y="3156"/>
                </a:cubicBezTo>
                <a:cubicBezTo>
                  <a:pt x="12520" y="2727"/>
                  <a:pt x="12245" y="2115"/>
                  <a:pt x="11938" y="1541"/>
                </a:cubicBezTo>
                <a:cubicBezTo>
                  <a:pt x="11643" y="990"/>
                  <a:pt x="11280" y="403"/>
                  <a:pt x="10742" y="139"/>
                </a:cubicBezTo>
                <a:cubicBezTo>
                  <a:pt x="10546" y="43"/>
                  <a:pt x="10349" y="0"/>
                  <a:pt x="10153" y="0"/>
                </a:cubicBezTo>
                <a:close/>
              </a:path>
            </a:pathLst>
          </a:custGeom>
          <a:solidFill>
            <a:schemeClr val="lt2">
              <a:alpha val="4860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28" name="Google Shape;828;p31"/>
          <p:cNvSpPr/>
          <p:nvPr/>
        </p:nvSpPr>
        <p:spPr>
          <a:xfrm flipH="1">
            <a:off x="7066029" y="-261913"/>
            <a:ext cx="5573892" cy="1502919"/>
          </a:xfrm>
          <a:custGeom>
            <a:avLst/>
            <a:gdLst/>
            <a:ahLst/>
            <a:cxnLst/>
            <a:rect l="l" t="t" r="r" b="b"/>
            <a:pathLst>
              <a:path w="25668" h="6921" extrusionOk="0">
                <a:moveTo>
                  <a:pt x="25573" y="0"/>
                </a:moveTo>
                <a:lnTo>
                  <a:pt x="22584" y="1"/>
                </a:lnTo>
                <a:lnTo>
                  <a:pt x="22467" y="1"/>
                </a:lnTo>
                <a:lnTo>
                  <a:pt x="0" y="3"/>
                </a:lnTo>
                <a:lnTo>
                  <a:pt x="1" y="1330"/>
                </a:lnTo>
                <a:lnTo>
                  <a:pt x="1" y="2596"/>
                </a:lnTo>
                <a:lnTo>
                  <a:pt x="2" y="3737"/>
                </a:lnTo>
                <a:lnTo>
                  <a:pt x="2" y="5002"/>
                </a:lnTo>
                <a:lnTo>
                  <a:pt x="3" y="6144"/>
                </a:lnTo>
                <a:lnTo>
                  <a:pt x="3" y="6274"/>
                </a:lnTo>
                <a:cubicBezTo>
                  <a:pt x="454" y="6274"/>
                  <a:pt x="911" y="6248"/>
                  <a:pt x="1366" y="6205"/>
                </a:cubicBezTo>
                <a:cubicBezTo>
                  <a:pt x="1557" y="6187"/>
                  <a:pt x="1747" y="6167"/>
                  <a:pt x="1936" y="6144"/>
                </a:cubicBezTo>
                <a:cubicBezTo>
                  <a:pt x="2414" y="6085"/>
                  <a:pt x="2887" y="6012"/>
                  <a:pt x="3342" y="5932"/>
                </a:cubicBezTo>
                <a:cubicBezTo>
                  <a:pt x="4344" y="5756"/>
                  <a:pt x="5389" y="5552"/>
                  <a:pt x="6425" y="5552"/>
                </a:cubicBezTo>
                <a:cubicBezTo>
                  <a:pt x="6713" y="5552"/>
                  <a:pt x="7001" y="5568"/>
                  <a:pt x="7286" y="5605"/>
                </a:cubicBezTo>
                <a:cubicBezTo>
                  <a:pt x="8016" y="5698"/>
                  <a:pt x="8646" y="5918"/>
                  <a:pt x="9273" y="6143"/>
                </a:cubicBezTo>
                <a:cubicBezTo>
                  <a:pt x="9331" y="6163"/>
                  <a:pt x="9388" y="6184"/>
                  <a:pt x="9446" y="6204"/>
                </a:cubicBezTo>
                <a:cubicBezTo>
                  <a:pt x="9690" y="6291"/>
                  <a:pt x="9934" y="6378"/>
                  <a:pt x="10185" y="6455"/>
                </a:cubicBezTo>
                <a:cubicBezTo>
                  <a:pt x="11085" y="6736"/>
                  <a:pt x="12117" y="6921"/>
                  <a:pt x="13162" y="6921"/>
                </a:cubicBezTo>
                <a:cubicBezTo>
                  <a:pt x="13234" y="6921"/>
                  <a:pt x="13306" y="6920"/>
                  <a:pt x="13377" y="6918"/>
                </a:cubicBezTo>
                <a:cubicBezTo>
                  <a:pt x="14468" y="6893"/>
                  <a:pt x="15560" y="6647"/>
                  <a:pt x="16250" y="6204"/>
                </a:cubicBezTo>
                <a:cubicBezTo>
                  <a:pt x="16269" y="6191"/>
                  <a:pt x="16286" y="6180"/>
                  <a:pt x="16304" y="6168"/>
                </a:cubicBezTo>
                <a:cubicBezTo>
                  <a:pt x="16317" y="6160"/>
                  <a:pt x="16329" y="6151"/>
                  <a:pt x="16341" y="6142"/>
                </a:cubicBezTo>
                <a:cubicBezTo>
                  <a:pt x="16809" y="5812"/>
                  <a:pt x="17054" y="5407"/>
                  <a:pt x="17282" y="5000"/>
                </a:cubicBezTo>
                <a:cubicBezTo>
                  <a:pt x="17293" y="4980"/>
                  <a:pt x="17304" y="4959"/>
                  <a:pt x="17316" y="4939"/>
                </a:cubicBezTo>
                <a:cubicBezTo>
                  <a:pt x="17541" y="4532"/>
                  <a:pt x="17760" y="4125"/>
                  <a:pt x="18175" y="3797"/>
                </a:cubicBezTo>
                <a:cubicBezTo>
                  <a:pt x="18202" y="3776"/>
                  <a:pt x="18230" y="3755"/>
                  <a:pt x="18257" y="3735"/>
                </a:cubicBezTo>
                <a:cubicBezTo>
                  <a:pt x="18421" y="3617"/>
                  <a:pt x="18613" y="3510"/>
                  <a:pt x="18844" y="3420"/>
                </a:cubicBezTo>
                <a:cubicBezTo>
                  <a:pt x="19831" y="3028"/>
                  <a:pt x="21189" y="3061"/>
                  <a:pt x="22363" y="2860"/>
                </a:cubicBezTo>
                <a:cubicBezTo>
                  <a:pt x="22398" y="2854"/>
                  <a:pt x="22433" y="2848"/>
                  <a:pt x="22468" y="2841"/>
                </a:cubicBezTo>
                <a:cubicBezTo>
                  <a:pt x="22508" y="2834"/>
                  <a:pt x="22546" y="2827"/>
                  <a:pt x="22585" y="2819"/>
                </a:cubicBezTo>
                <a:cubicBezTo>
                  <a:pt x="22879" y="2759"/>
                  <a:pt x="23162" y="2683"/>
                  <a:pt x="23427" y="2592"/>
                </a:cubicBezTo>
                <a:cubicBezTo>
                  <a:pt x="23485" y="2573"/>
                  <a:pt x="23544" y="2552"/>
                  <a:pt x="23600" y="2531"/>
                </a:cubicBezTo>
                <a:cubicBezTo>
                  <a:pt x="24363" y="2247"/>
                  <a:pt x="24968" y="1845"/>
                  <a:pt x="25312" y="1389"/>
                </a:cubicBezTo>
                <a:cubicBezTo>
                  <a:pt x="25328" y="1367"/>
                  <a:pt x="25343" y="1347"/>
                  <a:pt x="25357" y="1326"/>
                </a:cubicBezTo>
                <a:cubicBezTo>
                  <a:pt x="25437" y="1213"/>
                  <a:pt x="25499" y="1097"/>
                  <a:pt x="25543" y="978"/>
                </a:cubicBezTo>
                <a:cubicBezTo>
                  <a:pt x="25668" y="651"/>
                  <a:pt x="25664" y="324"/>
                  <a:pt x="25573" y="0"/>
                </a:cubicBezTo>
                <a:close/>
              </a:path>
            </a:pathLst>
          </a:custGeom>
          <a:solidFill>
            <a:schemeClr val="dk2">
              <a:alpha val="4916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29" name="Google Shape;829;p31"/>
          <p:cNvSpPr/>
          <p:nvPr/>
        </p:nvSpPr>
        <p:spPr>
          <a:xfrm flipH="1">
            <a:off x="-724965" y="-561368"/>
            <a:ext cx="4816244" cy="3842311"/>
          </a:xfrm>
          <a:custGeom>
            <a:avLst/>
            <a:gdLst/>
            <a:ahLst/>
            <a:cxnLst/>
            <a:rect l="l" t="t" r="r" b="b"/>
            <a:pathLst>
              <a:path w="22179" h="17694" extrusionOk="0">
                <a:moveTo>
                  <a:pt x="6745" y="1"/>
                </a:moveTo>
                <a:cubicBezTo>
                  <a:pt x="5279" y="1"/>
                  <a:pt x="3909" y="579"/>
                  <a:pt x="2805" y="1417"/>
                </a:cubicBezTo>
                <a:cubicBezTo>
                  <a:pt x="1651" y="2293"/>
                  <a:pt x="713" y="3427"/>
                  <a:pt x="356" y="4720"/>
                </a:cubicBezTo>
                <a:cubicBezTo>
                  <a:pt x="1" y="6014"/>
                  <a:pt x="287" y="7472"/>
                  <a:pt x="1297" y="8473"/>
                </a:cubicBezTo>
                <a:cubicBezTo>
                  <a:pt x="2084" y="9254"/>
                  <a:pt x="3260" y="9736"/>
                  <a:pt x="3846" y="10640"/>
                </a:cubicBezTo>
                <a:cubicBezTo>
                  <a:pt x="4605" y="11813"/>
                  <a:pt x="4133" y="13292"/>
                  <a:pt x="4490" y="14600"/>
                </a:cubicBezTo>
                <a:cubicBezTo>
                  <a:pt x="4708" y="15396"/>
                  <a:pt x="5235" y="16113"/>
                  <a:pt x="5912" y="16684"/>
                </a:cubicBezTo>
                <a:cubicBezTo>
                  <a:pt x="6532" y="17205"/>
                  <a:pt x="7314" y="17622"/>
                  <a:pt x="8175" y="17685"/>
                </a:cubicBezTo>
                <a:cubicBezTo>
                  <a:pt x="8256" y="17691"/>
                  <a:pt x="8336" y="17694"/>
                  <a:pt x="8416" y="17694"/>
                </a:cubicBezTo>
                <a:cubicBezTo>
                  <a:pt x="10005" y="17694"/>
                  <a:pt x="11391" y="16578"/>
                  <a:pt x="12993" y="16395"/>
                </a:cubicBezTo>
                <a:cubicBezTo>
                  <a:pt x="13164" y="16375"/>
                  <a:pt x="13335" y="16367"/>
                  <a:pt x="13506" y="16367"/>
                </a:cubicBezTo>
                <a:cubicBezTo>
                  <a:pt x="14757" y="16367"/>
                  <a:pt x="16000" y="16827"/>
                  <a:pt x="17259" y="16827"/>
                </a:cubicBezTo>
                <a:cubicBezTo>
                  <a:pt x="17356" y="16827"/>
                  <a:pt x="17454" y="16824"/>
                  <a:pt x="17551" y="16818"/>
                </a:cubicBezTo>
                <a:cubicBezTo>
                  <a:pt x="19291" y="16711"/>
                  <a:pt x="20792" y="15567"/>
                  <a:pt x="21485" y="14180"/>
                </a:cubicBezTo>
                <a:cubicBezTo>
                  <a:pt x="22179" y="12793"/>
                  <a:pt x="22168" y="11210"/>
                  <a:pt x="21846" y="9725"/>
                </a:cubicBezTo>
                <a:cubicBezTo>
                  <a:pt x="21659" y="8862"/>
                  <a:pt x="21361" y="7995"/>
                  <a:pt x="20759" y="7289"/>
                </a:cubicBezTo>
                <a:cubicBezTo>
                  <a:pt x="19574" y="5897"/>
                  <a:pt x="17483" y="5388"/>
                  <a:pt x="15558" y="4931"/>
                </a:cubicBezTo>
                <a:cubicBezTo>
                  <a:pt x="13632" y="4475"/>
                  <a:pt x="11547" y="3872"/>
                  <a:pt x="10504" y="2396"/>
                </a:cubicBezTo>
                <a:cubicBezTo>
                  <a:pt x="9551" y="1047"/>
                  <a:pt x="9231" y="194"/>
                  <a:pt x="7220" y="21"/>
                </a:cubicBezTo>
                <a:cubicBezTo>
                  <a:pt x="7061" y="7"/>
                  <a:pt x="6902" y="1"/>
                  <a:pt x="6745" y="1"/>
                </a:cubicBezTo>
                <a:close/>
              </a:path>
            </a:pathLst>
          </a:custGeom>
          <a:solidFill>
            <a:schemeClr val="accent2">
              <a:alpha val="5028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30" name="Google Shape;830;p31"/>
          <p:cNvSpPr/>
          <p:nvPr/>
        </p:nvSpPr>
        <p:spPr>
          <a:xfrm>
            <a:off x="2593769" y="2802867"/>
            <a:ext cx="16766" cy="5400"/>
          </a:xfrm>
          <a:custGeom>
            <a:avLst/>
            <a:gdLst/>
            <a:ahLst/>
            <a:cxnLst/>
            <a:rect l="l" t="t" r="r" b="b"/>
            <a:pathLst>
              <a:path w="503" h="162" extrusionOk="0">
                <a:moveTo>
                  <a:pt x="61" y="0"/>
                </a:moveTo>
                <a:cubicBezTo>
                  <a:pt x="37" y="0"/>
                  <a:pt x="16" y="17"/>
                  <a:pt x="9" y="40"/>
                </a:cubicBezTo>
                <a:cubicBezTo>
                  <a:pt x="1" y="70"/>
                  <a:pt x="18" y="101"/>
                  <a:pt x="47" y="110"/>
                </a:cubicBezTo>
                <a:cubicBezTo>
                  <a:pt x="170" y="145"/>
                  <a:pt x="298" y="162"/>
                  <a:pt x="429" y="162"/>
                </a:cubicBezTo>
                <a:lnTo>
                  <a:pt x="447" y="162"/>
                </a:lnTo>
                <a:cubicBezTo>
                  <a:pt x="478" y="162"/>
                  <a:pt x="503" y="136"/>
                  <a:pt x="502" y="105"/>
                </a:cubicBezTo>
                <a:cubicBezTo>
                  <a:pt x="502" y="78"/>
                  <a:pt x="483" y="50"/>
                  <a:pt x="454" y="50"/>
                </a:cubicBezTo>
                <a:cubicBezTo>
                  <a:pt x="451" y="50"/>
                  <a:pt x="449" y="50"/>
                  <a:pt x="446" y="51"/>
                </a:cubicBezTo>
                <a:cubicBezTo>
                  <a:pt x="442" y="51"/>
                  <a:pt x="438" y="51"/>
                  <a:pt x="435" y="51"/>
                </a:cubicBezTo>
                <a:cubicBezTo>
                  <a:pt x="312" y="51"/>
                  <a:pt x="192" y="35"/>
                  <a:pt x="78" y="3"/>
                </a:cubicBezTo>
                <a:cubicBezTo>
                  <a:pt x="72" y="1"/>
                  <a:pt x="67" y="0"/>
                  <a:pt x="61"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31" name="Google Shape;831;p31"/>
          <p:cNvSpPr/>
          <p:nvPr/>
        </p:nvSpPr>
        <p:spPr>
          <a:xfrm>
            <a:off x="2905235" y="2252568"/>
            <a:ext cx="14567" cy="11467"/>
          </a:xfrm>
          <a:custGeom>
            <a:avLst/>
            <a:gdLst/>
            <a:ahLst/>
            <a:cxnLst/>
            <a:rect l="l" t="t" r="r" b="b"/>
            <a:pathLst>
              <a:path w="437" h="344" extrusionOk="0">
                <a:moveTo>
                  <a:pt x="63" y="0"/>
                </a:moveTo>
                <a:cubicBezTo>
                  <a:pt x="45" y="0"/>
                  <a:pt x="28" y="9"/>
                  <a:pt x="17" y="25"/>
                </a:cubicBezTo>
                <a:cubicBezTo>
                  <a:pt x="0" y="49"/>
                  <a:pt x="6" y="85"/>
                  <a:pt x="32" y="102"/>
                </a:cubicBezTo>
                <a:cubicBezTo>
                  <a:pt x="137" y="173"/>
                  <a:pt x="240" y="250"/>
                  <a:pt x="340" y="332"/>
                </a:cubicBezTo>
                <a:cubicBezTo>
                  <a:pt x="350" y="340"/>
                  <a:pt x="362" y="343"/>
                  <a:pt x="375" y="343"/>
                </a:cubicBezTo>
                <a:cubicBezTo>
                  <a:pt x="391" y="343"/>
                  <a:pt x="407" y="337"/>
                  <a:pt x="418" y="323"/>
                </a:cubicBezTo>
                <a:cubicBezTo>
                  <a:pt x="437" y="299"/>
                  <a:pt x="434" y="264"/>
                  <a:pt x="410" y="245"/>
                </a:cubicBezTo>
                <a:cubicBezTo>
                  <a:pt x="308" y="162"/>
                  <a:pt x="202" y="83"/>
                  <a:pt x="94" y="10"/>
                </a:cubicBezTo>
                <a:cubicBezTo>
                  <a:pt x="84" y="4"/>
                  <a:pt x="74" y="0"/>
                  <a:pt x="63"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32" name="Google Shape;832;p31"/>
          <p:cNvSpPr/>
          <p:nvPr/>
        </p:nvSpPr>
        <p:spPr>
          <a:xfrm>
            <a:off x="2359967" y="3416335"/>
            <a:ext cx="984733" cy="720433"/>
          </a:xfrm>
          <a:custGeom>
            <a:avLst/>
            <a:gdLst/>
            <a:ahLst/>
            <a:cxnLst/>
            <a:rect l="l" t="t" r="r" b="b"/>
            <a:pathLst>
              <a:path w="29542" h="21613" extrusionOk="0">
                <a:moveTo>
                  <a:pt x="3461" y="0"/>
                </a:moveTo>
                <a:cubicBezTo>
                  <a:pt x="3371" y="0"/>
                  <a:pt x="3279" y="3"/>
                  <a:pt x="3188" y="8"/>
                </a:cubicBezTo>
                <a:cubicBezTo>
                  <a:pt x="3155" y="9"/>
                  <a:pt x="3131" y="41"/>
                  <a:pt x="3133" y="77"/>
                </a:cubicBezTo>
                <a:cubicBezTo>
                  <a:pt x="3134" y="81"/>
                  <a:pt x="3134" y="86"/>
                  <a:pt x="3135" y="89"/>
                </a:cubicBezTo>
                <a:cubicBezTo>
                  <a:pt x="3142" y="119"/>
                  <a:pt x="3169" y="141"/>
                  <a:pt x="3198" y="141"/>
                </a:cubicBezTo>
                <a:cubicBezTo>
                  <a:pt x="3199" y="141"/>
                  <a:pt x="3199" y="141"/>
                  <a:pt x="3200" y="141"/>
                </a:cubicBezTo>
                <a:cubicBezTo>
                  <a:pt x="3284" y="137"/>
                  <a:pt x="3368" y="134"/>
                  <a:pt x="3452" y="134"/>
                </a:cubicBezTo>
                <a:cubicBezTo>
                  <a:pt x="3550" y="134"/>
                  <a:pt x="3648" y="137"/>
                  <a:pt x="3745" y="143"/>
                </a:cubicBezTo>
                <a:cubicBezTo>
                  <a:pt x="3846" y="149"/>
                  <a:pt x="3949" y="158"/>
                  <a:pt x="4050" y="171"/>
                </a:cubicBezTo>
                <a:cubicBezTo>
                  <a:pt x="4052" y="171"/>
                  <a:pt x="4054" y="171"/>
                  <a:pt x="4056" y="171"/>
                </a:cubicBezTo>
                <a:cubicBezTo>
                  <a:pt x="4087" y="171"/>
                  <a:pt x="4114" y="146"/>
                  <a:pt x="4116" y="111"/>
                </a:cubicBezTo>
                <a:cubicBezTo>
                  <a:pt x="4119" y="75"/>
                  <a:pt x="4092" y="42"/>
                  <a:pt x="4059" y="37"/>
                </a:cubicBezTo>
                <a:cubicBezTo>
                  <a:pt x="3955" y="25"/>
                  <a:pt x="3850" y="15"/>
                  <a:pt x="3747" y="9"/>
                </a:cubicBezTo>
                <a:cubicBezTo>
                  <a:pt x="3653" y="3"/>
                  <a:pt x="3557" y="0"/>
                  <a:pt x="3461" y="0"/>
                </a:cubicBezTo>
                <a:close/>
                <a:moveTo>
                  <a:pt x="2344" y="125"/>
                </a:moveTo>
                <a:cubicBezTo>
                  <a:pt x="2340" y="125"/>
                  <a:pt x="2336" y="125"/>
                  <a:pt x="2332" y="126"/>
                </a:cubicBezTo>
                <a:cubicBezTo>
                  <a:pt x="2294" y="135"/>
                  <a:pt x="2257" y="143"/>
                  <a:pt x="2219" y="152"/>
                </a:cubicBezTo>
                <a:cubicBezTo>
                  <a:pt x="1978" y="213"/>
                  <a:pt x="1739" y="291"/>
                  <a:pt x="1507" y="385"/>
                </a:cubicBezTo>
                <a:cubicBezTo>
                  <a:pt x="1478" y="396"/>
                  <a:pt x="1463" y="430"/>
                  <a:pt x="1472" y="463"/>
                </a:cubicBezTo>
                <a:cubicBezTo>
                  <a:pt x="1473" y="465"/>
                  <a:pt x="1473" y="468"/>
                  <a:pt x="1474" y="471"/>
                </a:cubicBezTo>
                <a:cubicBezTo>
                  <a:pt x="1484" y="498"/>
                  <a:pt x="1508" y="515"/>
                  <a:pt x="1533" y="515"/>
                </a:cubicBezTo>
                <a:cubicBezTo>
                  <a:pt x="1540" y="515"/>
                  <a:pt x="1547" y="513"/>
                  <a:pt x="1554" y="511"/>
                </a:cubicBezTo>
                <a:cubicBezTo>
                  <a:pt x="1781" y="418"/>
                  <a:pt x="2015" y="342"/>
                  <a:pt x="2251" y="283"/>
                </a:cubicBezTo>
                <a:cubicBezTo>
                  <a:pt x="2289" y="274"/>
                  <a:pt x="2325" y="265"/>
                  <a:pt x="2361" y="256"/>
                </a:cubicBezTo>
                <a:cubicBezTo>
                  <a:pt x="2395" y="249"/>
                  <a:pt x="2415" y="214"/>
                  <a:pt x="2406" y="177"/>
                </a:cubicBezTo>
                <a:cubicBezTo>
                  <a:pt x="2406" y="177"/>
                  <a:pt x="2406" y="176"/>
                  <a:pt x="2406" y="176"/>
                </a:cubicBezTo>
                <a:cubicBezTo>
                  <a:pt x="2399" y="146"/>
                  <a:pt x="2373" y="125"/>
                  <a:pt x="2344" y="125"/>
                </a:cubicBezTo>
                <a:close/>
                <a:moveTo>
                  <a:pt x="4902" y="215"/>
                </a:moveTo>
                <a:cubicBezTo>
                  <a:pt x="4875" y="215"/>
                  <a:pt x="4851" y="234"/>
                  <a:pt x="4845" y="264"/>
                </a:cubicBezTo>
                <a:cubicBezTo>
                  <a:pt x="4843" y="275"/>
                  <a:pt x="4843" y="285"/>
                  <a:pt x="4846" y="296"/>
                </a:cubicBezTo>
                <a:cubicBezTo>
                  <a:pt x="4852" y="319"/>
                  <a:pt x="4869" y="339"/>
                  <a:pt x="4891" y="345"/>
                </a:cubicBezTo>
                <a:cubicBezTo>
                  <a:pt x="5167" y="426"/>
                  <a:pt x="5440" y="531"/>
                  <a:pt x="5705" y="657"/>
                </a:cubicBezTo>
                <a:cubicBezTo>
                  <a:pt x="5713" y="661"/>
                  <a:pt x="5722" y="663"/>
                  <a:pt x="5730" y="663"/>
                </a:cubicBezTo>
                <a:cubicBezTo>
                  <a:pt x="5753" y="663"/>
                  <a:pt x="5776" y="648"/>
                  <a:pt x="5784" y="623"/>
                </a:cubicBezTo>
                <a:cubicBezTo>
                  <a:pt x="5797" y="590"/>
                  <a:pt x="5782" y="550"/>
                  <a:pt x="5750" y="535"/>
                </a:cubicBezTo>
                <a:cubicBezTo>
                  <a:pt x="5480" y="407"/>
                  <a:pt x="5200" y="299"/>
                  <a:pt x="4919" y="217"/>
                </a:cubicBezTo>
                <a:cubicBezTo>
                  <a:pt x="4913" y="215"/>
                  <a:pt x="4908" y="215"/>
                  <a:pt x="4902" y="215"/>
                </a:cubicBezTo>
                <a:close/>
                <a:moveTo>
                  <a:pt x="761" y="768"/>
                </a:moveTo>
                <a:cubicBezTo>
                  <a:pt x="751" y="768"/>
                  <a:pt x="741" y="771"/>
                  <a:pt x="732" y="777"/>
                </a:cubicBezTo>
                <a:cubicBezTo>
                  <a:pt x="484" y="929"/>
                  <a:pt x="247" y="1103"/>
                  <a:pt x="26" y="1294"/>
                </a:cubicBezTo>
                <a:cubicBezTo>
                  <a:pt x="7" y="1310"/>
                  <a:pt x="1" y="1336"/>
                  <a:pt x="7" y="1361"/>
                </a:cubicBezTo>
                <a:cubicBezTo>
                  <a:pt x="9" y="1371"/>
                  <a:pt x="13" y="1379"/>
                  <a:pt x="19" y="1388"/>
                </a:cubicBezTo>
                <a:cubicBezTo>
                  <a:pt x="32" y="1405"/>
                  <a:pt x="50" y="1413"/>
                  <a:pt x="69" y="1413"/>
                </a:cubicBezTo>
                <a:cubicBezTo>
                  <a:pt x="82" y="1413"/>
                  <a:pt x="95" y="1409"/>
                  <a:pt x="105" y="1400"/>
                </a:cubicBezTo>
                <a:cubicBezTo>
                  <a:pt x="321" y="1214"/>
                  <a:pt x="554" y="1043"/>
                  <a:pt x="796" y="894"/>
                </a:cubicBezTo>
                <a:cubicBezTo>
                  <a:pt x="825" y="876"/>
                  <a:pt x="835" y="835"/>
                  <a:pt x="818" y="803"/>
                </a:cubicBezTo>
                <a:cubicBezTo>
                  <a:pt x="805" y="781"/>
                  <a:pt x="783" y="768"/>
                  <a:pt x="761" y="768"/>
                </a:cubicBezTo>
                <a:close/>
                <a:moveTo>
                  <a:pt x="6500" y="971"/>
                </a:moveTo>
                <a:cubicBezTo>
                  <a:pt x="6480" y="971"/>
                  <a:pt x="6461" y="982"/>
                  <a:pt x="6450" y="1002"/>
                </a:cubicBezTo>
                <a:cubicBezTo>
                  <a:pt x="6441" y="1018"/>
                  <a:pt x="6440" y="1036"/>
                  <a:pt x="6443" y="1053"/>
                </a:cubicBezTo>
                <a:cubicBezTo>
                  <a:pt x="6448" y="1069"/>
                  <a:pt x="6458" y="1084"/>
                  <a:pt x="6472" y="1095"/>
                </a:cubicBezTo>
                <a:cubicBezTo>
                  <a:pt x="6719" y="1261"/>
                  <a:pt x="6956" y="1447"/>
                  <a:pt x="7177" y="1647"/>
                </a:cubicBezTo>
                <a:cubicBezTo>
                  <a:pt x="7189" y="1659"/>
                  <a:pt x="7204" y="1664"/>
                  <a:pt x="7218" y="1664"/>
                </a:cubicBezTo>
                <a:cubicBezTo>
                  <a:pt x="7235" y="1664"/>
                  <a:pt x="7252" y="1656"/>
                  <a:pt x="7264" y="1641"/>
                </a:cubicBezTo>
                <a:cubicBezTo>
                  <a:pt x="7284" y="1613"/>
                  <a:pt x="7280" y="1570"/>
                  <a:pt x="7253" y="1547"/>
                </a:cubicBezTo>
                <a:cubicBezTo>
                  <a:pt x="7028" y="1342"/>
                  <a:pt x="6786" y="1152"/>
                  <a:pt x="6534" y="982"/>
                </a:cubicBezTo>
                <a:cubicBezTo>
                  <a:pt x="6523" y="975"/>
                  <a:pt x="6512" y="971"/>
                  <a:pt x="6500" y="971"/>
                </a:cubicBezTo>
                <a:close/>
                <a:moveTo>
                  <a:pt x="7843" y="2196"/>
                </a:moveTo>
                <a:cubicBezTo>
                  <a:pt x="7829" y="2196"/>
                  <a:pt x="7815" y="2202"/>
                  <a:pt x="7804" y="2212"/>
                </a:cubicBezTo>
                <a:cubicBezTo>
                  <a:pt x="7787" y="2230"/>
                  <a:pt x="7781" y="2254"/>
                  <a:pt x="7786" y="2279"/>
                </a:cubicBezTo>
                <a:cubicBezTo>
                  <a:pt x="7789" y="2288"/>
                  <a:pt x="7794" y="2298"/>
                  <a:pt x="7801" y="2306"/>
                </a:cubicBezTo>
                <a:cubicBezTo>
                  <a:pt x="7847" y="2363"/>
                  <a:pt x="7893" y="2421"/>
                  <a:pt x="7937" y="2480"/>
                </a:cubicBezTo>
                <a:cubicBezTo>
                  <a:pt x="8075" y="2661"/>
                  <a:pt x="8207" y="2856"/>
                  <a:pt x="8330" y="3057"/>
                </a:cubicBezTo>
                <a:cubicBezTo>
                  <a:pt x="8342" y="3078"/>
                  <a:pt x="8363" y="3089"/>
                  <a:pt x="8384" y="3089"/>
                </a:cubicBezTo>
                <a:cubicBezTo>
                  <a:pt x="8395" y="3089"/>
                  <a:pt x="8406" y="3086"/>
                  <a:pt x="8415" y="3079"/>
                </a:cubicBezTo>
                <a:cubicBezTo>
                  <a:pt x="8443" y="3060"/>
                  <a:pt x="8451" y="3018"/>
                  <a:pt x="8431" y="2987"/>
                </a:cubicBezTo>
                <a:cubicBezTo>
                  <a:pt x="8306" y="2781"/>
                  <a:pt x="8171" y="2582"/>
                  <a:pt x="8031" y="2397"/>
                </a:cubicBezTo>
                <a:cubicBezTo>
                  <a:pt x="7985" y="2337"/>
                  <a:pt x="7939" y="2278"/>
                  <a:pt x="7891" y="2220"/>
                </a:cubicBezTo>
                <a:cubicBezTo>
                  <a:pt x="7878" y="2205"/>
                  <a:pt x="7861" y="2196"/>
                  <a:pt x="7843" y="2196"/>
                </a:cubicBezTo>
                <a:close/>
                <a:moveTo>
                  <a:pt x="8818" y="3781"/>
                </a:moveTo>
                <a:cubicBezTo>
                  <a:pt x="8809" y="3781"/>
                  <a:pt x="8800" y="3783"/>
                  <a:pt x="8791" y="3787"/>
                </a:cubicBezTo>
                <a:cubicBezTo>
                  <a:pt x="8766" y="3800"/>
                  <a:pt x="8753" y="3832"/>
                  <a:pt x="8760" y="3862"/>
                </a:cubicBezTo>
                <a:cubicBezTo>
                  <a:pt x="8762" y="3866"/>
                  <a:pt x="8764" y="3872"/>
                  <a:pt x="8766" y="3876"/>
                </a:cubicBezTo>
                <a:cubicBezTo>
                  <a:pt x="8890" y="4144"/>
                  <a:pt x="9008" y="4435"/>
                  <a:pt x="9117" y="4739"/>
                </a:cubicBezTo>
                <a:cubicBezTo>
                  <a:pt x="9127" y="4767"/>
                  <a:pt x="9152" y="4784"/>
                  <a:pt x="9177" y="4784"/>
                </a:cubicBezTo>
                <a:cubicBezTo>
                  <a:pt x="9184" y="4784"/>
                  <a:pt x="9191" y="4783"/>
                  <a:pt x="9197" y="4781"/>
                </a:cubicBezTo>
                <a:cubicBezTo>
                  <a:pt x="9228" y="4768"/>
                  <a:pt x="9242" y="4728"/>
                  <a:pt x="9232" y="4695"/>
                </a:cubicBezTo>
                <a:cubicBezTo>
                  <a:pt x="9122" y="4388"/>
                  <a:pt x="9001" y="4093"/>
                  <a:pt x="8875" y="3819"/>
                </a:cubicBezTo>
                <a:cubicBezTo>
                  <a:pt x="8863" y="3795"/>
                  <a:pt x="8841" y="3781"/>
                  <a:pt x="8818" y="3781"/>
                </a:cubicBezTo>
                <a:close/>
                <a:moveTo>
                  <a:pt x="9458" y="5546"/>
                </a:moveTo>
                <a:cubicBezTo>
                  <a:pt x="9452" y="5546"/>
                  <a:pt x="9447" y="5547"/>
                  <a:pt x="9442" y="5549"/>
                </a:cubicBezTo>
                <a:cubicBezTo>
                  <a:pt x="9410" y="5558"/>
                  <a:pt x="9393" y="5594"/>
                  <a:pt x="9401" y="5628"/>
                </a:cubicBezTo>
                <a:cubicBezTo>
                  <a:pt x="9401" y="5629"/>
                  <a:pt x="9401" y="5630"/>
                  <a:pt x="9401" y="5631"/>
                </a:cubicBezTo>
                <a:cubicBezTo>
                  <a:pt x="9483" y="5913"/>
                  <a:pt x="9563" y="6226"/>
                  <a:pt x="9635" y="6539"/>
                </a:cubicBezTo>
                <a:cubicBezTo>
                  <a:pt x="9635" y="6539"/>
                  <a:pt x="9636" y="6540"/>
                  <a:pt x="9636" y="6540"/>
                </a:cubicBezTo>
                <a:cubicBezTo>
                  <a:pt x="9644" y="6570"/>
                  <a:pt x="9669" y="6592"/>
                  <a:pt x="9697" y="6592"/>
                </a:cubicBezTo>
                <a:cubicBezTo>
                  <a:pt x="9701" y="6592"/>
                  <a:pt x="9706" y="6592"/>
                  <a:pt x="9710" y="6590"/>
                </a:cubicBezTo>
                <a:cubicBezTo>
                  <a:pt x="9743" y="6583"/>
                  <a:pt x="9764" y="6548"/>
                  <a:pt x="9755" y="6511"/>
                </a:cubicBezTo>
                <a:cubicBezTo>
                  <a:pt x="9681" y="6196"/>
                  <a:pt x="9600" y="5881"/>
                  <a:pt x="9519" y="5597"/>
                </a:cubicBezTo>
                <a:cubicBezTo>
                  <a:pt x="9511" y="5566"/>
                  <a:pt x="9485" y="5546"/>
                  <a:pt x="9458" y="5546"/>
                </a:cubicBezTo>
                <a:close/>
                <a:moveTo>
                  <a:pt x="9894" y="7378"/>
                </a:moveTo>
                <a:cubicBezTo>
                  <a:pt x="9890" y="7378"/>
                  <a:pt x="9886" y="7378"/>
                  <a:pt x="9882" y="7379"/>
                </a:cubicBezTo>
                <a:cubicBezTo>
                  <a:pt x="9849" y="7386"/>
                  <a:pt x="9829" y="7420"/>
                  <a:pt x="9836" y="7457"/>
                </a:cubicBezTo>
                <a:cubicBezTo>
                  <a:pt x="9886" y="7706"/>
                  <a:pt x="9936" y="7953"/>
                  <a:pt x="9985" y="8200"/>
                </a:cubicBezTo>
                <a:lnTo>
                  <a:pt x="10019" y="8380"/>
                </a:lnTo>
                <a:cubicBezTo>
                  <a:pt x="10020" y="8381"/>
                  <a:pt x="10020" y="8382"/>
                  <a:pt x="10020" y="8383"/>
                </a:cubicBezTo>
                <a:cubicBezTo>
                  <a:pt x="10028" y="8413"/>
                  <a:pt x="10054" y="8435"/>
                  <a:pt x="10082" y="8435"/>
                </a:cubicBezTo>
                <a:cubicBezTo>
                  <a:pt x="10085" y="8435"/>
                  <a:pt x="10089" y="8435"/>
                  <a:pt x="10093" y="8434"/>
                </a:cubicBezTo>
                <a:cubicBezTo>
                  <a:pt x="10126" y="8429"/>
                  <a:pt x="10147" y="8394"/>
                  <a:pt x="10140" y="8357"/>
                </a:cubicBezTo>
                <a:lnTo>
                  <a:pt x="10104" y="8178"/>
                </a:lnTo>
                <a:cubicBezTo>
                  <a:pt x="10056" y="7931"/>
                  <a:pt x="10007" y="7682"/>
                  <a:pt x="9956" y="7433"/>
                </a:cubicBezTo>
                <a:cubicBezTo>
                  <a:pt x="9946" y="7398"/>
                  <a:pt x="9922" y="7378"/>
                  <a:pt x="9894" y="7378"/>
                </a:cubicBezTo>
                <a:close/>
                <a:moveTo>
                  <a:pt x="10265" y="9224"/>
                </a:moveTo>
                <a:cubicBezTo>
                  <a:pt x="10261" y="9224"/>
                  <a:pt x="10257" y="9224"/>
                  <a:pt x="10253" y="9225"/>
                </a:cubicBezTo>
                <a:cubicBezTo>
                  <a:pt x="10220" y="9232"/>
                  <a:pt x="10199" y="9266"/>
                  <a:pt x="10207" y="9303"/>
                </a:cubicBezTo>
                <a:cubicBezTo>
                  <a:pt x="10280" y="9642"/>
                  <a:pt x="10348" y="9944"/>
                  <a:pt x="10417" y="10224"/>
                </a:cubicBezTo>
                <a:cubicBezTo>
                  <a:pt x="10425" y="10255"/>
                  <a:pt x="10451" y="10276"/>
                  <a:pt x="10479" y="10276"/>
                </a:cubicBezTo>
                <a:cubicBezTo>
                  <a:pt x="10484" y="10276"/>
                  <a:pt x="10488" y="10275"/>
                  <a:pt x="10493" y="10274"/>
                </a:cubicBezTo>
                <a:cubicBezTo>
                  <a:pt x="10525" y="10266"/>
                  <a:pt x="10544" y="10230"/>
                  <a:pt x="10536" y="10194"/>
                </a:cubicBezTo>
                <a:cubicBezTo>
                  <a:pt x="10466" y="9916"/>
                  <a:pt x="10398" y="9617"/>
                  <a:pt x="10327" y="9278"/>
                </a:cubicBezTo>
                <a:cubicBezTo>
                  <a:pt x="10316" y="9243"/>
                  <a:pt x="10293" y="9224"/>
                  <a:pt x="10265" y="9224"/>
                </a:cubicBezTo>
                <a:close/>
                <a:moveTo>
                  <a:pt x="22673" y="11500"/>
                </a:moveTo>
                <a:cubicBezTo>
                  <a:pt x="22667" y="11500"/>
                  <a:pt x="22660" y="11500"/>
                  <a:pt x="22653" y="11500"/>
                </a:cubicBezTo>
                <a:cubicBezTo>
                  <a:pt x="22620" y="11500"/>
                  <a:pt x="22594" y="11530"/>
                  <a:pt x="22596" y="11567"/>
                </a:cubicBezTo>
                <a:cubicBezTo>
                  <a:pt x="22596" y="11573"/>
                  <a:pt x="22596" y="11577"/>
                  <a:pt x="22597" y="11582"/>
                </a:cubicBezTo>
                <a:cubicBezTo>
                  <a:pt x="22604" y="11612"/>
                  <a:pt x="22629" y="11634"/>
                  <a:pt x="22657" y="11634"/>
                </a:cubicBezTo>
                <a:cubicBezTo>
                  <a:pt x="22657" y="11634"/>
                  <a:pt x="22658" y="11634"/>
                  <a:pt x="22659" y="11634"/>
                </a:cubicBezTo>
                <a:cubicBezTo>
                  <a:pt x="22943" y="11634"/>
                  <a:pt x="23229" y="11655"/>
                  <a:pt x="23510" y="11698"/>
                </a:cubicBezTo>
                <a:cubicBezTo>
                  <a:pt x="23513" y="11698"/>
                  <a:pt x="23516" y="11699"/>
                  <a:pt x="23519" y="11699"/>
                </a:cubicBezTo>
                <a:cubicBezTo>
                  <a:pt x="23550" y="11699"/>
                  <a:pt x="23575" y="11674"/>
                  <a:pt x="23578" y="11641"/>
                </a:cubicBezTo>
                <a:cubicBezTo>
                  <a:pt x="23581" y="11605"/>
                  <a:pt x="23556" y="11571"/>
                  <a:pt x="23523" y="11565"/>
                </a:cubicBezTo>
                <a:cubicBezTo>
                  <a:pt x="23242" y="11523"/>
                  <a:pt x="22956" y="11500"/>
                  <a:pt x="22673" y="11500"/>
                </a:cubicBezTo>
                <a:close/>
                <a:moveTo>
                  <a:pt x="21800" y="11570"/>
                </a:moveTo>
                <a:cubicBezTo>
                  <a:pt x="21797" y="11570"/>
                  <a:pt x="21794" y="11570"/>
                  <a:pt x="21791" y="11571"/>
                </a:cubicBezTo>
                <a:cubicBezTo>
                  <a:pt x="21646" y="11594"/>
                  <a:pt x="21502" y="11624"/>
                  <a:pt x="21361" y="11659"/>
                </a:cubicBezTo>
                <a:cubicBezTo>
                  <a:pt x="21222" y="11694"/>
                  <a:pt x="21085" y="11734"/>
                  <a:pt x="20952" y="11779"/>
                </a:cubicBezTo>
                <a:cubicBezTo>
                  <a:pt x="20922" y="11790"/>
                  <a:pt x="20905" y="11824"/>
                  <a:pt x="20913" y="11857"/>
                </a:cubicBezTo>
                <a:cubicBezTo>
                  <a:pt x="20914" y="11859"/>
                  <a:pt x="20914" y="11861"/>
                  <a:pt x="20915" y="11862"/>
                </a:cubicBezTo>
                <a:cubicBezTo>
                  <a:pt x="20924" y="11891"/>
                  <a:pt x="20949" y="11909"/>
                  <a:pt x="20975" y="11909"/>
                </a:cubicBezTo>
                <a:cubicBezTo>
                  <a:pt x="20981" y="11909"/>
                  <a:pt x="20987" y="11908"/>
                  <a:pt x="20993" y="11906"/>
                </a:cubicBezTo>
                <a:cubicBezTo>
                  <a:pt x="21124" y="11862"/>
                  <a:pt x="21257" y="11823"/>
                  <a:pt x="21393" y="11790"/>
                </a:cubicBezTo>
                <a:cubicBezTo>
                  <a:pt x="21531" y="11755"/>
                  <a:pt x="21673" y="11727"/>
                  <a:pt x="21815" y="11703"/>
                </a:cubicBezTo>
                <a:cubicBezTo>
                  <a:pt x="21848" y="11698"/>
                  <a:pt x="21869" y="11664"/>
                  <a:pt x="21863" y="11627"/>
                </a:cubicBezTo>
                <a:cubicBezTo>
                  <a:pt x="21857" y="11594"/>
                  <a:pt x="21830" y="11570"/>
                  <a:pt x="21800" y="11570"/>
                </a:cubicBezTo>
                <a:close/>
                <a:moveTo>
                  <a:pt x="10723" y="11050"/>
                </a:moveTo>
                <a:cubicBezTo>
                  <a:pt x="10717" y="11050"/>
                  <a:pt x="10712" y="11051"/>
                  <a:pt x="10706" y="11053"/>
                </a:cubicBezTo>
                <a:cubicBezTo>
                  <a:pt x="10675" y="11062"/>
                  <a:pt x="10658" y="11097"/>
                  <a:pt x="10666" y="11132"/>
                </a:cubicBezTo>
                <a:cubicBezTo>
                  <a:pt x="10667" y="11133"/>
                  <a:pt x="10667" y="11134"/>
                  <a:pt x="10667" y="11136"/>
                </a:cubicBezTo>
                <a:cubicBezTo>
                  <a:pt x="10766" y="11455"/>
                  <a:pt x="10866" y="11748"/>
                  <a:pt x="10975" y="12030"/>
                </a:cubicBezTo>
                <a:cubicBezTo>
                  <a:pt x="10986" y="12057"/>
                  <a:pt x="11010" y="12073"/>
                  <a:pt x="11035" y="12073"/>
                </a:cubicBezTo>
                <a:cubicBezTo>
                  <a:pt x="11042" y="12073"/>
                  <a:pt x="11049" y="12071"/>
                  <a:pt x="11056" y="12069"/>
                </a:cubicBezTo>
                <a:cubicBezTo>
                  <a:pt x="11087" y="12056"/>
                  <a:pt x="11101" y="12017"/>
                  <a:pt x="11088" y="11982"/>
                </a:cubicBezTo>
                <a:cubicBezTo>
                  <a:pt x="10980" y="11704"/>
                  <a:pt x="10881" y="11416"/>
                  <a:pt x="10784" y="11098"/>
                </a:cubicBezTo>
                <a:cubicBezTo>
                  <a:pt x="10775" y="11069"/>
                  <a:pt x="10750" y="11050"/>
                  <a:pt x="10723" y="11050"/>
                </a:cubicBezTo>
                <a:close/>
                <a:moveTo>
                  <a:pt x="24363" y="11764"/>
                </a:moveTo>
                <a:cubicBezTo>
                  <a:pt x="24336" y="11764"/>
                  <a:pt x="24311" y="11783"/>
                  <a:pt x="24305" y="11812"/>
                </a:cubicBezTo>
                <a:cubicBezTo>
                  <a:pt x="24302" y="11823"/>
                  <a:pt x="24303" y="11835"/>
                  <a:pt x="24305" y="11845"/>
                </a:cubicBezTo>
                <a:cubicBezTo>
                  <a:pt x="24311" y="11869"/>
                  <a:pt x="24327" y="11888"/>
                  <a:pt x="24350" y="11894"/>
                </a:cubicBezTo>
                <a:cubicBezTo>
                  <a:pt x="24611" y="11978"/>
                  <a:pt x="24867" y="12080"/>
                  <a:pt x="25111" y="12200"/>
                </a:cubicBezTo>
                <a:lnTo>
                  <a:pt x="25158" y="12224"/>
                </a:lnTo>
                <a:cubicBezTo>
                  <a:pt x="25166" y="12229"/>
                  <a:pt x="25175" y="12230"/>
                  <a:pt x="25184" y="12230"/>
                </a:cubicBezTo>
                <a:cubicBezTo>
                  <a:pt x="25207" y="12230"/>
                  <a:pt x="25229" y="12217"/>
                  <a:pt x="25239" y="12192"/>
                </a:cubicBezTo>
                <a:cubicBezTo>
                  <a:pt x="25252" y="12159"/>
                  <a:pt x="25237" y="12119"/>
                  <a:pt x="25205" y="12103"/>
                </a:cubicBezTo>
                <a:lnTo>
                  <a:pt x="25158" y="12079"/>
                </a:lnTo>
                <a:cubicBezTo>
                  <a:pt x="24908" y="11956"/>
                  <a:pt x="24646" y="11852"/>
                  <a:pt x="24380" y="11766"/>
                </a:cubicBezTo>
                <a:cubicBezTo>
                  <a:pt x="24374" y="11765"/>
                  <a:pt x="24369" y="11764"/>
                  <a:pt x="24363" y="11764"/>
                </a:cubicBezTo>
                <a:close/>
                <a:moveTo>
                  <a:pt x="20185" y="12120"/>
                </a:moveTo>
                <a:cubicBezTo>
                  <a:pt x="20176" y="12120"/>
                  <a:pt x="20167" y="12122"/>
                  <a:pt x="20158" y="12127"/>
                </a:cubicBezTo>
                <a:cubicBezTo>
                  <a:pt x="19902" y="12267"/>
                  <a:pt x="19658" y="12432"/>
                  <a:pt x="19434" y="12615"/>
                </a:cubicBezTo>
                <a:cubicBezTo>
                  <a:pt x="19413" y="12631"/>
                  <a:pt x="19406" y="12659"/>
                  <a:pt x="19412" y="12684"/>
                </a:cubicBezTo>
                <a:cubicBezTo>
                  <a:pt x="19414" y="12692"/>
                  <a:pt x="19419" y="12701"/>
                  <a:pt x="19424" y="12708"/>
                </a:cubicBezTo>
                <a:cubicBezTo>
                  <a:pt x="19436" y="12727"/>
                  <a:pt x="19456" y="12736"/>
                  <a:pt x="19475" y="12736"/>
                </a:cubicBezTo>
                <a:cubicBezTo>
                  <a:pt x="19488" y="12736"/>
                  <a:pt x="19500" y="12732"/>
                  <a:pt x="19511" y="12723"/>
                </a:cubicBezTo>
                <a:cubicBezTo>
                  <a:pt x="19729" y="12545"/>
                  <a:pt x="19967" y="12385"/>
                  <a:pt x="20218" y="12247"/>
                </a:cubicBezTo>
                <a:cubicBezTo>
                  <a:pt x="20247" y="12231"/>
                  <a:pt x="20257" y="12190"/>
                  <a:pt x="20241" y="12157"/>
                </a:cubicBezTo>
                <a:cubicBezTo>
                  <a:pt x="20230" y="12134"/>
                  <a:pt x="20208" y="12120"/>
                  <a:pt x="20185" y="12120"/>
                </a:cubicBezTo>
                <a:close/>
                <a:moveTo>
                  <a:pt x="25947" y="12554"/>
                </a:moveTo>
                <a:cubicBezTo>
                  <a:pt x="25927" y="12554"/>
                  <a:pt x="25908" y="12565"/>
                  <a:pt x="25897" y="12584"/>
                </a:cubicBezTo>
                <a:cubicBezTo>
                  <a:pt x="25888" y="12599"/>
                  <a:pt x="25886" y="12619"/>
                  <a:pt x="25890" y="12636"/>
                </a:cubicBezTo>
                <a:cubicBezTo>
                  <a:pt x="25895" y="12652"/>
                  <a:pt x="25904" y="12667"/>
                  <a:pt x="25919" y="12676"/>
                </a:cubicBezTo>
                <a:cubicBezTo>
                  <a:pt x="26161" y="12844"/>
                  <a:pt x="26397" y="13032"/>
                  <a:pt x="26621" y="13235"/>
                </a:cubicBezTo>
                <a:cubicBezTo>
                  <a:pt x="26633" y="13246"/>
                  <a:pt x="26648" y="13252"/>
                  <a:pt x="26662" y="13252"/>
                </a:cubicBezTo>
                <a:cubicBezTo>
                  <a:pt x="26680" y="13252"/>
                  <a:pt x="26697" y="13244"/>
                  <a:pt x="26708" y="13229"/>
                </a:cubicBezTo>
                <a:cubicBezTo>
                  <a:pt x="26729" y="13200"/>
                  <a:pt x="26724" y="13158"/>
                  <a:pt x="26697" y="13134"/>
                </a:cubicBezTo>
                <a:cubicBezTo>
                  <a:pt x="26468" y="12927"/>
                  <a:pt x="26228" y="12735"/>
                  <a:pt x="25981" y="12565"/>
                </a:cubicBezTo>
                <a:cubicBezTo>
                  <a:pt x="25971" y="12558"/>
                  <a:pt x="25959" y="12554"/>
                  <a:pt x="25947" y="12554"/>
                </a:cubicBezTo>
                <a:close/>
                <a:moveTo>
                  <a:pt x="11409" y="12797"/>
                </a:moveTo>
                <a:cubicBezTo>
                  <a:pt x="11400" y="12797"/>
                  <a:pt x="11391" y="12799"/>
                  <a:pt x="11382" y="12803"/>
                </a:cubicBezTo>
                <a:cubicBezTo>
                  <a:pt x="11357" y="12817"/>
                  <a:pt x="11346" y="12848"/>
                  <a:pt x="11353" y="12878"/>
                </a:cubicBezTo>
                <a:cubicBezTo>
                  <a:pt x="11354" y="12884"/>
                  <a:pt x="11356" y="12888"/>
                  <a:pt x="11360" y="12893"/>
                </a:cubicBezTo>
                <a:cubicBezTo>
                  <a:pt x="11505" y="13182"/>
                  <a:pt x="11664" y="13455"/>
                  <a:pt x="11833" y="13707"/>
                </a:cubicBezTo>
                <a:cubicBezTo>
                  <a:pt x="11845" y="13726"/>
                  <a:pt x="11865" y="13737"/>
                  <a:pt x="11885" y="13737"/>
                </a:cubicBezTo>
                <a:cubicBezTo>
                  <a:pt x="11897" y="13737"/>
                  <a:pt x="11909" y="13733"/>
                  <a:pt x="11919" y="13724"/>
                </a:cubicBezTo>
                <a:cubicBezTo>
                  <a:pt x="11946" y="13704"/>
                  <a:pt x="11951" y="13662"/>
                  <a:pt x="11931" y="13631"/>
                </a:cubicBezTo>
                <a:cubicBezTo>
                  <a:pt x="11766" y="13385"/>
                  <a:pt x="11610" y="13115"/>
                  <a:pt x="11466" y="12833"/>
                </a:cubicBezTo>
                <a:cubicBezTo>
                  <a:pt x="11454" y="12810"/>
                  <a:pt x="11432" y="12797"/>
                  <a:pt x="11409" y="12797"/>
                </a:cubicBezTo>
                <a:close/>
                <a:moveTo>
                  <a:pt x="18848" y="13219"/>
                </a:moveTo>
                <a:cubicBezTo>
                  <a:pt x="18832" y="13219"/>
                  <a:pt x="18816" y="13226"/>
                  <a:pt x="18804" y="13239"/>
                </a:cubicBezTo>
                <a:cubicBezTo>
                  <a:pt x="18619" y="13460"/>
                  <a:pt x="18452" y="13692"/>
                  <a:pt x="18268" y="13951"/>
                </a:cubicBezTo>
                <a:cubicBezTo>
                  <a:pt x="18256" y="13968"/>
                  <a:pt x="18253" y="13989"/>
                  <a:pt x="18259" y="14009"/>
                </a:cubicBezTo>
                <a:cubicBezTo>
                  <a:pt x="18262" y="14022"/>
                  <a:pt x="18269" y="14035"/>
                  <a:pt x="18281" y="14045"/>
                </a:cubicBezTo>
                <a:cubicBezTo>
                  <a:pt x="18293" y="14055"/>
                  <a:pt x="18307" y="14060"/>
                  <a:pt x="18320" y="14060"/>
                </a:cubicBezTo>
                <a:cubicBezTo>
                  <a:pt x="18338" y="14060"/>
                  <a:pt x="18355" y="14052"/>
                  <a:pt x="18366" y="14036"/>
                </a:cubicBezTo>
                <a:cubicBezTo>
                  <a:pt x="18549" y="13779"/>
                  <a:pt x="18715" y="13549"/>
                  <a:pt x="18897" y="13331"/>
                </a:cubicBezTo>
                <a:cubicBezTo>
                  <a:pt x="18920" y="13305"/>
                  <a:pt x="18917" y="13263"/>
                  <a:pt x="18891" y="13237"/>
                </a:cubicBezTo>
                <a:cubicBezTo>
                  <a:pt x="18879" y="13225"/>
                  <a:pt x="18863" y="13219"/>
                  <a:pt x="18848" y="13219"/>
                </a:cubicBezTo>
                <a:close/>
                <a:moveTo>
                  <a:pt x="27299" y="13772"/>
                </a:moveTo>
                <a:cubicBezTo>
                  <a:pt x="27284" y="13772"/>
                  <a:pt x="27269" y="13777"/>
                  <a:pt x="27258" y="13790"/>
                </a:cubicBezTo>
                <a:cubicBezTo>
                  <a:pt x="27242" y="13806"/>
                  <a:pt x="27236" y="13830"/>
                  <a:pt x="27242" y="13854"/>
                </a:cubicBezTo>
                <a:cubicBezTo>
                  <a:pt x="27245" y="13864"/>
                  <a:pt x="27249" y="13875"/>
                  <a:pt x="27258" y="13884"/>
                </a:cubicBezTo>
                <a:cubicBezTo>
                  <a:pt x="27455" y="14111"/>
                  <a:pt x="27646" y="14355"/>
                  <a:pt x="27821" y="14608"/>
                </a:cubicBezTo>
                <a:cubicBezTo>
                  <a:pt x="27834" y="14626"/>
                  <a:pt x="27853" y="14635"/>
                  <a:pt x="27872" y="14635"/>
                </a:cubicBezTo>
                <a:cubicBezTo>
                  <a:pt x="27884" y="14635"/>
                  <a:pt x="27897" y="14631"/>
                  <a:pt x="27907" y="14623"/>
                </a:cubicBezTo>
                <a:cubicBezTo>
                  <a:pt x="27934" y="14601"/>
                  <a:pt x="27938" y="14560"/>
                  <a:pt x="27918" y="14530"/>
                </a:cubicBezTo>
                <a:cubicBezTo>
                  <a:pt x="27740" y="14272"/>
                  <a:pt x="27546" y="14025"/>
                  <a:pt x="27345" y="13794"/>
                </a:cubicBezTo>
                <a:cubicBezTo>
                  <a:pt x="27332" y="13779"/>
                  <a:pt x="27315" y="13772"/>
                  <a:pt x="27299" y="13772"/>
                </a:cubicBezTo>
                <a:close/>
                <a:moveTo>
                  <a:pt x="12451" y="14328"/>
                </a:moveTo>
                <a:cubicBezTo>
                  <a:pt x="12436" y="14328"/>
                  <a:pt x="12421" y="14335"/>
                  <a:pt x="12410" y="14347"/>
                </a:cubicBezTo>
                <a:cubicBezTo>
                  <a:pt x="12394" y="14364"/>
                  <a:pt x="12389" y="14388"/>
                  <a:pt x="12395" y="14410"/>
                </a:cubicBezTo>
                <a:cubicBezTo>
                  <a:pt x="12398" y="14422"/>
                  <a:pt x="12403" y="14433"/>
                  <a:pt x="12412" y="14442"/>
                </a:cubicBezTo>
                <a:cubicBezTo>
                  <a:pt x="12623" y="14666"/>
                  <a:pt x="12855" y="14872"/>
                  <a:pt x="13101" y="15055"/>
                </a:cubicBezTo>
                <a:cubicBezTo>
                  <a:pt x="13112" y="15064"/>
                  <a:pt x="13125" y="15068"/>
                  <a:pt x="13137" y="15068"/>
                </a:cubicBezTo>
                <a:cubicBezTo>
                  <a:pt x="13156" y="15068"/>
                  <a:pt x="13175" y="15058"/>
                  <a:pt x="13186" y="15039"/>
                </a:cubicBezTo>
                <a:cubicBezTo>
                  <a:pt x="13205" y="15008"/>
                  <a:pt x="13196" y="14967"/>
                  <a:pt x="13167" y="14945"/>
                </a:cubicBezTo>
                <a:cubicBezTo>
                  <a:pt x="12928" y="14767"/>
                  <a:pt x="12701" y="14566"/>
                  <a:pt x="12496" y="14348"/>
                </a:cubicBezTo>
                <a:cubicBezTo>
                  <a:pt x="12484" y="14335"/>
                  <a:pt x="12467" y="14328"/>
                  <a:pt x="12451" y="14328"/>
                </a:cubicBezTo>
                <a:close/>
                <a:moveTo>
                  <a:pt x="17786" y="14639"/>
                </a:moveTo>
                <a:cubicBezTo>
                  <a:pt x="17769" y="14639"/>
                  <a:pt x="17753" y="14646"/>
                  <a:pt x="17742" y="14660"/>
                </a:cubicBezTo>
                <a:cubicBezTo>
                  <a:pt x="17532" y="14920"/>
                  <a:pt x="17339" y="15114"/>
                  <a:pt x="17136" y="15273"/>
                </a:cubicBezTo>
                <a:cubicBezTo>
                  <a:pt x="17115" y="15289"/>
                  <a:pt x="17108" y="15317"/>
                  <a:pt x="17114" y="15343"/>
                </a:cubicBezTo>
                <a:cubicBezTo>
                  <a:pt x="17117" y="15350"/>
                  <a:pt x="17120" y="15359"/>
                  <a:pt x="17124" y="15366"/>
                </a:cubicBezTo>
                <a:cubicBezTo>
                  <a:pt x="17137" y="15385"/>
                  <a:pt x="17157" y="15395"/>
                  <a:pt x="17176" y="15395"/>
                </a:cubicBezTo>
                <a:cubicBezTo>
                  <a:pt x="17188" y="15395"/>
                  <a:pt x="17200" y="15391"/>
                  <a:pt x="17211" y="15382"/>
                </a:cubicBezTo>
                <a:cubicBezTo>
                  <a:pt x="17421" y="15218"/>
                  <a:pt x="17620" y="15017"/>
                  <a:pt x="17836" y="14752"/>
                </a:cubicBezTo>
                <a:cubicBezTo>
                  <a:pt x="17858" y="14724"/>
                  <a:pt x="17855" y="14682"/>
                  <a:pt x="17829" y="14657"/>
                </a:cubicBezTo>
                <a:cubicBezTo>
                  <a:pt x="17816" y="14645"/>
                  <a:pt x="17801" y="14639"/>
                  <a:pt x="17786" y="14639"/>
                </a:cubicBezTo>
                <a:close/>
                <a:moveTo>
                  <a:pt x="13895" y="15400"/>
                </a:moveTo>
                <a:cubicBezTo>
                  <a:pt x="13872" y="15400"/>
                  <a:pt x="13851" y="15415"/>
                  <a:pt x="13841" y="15440"/>
                </a:cubicBezTo>
                <a:cubicBezTo>
                  <a:pt x="13836" y="15454"/>
                  <a:pt x="13835" y="15469"/>
                  <a:pt x="13839" y="15483"/>
                </a:cubicBezTo>
                <a:cubicBezTo>
                  <a:pt x="13843" y="15502"/>
                  <a:pt x="13856" y="15519"/>
                  <a:pt x="13874" y="15529"/>
                </a:cubicBezTo>
                <a:cubicBezTo>
                  <a:pt x="14151" y="15663"/>
                  <a:pt x="14432" y="15768"/>
                  <a:pt x="14711" y="15837"/>
                </a:cubicBezTo>
                <a:cubicBezTo>
                  <a:pt x="14716" y="15839"/>
                  <a:pt x="14721" y="15839"/>
                  <a:pt x="14725" y="15839"/>
                </a:cubicBezTo>
                <a:cubicBezTo>
                  <a:pt x="14754" y="15839"/>
                  <a:pt x="14778" y="15818"/>
                  <a:pt x="14782" y="15787"/>
                </a:cubicBezTo>
                <a:cubicBezTo>
                  <a:pt x="14789" y="15751"/>
                  <a:pt x="14767" y="15716"/>
                  <a:pt x="14733" y="15707"/>
                </a:cubicBezTo>
                <a:cubicBezTo>
                  <a:pt x="14463" y="15639"/>
                  <a:pt x="14189" y="15538"/>
                  <a:pt x="13921" y="15407"/>
                </a:cubicBezTo>
                <a:cubicBezTo>
                  <a:pt x="13913" y="15403"/>
                  <a:pt x="13904" y="15400"/>
                  <a:pt x="13895" y="15400"/>
                </a:cubicBezTo>
                <a:close/>
                <a:moveTo>
                  <a:pt x="16417" y="15670"/>
                </a:moveTo>
                <a:cubicBezTo>
                  <a:pt x="16411" y="15670"/>
                  <a:pt x="16406" y="15671"/>
                  <a:pt x="16400" y="15673"/>
                </a:cubicBezTo>
                <a:cubicBezTo>
                  <a:pt x="16334" y="15695"/>
                  <a:pt x="16267" y="15715"/>
                  <a:pt x="16200" y="15732"/>
                </a:cubicBezTo>
                <a:cubicBezTo>
                  <a:pt x="16001" y="15781"/>
                  <a:pt x="15791" y="15808"/>
                  <a:pt x="15576" y="15811"/>
                </a:cubicBezTo>
                <a:cubicBezTo>
                  <a:pt x="15542" y="15811"/>
                  <a:pt x="15516" y="15842"/>
                  <a:pt x="15518" y="15878"/>
                </a:cubicBezTo>
                <a:cubicBezTo>
                  <a:pt x="15518" y="15883"/>
                  <a:pt x="15518" y="15888"/>
                  <a:pt x="15519" y="15892"/>
                </a:cubicBezTo>
                <a:cubicBezTo>
                  <a:pt x="15527" y="15922"/>
                  <a:pt x="15554" y="15944"/>
                  <a:pt x="15583" y="15944"/>
                </a:cubicBezTo>
                <a:cubicBezTo>
                  <a:pt x="15807" y="15941"/>
                  <a:pt x="16025" y="15914"/>
                  <a:pt x="16233" y="15862"/>
                </a:cubicBezTo>
                <a:cubicBezTo>
                  <a:pt x="16303" y="15845"/>
                  <a:pt x="16372" y="15825"/>
                  <a:pt x="16441" y="15801"/>
                </a:cubicBezTo>
                <a:cubicBezTo>
                  <a:pt x="16473" y="15790"/>
                  <a:pt x="16488" y="15752"/>
                  <a:pt x="16479" y="15718"/>
                </a:cubicBezTo>
                <a:cubicBezTo>
                  <a:pt x="16469" y="15689"/>
                  <a:pt x="16444" y="15670"/>
                  <a:pt x="16417" y="15670"/>
                </a:cubicBezTo>
                <a:close/>
                <a:moveTo>
                  <a:pt x="28358" y="15294"/>
                </a:moveTo>
                <a:cubicBezTo>
                  <a:pt x="28348" y="15294"/>
                  <a:pt x="28337" y="15296"/>
                  <a:pt x="28328" y="15302"/>
                </a:cubicBezTo>
                <a:cubicBezTo>
                  <a:pt x="28305" y="15317"/>
                  <a:pt x="28294" y="15347"/>
                  <a:pt x="28301" y="15376"/>
                </a:cubicBezTo>
                <a:cubicBezTo>
                  <a:pt x="28303" y="15381"/>
                  <a:pt x="28305" y="15388"/>
                  <a:pt x="28308" y="15393"/>
                </a:cubicBezTo>
                <a:cubicBezTo>
                  <a:pt x="28456" y="15663"/>
                  <a:pt x="28593" y="15944"/>
                  <a:pt x="28715" y="16229"/>
                </a:cubicBezTo>
                <a:cubicBezTo>
                  <a:pt x="28726" y="16255"/>
                  <a:pt x="28749" y="16270"/>
                  <a:pt x="28773" y="16270"/>
                </a:cubicBezTo>
                <a:cubicBezTo>
                  <a:pt x="28781" y="16270"/>
                  <a:pt x="28789" y="16269"/>
                  <a:pt x="28797" y="16265"/>
                </a:cubicBezTo>
                <a:cubicBezTo>
                  <a:pt x="28828" y="16251"/>
                  <a:pt x="28840" y="16211"/>
                  <a:pt x="28826" y="16177"/>
                </a:cubicBezTo>
                <a:cubicBezTo>
                  <a:pt x="28703" y="15888"/>
                  <a:pt x="28563" y="15602"/>
                  <a:pt x="28413" y="15329"/>
                </a:cubicBezTo>
                <a:cubicBezTo>
                  <a:pt x="28401" y="15306"/>
                  <a:pt x="28379" y="15294"/>
                  <a:pt x="28358" y="15294"/>
                </a:cubicBezTo>
                <a:close/>
                <a:moveTo>
                  <a:pt x="29094" y="17018"/>
                </a:moveTo>
                <a:cubicBezTo>
                  <a:pt x="29088" y="17018"/>
                  <a:pt x="29082" y="17019"/>
                  <a:pt x="29076" y="17021"/>
                </a:cubicBezTo>
                <a:cubicBezTo>
                  <a:pt x="29045" y="17031"/>
                  <a:pt x="29028" y="17066"/>
                  <a:pt x="29036" y="17100"/>
                </a:cubicBezTo>
                <a:cubicBezTo>
                  <a:pt x="29036" y="17101"/>
                  <a:pt x="29038" y="17102"/>
                  <a:pt x="29038" y="17103"/>
                </a:cubicBezTo>
                <a:cubicBezTo>
                  <a:pt x="29112" y="17342"/>
                  <a:pt x="29176" y="17583"/>
                  <a:pt x="29232" y="17823"/>
                </a:cubicBezTo>
                <a:cubicBezTo>
                  <a:pt x="29245" y="17884"/>
                  <a:pt x="29259" y="17946"/>
                  <a:pt x="29270" y="18008"/>
                </a:cubicBezTo>
                <a:cubicBezTo>
                  <a:pt x="29278" y="18038"/>
                  <a:pt x="29306" y="18063"/>
                  <a:pt x="29336" y="18063"/>
                </a:cubicBezTo>
                <a:cubicBezTo>
                  <a:pt x="29338" y="18063"/>
                  <a:pt x="29341" y="18063"/>
                  <a:pt x="29344" y="18063"/>
                </a:cubicBezTo>
                <a:cubicBezTo>
                  <a:pt x="29377" y="18055"/>
                  <a:pt x="29399" y="18021"/>
                  <a:pt x="29391" y="17985"/>
                </a:cubicBezTo>
                <a:cubicBezTo>
                  <a:pt x="29378" y="17922"/>
                  <a:pt x="29364" y="17860"/>
                  <a:pt x="29351" y="17797"/>
                </a:cubicBezTo>
                <a:cubicBezTo>
                  <a:pt x="29296" y="17553"/>
                  <a:pt x="29229" y="17307"/>
                  <a:pt x="29154" y="17066"/>
                </a:cubicBezTo>
                <a:cubicBezTo>
                  <a:pt x="29145" y="17037"/>
                  <a:pt x="29120" y="17018"/>
                  <a:pt x="29094" y="17018"/>
                </a:cubicBezTo>
                <a:close/>
                <a:moveTo>
                  <a:pt x="29455" y="18861"/>
                </a:moveTo>
                <a:cubicBezTo>
                  <a:pt x="29454" y="18861"/>
                  <a:pt x="29454" y="18861"/>
                  <a:pt x="29453" y="18861"/>
                </a:cubicBezTo>
                <a:cubicBezTo>
                  <a:pt x="29419" y="18862"/>
                  <a:pt x="29394" y="18893"/>
                  <a:pt x="29396" y="18929"/>
                </a:cubicBezTo>
                <a:cubicBezTo>
                  <a:pt x="29418" y="19253"/>
                  <a:pt x="29414" y="19563"/>
                  <a:pt x="29384" y="19851"/>
                </a:cubicBezTo>
                <a:cubicBezTo>
                  <a:pt x="29383" y="19860"/>
                  <a:pt x="29383" y="19868"/>
                  <a:pt x="29385" y="19877"/>
                </a:cubicBezTo>
                <a:cubicBezTo>
                  <a:pt x="29391" y="19902"/>
                  <a:pt x="29411" y="19923"/>
                  <a:pt x="29437" y="19928"/>
                </a:cubicBezTo>
                <a:cubicBezTo>
                  <a:pt x="29440" y="19928"/>
                  <a:pt x="29443" y="19929"/>
                  <a:pt x="29446" y="19929"/>
                </a:cubicBezTo>
                <a:cubicBezTo>
                  <a:pt x="29477" y="19929"/>
                  <a:pt x="29502" y="19905"/>
                  <a:pt x="29505" y="19872"/>
                </a:cubicBezTo>
                <a:cubicBezTo>
                  <a:pt x="29536" y="19575"/>
                  <a:pt x="29542" y="19257"/>
                  <a:pt x="29519" y="18926"/>
                </a:cubicBezTo>
                <a:cubicBezTo>
                  <a:pt x="29516" y="18889"/>
                  <a:pt x="29488" y="18861"/>
                  <a:pt x="29455" y="18861"/>
                </a:cubicBezTo>
                <a:close/>
                <a:moveTo>
                  <a:pt x="29244" y="20693"/>
                </a:moveTo>
                <a:cubicBezTo>
                  <a:pt x="29220" y="20693"/>
                  <a:pt x="29198" y="20708"/>
                  <a:pt x="29188" y="20733"/>
                </a:cubicBezTo>
                <a:cubicBezTo>
                  <a:pt x="29086" y="21021"/>
                  <a:pt x="28945" y="21279"/>
                  <a:pt x="28772" y="21501"/>
                </a:cubicBezTo>
                <a:cubicBezTo>
                  <a:pt x="28758" y="21518"/>
                  <a:pt x="28754" y="21540"/>
                  <a:pt x="28759" y="21560"/>
                </a:cubicBezTo>
                <a:cubicBezTo>
                  <a:pt x="28763" y="21574"/>
                  <a:pt x="28769" y="21586"/>
                  <a:pt x="28779" y="21595"/>
                </a:cubicBezTo>
                <a:cubicBezTo>
                  <a:pt x="28792" y="21607"/>
                  <a:pt x="28807" y="21613"/>
                  <a:pt x="28821" y="21613"/>
                </a:cubicBezTo>
                <a:cubicBezTo>
                  <a:pt x="28838" y="21613"/>
                  <a:pt x="28854" y="21605"/>
                  <a:pt x="28866" y="21591"/>
                </a:cubicBezTo>
                <a:cubicBezTo>
                  <a:pt x="29048" y="21358"/>
                  <a:pt x="29196" y="21088"/>
                  <a:pt x="29304" y="20787"/>
                </a:cubicBezTo>
                <a:cubicBezTo>
                  <a:pt x="29315" y="20753"/>
                  <a:pt x="29299" y="20713"/>
                  <a:pt x="29268" y="20698"/>
                </a:cubicBezTo>
                <a:cubicBezTo>
                  <a:pt x="29260" y="20694"/>
                  <a:pt x="29252" y="20693"/>
                  <a:pt x="29244" y="20693"/>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33" name="Google Shape;833;p31"/>
          <p:cNvSpPr/>
          <p:nvPr/>
        </p:nvSpPr>
        <p:spPr>
          <a:xfrm rot="-906775">
            <a:off x="9449117" y="394934"/>
            <a:ext cx="807728" cy="189249"/>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34" name="Google Shape;834;p31"/>
          <p:cNvGrpSpPr/>
          <p:nvPr/>
        </p:nvGrpSpPr>
        <p:grpSpPr>
          <a:xfrm rot="-5400000">
            <a:off x="11528234" y="1336920"/>
            <a:ext cx="295696" cy="267846"/>
            <a:chOff x="1640475" y="1197075"/>
            <a:chExt cx="55475" cy="50250"/>
          </a:xfrm>
        </p:grpSpPr>
        <p:sp>
          <p:nvSpPr>
            <p:cNvPr id="835" name="Google Shape;835;p31"/>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36" name="Google Shape;836;p31"/>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37" name="Google Shape;837;p31"/>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38" name="Google Shape;838;p31"/>
          <p:cNvSpPr/>
          <p:nvPr/>
        </p:nvSpPr>
        <p:spPr>
          <a:xfrm rot="9965797">
            <a:off x="-675091" y="5146259"/>
            <a:ext cx="1325152" cy="2076284"/>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39" name="Google Shape;839;p31"/>
          <p:cNvGrpSpPr/>
          <p:nvPr/>
        </p:nvGrpSpPr>
        <p:grpSpPr>
          <a:xfrm rot="-6145098">
            <a:off x="502117" y="640482"/>
            <a:ext cx="578189" cy="523766"/>
            <a:chOff x="1640475" y="1197075"/>
            <a:chExt cx="55475" cy="50250"/>
          </a:xfrm>
        </p:grpSpPr>
        <p:sp>
          <p:nvSpPr>
            <p:cNvPr id="840" name="Google Shape;840;p31"/>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41" name="Google Shape;841;p31"/>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42" name="Google Shape;842;p31"/>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843" name="Google Shape;843;p31"/>
          <p:cNvGrpSpPr/>
          <p:nvPr/>
        </p:nvGrpSpPr>
        <p:grpSpPr>
          <a:xfrm rot="-5400000">
            <a:off x="2344590" y="6285812"/>
            <a:ext cx="326429" cy="295698"/>
            <a:chOff x="1640475" y="1197075"/>
            <a:chExt cx="55475" cy="50250"/>
          </a:xfrm>
        </p:grpSpPr>
        <p:sp>
          <p:nvSpPr>
            <p:cNvPr id="844" name="Google Shape;844;p31"/>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45" name="Google Shape;845;p31"/>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46" name="Google Shape;846;p31"/>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47" name="Google Shape;847;p31"/>
          <p:cNvSpPr/>
          <p:nvPr/>
        </p:nvSpPr>
        <p:spPr>
          <a:xfrm rot="-308323">
            <a:off x="1579856" y="327181"/>
            <a:ext cx="773556" cy="181220"/>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48" name="Google Shape;848;p31"/>
          <p:cNvGrpSpPr/>
          <p:nvPr/>
        </p:nvGrpSpPr>
        <p:grpSpPr>
          <a:xfrm rot="-5400000">
            <a:off x="10921966" y="6155063"/>
            <a:ext cx="295696" cy="267846"/>
            <a:chOff x="1640475" y="1197075"/>
            <a:chExt cx="55475" cy="50250"/>
          </a:xfrm>
        </p:grpSpPr>
        <p:sp>
          <p:nvSpPr>
            <p:cNvPr id="849" name="Google Shape;849;p31"/>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50" name="Google Shape;850;p31"/>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51" name="Google Shape;851;p31"/>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46772392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611"/>
        <p:cNvGrpSpPr/>
        <p:nvPr/>
      </p:nvGrpSpPr>
      <p:grpSpPr>
        <a:xfrm>
          <a:off x="0" y="0"/>
          <a:ext cx="0" cy="0"/>
          <a:chOff x="0" y="0"/>
          <a:chExt cx="0" cy="0"/>
        </a:xfrm>
      </p:grpSpPr>
      <p:sp>
        <p:nvSpPr>
          <p:cNvPr id="1612" name="Google Shape;1612;p7"/>
          <p:cNvSpPr/>
          <p:nvPr/>
        </p:nvSpPr>
        <p:spPr>
          <a:xfrm>
            <a:off x="7005934" y="6099068"/>
            <a:ext cx="5263046" cy="821375"/>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613" name="Google Shape;1613;p7"/>
          <p:cNvSpPr txBox="1">
            <a:spLocks noGrp="1"/>
          </p:cNvSpPr>
          <p:nvPr>
            <p:ph type="title"/>
          </p:nvPr>
        </p:nvSpPr>
        <p:spPr>
          <a:xfrm>
            <a:off x="6546168" y="2287233"/>
            <a:ext cx="3744000" cy="727200"/>
          </a:xfrm>
          <a:prstGeom prst="rect">
            <a:avLst/>
          </a:prstGeom>
        </p:spPr>
        <p:txBody>
          <a:bodyPr spcFirstLastPara="1" wrap="square" lIns="91425" tIns="91425" rIns="91425" bIns="91425" anchor="t" anchorCtr="0">
            <a:noAutofit/>
          </a:bodyPr>
          <a:lstStyle>
            <a:lvl1pPr lvl="0" algn="r">
              <a:spcBef>
                <a:spcPts val="0"/>
              </a:spcBef>
              <a:spcAft>
                <a:spcPts val="0"/>
              </a:spcAft>
              <a:buSzPts val="2400"/>
              <a:buNone/>
              <a:defRPr/>
            </a:lvl1pPr>
            <a:lvl2pPr lvl="1">
              <a:spcBef>
                <a:spcPts val="0"/>
              </a:spcBef>
              <a:spcAft>
                <a:spcPts val="0"/>
              </a:spcAft>
              <a:buSzPts val="2400"/>
              <a:buNone/>
              <a:defRPr sz="3192"/>
            </a:lvl2pPr>
            <a:lvl3pPr lvl="2">
              <a:spcBef>
                <a:spcPts val="0"/>
              </a:spcBef>
              <a:spcAft>
                <a:spcPts val="0"/>
              </a:spcAft>
              <a:buSzPts val="2400"/>
              <a:buNone/>
              <a:defRPr sz="3192"/>
            </a:lvl3pPr>
            <a:lvl4pPr lvl="3">
              <a:spcBef>
                <a:spcPts val="0"/>
              </a:spcBef>
              <a:spcAft>
                <a:spcPts val="0"/>
              </a:spcAft>
              <a:buSzPts val="2400"/>
              <a:buNone/>
              <a:defRPr sz="3192"/>
            </a:lvl4pPr>
            <a:lvl5pPr lvl="4">
              <a:spcBef>
                <a:spcPts val="0"/>
              </a:spcBef>
              <a:spcAft>
                <a:spcPts val="0"/>
              </a:spcAft>
              <a:buSzPts val="2400"/>
              <a:buNone/>
              <a:defRPr sz="3192"/>
            </a:lvl5pPr>
            <a:lvl6pPr lvl="5">
              <a:spcBef>
                <a:spcPts val="0"/>
              </a:spcBef>
              <a:spcAft>
                <a:spcPts val="0"/>
              </a:spcAft>
              <a:buSzPts val="2400"/>
              <a:buNone/>
              <a:defRPr sz="3192"/>
            </a:lvl6pPr>
            <a:lvl7pPr lvl="6">
              <a:spcBef>
                <a:spcPts val="0"/>
              </a:spcBef>
              <a:spcAft>
                <a:spcPts val="0"/>
              </a:spcAft>
              <a:buSzPts val="2400"/>
              <a:buNone/>
              <a:defRPr sz="3192"/>
            </a:lvl7pPr>
            <a:lvl8pPr lvl="7">
              <a:spcBef>
                <a:spcPts val="0"/>
              </a:spcBef>
              <a:spcAft>
                <a:spcPts val="0"/>
              </a:spcAft>
              <a:buSzPts val="2400"/>
              <a:buNone/>
              <a:defRPr sz="3192"/>
            </a:lvl8pPr>
            <a:lvl9pPr lvl="8">
              <a:spcBef>
                <a:spcPts val="0"/>
              </a:spcBef>
              <a:spcAft>
                <a:spcPts val="0"/>
              </a:spcAft>
              <a:buSzPts val="2400"/>
              <a:buNone/>
              <a:defRPr sz="3192"/>
            </a:lvl9pPr>
          </a:lstStyle>
          <a:p>
            <a:endParaRPr/>
          </a:p>
        </p:txBody>
      </p:sp>
      <p:sp>
        <p:nvSpPr>
          <p:cNvPr id="1614" name="Google Shape;1614;p7"/>
          <p:cNvSpPr txBox="1">
            <a:spLocks noGrp="1"/>
          </p:cNvSpPr>
          <p:nvPr>
            <p:ph type="body" idx="1"/>
          </p:nvPr>
        </p:nvSpPr>
        <p:spPr>
          <a:xfrm>
            <a:off x="6311368" y="3014433"/>
            <a:ext cx="3978800" cy="1662400"/>
          </a:xfrm>
          <a:prstGeom prst="rect">
            <a:avLst/>
          </a:prstGeom>
        </p:spPr>
        <p:txBody>
          <a:bodyPr spcFirstLastPara="1" wrap="square" lIns="91425" tIns="91425" rIns="91425" bIns="91425" anchor="t" anchorCtr="0">
            <a:noAutofit/>
          </a:bodyPr>
          <a:lstStyle>
            <a:lvl1pPr marL="608076" lvl="0" indent="-405384" algn="r">
              <a:spcBef>
                <a:spcPts val="0"/>
              </a:spcBef>
              <a:spcAft>
                <a:spcPts val="0"/>
              </a:spcAft>
              <a:buSzPts val="1200"/>
              <a:buChar char="●"/>
              <a:defRPr>
                <a:latin typeface="Nunito"/>
                <a:ea typeface="Nunito"/>
                <a:cs typeface="Nunito"/>
                <a:sym typeface="Nunito"/>
              </a:defRPr>
            </a:lvl1pPr>
            <a:lvl2pPr marL="1216152" lvl="1" indent="-405384">
              <a:spcBef>
                <a:spcPts val="0"/>
              </a:spcBef>
              <a:spcAft>
                <a:spcPts val="0"/>
              </a:spcAft>
              <a:buSzPts val="1200"/>
              <a:buChar char="○"/>
              <a:defRPr sz="1596"/>
            </a:lvl2pPr>
            <a:lvl3pPr marL="1824228" lvl="2" indent="-405384">
              <a:spcBef>
                <a:spcPts val="0"/>
              </a:spcBef>
              <a:spcAft>
                <a:spcPts val="0"/>
              </a:spcAft>
              <a:buSzPts val="1200"/>
              <a:buChar char="■"/>
              <a:defRPr sz="1596"/>
            </a:lvl3pPr>
            <a:lvl4pPr marL="2432304" lvl="3" indent="-405384">
              <a:spcBef>
                <a:spcPts val="0"/>
              </a:spcBef>
              <a:spcAft>
                <a:spcPts val="0"/>
              </a:spcAft>
              <a:buSzPts val="1200"/>
              <a:buChar char="●"/>
              <a:defRPr sz="1596"/>
            </a:lvl4pPr>
            <a:lvl5pPr marL="3040380" lvl="4" indent="-405384">
              <a:spcBef>
                <a:spcPts val="0"/>
              </a:spcBef>
              <a:spcAft>
                <a:spcPts val="0"/>
              </a:spcAft>
              <a:buSzPts val="1200"/>
              <a:buChar char="○"/>
              <a:defRPr sz="1596"/>
            </a:lvl5pPr>
            <a:lvl6pPr marL="3648456" lvl="5" indent="-405384">
              <a:spcBef>
                <a:spcPts val="0"/>
              </a:spcBef>
              <a:spcAft>
                <a:spcPts val="0"/>
              </a:spcAft>
              <a:buSzPts val="1200"/>
              <a:buChar char="■"/>
              <a:defRPr sz="1596"/>
            </a:lvl6pPr>
            <a:lvl7pPr marL="4256532" lvl="6" indent="-405384">
              <a:spcBef>
                <a:spcPts val="0"/>
              </a:spcBef>
              <a:spcAft>
                <a:spcPts val="0"/>
              </a:spcAft>
              <a:buSzPts val="1200"/>
              <a:buChar char="●"/>
              <a:defRPr sz="1596"/>
            </a:lvl7pPr>
            <a:lvl8pPr marL="4864608" lvl="7" indent="-405384">
              <a:spcBef>
                <a:spcPts val="0"/>
              </a:spcBef>
              <a:spcAft>
                <a:spcPts val="0"/>
              </a:spcAft>
              <a:buSzPts val="1200"/>
              <a:buChar char="○"/>
              <a:defRPr sz="1596"/>
            </a:lvl8pPr>
            <a:lvl9pPr marL="5472684" lvl="8" indent="-405384">
              <a:spcBef>
                <a:spcPts val="0"/>
              </a:spcBef>
              <a:spcAft>
                <a:spcPts val="0"/>
              </a:spcAft>
              <a:buSzPts val="1200"/>
              <a:buChar char="■"/>
              <a:defRPr sz="1596"/>
            </a:lvl9pPr>
          </a:lstStyle>
          <a:p>
            <a:endParaRPr/>
          </a:p>
        </p:txBody>
      </p:sp>
      <p:sp>
        <p:nvSpPr>
          <p:cNvPr id="1615" name="Google Shape;1615;p7"/>
          <p:cNvSpPr/>
          <p:nvPr/>
        </p:nvSpPr>
        <p:spPr>
          <a:xfrm flipH="1">
            <a:off x="-269969" y="-119310"/>
            <a:ext cx="4503516" cy="703249"/>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616" name="Google Shape;1616;p7"/>
          <p:cNvGrpSpPr/>
          <p:nvPr/>
        </p:nvGrpSpPr>
        <p:grpSpPr>
          <a:xfrm flipH="1">
            <a:off x="10693523" y="-225528"/>
            <a:ext cx="1432199" cy="915695"/>
            <a:chOff x="-206267" y="355694"/>
            <a:chExt cx="1406323" cy="899150"/>
          </a:xfrm>
        </p:grpSpPr>
        <p:sp>
          <p:nvSpPr>
            <p:cNvPr id="1617" name="Google Shape;1617;p7"/>
            <p:cNvSpPr/>
            <p:nvPr/>
          </p:nvSpPr>
          <p:spPr>
            <a:xfrm>
              <a:off x="-206267" y="355694"/>
              <a:ext cx="1329334" cy="847138"/>
            </a:xfrm>
            <a:custGeom>
              <a:avLst/>
              <a:gdLst/>
              <a:ahLst/>
              <a:cxnLst/>
              <a:rect l="l" t="t" r="r" b="b"/>
              <a:pathLst>
                <a:path w="44374" h="28278" extrusionOk="0">
                  <a:moveTo>
                    <a:pt x="486" y="0"/>
                  </a:moveTo>
                  <a:cubicBezTo>
                    <a:pt x="131" y="0"/>
                    <a:pt x="1" y="542"/>
                    <a:pt x="380" y="606"/>
                  </a:cubicBezTo>
                  <a:cubicBezTo>
                    <a:pt x="7585" y="1873"/>
                    <a:pt x="13723" y="6143"/>
                    <a:pt x="19227" y="10713"/>
                  </a:cubicBezTo>
                  <a:cubicBezTo>
                    <a:pt x="21862" y="12914"/>
                    <a:pt x="24397" y="15149"/>
                    <a:pt x="26832" y="17518"/>
                  </a:cubicBezTo>
                  <a:cubicBezTo>
                    <a:pt x="29134" y="19786"/>
                    <a:pt x="31436" y="22021"/>
                    <a:pt x="34038" y="23956"/>
                  </a:cubicBezTo>
                  <a:cubicBezTo>
                    <a:pt x="35472" y="24990"/>
                    <a:pt x="37006" y="25957"/>
                    <a:pt x="38641" y="26658"/>
                  </a:cubicBezTo>
                  <a:cubicBezTo>
                    <a:pt x="39408" y="27025"/>
                    <a:pt x="40242" y="27325"/>
                    <a:pt x="41076" y="27592"/>
                  </a:cubicBezTo>
                  <a:cubicBezTo>
                    <a:pt x="42010" y="27858"/>
                    <a:pt x="42944" y="27925"/>
                    <a:pt x="43845" y="28259"/>
                  </a:cubicBezTo>
                  <a:cubicBezTo>
                    <a:pt x="43882" y="28271"/>
                    <a:pt x="43918" y="28277"/>
                    <a:pt x="43951" y="28277"/>
                  </a:cubicBezTo>
                  <a:cubicBezTo>
                    <a:pt x="44271" y="28277"/>
                    <a:pt x="44374" y="27746"/>
                    <a:pt x="44011" y="27625"/>
                  </a:cubicBezTo>
                  <a:cubicBezTo>
                    <a:pt x="43211" y="27358"/>
                    <a:pt x="42377" y="27291"/>
                    <a:pt x="41543" y="27058"/>
                  </a:cubicBezTo>
                  <a:cubicBezTo>
                    <a:pt x="40776" y="26858"/>
                    <a:pt x="40008" y="26591"/>
                    <a:pt x="39241" y="26257"/>
                  </a:cubicBezTo>
                  <a:cubicBezTo>
                    <a:pt x="37774" y="25624"/>
                    <a:pt x="36373" y="24823"/>
                    <a:pt x="35038" y="23889"/>
                  </a:cubicBezTo>
                  <a:cubicBezTo>
                    <a:pt x="32370" y="22054"/>
                    <a:pt x="30035" y="19786"/>
                    <a:pt x="27733" y="17518"/>
                  </a:cubicBezTo>
                  <a:cubicBezTo>
                    <a:pt x="25298" y="15183"/>
                    <a:pt x="22796" y="12914"/>
                    <a:pt x="20194" y="10713"/>
                  </a:cubicBezTo>
                  <a:cubicBezTo>
                    <a:pt x="17492" y="8445"/>
                    <a:pt x="14657" y="6243"/>
                    <a:pt x="11622" y="4375"/>
                  </a:cubicBezTo>
                  <a:cubicBezTo>
                    <a:pt x="8219" y="2307"/>
                    <a:pt x="4483" y="706"/>
                    <a:pt x="547" y="5"/>
                  </a:cubicBezTo>
                  <a:cubicBezTo>
                    <a:pt x="526" y="2"/>
                    <a:pt x="506"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18" name="Google Shape;1618;p7"/>
            <p:cNvSpPr/>
            <p:nvPr/>
          </p:nvSpPr>
          <p:spPr>
            <a:xfrm>
              <a:off x="597494" y="885935"/>
              <a:ext cx="69981" cy="159014"/>
            </a:xfrm>
            <a:custGeom>
              <a:avLst/>
              <a:gdLst/>
              <a:ahLst/>
              <a:cxnLst/>
              <a:rect l="l" t="t" r="r" b="b"/>
              <a:pathLst>
                <a:path w="2336" h="5308" extrusionOk="0">
                  <a:moveTo>
                    <a:pt x="793" y="0"/>
                  </a:moveTo>
                  <a:cubicBezTo>
                    <a:pt x="659" y="0"/>
                    <a:pt x="517" y="84"/>
                    <a:pt x="501" y="250"/>
                  </a:cubicBezTo>
                  <a:cubicBezTo>
                    <a:pt x="401" y="1385"/>
                    <a:pt x="0" y="2419"/>
                    <a:pt x="267" y="3553"/>
                  </a:cubicBezTo>
                  <a:cubicBezTo>
                    <a:pt x="401" y="4020"/>
                    <a:pt x="601" y="5020"/>
                    <a:pt x="1101" y="5254"/>
                  </a:cubicBezTo>
                  <a:cubicBezTo>
                    <a:pt x="1185" y="5291"/>
                    <a:pt x="1261" y="5308"/>
                    <a:pt x="1330" y="5308"/>
                  </a:cubicBezTo>
                  <a:cubicBezTo>
                    <a:pt x="1508" y="5308"/>
                    <a:pt x="1639" y="5198"/>
                    <a:pt x="1735" y="5054"/>
                  </a:cubicBezTo>
                  <a:cubicBezTo>
                    <a:pt x="1768" y="5020"/>
                    <a:pt x="1802" y="4987"/>
                    <a:pt x="1802" y="4954"/>
                  </a:cubicBezTo>
                  <a:cubicBezTo>
                    <a:pt x="1902" y="4754"/>
                    <a:pt x="1968" y="4553"/>
                    <a:pt x="2035" y="4353"/>
                  </a:cubicBezTo>
                  <a:cubicBezTo>
                    <a:pt x="2335" y="3119"/>
                    <a:pt x="1535" y="1818"/>
                    <a:pt x="1235" y="651"/>
                  </a:cubicBezTo>
                  <a:cubicBezTo>
                    <a:pt x="1201" y="517"/>
                    <a:pt x="1101" y="484"/>
                    <a:pt x="1001" y="484"/>
                  </a:cubicBezTo>
                  <a:cubicBezTo>
                    <a:pt x="1001" y="384"/>
                    <a:pt x="1034" y="317"/>
                    <a:pt x="1034" y="250"/>
                  </a:cubicBezTo>
                  <a:cubicBezTo>
                    <a:pt x="1051" y="84"/>
                    <a:pt x="926" y="0"/>
                    <a:pt x="7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19" name="Google Shape;1619;p7"/>
            <p:cNvSpPr/>
            <p:nvPr/>
          </p:nvSpPr>
          <p:spPr>
            <a:xfrm>
              <a:off x="702218" y="915411"/>
              <a:ext cx="138134" cy="70969"/>
            </a:xfrm>
            <a:custGeom>
              <a:avLst/>
              <a:gdLst/>
              <a:ahLst/>
              <a:cxnLst/>
              <a:rect l="l" t="t" r="r" b="b"/>
              <a:pathLst>
                <a:path w="4611" h="2369" extrusionOk="0">
                  <a:moveTo>
                    <a:pt x="3670" y="0"/>
                  </a:moveTo>
                  <a:cubicBezTo>
                    <a:pt x="3399" y="0"/>
                    <a:pt x="3117" y="57"/>
                    <a:pt x="2942" y="100"/>
                  </a:cubicBezTo>
                  <a:cubicBezTo>
                    <a:pt x="1875" y="300"/>
                    <a:pt x="974" y="1034"/>
                    <a:pt x="207" y="1735"/>
                  </a:cubicBezTo>
                  <a:cubicBezTo>
                    <a:pt x="0" y="1916"/>
                    <a:pt x="174" y="2177"/>
                    <a:pt x="387" y="2177"/>
                  </a:cubicBezTo>
                  <a:cubicBezTo>
                    <a:pt x="448" y="2177"/>
                    <a:pt x="514" y="2154"/>
                    <a:pt x="574" y="2102"/>
                  </a:cubicBezTo>
                  <a:cubicBezTo>
                    <a:pt x="607" y="2202"/>
                    <a:pt x="674" y="2269"/>
                    <a:pt x="774" y="2269"/>
                  </a:cubicBezTo>
                  <a:cubicBezTo>
                    <a:pt x="807" y="2302"/>
                    <a:pt x="841" y="2302"/>
                    <a:pt x="874" y="2302"/>
                  </a:cubicBezTo>
                  <a:cubicBezTo>
                    <a:pt x="908" y="2302"/>
                    <a:pt x="941" y="2335"/>
                    <a:pt x="1008" y="2335"/>
                  </a:cubicBezTo>
                  <a:cubicBezTo>
                    <a:pt x="1041" y="2369"/>
                    <a:pt x="1108" y="2369"/>
                    <a:pt x="1174" y="2369"/>
                  </a:cubicBezTo>
                  <a:cubicBezTo>
                    <a:pt x="1241" y="2335"/>
                    <a:pt x="1308" y="2335"/>
                    <a:pt x="1375" y="2302"/>
                  </a:cubicBezTo>
                  <a:cubicBezTo>
                    <a:pt x="1508" y="2302"/>
                    <a:pt x="1675" y="2269"/>
                    <a:pt x="1842" y="2202"/>
                  </a:cubicBezTo>
                  <a:cubicBezTo>
                    <a:pt x="3076" y="2068"/>
                    <a:pt x="4610" y="1635"/>
                    <a:pt x="4410" y="434"/>
                  </a:cubicBezTo>
                  <a:cubicBezTo>
                    <a:pt x="4354" y="95"/>
                    <a:pt x="4021" y="0"/>
                    <a:pt x="36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0" name="Google Shape;1620;p7"/>
            <p:cNvSpPr/>
            <p:nvPr/>
          </p:nvSpPr>
          <p:spPr>
            <a:xfrm>
              <a:off x="751374" y="1028883"/>
              <a:ext cx="62971" cy="125642"/>
            </a:xfrm>
            <a:custGeom>
              <a:avLst/>
              <a:gdLst/>
              <a:ahLst/>
              <a:cxnLst/>
              <a:rect l="l" t="t" r="r" b="b"/>
              <a:pathLst>
                <a:path w="2102" h="4194" extrusionOk="0">
                  <a:moveTo>
                    <a:pt x="680" y="0"/>
                  </a:moveTo>
                  <a:cubicBezTo>
                    <a:pt x="571" y="0"/>
                    <a:pt x="457" y="56"/>
                    <a:pt x="401" y="182"/>
                  </a:cubicBezTo>
                  <a:cubicBezTo>
                    <a:pt x="0" y="1116"/>
                    <a:pt x="34" y="2283"/>
                    <a:pt x="367" y="3251"/>
                  </a:cubicBezTo>
                  <a:cubicBezTo>
                    <a:pt x="491" y="3621"/>
                    <a:pt x="816" y="4194"/>
                    <a:pt x="1207" y="4194"/>
                  </a:cubicBezTo>
                  <a:cubicBezTo>
                    <a:pt x="1343" y="4194"/>
                    <a:pt x="1488" y="4124"/>
                    <a:pt x="1635" y="3951"/>
                  </a:cubicBezTo>
                  <a:cubicBezTo>
                    <a:pt x="2102" y="3351"/>
                    <a:pt x="1868" y="2450"/>
                    <a:pt x="1735" y="1783"/>
                  </a:cubicBezTo>
                  <a:cubicBezTo>
                    <a:pt x="1635" y="1416"/>
                    <a:pt x="1435" y="349"/>
                    <a:pt x="934" y="282"/>
                  </a:cubicBezTo>
                  <a:cubicBezTo>
                    <a:pt x="973" y="107"/>
                    <a:pt x="832" y="0"/>
                    <a:pt x="6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1" name="Google Shape;1621;p7"/>
            <p:cNvSpPr/>
            <p:nvPr/>
          </p:nvSpPr>
          <p:spPr>
            <a:xfrm>
              <a:off x="853402" y="1015612"/>
              <a:ext cx="117823" cy="84001"/>
            </a:xfrm>
            <a:custGeom>
              <a:avLst/>
              <a:gdLst/>
              <a:ahLst/>
              <a:cxnLst/>
              <a:rect l="l" t="t" r="r" b="b"/>
              <a:pathLst>
                <a:path w="3933" h="2804" extrusionOk="0">
                  <a:moveTo>
                    <a:pt x="2844" y="0"/>
                  </a:moveTo>
                  <a:cubicBezTo>
                    <a:pt x="2375" y="0"/>
                    <a:pt x="1847" y="391"/>
                    <a:pt x="1531" y="658"/>
                  </a:cubicBezTo>
                  <a:cubicBezTo>
                    <a:pt x="964" y="1092"/>
                    <a:pt x="297" y="1759"/>
                    <a:pt x="64" y="2493"/>
                  </a:cubicBezTo>
                  <a:cubicBezTo>
                    <a:pt x="1" y="2681"/>
                    <a:pt x="160" y="2803"/>
                    <a:pt x="321" y="2803"/>
                  </a:cubicBezTo>
                  <a:cubicBezTo>
                    <a:pt x="417" y="2803"/>
                    <a:pt x="514" y="2759"/>
                    <a:pt x="564" y="2660"/>
                  </a:cubicBezTo>
                  <a:cubicBezTo>
                    <a:pt x="588" y="2708"/>
                    <a:pt x="631" y="2739"/>
                    <a:pt x="691" y="2739"/>
                  </a:cubicBezTo>
                  <a:cubicBezTo>
                    <a:pt x="713" y="2739"/>
                    <a:pt x="737" y="2735"/>
                    <a:pt x="764" y="2726"/>
                  </a:cubicBezTo>
                  <a:cubicBezTo>
                    <a:pt x="1565" y="2626"/>
                    <a:pt x="2465" y="2459"/>
                    <a:pt x="3132" y="1959"/>
                  </a:cubicBezTo>
                  <a:cubicBezTo>
                    <a:pt x="3666" y="1559"/>
                    <a:pt x="3933" y="691"/>
                    <a:pt x="3333" y="191"/>
                  </a:cubicBezTo>
                  <a:cubicBezTo>
                    <a:pt x="3187" y="55"/>
                    <a:pt x="3020" y="0"/>
                    <a:pt x="28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2" name="Google Shape;1622;p7"/>
            <p:cNvSpPr/>
            <p:nvPr/>
          </p:nvSpPr>
          <p:spPr>
            <a:xfrm>
              <a:off x="921251" y="1139478"/>
              <a:ext cx="62971" cy="115366"/>
            </a:xfrm>
            <a:custGeom>
              <a:avLst/>
              <a:gdLst/>
              <a:ahLst/>
              <a:cxnLst/>
              <a:rect l="l" t="t" r="r" b="b"/>
              <a:pathLst>
                <a:path w="2102" h="3851" extrusionOk="0">
                  <a:moveTo>
                    <a:pt x="388" y="1"/>
                  </a:moveTo>
                  <a:cubicBezTo>
                    <a:pt x="284" y="1"/>
                    <a:pt x="184" y="59"/>
                    <a:pt x="167" y="192"/>
                  </a:cubicBezTo>
                  <a:cubicBezTo>
                    <a:pt x="0" y="1193"/>
                    <a:pt x="67" y="2127"/>
                    <a:pt x="467" y="3028"/>
                  </a:cubicBezTo>
                  <a:cubicBezTo>
                    <a:pt x="597" y="3288"/>
                    <a:pt x="929" y="3851"/>
                    <a:pt x="1291" y="3851"/>
                  </a:cubicBezTo>
                  <a:cubicBezTo>
                    <a:pt x="1393" y="3851"/>
                    <a:pt x="1498" y="3806"/>
                    <a:pt x="1601" y="3695"/>
                  </a:cubicBezTo>
                  <a:cubicBezTo>
                    <a:pt x="2102" y="3161"/>
                    <a:pt x="1968" y="2394"/>
                    <a:pt x="1768" y="1760"/>
                  </a:cubicBezTo>
                  <a:cubicBezTo>
                    <a:pt x="1601" y="1193"/>
                    <a:pt x="1301" y="393"/>
                    <a:pt x="701" y="192"/>
                  </a:cubicBezTo>
                  <a:cubicBezTo>
                    <a:pt x="684" y="176"/>
                    <a:pt x="676" y="176"/>
                    <a:pt x="667" y="176"/>
                  </a:cubicBezTo>
                  <a:cubicBezTo>
                    <a:pt x="659" y="176"/>
                    <a:pt x="651" y="176"/>
                    <a:pt x="634" y="159"/>
                  </a:cubicBezTo>
                  <a:cubicBezTo>
                    <a:pt x="601" y="59"/>
                    <a:pt x="492" y="1"/>
                    <a:pt x="3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3" name="Google Shape;1623;p7"/>
            <p:cNvSpPr/>
            <p:nvPr/>
          </p:nvSpPr>
          <p:spPr>
            <a:xfrm>
              <a:off x="999165" y="1094485"/>
              <a:ext cx="88974" cy="73576"/>
            </a:xfrm>
            <a:custGeom>
              <a:avLst/>
              <a:gdLst/>
              <a:ahLst/>
              <a:cxnLst/>
              <a:rect l="l" t="t" r="r" b="b"/>
              <a:pathLst>
                <a:path w="2970" h="2456" extrusionOk="0">
                  <a:moveTo>
                    <a:pt x="2122" y="1"/>
                  </a:moveTo>
                  <a:cubicBezTo>
                    <a:pt x="1736" y="1"/>
                    <a:pt x="1337" y="359"/>
                    <a:pt x="1102" y="594"/>
                  </a:cubicBezTo>
                  <a:cubicBezTo>
                    <a:pt x="668" y="961"/>
                    <a:pt x="201" y="1494"/>
                    <a:pt x="34" y="2028"/>
                  </a:cubicBezTo>
                  <a:cubicBezTo>
                    <a:pt x="1" y="2228"/>
                    <a:pt x="101" y="2328"/>
                    <a:pt x="234" y="2362"/>
                  </a:cubicBezTo>
                  <a:cubicBezTo>
                    <a:pt x="305" y="2409"/>
                    <a:pt x="376" y="2456"/>
                    <a:pt x="459" y="2456"/>
                  </a:cubicBezTo>
                  <a:cubicBezTo>
                    <a:pt x="493" y="2456"/>
                    <a:pt x="529" y="2448"/>
                    <a:pt x="568" y="2428"/>
                  </a:cubicBezTo>
                  <a:cubicBezTo>
                    <a:pt x="1168" y="2161"/>
                    <a:pt x="1769" y="2061"/>
                    <a:pt x="2303" y="1628"/>
                  </a:cubicBezTo>
                  <a:cubicBezTo>
                    <a:pt x="2670" y="1327"/>
                    <a:pt x="2970" y="427"/>
                    <a:pt x="2436" y="93"/>
                  </a:cubicBezTo>
                  <a:cubicBezTo>
                    <a:pt x="2335" y="28"/>
                    <a:pt x="2229" y="1"/>
                    <a:pt x="21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4" name="Google Shape;1624;p7"/>
            <p:cNvSpPr/>
            <p:nvPr/>
          </p:nvSpPr>
          <p:spPr>
            <a:xfrm>
              <a:off x="1060693" y="1176263"/>
              <a:ext cx="139362" cy="76422"/>
            </a:xfrm>
            <a:custGeom>
              <a:avLst/>
              <a:gdLst/>
              <a:ahLst/>
              <a:cxnLst/>
              <a:rect l="l" t="t" r="r" b="b"/>
              <a:pathLst>
                <a:path w="4652" h="2551" extrusionOk="0">
                  <a:moveTo>
                    <a:pt x="368" y="0"/>
                  </a:moveTo>
                  <a:cubicBezTo>
                    <a:pt x="187" y="0"/>
                    <a:pt x="0" y="192"/>
                    <a:pt x="115" y="399"/>
                  </a:cubicBezTo>
                  <a:cubicBezTo>
                    <a:pt x="482" y="1099"/>
                    <a:pt x="1383" y="1633"/>
                    <a:pt x="2050" y="2033"/>
                  </a:cubicBezTo>
                  <a:cubicBezTo>
                    <a:pt x="2413" y="2238"/>
                    <a:pt x="2977" y="2550"/>
                    <a:pt x="3458" y="2550"/>
                  </a:cubicBezTo>
                  <a:cubicBezTo>
                    <a:pt x="3684" y="2550"/>
                    <a:pt x="3891" y="2481"/>
                    <a:pt x="4051" y="2300"/>
                  </a:cubicBezTo>
                  <a:cubicBezTo>
                    <a:pt x="4652" y="1666"/>
                    <a:pt x="3885" y="966"/>
                    <a:pt x="3351" y="732"/>
                  </a:cubicBezTo>
                  <a:cubicBezTo>
                    <a:pt x="2484" y="365"/>
                    <a:pt x="1516" y="299"/>
                    <a:pt x="616" y="165"/>
                  </a:cubicBezTo>
                  <a:cubicBezTo>
                    <a:pt x="582" y="165"/>
                    <a:pt x="582" y="132"/>
                    <a:pt x="582" y="132"/>
                  </a:cubicBezTo>
                  <a:cubicBezTo>
                    <a:pt x="530" y="39"/>
                    <a:pt x="450"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625" name="Google Shape;1625;p7"/>
          <p:cNvGrpSpPr/>
          <p:nvPr/>
        </p:nvGrpSpPr>
        <p:grpSpPr>
          <a:xfrm>
            <a:off x="10550295" y="5162844"/>
            <a:ext cx="1718685" cy="1882509"/>
            <a:chOff x="2318158" y="4088320"/>
            <a:chExt cx="1256104" cy="1375835"/>
          </a:xfrm>
        </p:grpSpPr>
        <p:sp>
          <p:nvSpPr>
            <p:cNvPr id="1626" name="Google Shape;1626;p7"/>
            <p:cNvSpPr/>
            <p:nvPr/>
          </p:nvSpPr>
          <p:spPr>
            <a:xfrm>
              <a:off x="2820748" y="4145416"/>
              <a:ext cx="387171" cy="1065798"/>
            </a:xfrm>
            <a:custGeom>
              <a:avLst/>
              <a:gdLst/>
              <a:ahLst/>
              <a:cxnLst/>
              <a:rect l="l" t="t" r="r" b="b"/>
              <a:pathLst>
                <a:path w="12924" h="35577" extrusionOk="0">
                  <a:moveTo>
                    <a:pt x="489" y="0"/>
                  </a:moveTo>
                  <a:cubicBezTo>
                    <a:pt x="233" y="0"/>
                    <a:pt x="1" y="309"/>
                    <a:pt x="235" y="517"/>
                  </a:cubicBezTo>
                  <a:cubicBezTo>
                    <a:pt x="3537" y="3386"/>
                    <a:pt x="6506" y="6622"/>
                    <a:pt x="7940" y="10858"/>
                  </a:cubicBezTo>
                  <a:cubicBezTo>
                    <a:pt x="8741" y="13193"/>
                    <a:pt x="9007" y="15628"/>
                    <a:pt x="9241" y="18097"/>
                  </a:cubicBezTo>
                  <a:cubicBezTo>
                    <a:pt x="9474" y="20832"/>
                    <a:pt x="9575" y="23567"/>
                    <a:pt x="9908" y="26303"/>
                  </a:cubicBezTo>
                  <a:cubicBezTo>
                    <a:pt x="10275" y="29472"/>
                    <a:pt x="10976" y="32507"/>
                    <a:pt x="12243" y="35409"/>
                  </a:cubicBezTo>
                  <a:cubicBezTo>
                    <a:pt x="12297" y="35527"/>
                    <a:pt x="12392" y="35576"/>
                    <a:pt x="12490" y="35576"/>
                  </a:cubicBezTo>
                  <a:cubicBezTo>
                    <a:pt x="12699" y="35576"/>
                    <a:pt x="12923" y="35358"/>
                    <a:pt x="12810" y="35109"/>
                  </a:cubicBezTo>
                  <a:cubicBezTo>
                    <a:pt x="10442" y="29705"/>
                    <a:pt x="10342" y="23868"/>
                    <a:pt x="9841" y="18097"/>
                  </a:cubicBezTo>
                  <a:cubicBezTo>
                    <a:pt x="9641" y="15662"/>
                    <a:pt x="9374" y="13260"/>
                    <a:pt x="8641" y="10958"/>
                  </a:cubicBezTo>
                  <a:cubicBezTo>
                    <a:pt x="8007" y="8990"/>
                    <a:pt x="7073" y="7189"/>
                    <a:pt x="5872" y="5521"/>
                  </a:cubicBezTo>
                  <a:cubicBezTo>
                    <a:pt x="4404" y="3486"/>
                    <a:pt x="2570" y="1718"/>
                    <a:pt x="702" y="84"/>
                  </a:cubicBezTo>
                  <a:cubicBezTo>
                    <a:pt x="635" y="25"/>
                    <a:pt x="561" y="0"/>
                    <a:pt x="4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7" name="Google Shape;1627;p7"/>
            <p:cNvSpPr/>
            <p:nvPr/>
          </p:nvSpPr>
          <p:spPr>
            <a:xfrm>
              <a:off x="3064285" y="4374694"/>
              <a:ext cx="65277" cy="105990"/>
            </a:xfrm>
            <a:custGeom>
              <a:avLst/>
              <a:gdLst/>
              <a:ahLst/>
              <a:cxnLst/>
              <a:rect l="l" t="t" r="r" b="b"/>
              <a:pathLst>
                <a:path w="2179" h="3538" extrusionOk="0">
                  <a:moveTo>
                    <a:pt x="1288" y="0"/>
                  </a:moveTo>
                  <a:cubicBezTo>
                    <a:pt x="15" y="0"/>
                    <a:pt x="176" y="2216"/>
                    <a:pt x="77" y="3037"/>
                  </a:cubicBezTo>
                  <a:cubicBezTo>
                    <a:pt x="44" y="3104"/>
                    <a:pt x="77" y="3137"/>
                    <a:pt x="77" y="3171"/>
                  </a:cubicBezTo>
                  <a:cubicBezTo>
                    <a:pt x="0" y="3324"/>
                    <a:pt x="159" y="3537"/>
                    <a:pt x="343" y="3537"/>
                  </a:cubicBezTo>
                  <a:cubicBezTo>
                    <a:pt x="398" y="3537"/>
                    <a:pt x="456" y="3518"/>
                    <a:pt x="511" y="3471"/>
                  </a:cubicBezTo>
                  <a:cubicBezTo>
                    <a:pt x="1244" y="2837"/>
                    <a:pt x="1845" y="2370"/>
                    <a:pt x="2078" y="1403"/>
                  </a:cubicBezTo>
                  <a:cubicBezTo>
                    <a:pt x="2178" y="836"/>
                    <a:pt x="2078" y="2"/>
                    <a:pt x="1344" y="2"/>
                  </a:cubicBezTo>
                  <a:cubicBezTo>
                    <a:pt x="1325" y="1"/>
                    <a:pt x="1306" y="0"/>
                    <a:pt x="12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8" name="Google Shape;1628;p7"/>
            <p:cNvSpPr/>
            <p:nvPr/>
          </p:nvSpPr>
          <p:spPr>
            <a:xfrm>
              <a:off x="2938682" y="4379847"/>
              <a:ext cx="102934" cy="55781"/>
            </a:xfrm>
            <a:custGeom>
              <a:avLst/>
              <a:gdLst/>
              <a:ahLst/>
              <a:cxnLst/>
              <a:rect l="l" t="t" r="r" b="b"/>
              <a:pathLst>
                <a:path w="3436" h="1862" extrusionOk="0">
                  <a:moveTo>
                    <a:pt x="1421" y="1"/>
                  </a:moveTo>
                  <a:cubicBezTo>
                    <a:pt x="946" y="1"/>
                    <a:pt x="519" y="153"/>
                    <a:pt x="300" y="564"/>
                  </a:cubicBezTo>
                  <a:cubicBezTo>
                    <a:pt x="0" y="1097"/>
                    <a:pt x="601" y="1598"/>
                    <a:pt x="1034" y="1765"/>
                  </a:cubicBezTo>
                  <a:cubicBezTo>
                    <a:pt x="1230" y="1833"/>
                    <a:pt x="1427" y="1862"/>
                    <a:pt x="1624" y="1862"/>
                  </a:cubicBezTo>
                  <a:cubicBezTo>
                    <a:pt x="2201" y="1862"/>
                    <a:pt x="2772" y="1613"/>
                    <a:pt x="3269" y="1364"/>
                  </a:cubicBezTo>
                  <a:cubicBezTo>
                    <a:pt x="3436" y="1264"/>
                    <a:pt x="3436" y="1131"/>
                    <a:pt x="3369" y="997"/>
                  </a:cubicBezTo>
                  <a:cubicBezTo>
                    <a:pt x="3436" y="897"/>
                    <a:pt x="3436" y="731"/>
                    <a:pt x="3303" y="630"/>
                  </a:cubicBezTo>
                  <a:cubicBezTo>
                    <a:pt x="2889" y="316"/>
                    <a:pt x="2105" y="1"/>
                    <a:pt x="14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9" name="Google Shape;1629;p7"/>
            <p:cNvSpPr/>
            <p:nvPr/>
          </p:nvSpPr>
          <p:spPr>
            <a:xfrm>
              <a:off x="2984634" y="4243550"/>
              <a:ext cx="61982" cy="103204"/>
            </a:xfrm>
            <a:custGeom>
              <a:avLst/>
              <a:gdLst/>
              <a:ahLst/>
              <a:cxnLst/>
              <a:rect l="l" t="t" r="r" b="b"/>
              <a:pathLst>
                <a:path w="2069" h="3445" extrusionOk="0">
                  <a:moveTo>
                    <a:pt x="1049" y="0"/>
                  </a:moveTo>
                  <a:cubicBezTo>
                    <a:pt x="500" y="0"/>
                    <a:pt x="261" y="641"/>
                    <a:pt x="167" y="1078"/>
                  </a:cubicBezTo>
                  <a:cubicBezTo>
                    <a:pt x="1" y="1878"/>
                    <a:pt x="134" y="2479"/>
                    <a:pt x="468" y="3179"/>
                  </a:cubicBezTo>
                  <a:cubicBezTo>
                    <a:pt x="534" y="3279"/>
                    <a:pt x="601" y="3312"/>
                    <a:pt x="701" y="3312"/>
                  </a:cubicBezTo>
                  <a:cubicBezTo>
                    <a:pt x="740" y="3390"/>
                    <a:pt x="812" y="3445"/>
                    <a:pt x="892" y="3445"/>
                  </a:cubicBezTo>
                  <a:cubicBezTo>
                    <a:pt x="950" y="3445"/>
                    <a:pt x="1012" y="3416"/>
                    <a:pt x="1068" y="3346"/>
                  </a:cubicBezTo>
                  <a:cubicBezTo>
                    <a:pt x="1535" y="2779"/>
                    <a:pt x="2069" y="2045"/>
                    <a:pt x="2002" y="1278"/>
                  </a:cubicBezTo>
                  <a:cubicBezTo>
                    <a:pt x="1969" y="777"/>
                    <a:pt x="1735" y="110"/>
                    <a:pt x="1168" y="10"/>
                  </a:cubicBezTo>
                  <a:cubicBezTo>
                    <a:pt x="1127" y="4"/>
                    <a:pt x="1087" y="0"/>
                    <a:pt x="1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0" name="Google Shape;1630;p7"/>
            <p:cNvSpPr/>
            <p:nvPr/>
          </p:nvSpPr>
          <p:spPr>
            <a:xfrm>
              <a:off x="2864723" y="4267424"/>
              <a:ext cx="95984" cy="57548"/>
            </a:xfrm>
            <a:custGeom>
              <a:avLst/>
              <a:gdLst/>
              <a:ahLst/>
              <a:cxnLst/>
              <a:rect l="l" t="t" r="r" b="b"/>
              <a:pathLst>
                <a:path w="3204" h="1921" extrusionOk="0">
                  <a:moveTo>
                    <a:pt x="2084" y="0"/>
                  </a:moveTo>
                  <a:cubicBezTo>
                    <a:pt x="1874" y="0"/>
                    <a:pt x="1664" y="21"/>
                    <a:pt x="1468" y="47"/>
                  </a:cubicBezTo>
                  <a:cubicBezTo>
                    <a:pt x="935" y="114"/>
                    <a:pt x="368" y="314"/>
                    <a:pt x="201" y="881"/>
                  </a:cubicBezTo>
                  <a:cubicBezTo>
                    <a:pt x="1" y="1481"/>
                    <a:pt x="735" y="1848"/>
                    <a:pt x="1235" y="1915"/>
                  </a:cubicBezTo>
                  <a:cubicBezTo>
                    <a:pt x="1273" y="1919"/>
                    <a:pt x="1311" y="1920"/>
                    <a:pt x="1349" y="1920"/>
                  </a:cubicBezTo>
                  <a:cubicBezTo>
                    <a:pt x="2011" y="1920"/>
                    <a:pt x="2661" y="1389"/>
                    <a:pt x="3103" y="948"/>
                  </a:cubicBezTo>
                  <a:cubicBezTo>
                    <a:pt x="3203" y="814"/>
                    <a:pt x="3170" y="681"/>
                    <a:pt x="3103" y="581"/>
                  </a:cubicBezTo>
                  <a:cubicBezTo>
                    <a:pt x="3170" y="481"/>
                    <a:pt x="3170" y="314"/>
                    <a:pt x="3003" y="214"/>
                  </a:cubicBezTo>
                  <a:cubicBezTo>
                    <a:pt x="2739" y="51"/>
                    <a:pt x="2412" y="0"/>
                    <a:pt x="20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1" name="Google Shape;1631;p7"/>
            <p:cNvSpPr/>
            <p:nvPr/>
          </p:nvSpPr>
          <p:spPr>
            <a:xfrm>
              <a:off x="2886830" y="4133733"/>
              <a:ext cx="43888" cy="88135"/>
            </a:xfrm>
            <a:custGeom>
              <a:avLst/>
              <a:gdLst/>
              <a:ahLst/>
              <a:cxnLst/>
              <a:rect l="l" t="t" r="r" b="b"/>
              <a:pathLst>
                <a:path w="1465" h="2942" extrusionOk="0">
                  <a:moveTo>
                    <a:pt x="669" y="1"/>
                  </a:moveTo>
                  <a:cubicBezTo>
                    <a:pt x="206" y="1"/>
                    <a:pt x="0" y="724"/>
                    <a:pt x="30" y="1108"/>
                  </a:cubicBezTo>
                  <a:cubicBezTo>
                    <a:pt x="63" y="1608"/>
                    <a:pt x="330" y="1975"/>
                    <a:pt x="497" y="2442"/>
                  </a:cubicBezTo>
                  <a:cubicBezTo>
                    <a:pt x="497" y="2475"/>
                    <a:pt x="497" y="2509"/>
                    <a:pt x="530" y="2575"/>
                  </a:cubicBezTo>
                  <a:cubicBezTo>
                    <a:pt x="428" y="2729"/>
                    <a:pt x="601" y="2942"/>
                    <a:pt x="792" y="2942"/>
                  </a:cubicBezTo>
                  <a:cubicBezTo>
                    <a:pt x="850" y="2942"/>
                    <a:pt x="910" y="2922"/>
                    <a:pt x="964" y="2876"/>
                  </a:cubicBezTo>
                  <a:cubicBezTo>
                    <a:pt x="1398" y="2509"/>
                    <a:pt x="1431" y="1841"/>
                    <a:pt x="1464" y="1308"/>
                  </a:cubicBezTo>
                  <a:cubicBezTo>
                    <a:pt x="1464" y="874"/>
                    <a:pt x="1331" y="207"/>
                    <a:pt x="864" y="40"/>
                  </a:cubicBezTo>
                  <a:cubicBezTo>
                    <a:pt x="795" y="13"/>
                    <a:pt x="730" y="1"/>
                    <a:pt x="6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2" name="Google Shape;1632;p7"/>
            <p:cNvSpPr/>
            <p:nvPr/>
          </p:nvSpPr>
          <p:spPr>
            <a:xfrm>
              <a:off x="2800768" y="4184328"/>
              <a:ext cx="81994" cy="56021"/>
            </a:xfrm>
            <a:custGeom>
              <a:avLst/>
              <a:gdLst/>
              <a:ahLst/>
              <a:cxnLst/>
              <a:rect l="l" t="t" r="r" b="b"/>
              <a:pathLst>
                <a:path w="2737" h="1870" extrusionOk="0">
                  <a:moveTo>
                    <a:pt x="1780" y="1"/>
                  </a:moveTo>
                  <a:cubicBezTo>
                    <a:pt x="960" y="1"/>
                    <a:pt x="26" y="432"/>
                    <a:pt x="1" y="1253"/>
                  </a:cubicBezTo>
                  <a:cubicBezTo>
                    <a:pt x="1" y="1704"/>
                    <a:pt x="430" y="1870"/>
                    <a:pt x="804" y="1870"/>
                  </a:cubicBezTo>
                  <a:cubicBezTo>
                    <a:pt x="873" y="1870"/>
                    <a:pt x="940" y="1864"/>
                    <a:pt x="1002" y="1854"/>
                  </a:cubicBezTo>
                  <a:cubicBezTo>
                    <a:pt x="1702" y="1787"/>
                    <a:pt x="2269" y="1187"/>
                    <a:pt x="2536" y="553"/>
                  </a:cubicBezTo>
                  <a:cubicBezTo>
                    <a:pt x="2703" y="453"/>
                    <a:pt x="2736" y="219"/>
                    <a:pt x="2536" y="152"/>
                  </a:cubicBezTo>
                  <a:cubicBezTo>
                    <a:pt x="2324" y="51"/>
                    <a:pt x="2059" y="1"/>
                    <a:pt x="17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3" name="Google Shape;1633;p7"/>
            <p:cNvSpPr/>
            <p:nvPr/>
          </p:nvSpPr>
          <p:spPr>
            <a:xfrm>
              <a:off x="2774797" y="4088320"/>
              <a:ext cx="73995" cy="73606"/>
            </a:xfrm>
            <a:custGeom>
              <a:avLst/>
              <a:gdLst/>
              <a:ahLst/>
              <a:cxnLst/>
              <a:rect l="l" t="t" r="r" b="b"/>
              <a:pathLst>
                <a:path w="2470" h="2457" extrusionOk="0">
                  <a:moveTo>
                    <a:pt x="798" y="0"/>
                  </a:moveTo>
                  <a:cubicBezTo>
                    <a:pt x="721" y="0"/>
                    <a:pt x="644" y="17"/>
                    <a:pt x="568" y="55"/>
                  </a:cubicBezTo>
                  <a:cubicBezTo>
                    <a:pt x="1" y="355"/>
                    <a:pt x="201" y="1123"/>
                    <a:pt x="534" y="1489"/>
                  </a:cubicBezTo>
                  <a:cubicBezTo>
                    <a:pt x="868" y="1923"/>
                    <a:pt x="1468" y="2390"/>
                    <a:pt x="2035" y="2390"/>
                  </a:cubicBezTo>
                  <a:cubicBezTo>
                    <a:pt x="2091" y="2435"/>
                    <a:pt x="2158" y="2457"/>
                    <a:pt x="2222" y="2457"/>
                  </a:cubicBezTo>
                  <a:cubicBezTo>
                    <a:pt x="2350" y="2457"/>
                    <a:pt x="2469" y="2368"/>
                    <a:pt x="2469" y="2190"/>
                  </a:cubicBezTo>
                  <a:cubicBezTo>
                    <a:pt x="2469" y="1690"/>
                    <a:pt x="2102" y="1123"/>
                    <a:pt x="1802" y="722"/>
                  </a:cubicBezTo>
                  <a:cubicBezTo>
                    <a:pt x="1579" y="443"/>
                    <a:pt x="1192" y="0"/>
                    <a:pt x="7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4" name="Google Shape;1634;p7"/>
            <p:cNvSpPr/>
            <p:nvPr/>
          </p:nvSpPr>
          <p:spPr>
            <a:xfrm>
              <a:off x="2922686" y="4298787"/>
              <a:ext cx="651576" cy="1046356"/>
            </a:xfrm>
            <a:custGeom>
              <a:avLst/>
              <a:gdLst/>
              <a:ahLst/>
              <a:cxnLst/>
              <a:rect l="l" t="t" r="r" b="b"/>
              <a:pathLst>
                <a:path w="21750" h="34928" extrusionOk="0">
                  <a:moveTo>
                    <a:pt x="20882" y="1"/>
                  </a:moveTo>
                  <a:cubicBezTo>
                    <a:pt x="15445" y="2503"/>
                    <a:pt x="8940" y="5204"/>
                    <a:pt x="5338" y="10308"/>
                  </a:cubicBezTo>
                  <a:cubicBezTo>
                    <a:pt x="1535" y="15745"/>
                    <a:pt x="0" y="20749"/>
                    <a:pt x="1201" y="27387"/>
                  </a:cubicBezTo>
                  <a:cubicBezTo>
                    <a:pt x="1635" y="29789"/>
                    <a:pt x="3370" y="32824"/>
                    <a:pt x="3269" y="34892"/>
                  </a:cubicBezTo>
                  <a:lnTo>
                    <a:pt x="3603" y="34792"/>
                  </a:lnTo>
                  <a:cubicBezTo>
                    <a:pt x="3958" y="34886"/>
                    <a:pt x="4367" y="34928"/>
                    <a:pt x="4813" y="34928"/>
                  </a:cubicBezTo>
                  <a:cubicBezTo>
                    <a:pt x="7383" y="34928"/>
                    <a:pt x="11181" y="33534"/>
                    <a:pt x="12943" y="32624"/>
                  </a:cubicBezTo>
                  <a:cubicBezTo>
                    <a:pt x="15878" y="31090"/>
                    <a:pt x="18180" y="29022"/>
                    <a:pt x="19581" y="26086"/>
                  </a:cubicBezTo>
                  <a:cubicBezTo>
                    <a:pt x="21749" y="21750"/>
                    <a:pt x="21416" y="16513"/>
                    <a:pt x="21116" y="11743"/>
                  </a:cubicBezTo>
                  <a:cubicBezTo>
                    <a:pt x="20882" y="7806"/>
                    <a:pt x="20248" y="3803"/>
                    <a:pt x="208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5" name="Google Shape;1635;p7"/>
            <p:cNvSpPr/>
            <p:nvPr/>
          </p:nvSpPr>
          <p:spPr>
            <a:xfrm>
              <a:off x="2914239" y="4374065"/>
              <a:ext cx="577850" cy="1059986"/>
            </a:xfrm>
            <a:custGeom>
              <a:avLst/>
              <a:gdLst/>
              <a:ahLst/>
              <a:cxnLst/>
              <a:rect l="l" t="t" r="r" b="b"/>
              <a:pathLst>
                <a:path w="19289" h="35383" extrusionOk="0">
                  <a:moveTo>
                    <a:pt x="18746" y="0"/>
                  </a:moveTo>
                  <a:cubicBezTo>
                    <a:pt x="18623" y="0"/>
                    <a:pt x="18503" y="65"/>
                    <a:pt x="18429" y="223"/>
                  </a:cubicBezTo>
                  <a:cubicBezTo>
                    <a:pt x="15960" y="5260"/>
                    <a:pt x="13625" y="10397"/>
                    <a:pt x="11524" y="15601"/>
                  </a:cubicBezTo>
                  <a:cubicBezTo>
                    <a:pt x="10456" y="18236"/>
                    <a:pt x="9489" y="20871"/>
                    <a:pt x="8522" y="23506"/>
                  </a:cubicBezTo>
                  <a:cubicBezTo>
                    <a:pt x="7788" y="25608"/>
                    <a:pt x="6787" y="27609"/>
                    <a:pt x="5486" y="29377"/>
                  </a:cubicBezTo>
                  <a:cubicBezTo>
                    <a:pt x="4018" y="31379"/>
                    <a:pt x="2217" y="33113"/>
                    <a:pt x="316" y="34681"/>
                  </a:cubicBezTo>
                  <a:cubicBezTo>
                    <a:pt x="1" y="34970"/>
                    <a:pt x="306" y="35383"/>
                    <a:pt x="645" y="35383"/>
                  </a:cubicBezTo>
                  <a:cubicBezTo>
                    <a:pt x="737" y="35383"/>
                    <a:pt x="831" y="35353"/>
                    <a:pt x="916" y="35281"/>
                  </a:cubicBezTo>
                  <a:cubicBezTo>
                    <a:pt x="4285" y="32446"/>
                    <a:pt x="7087" y="29210"/>
                    <a:pt x="8789" y="25141"/>
                  </a:cubicBezTo>
                  <a:cubicBezTo>
                    <a:pt x="9856" y="22572"/>
                    <a:pt x="10690" y="19904"/>
                    <a:pt x="11724" y="17335"/>
                  </a:cubicBezTo>
                  <a:cubicBezTo>
                    <a:pt x="12758" y="14667"/>
                    <a:pt x="13892" y="11998"/>
                    <a:pt x="15060" y="9396"/>
                  </a:cubicBezTo>
                  <a:cubicBezTo>
                    <a:pt x="16361" y="6428"/>
                    <a:pt x="17728" y="3525"/>
                    <a:pt x="19129" y="623"/>
                  </a:cubicBezTo>
                  <a:cubicBezTo>
                    <a:pt x="19289" y="304"/>
                    <a:pt x="19012" y="0"/>
                    <a:pt x="18746"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6" name="Google Shape;1636;p7"/>
            <p:cNvSpPr/>
            <p:nvPr/>
          </p:nvSpPr>
          <p:spPr>
            <a:xfrm>
              <a:off x="3304736" y="4462763"/>
              <a:ext cx="202153" cy="167133"/>
            </a:xfrm>
            <a:custGeom>
              <a:avLst/>
              <a:gdLst/>
              <a:ahLst/>
              <a:cxnLst/>
              <a:rect l="l" t="t" r="r" b="b"/>
              <a:pathLst>
                <a:path w="6748" h="5579" extrusionOk="0">
                  <a:moveTo>
                    <a:pt x="521" y="0"/>
                  </a:moveTo>
                  <a:cubicBezTo>
                    <a:pt x="261" y="0"/>
                    <a:pt x="1" y="194"/>
                    <a:pt x="122" y="498"/>
                  </a:cubicBezTo>
                  <a:cubicBezTo>
                    <a:pt x="689" y="2066"/>
                    <a:pt x="1423" y="3600"/>
                    <a:pt x="1657" y="5268"/>
                  </a:cubicBezTo>
                  <a:cubicBezTo>
                    <a:pt x="1681" y="5483"/>
                    <a:pt x="1876" y="5578"/>
                    <a:pt x="2058" y="5578"/>
                  </a:cubicBezTo>
                  <a:cubicBezTo>
                    <a:pt x="2130" y="5578"/>
                    <a:pt x="2200" y="5563"/>
                    <a:pt x="2257" y="5535"/>
                  </a:cubicBezTo>
                  <a:cubicBezTo>
                    <a:pt x="3591" y="4901"/>
                    <a:pt x="4892" y="4200"/>
                    <a:pt x="6293" y="3733"/>
                  </a:cubicBezTo>
                  <a:cubicBezTo>
                    <a:pt x="6747" y="3582"/>
                    <a:pt x="6625" y="2910"/>
                    <a:pt x="6200" y="2910"/>
                  </a:cubicBezTo>
                  <a:cubicBezTo>
                    <a:pt x="6157" y="2910"/>
                    <a:pt x="6110" y="2917"/>
                    <a:pt x="6060" y="2933"/>
                  </a:cubicBezTo>
                  <a:cubicBezTo>
                    <a:pt x="4783" y="3368"/>
                    <a:pt x="3582" y="3980"/>
                    <a:pt x="2369" y="4549"/>
                  </a:cubicBezTo>
                  <a:lnTo>
                    <a:pt x="2369" y="4549"/>
                  </a:lnTo>
                  <a:cubicBezTo>
                    <a:pt x="2072" y="3079"/>
                    <a:pt x="1431" y="1698"/>
                    <a:pt x="923" y="264"/>
                  </a:cubicBezTo>
                  <a:cubicBezTo>
                    <a:pt x="857" y="81"/>
                    <a:pt x="689" y="0"/>
                    <a:pt x="52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7" name="Google Shape;1637;p7"/>
            <p:cNvSpPr/>
            <p:nvPr/>
          </p:nvSpPr>
          <p:spPr>
            <a:xfrm>
              <a:off x="3227452" y="4556973"/>
              <a:ext cx="280732" cy="217192"/>
            </a:xfrm>
            <a:custGeom>
              <a:avLst/>
              <a:gdLst/>
              <a:ahLst/>
              <a:cxnLst/>
              <a:rect l="l" t="t" r="r" b="b"/>
              <a:pathLst>
                <a:path w="9371" h="7250" extrusionOk="0">
                  <a:moveTo>
                    <a:pt x="515" y="0"/>
                  </a:moveTo>
                  <a:cubicBezTo>
                    <a:pt x="262" y="0"/>
                    <a:pt x="0" y="201"/>
                    <a:pt x="100" y="522"/>
                  </a:cubicBezTo>
                  <a:cubicBezTo>
                    <a:pt x="668" y="2657"/>
                    <a:pt x="2002" y="4591"/>
                    <a:pt x="2235" y="6826"/>
                  </a:cubicBezTo>
                  <a:cubicBezTo>
                    <a:pt x="2269" y="7060"/>
                    <a:pt x="2435" y="7226"/>
                    <a:pt x="2669" y="7226"/>
                  </a:cubicBezTo>
                  <a:cubicBezTo>
                    <a:pt x="2844" y="7242"/>
                    <a:pt x="3018" y="7250"/>
                    <a:pt x="3192" y="7250"/>
                  </a:cubicBezTo>
                  <a:cubicBezTo>
                    <a:pt x="5241" y="7250"/>
                    <a:pt x="7221" y="6209"/>
                    <a:pt x="8973" y="5225"/>
                  </a:cubicBezTo>
                  <a:cubicBezTo>
                    <a:pt x="9371" y="4998"/>
                    <a:pt x="9117" y="4434"/>
                    <a:pt x="8745" y="4434"/>
                  </a:cubicBezTo>
                  <a:cubicBezTo>
                    <a:pt x="8679" y="4434"/>
                    <a:pt x="8610" y="4451"/>
                    <a:pt x="8540" y="4491"/>
                  </a:cubicBezTo>
                  <a:cubicBezTo>
                    <a:pt x="6914" y="5411"/>
                    <a:pt x="5091" y="6416"/>
                    <a:pt x="3174" y="6416"/>
                  </a:cubicBezTo>
                  <a:cubicBezTo>
                    <a:pt x="3121" y="6416"/>
                    <a:pt x="3069" y="6416"/>
                    <a:pt x="3016" y="6414"/>
                  </a:cubicBezTo>
                  <a:lnTo>
                    <a:pt x="3016" y="6414"/>
                  </a:lnTo>
                  <a:cubicBezTo>
                    <a:pt x="2680" y="4257"/>
                    <a:pt x="1466" y="2390"/>
                    <a:pt x="901" y="288"/>
                  </a:cubicBezTo>
                  <a:cubicBezTo>
                    <a:pt x="848" y="89"/>
                    <a:pt x="683" y="0"/>
                    <a:pt x="51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8" name="Google Shape;1638;p7"/>
            <p:cNvSpPr/>
            <p:nvPr/>
          </p:nvSpPr>
          <p:spPr>
            <a:xfrm>
              <a:off x="3129528" y="4660889"/>
              <a:ext cx="387830" cy="265723"/>
            </a:xfrm>
            <a:custGeom>
              <a:avLst/>
              <a:gdLst/>
              <a:ahLst/>
              <a:cxnLst/>
              <a:rect l="l" t="t" r="r" b="b"/>
              <a:pathLst>
                <a:path w="12946" h="8870" extrusionOk="0">
                  <a:moveTo>
                    <a:pt x="515" y="1"/>
                  </a:moveTo>
                  <a:cubicBezTo>
                    <a:pt x="262" y="1"/>
                    <a:pt x="0" y="201"/>
                    <a:pt x="100" y="522"/>
                  </a:cubicBezTo>
                  <a:cubicBezTo>
                    <a:pt x="901" y="3324"/>
                    <a:pt x="2135" y="6026"/>
                    <a:pt x="3403" y="8661"/>
                  </a:cubicBezTo>
                  <a:cubicBezTo>
                    <a:pt x="3458" y="8800"/>
                    <a:pt x="3630" y="8869"/>
                    <a:pt x="3782" y="8869"/>
                  </a:cubicBezTo>
                  <a:cubicBezTo>
                    <a:pt x="3812" y="8869"/>
                    <a:pt x="3842" y="8867"/>
                    <a:pt x="3870" y="8861"/>
                  </a:cubicBezTo>
                  <a:cubicBezTo>
                    <a:pt x="6739" y="8094"/>
                    <a:pt x="9541" y="7127"/>
                    <a:pt x="12443" y="6559"/>
                  </a:cubicBezTo>
                  <a:cubicBezTo>
                    <a:pt x="12945" y="6465"/>
                    <a:pt x="12797" y="5750"/>
                    <a:pt x="12333" y="5750"/>
                  </a:cubicBezTo>
                  <a:cubicBezTo>
                    <a:pt x="12304" y="5750"/>
                    <a:pt x="12274" y="5753"/>
                    <a:pt x="12242" y="5759"/>
                  </a:cubicBezTo>
                  <a:cubicBezTo>
                    <a:pt x="9420" y="6304"/>
                    <a:pt x="6720" y="7220"/>
                    <a:pt x="3966" y="7971"/>
                  </a:cubicBezTo>
                  <a:lnTo>
                    <a:pt x="3966" y="7971"/>
                  </a:lnTo>
                  <a:cubicBezTo>
                    <a:pt x="2781" y="5466"/>
                    <a:pt x="1640" y="2954"/>
                    <a:pt x="901" y="288"/>
                  </a:cubicBezTo>
                  <a:cubicBezTo>
                    <a:pt x="848" y="89"/>
                    <a:pt x="683" y="1"/>
                    <a:pt x="515"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9" name="Google Shape;1639;p7"/>
            <p:cNvSpPr/>
            <p:nvPr/>
          </p:nvSpPr>
          <p:spPr>
            <a:xfrm>
              <a:off x="3050985" y="4859733"/>
              <a:ext cx="447385" cy="249276"/>
            </a:xfrm>
            <a:custGeom>
              <a:avLst/>
              <a:gdLst/>
              <a:ahLst/>
              <a:cxnLst/>
              <a:rect l="l" t="t" r="r" b="b"/>
              <a:pathLst>
                <a:path w="14934" h="8321" extrusionOk="0">
                  <a:moveTo>
                    <a:pt x="511" y="1"/>
                  </a:moveTo>
                  <a:cubicBezTo>
                    <a:pt x="254" y="1"/>
                    <a:pt x="0" y="201"/>
                    <a:pt x="121" y="522"/>
                  </a:cubicBezTo>
                  <a:cubicBezTo>
                    <a:pt x="1021" y="3157"/>
                    <a:pt x="2689" y="5425"/>
                    <a:pt x="3690" y="8027"/>
                  </a:cubicBezTo>
                  <a:cubicBezTo>
                    <a:pt x="3771" y="8163"/>
                    <a:pt x="3919" y="8321"/>
                    <a:pt x="4097" y="8321"/>
                  </a:cubicBezTo>
                  <a:cubicBezTo>
                    <a:pt x="4138" y="8321"/>
                    <a:pt x="4180" y="8313"/>
                    <a:pt x="4224" y="8294"/>
                  </a:cubicBezTo>
                  <a:cubicBezTo>
                    <a:pt x="7626" y="6960"/>
                    <a:pt x="10795" y="4958"/>
                    <a:pt x="14431" y="4291"/>
                  </a:cubicBezTo>
                  <a:cubicBezTo>
                    <a:pt x="14933" y="4197"/>
                    <a:pt x="14756" y="3482"/>
                    <a:pt x="14288" y="3482"/>
                  </a:cubicBezTo>
                  <a:cubicBezTo>
                    <a:pt x="14259" y="3482"/>
                    <a:pt x="14229" y="3485"/>
                    <a:pt x="14197" y="3491"/>
                  </a:cubicBezTo>
                  <a:cubicBezTo>
                    <a:pt x="10680" y="4136"/>
                    <a:pt x="7599" y="6030"/>
                    <a:pt x="4322" y="7361"/>
                  </a:cubicBezTo>
                  <a:lnTo>
                    <a:pt x="4322" y="7361"/>
                  </a:lnTo>
                  <a:cubicBezTo>
                    <a:pt x="3336" y="4938"/>
                    <a:pt x="1772" y="2777"/>
                    <a:pt x="921" y="288"/>
                  </a:cubicBezTo>
                  <a:cubicBezTo>
                    <a:pt x="855" y="89"/>
                    <a:pt x="682" y="1"/>
                    <a:pt x="51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0" name="Google Shape;1640;p7"/>
            <p:cNvSpPr/>
            <p:nvPr/>
          </p:nvSpPr>
          <p:spPr>
            <a:xfrm>
              <a:off x="3031125" y="5077958"/>
              <a:ext cx="279653" cy="177648"/>
            </a:xfrm>
            <a:custGeom>
              <a:avLst/>
              <a:gdLst/>
              <a:ahLst/>
              <a:cxnLst/>
              <a:rect l="l" t="t" r="r" b="b"/>
              <a:pathLst>
                <a:path w="9335" h="5930" extrusionOk="0">
                  <a:moveTo>
                    <a:pt x="561" y="0"/>
                  </a:moveTo>
                  <a:cubicBezTo>
                    <a:pt x="287" y="0"/>
                    <a:pt x="0" y="289"/>
                    <a:pt x="183" y="609"/>
                  </a:cubicBezTo>
                  <a:cubicBezTo>
                    <a:pt x="984" y="2177"/>
                    <a:pt x="1317" y="3978"/>
                    <a:pt x="1851" y="5612"/>
                  </a:cubicBezTo>
                  <a:cubicBezTo>
                    <a:pt x="1906" y="5805"/>
                    <a:pt x="2075" y="5930"/>
                    <a:pt x="2264" y="5930"/>
                  </a:cubicBezTo>
                  <a:cubicBezTo>
                    <a:pt x="2303" y="5930"/>
                    <a:pt x="2344" y="5924"/>
                    <a:pt x="2385" y="5913"/>
                  </a:cubicBezTo>
                  <a:cubicBezTo>
                    <a:pt x="4653" y="5145"/>
                    <a:pt x="6688" y="3878"/>
                    <a:pt x="8889" y="2977"/>
                  </a:cubicBezTo>
                  <a:cubicBezTo>
                    <a:pt x="9335" y="2799"/>
                    <a:pt x="9225" y="2145"/>
                    <a:pt x="8842" y="2145"/>
                  </a:cubicBezTo>
                  <a:cubicBezTo>
                    <a:pt x="8795" y="2145"/>
                    <a:pt x="8744" y="2155"/>
                    <a:pt x="8689" y="2177"/>
                  </a:cubicBezTo>
                  <a:cubicBezTo>
                    <a:pt x="6583" y="3026"/>
                    <a:pt x="4654" y="4201"/>
                    <a:pt x="2540" y="4975"/>
                  </a:cubicBezTo>
                  <a:lnTo>
                    <a:pt x="2540" y="4975"/>
                  </a:lnTo>
                  <a:cubicBezTo>
                    <a:pt x="2025" y="3368"/>
                    <a:pt x="1679" y="1676"/>
                    <a:pt x="884" y="209"/>
                  </a:cubicBezTo>
                  <a:cubicBezTo>
                    <a:pt x="810" y="61"/>
                    <a:pt x="687" y="0"/>
                    <a:pt x="56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1" name="Google Shape;1641;p7"/>
            <p:cNvSpPr/>
            <p:nvPr/>
          </p:nvSpPr>
          <p:spPr>
            <a:xfrm>
              <a:off x="3079562" y="4761449"/>
              <a:ext cx="31995" cy="25015"/>
            </a:xfrm>
            <a:custGeom>
              <a:avLst/>
              <a:gdLst/>
              <a:ahLst/>
              <a:cxnLst/>
              <a:rect l="l" t="t" r="r" b="b"/>
              <a:pathLst>
                <a:path w="1068" h="835" extrusionOk="0">
                  <a:moveTo>
                    <a:pt x="534" y="0"/>
                  </a:moveTo>
                  <a:cubicBezTo>
                    <a:pt x="1" y="0"/>
                    <a:pt x="1" y="834"/>
                    <a:pt x="534" y="834"/>
                  </a:cubicBezTo>
                  <a:cubicBezTo>
                    <a:pt x="1068" y="834"/>
                    <a:pt x="1068"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2" name="Google Shape;1642;p7"/>
            <p:cNvSpPr/>
            <p:nvPr/>
          </p:nvSpPr>
          <p:spPr>
            <a:xfrm>
              <a:off x="3044604" y="4794400"/>
              <a:ext cx="31006" cy="25015"/>
            </a:xfrm>
            <a:custGeom>
              <a:avLst/>
              <a:gdLst/>
              <a:ahLst/>
              <a:cxnLst/>
              <a:rect l="l" t="t" r="r" b="b"/>
              <a:pathLst>
                <a:path w="1035" h="835" extrusionOk="0">
                  <a:moveTo>
                    <a:pt x="500" y="1"/>
                  </a:moveTo>
                  <a:cubicBezTo>
                    <a:pt x="0" y="1"/>
                    <a:pt x="0" y="835"/>
                    <a:pt x="500" y="835"/>
                  </a:cubicBezTo>
                  <a:cubicBezTo>
                    <a:pt x="1034" y="835"/>
                    <a:pt x="1034" y="1"/>
                    <a:pt x="500"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3" name="Google Shape;1643;p7"/>
            <p:cNvSpPr/>
            <p:nvPr/>
          </p:nvSpPr>
          <p:spPr>
            <a:xfrm>
              <a:off x="3030615" y="473544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4" name="Google Shape;1644;p7"/>
            <p:cNvSpPr/>
            <p:nvPr/>
          </p:nvSpPr>
          <p:spPr>
            <a:xfrm>
              <a:off x="3412306" y="4911316"/>
              <a:ext cx="31006" cy="25015"/>
            </a:xfrm>
            <a:custGeom>
              <a:avLst/>
              <a:gdLst/>
              <a:ahLst/>
              <a:cxnLst/>
              <a:rect l="l" t="t" r="r" b="b"/>
              <a:pathLst>
                <a:path w="1035" h="835" extrusionOk="0">
                  <a:moveTo>
                    <a:pt x="534" y="1"/>
                  </a:moveTo>
                  <a:cubicBezTo>
                    <a:pt x="0" y="1"/>
                    <a:pt x="0" y="835"/>
                    <a:pt x="534" y="835"/>
                  </a:cubicBezTo>
                  <a:cubicBezTo>
                    <a:pt x="1035" y="835"/>
                    <a:pt x="1035"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5" name="Google Shape;1645;p7"/>
            <p:cNvSpPr/>
            <p:nvPr/>
          </p:nvSpPr>
          <p:spPr>
            <a:xfrm>
              <a:off x="3373334" y="4941301"/>
              <a:ext cx="31006" cy="24026"/>
            </a:xfrm>
            <a:custGeom>
              <a:avLst/>
              <a:gdLst/>
              <a:ahLst/>
              <a:cxnLst/>
              <a:rect l="l" t="t" r="r" b="b"/>
              <a:pathLst>
                <a:path w="1035" h="802"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6" name="Google Shape;1646;p7"/>
            <p:cNvSpPr/>
            <p:nvPr/>
          </p:nvSpPr>
          <p:spPr>
            <a:xfrm>
              <a:off x="3262410" y="5198109"/>
              <a:ext cx="31006" cy="25015"/>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7" name="Google Shape;1647;p7"/>
            <p:cNvSpPr/>
            <p:nvPr/>
          </p:nvSpPr>
          <p:spPr>
            <a:xfrm>
              <a:off x="3220442" y="5231090"/>
              <a:ext cx="31006" cy="23996"/>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8" name="Google Shape;1648;p7"/>
            <p:cNvSpPr/>
            <p:nvPr/>
          </p:nvSpPr>
          <p:spPr>
            <a:xfrm>
              <a:off x="3213463" y="4713490"/>
              <a:ext cx="31006" cy="23996"/>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9" name="Google Shape;1649;p7"/>
            <p:cNvSpPr/>
            <p:nvPr/>
          </p:nvSpPr>
          <p:spPr>
            <a:xfrm>
              <a:off x="3190487" y="4654508"/>
              <a:ext cx="31995" cy="24026"/>
            </a:xfrm>
            <a:custGeom>
              <a:avLst/>
              <a:gdLst/>
              <a:ahLst/>
              <a:cxnLst/>
              <a:rect l="l" t="t" r="r" b="b"/>
              <a:pathLst>
                <a:path w="1068" h="802" extrusionOk="0">
                  <a:moveTo>
                    <a:pt x="534" y="1"/>
                  </a:moveTo>
                  <a:cubicBezTo>
                    <a:pt x="0" y="1"/>
                    <a:pt x="0" y="802"/>
                    <a:pt x="534" y="802"/>
                  </a:cubicBezTo>
                  <a:cubicBezTo>
                    <a:pt x="1068" y="802"/>
                    <a:pt x="1068"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0" name="Google Shape;1650;p7"/>
            <p:cNvSpPr/>
            <p:nvPr/>
          </p:nvSpPr>
          <p:spPr>
            <a:xfrm>
              <a:off x="3474254" y="4608556"/>
              <a:ext cx="31006" cy="25015"/>
            </a:xfrm>
            <a:custGeom>
              <a:avLst/>
              <a:gdLst/>
              <a:ahLst/>
              <a:cxnLst/>
              <a:rect l="l" t="t" r="r" b="b"/>
              <a:pathLst>
                <a:path w="1035" h="835" extrusionOk="0">
                  <a:moveTo>
                    <a:pt x="534" y="1"/>
                  </a:moveTo>
                  <a:cubicBezTo>
                    <a:pt x="1" y="1"/>
                    <a:pt x="1" y="834"/>
                    <a:pt x="534" y="834"/>
                  </a:cubicBezTo>
                  <a:cubicBezTo>
                    <a:pt x="1035" y="834"/>
                    <a:pt x="1035"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1" name="Google Shape;1651;p7"/>
            <p:cNvSpPr/>
            <p:nvPr/>
          </p:nvSpPr>
          <p:spPr>
            <a:xfrm>
              <a:off x="3425307" y="4644533"/>
              <a:ext cx="31006" cy="25015"/>
            </a:xfrm>
            <a:custGeom>
              <a:avLst/>
              <a:gdLst/>
              <a:ahLst/>
              <a:cxnLst/>
              <a:rect l="l" t="t" r="r" b="b"/>
              <a:pathLst>
                <a:path w="1035" h="835" extrusionOk="0">
                  <a:moveTo>
                    <a:pt x="534" y="0"/>
                  </a:moveTo>
                  <a:cubicBezTo>
                    <a:pt x="0" y="0"/>
                    <a:pt x="0" y="834"/>
                    <a:pt x="534" y="834"/>
                  </a:cubicBezTo>
                  <a:cubicBezTo>
                    <a:pt x="1034" y="834"/>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2" name="Google Shape;1652;p7"/>
            <p:cNvSpPr/>
            <p:nvPr/>
          </p:nvSpPr>
          <p:spPr>
            <a:xfrm>
              <a:off x="3366355" y="443268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3" name="Google Shape;1653;p7"/>
            <p:cNvSpPr/>
            <p:nvPr/>
          </p:nvSpPr>
          <p:spPr>
            <a:xfrm>
              <a:off x="3399305" y="4380745"/>
              <a:ext cx="31006" cy="24985"/>
            </a:xfrm>
            <a:custGeom>
              <a:avLst/>
              <a:gdLst/>
              <a:ahLst/>
              <a:cxnLst/>
              <a:rect l="l" t="t" r="r" b="b"/>
              <a:pathLst>
                <a:path w="1035" h="834"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4" name="Google Shape;1654;p7"/>
            <p:cNvSpPr/>
            <p:nvPr/>
          </p:nvSpPr>
          <p:spPr>
            <a:xfrm>
              <a:off x="2318158" y="4324070"/>
              <a:ext cx="815743" cy="1023678"/>
            </a:xfrm>
            <a:custGeom>
              <a:avLst/>
              <a:gdLst/>
              <a:ahLst/>
              <a:cxnLst/>
              <a:rect l="l" t="t" r="r" b="b"/>
              <a:pathLst>
                <a:path w="27230" h="34171" extrusionOk="0">
                  <a:moveTo>
                    <a:pt x="3505" y="0"/>
                  </a:moveTo>
                  <a:cubicBezTo>
                    <a:pt x="783" y="0"/>
                    <a:pt x="671" y="2298"/>
                    <a:pt x="334" y="4961"/>
                  </a:cubicBezTo>
                  <a:cubicBezTo>
                    <a:pt x="100" y="7196"/>
                    <a:pt x="0" y="9498"/>
                    <a:pt x="100" y="11833"/>
                  </a:cubicBezTo>
                  <a:cubicBezTo>
                    <a:pt x="234" y="15102"/>
                    <a:pt x="2569" y="14168"/>
                    <a:pt x="5137" y="14868"/>
                  </a:cubicBezTo>
                  <a:cubicBezTo>
                    <a:pt x="9674" y="16169"/>
                    <a:pt x="3603" y="16402"/>
                    <a:pt x="1968" y="16636"/>
                  </a:cubicBezTo>
                  <a:cubicBezTo>
                    <a:pt x="100" y="16869"/>
                    <a:pt x="234" y="17103"/>
                    <a:pt x="334" y="18938"/>
                  </a:cubicBezTo>
                  <a:cubicBezTo>
                    <a:pt x="467" y="20472"/>
                    <a:pt x="467" y="21740"/>
                    <a:pt x="801" y="23141"/>
                  </a:cubicBezTo>
                  <a:cubicBezTo>
                    <a:pt x="1270" y="25416"/>
                    <a:pt x="2260" y="26170"/>
                    <a:pt x="3774" y="26170"/>
                  </a:cubicBezTo>
                  <a:cubicBezTo>
                    <a:pt x="4523" y="26170"/>
                    <a:pt x="5400" y="25985"/>
                    <a:pt x="6405" y="25709"/>
                  </a:cubicBezTo>
                  <a:cubicBezTo>
                    <a:pt x="6897" y="25545"/>
                    <a:pt x="8080" y="25036"/>
                    <a:pt x="8983" y="25036"/>
                  </a:cubicBezTo>
                  <a:cubicBezTo>
                    <a:pt x="9366" y="25036"/>
                    <a:pt x="9699" y="25127"/>
                    <a:pt x="9907" y="25376"/>
                  </a:cubicBezTo>
                  <a:cubicBezTo>
                    <a:pt x="11308" y="26743"/>
                    <a:pt x="8140" y="27444"/>
                    <a:pt x="7339" y="27811"/>
                  </a:cubicBezTo>
                  <a:cubicBezTo>
                    <a:pt x="5704" y="28378"/>
                    <a:pt x="3269" y="28978"/>
                    <a:pt x="5471" y="30713"/>
                  </a:cubicBezTo>
                  <a:cubicBezTo>
                    <a:pt x="6772" y="31547"/>
                    <a:pt x="8740" y="31647"/>
                    <a:pt x="10141" y="32014"/>
                  </a:cubicBezTo>
                  <a:cubicBezTo>
                    <a:pt x="12637" y="32669"/>
                    <a:pt x="17206" y="34171"/>
                    <a:pt x="19970" y="34171"/>
                  </a:cubicBezTo>
                  <a:cubicBezTo>
                    <a:pt x="20161" y="34171"/>
                    <a:pt x="20343" y="34164"/>
                    <a:pt x="20515" y="34148"/>
                  </a:cubicBezTo>
                  <a:cubicBezTo>
                    <a:pt x="22750" y="30212"/>
                    <a:pt x="23651" y="25709"/>
                    <a:pt x="25185" y="21506"/>
                  </a:cubicBezTo>
                  <a:cubicBezTo>
                    <a:pt x="25615" y="20340"/>
                    <a:pt x="27229" y="16408"/>
                    <a:pt x="25746" y="16408"/>
                  </a:cubicBezTo>
                  <a:cubicBezTo>
                    <a:pt x="25617" y="16408"/>
                    <a:pt x="25464" y="16438"/>
                    <a:pt x="25285" y="16503"/>
                  </a:cubicBezTo>
                  <a:cubicBezTo>
                    <a:pt x="23551" y="17203"/>
                    <a:pt x="22950" y="19772"/>
                    <a:pt x="20849" y="20339"/>
                  </a:cubicBezTo>
                  <a:cubicBezTo>
                    <a:pt x="19815" y="17803"/>
                    <a:pt x="24251" y="15702"/>
                    <a:pt x="23784" y="13133"/>
                  </a:cubicBezTo>
                  <a:cubicBezTo>
                    <a:pt x="23551" y="11366"/>
                    <a:pt x="19815" y="5895"/>
                    <a:pt x="17947" y="5661"/>
                  </a:cubicBezTo>
                  <a:cubicBezTo>
                    <a:pt x="17934" y="5661"/>
                    <a:pt x="17921" y="5660"/>
                    <a:pt x="17908" y="5660"/>
                  </a:cubicBezTo>
                  <a:cubicBezTo>
                    <a:pt x="16432" y="5660"/>
                    <a:pt x="14690" y="10734"/>
                    <a:pt x="13243" y="10734"/>
                  </a:cubicBezTo>
                  <a:cubicBezTo>
                    <a:pt x="13095" y="10734"/>
                    <a:pt x="12950" y="10681"/>
                    <a:pt x="12810" y="10565"/>
                  </a:cubicBezTo>
                  <a:cubicBezTo>
                    <a:pt x="11175" y="9264"/>
                    <a:pt x="14678" y="5094"/>
                    <a:pt x="14110" y="3560"/>
                  </a:cubicBezTo>
                  <a:cubicBezTo>
                    <a:pt x="13277" y="1358"/>
                    <a:pt x="6405" y="424"/>
                    <a:pt x="4303" y="57"/>
                  </a:cubicBezTo>
                  <a:cubicBezTo>
                    <a:pt x="4015" y="19"/>
                    <a:pt x="3749" y="0"/>
                    <a:pt x="35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5" name="Google Shape;1655;p7"/>
            <p:cNvSpPr/>
            <p:nvPr/>
          </p:nvSpPr>
          <p:spPr>
            <a:xfrm>
              <a:off x="2392866" y="4415554"/>
              <a:ext cx="574675" cy="1048602"/>
            </a:xfrm>
            <a:custGeom>
              <a:avLst/>
              <a:gdLst/>
              <a:ahLst/>
              <a:cxnLst/>
              <a:rect l="l" t="t" r="r" b="b"/>
              <a:pathLst>
                <a:path w="19183" h="35003" extrusionOk="0">
                  <a:moveTo>
                    <a:pt x="440" y="1"/>
                  </a:moveTo>
                  <a:cubicBezTo>
                    <a:pt x="225" y="1"/>
                    <a:pt x="0" y="237"/>
                    <a:pt x="142" y="473"/>
                  </a:cubicBezTo>
                  <a:cubicBezTo>
                    <a:pt x="5479" y="9179"/>
                    <a:pt x="10249" y="18185"/>
                    <a:pt x="15152" y="27125"/>
                  </a:cubicBezTo>
                  <a:cubicBezTo>
                    <a:pt x="16453" y="29560"/>
                    <a:pt x="17888" y="32062"/>
                    <a:pt x="18521" y="34797"/>
                  </a:cubicBezTo>
                  <a:cubicBezTo>
                    <a:pt x="18561" y="34941"/>
                    <a:pt x="18677" y="35003"/>
                    <a:pt x="18797" y="35003"/>
                  </a:cubicBezTo>
                  <a:cubicBezTo>
                    <a:pt x="18984" y="35003"/>
                    <a:pt x="19183" y="34854"/>
                    <a:pt x="19122" y="34630"/>
                  </a:cubicBezTo>
                  <a:cubicBezTo>
                    <a:pt x="18588" y="32262"/>
                    <a:pt x="17454" y="30060"/>
                    <a:pt x="16320" y="27959"/>
                  </a:cubicBezTo>
                  <a:cubicBezTo>
                    <a:pt x="15086" y="25724"/>
                    <a:pt x="13851" y="23456"/>
                    <a:pt x="12617" y="21221"/>
                  </a:cubicBezTo>
                  <a:cubicBezTo>
                    <a:pt x="10149" y="16684"/>
                    <a:pt x="7680" y="12148"/>
                    <a:pt x="5112" y="7678"/>
                  </a:cubicBezTo>
                  <a:cubicBezTo>
                    <a:pt x="3677" y="5143"/>
                    <a:pt x="2210" y="2641"/>
                    <a:pt x="675" y="139"/>
                  </a:cubicBezTo>
                  <a:cubicBezTo>
                    <a:pt x="617" y="41"/>
                    <a:pt x="529" y="1"/>
                    <a:pt x="44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6" name="Google Shape;1656;p7"/>
            <p:cNvSpPr/>
            <p:nvPr/>
          </p:nvSpPr>
          <p:spPr>
            <a:xfrm>
              <a:off x="2751551" y="5149132"/>
              <a:ext cx="166174" cy="158565"/>
            </a:xfrm>
            <a:custGeom>
              <a:avLst/>
              <a:gdLst/>
              <a:ahLst/>
              <a:cxnLst/>
              <a:rect l="l" t="t" r="r" b="b"/>
              <a:pathLst>
                <a:path w="5547" h="5293" extrusionOk="0">
                  <a:moveTo>
                    <a:pt x="5251" y="1"/>
                  </a:moveTo>
                  <a:cubicBezTo>
                    <a:pt x="5096" y="1"/>
                    <a:pt x="4930" y="101"/>
                    <a:pt x="4913" y="301"/>
                  </a:cubicBezTo>
                  <a:cubicBezTo>
                    <a:pt x="4779" y="1569"/>
                    <a:pt x="4980" y="2936"/>
                    <a:pt x="4446" y="4137"/>
                  </a:cubicBezTo>
                  <a:cubicBezTo>
                    <a:pt x="4379" y="4304"/>
                    <a:pt x="4279" y="4504"/>
                    <a:pt x="4179" y="4604"/>
                  </a:cubicBezTo>
                  <a:cubicBezTo>
                    <a:pt x="4179" y="4637"/>
                    <a:pt x="4146" y="4637"/>
                    <a:pt x="4179" y="4637"/>
                  </a:cubicBezTo>
                  <a:cubicBezTo>
                    <a:pt x="4157" y="4649"/>
                    <a:pt x="4146" y="4652"/>
                    <a:pt x="4141" y="4652"/>
                  </a:cubicBezTo>
                  <a:cubicBezTo>
                    <a:pt x="4131" y="4652"/>
                    <a:pt x="4146" y="4637"/>
                    <a:pt x="4146" y="4637"/>
                  </a:cubicBezTo>
                  <a:lnTo>
                    <a:pt x="4146" y="4637"/>
                  </a:lnTo>
                  <a:cubicBezTo>
                    <a:pt x="4123" y="4649"/>
                    <a:pt x="4116" y="4652"/>
                    <a:pt x="4115" y="4652"/>
                  </a:cubicBezTo>
                  <a:cubicBezTo>
                    <a:pt x="4112" y="4652"/>
                    <a:pt x="4135" y="4637"/>
                    <a:pt x="4112" y="4637"/>
                  </a:cubicBezTo>
                  <a:cubicBezTo>
                    <a:pt x="4095" y="4637"/>
                    <a:pt x="4089" y="4640"/>
                    <a:pt x="4088" y="4642"/>
                  </a:cubicBezTo>
                  <a:lnTo>
                    <a:pt x="4088" y="4642"/>
                  </a:lnTo>
                  <a:cubicBezTo>
                    <a:pt x="4086" y="4641"/>
                    <a:pt x="4083" y="4639"/>
                    <a:pt x="4079" y="4637"/>
                  </a:cubicBezTo>
                  <a:cubicBezTo>
                    <a:pt x="3712" y="4537"/>
                    <a:pt x="3312" y="4204"/>
                    <a:pt x="2945" y="4004"/>
                  </a:cubicBezTo>
                  <a:cubicBezTo>
                    <a:pt x="2545" y="3803"/>
                    <a:pt x="2144" y="3637"/>
                    <a:pt x="1744" y="3437"/>
                  </a:cubicBezTo>
                  <a:cubicBezTo>
                    <a:pt x="1377" y="3203"/>
                    <a:pt x="977" y="2970"/>
                    <a:pt x="610" y="2736"/>
                  </a:cubicBezTo>
                  <a:cubicBezTo>
                    <a:pt x="546" y="2696"/>
                    <a:pt x="485" y="2678"/>
                    <a:pt x="428" y="2678"/>
                  </a:cubicBezTo>
                  <a:cubicBezTo>
                    <a:pt x="158" y="2678"/>
                    <a:pt x="0" y="3077"/>
                    <a:pt x="276" y="3270"/>
                  </a:cubicBezTo>
                  <a:cubicBezTo>
                    <a:pt x="1010" y="3737"/>
                    <a:pt x="1777" y="4137"/>
                    <a:pt x="2578" y="4537"/>
                  </a:cubicBezTo>
                  <a:cubicBezTo>
                    <a:pt x="3012" y="4737"/>
                    <a:pt x="3412" y="5138"/>
                    <a:pt x="3912" y="5271"/>
                  </a:cubicBezTo>
                  <a:cubicBezTo>
                    <a:pt x="3975" y="5286"/>
                    <a:pt x="4034" y="5292"/>
                    <a:pt x="4091" y="5292"/>
                  </a:cubicBezTo>
                  <a:cubicBezTo>
                    <a:pt x="4430" y="5292"/>
                    <a:pt x="4675" y="5052"/>
                    <a:pt x="4846" y="4737"/>
                  </a:cubicBezTo>
                  <a:cubicBezTo>
                    <a:pt x="5180" y="4137"/>
                    <a:pt x="5313" y="3503"/>
                    <a:pt x="5380" y="2803"/>
                  </a:cubicBezTo>
                  <a:cubicBezTo>
                    <a:pt x="5480" y="1969"/>
                    <a:pt x="5447" y="1135"/>
                    <a:pt x="5513" y="301"/>
                  </a:cubicBezTo>
                  <a:cubicBezTo>
                    <a:pt x="5547" y="101"/>
                    <a:pt x="5405" y="1"/>
                    <a:pt x="5251"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7" name="Google Shape;1657;p7"/>
            <p:cNvSpPr/>
            <p:nvPr/>
          </p:nvSpPr>
          <p:spPr>
            <a:xfrm>
              <a:off x="2622654" y="4908320"/>
              <a:ext cx="229145" cy="228066"/>
            </a:xfrm>
            <a:custGeom>
              <a:avLst/>
              <a:gdLst/>
              <a:ahLst/>
              <a:cxnLst/>
              <a:rect l="l" t="t" r="r" b="b"/>
              <a:pathLst>
                <a:path w="7649" h="7613" extrusionOk="0">
                  <a:moveTo>
                    <a:pt x="7352" y="1"/>
                  </a:moveTo>
                  <a:cubicBezTo>
                    <a:pt x="7198" y="1"/>
                    <a:pt x="7031" y="101"/>
                    <a:pt x="7014" y="301"/>
                  </a:cubicBezTo>
                  <a:cubicBezTo>
                    <a:pt x="6759" y="2532"/>
                    <a:pt x="6352" y="4703"/>
                    <a:pt x="5909" y="6900"/>
                  </a:cubicBezTo>
                  <a:lnTo>
                    <a:pt x="5909" y="6900"/>
                  </a:lnTo>
                  <a:cubicBezTo>
                    <a:pt x="4040" y="6238"/>
                    <a:pt x="2158" y="5306"/>
                    <a:pt x="576" y="4104"/>
                  </a:cubicBezTo>
                  <a:cubicBezTo>
                    <a:pt x="524" y="4063"/>
                    <a:pt x="472" y="4046"/>
                    <a:pt x="421" y="4046"/>
                  </a:cubicBezTo>
                  <a:cubicBezTo>
                    <a:pt x="181" y="4046"/>
                    <a:pt x="0" y="4444"/>
                    <a:pt x="276" y="4637"/>
                  </a:cubicBezTo>
                  <a:cubicBezTo>
                    <a:pt x="1977" y="5938"/>
                    <a:pt x="4046" y="6906"/>
                    <a:pt x="6047" y="7606"/>
                  </a:cubicBezTo>
                  <a:cubicBezTo>
                    <a:pt x="6069" y="7610"/>
                    <a:pt x="6091" y="7613"/>
                    <a:pt x="6113" y="7613"/>
                  </a:cubicBezTo>
                  <a:cubicBezTo>
                    <a:pt x="6263" y="7613"/>
                    <a:pt x="6418" y="7518"/>
                    <a:pt x="6447" y="7373"/>
                  </a:cubicBezTo>
                  <a:cubicBezTo>
                    <a:pt x="6948" y="5038"/>
                    <a:pt x="7381" y="2669"/>
                    <a:pt x="7615" y="301"/>
                  </a:cubicBezTo>
                  <a:cubicBezTo>
                    <a:pt x="7648" y="101"/>
                    <a:pt x="7506" y="1"/>
                    <a:pt x="7352"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8" name="Google Shape;1658;p7"/>
            <p:cNvSpPr/>
            <p:nvPr/>
          </p:nvSpPr>
          <p:spPr>
            <a:xfrm>
              <a:off x="2527695" y="4691503"/>
              <a:ext cx="257155" cy="325788"/>
            </a:xfrm>
            <a:custGeom>
              <a:avLst/>
              <a:gdLst/>
              <a:ahLst/>
              <a:cxnLst/>
              <a:rect l="l" t="t" r="r" b="b"/>
              <a:pathLst>
                <a:path w="8584" h="10875" extrusionOk="0">
                  <a:moveTo>
                    <a:pt x="8279" y="0"/>
                  </a:moveTo>
                  <a:cubicBezTo>
                    <a:pt x="8125" y="0"/>
                    <a:pt x="7966" y="100"/>
                    <a:pt x="7949" y="300"/>
                  </a:cubicBezTo>
                  <a:cubicBezTo>
                    <a:pt x="7822" y="3576"/>
                    <a:pt x="6907" y="6790"/>
                    <a:pt x="6908" y="10089"/>
                  </a:cubicBezTo>
                  <a:lnTo>
                    <a:pt x="6908" y="10089"/>
                  </a:lnTo>
                  <a:cubicBezTo>
                    <a:pt x="4786" y="9126"/>
                    <a:pt x="2597" y="8349"/>
                    <a:pt x="611" y="7139"/>
                  </a:cubicBezTo>
                  <a:cubicBezTo>
                    <a:pt x="560" y="7108"/>
                    <a:pt x="508" y="7094"/>
                    <a:pt x="460" y="7094"/>
                  </a:cubicBezTo>
                  <a:cubicBezTo>
                    <a:pt x="191" y="7094"/>
                    <a:pt x="0" y="7503"/>
                    <a:pt x="311" y="7672"/>
                  </a:cubicBezTo>
                  <a:cubicBezTo>
                    <a:pt x="2445" y="8973"/>
                    <a:pt x="4814" y="9774"/>
                    <a:pt x="7049" y="10841"/>
                  </a:cubicBezTo>
                  <a:cubicBezTo>
                    <a:pt x="7095" y="10864"/>
                    <a:pt x="7146" y="10875"/>
                    <a:pt x="7197" y="10875"/>
                  </a:cubicBezTo>
                  <a:cubicBezTo>
                    <a:pt x="7369" y="10875"/>
                    <a:pt x="7541" y="10754"/>
                    <a:pt x="7516" y="10574"/>
                  </a:cubicBezTo>
                  <a:cubicBezTo>
                    <a:pt x="7449" y="7105"/>
                    <a:pt x="8450" y="3736"/>
                    <a:pt x="8583" y="300"/>
                  </a:cubicBezTo>
                  <a:cubicBezTo>
                    <a:pt x="8583" y="100"/>
                    <a:pt x="8433" y="0"/>
                    <a:pt x="827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9" name="Google Shape;1659;p7"/>
            <p:cNvSpPr/>
            <p:nvPr/>
          </p:nvSpPr>
          <p:spPr>
            <a:xfrm>
              <a:off x="2544440" y="4684493"/>
              <a:ext cx="132472" cy="171836"/>
            </a:xfrm>
            <a:custGeom>
              <a:avLst/>
              <a:gdLst/>
              <a:ahLst/>
              <a:cxnLst/>
              <a:rect l="l" t="t" r="r" b="b"/>
              <a:pathLst>
                <a:path w="4422" h="5736" extrusionOk="0">
                  <a:moveTo>
                    <a:pt x="4105" y="1"/>
                  </a:moveTo>
                  <a:cubicBezTo>
                    <a:pt x="3946" y="1"/>
                    <a:pt x="3788" y="101"/>
                    <a:pt x="3788" y="301"/>
                  </a:cubicBezTo>
                  <a:cubicBezTo>
                    <a:pt x="3788" y="1876"/>
                    <a:pt x="3588" y="3423"/>
                    <a:pt x="3373" y="4967"/>
                  </a:cubicBezTo>
                  <a:lnTo>
                    <a:pt x="3373" y="4967"/>
                  </a:lnTo>
                  <a:cubicBezTo>
                    <a:pt x="2458" y="4500"/>
                    <a:pt x="1580" y="3943"/>
                    <a:pt x="652" y="3537"/>
                  </a:cubicBezTo>
                  <a:cubicBezTo>
                    <a:pt x="604" y="3514"/>
                    <a:pt x="556" y="3505"/>
                    <a:pt x="510" y="3505"/>
                  </a:cubicBezTo>
                  <a:cubicBezTo>
                    <a:pt x="209" y="3505"/>
                    <a:pt x="0" y="3926"/>
                    <a:pt x="319" y="4070"/>
                  </a:cubicBezTo>
                  <a:cubicBezTo>
                    <a:pt x="1386" y="4571"/>
                    <a:pt x="2387" y="5238"/>
                    <a:pt x="3454" y="5705"/>
                  </a:cubicBezTo>
                  <a:cubicBezTo>
                    <a:pt x="3503" y="5724"/>
                    <a:pt x="3560" y="5735"/>
                    <a:pt x="3617" y="5735"/>
                  </a:cubicBezTo>
                  <a:cubicBezTo>
                    <a:pt x="3757" y="5735"/>
                    <a:pt x="3898" y="5670"/>
                    <a:pt x="3921" y="5505"/>
                  </a:cubicBezTo>
                  <a:cubicBezTo>
                    <a:pt x="4188" y="3803"/>
                    <a:pt x="4388" y="2069"/>
                    <a:pt x="4422" y="301"/>
                  </a:cubicBezTo>
                  <a:cubicBezTo>
                    <a:pt x="4422" y="101"/>
                    <a:pt x="4263" y="1"/>
                    <a:pt x="4105"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0" name="Google Shape;1660;p7"/>
            <p:cNvSpPr/>
            <p:nvPr/>
          </p:nvSpPr>
          <p:spPr>
            <a:xfrm>
              <a:off x="2414165" y="4499638"/>
              <a:ext cx="169829" cy="203411"/>
            </a:xfrm>
            <a:custGeom>
              <a:avLst/>
              <a:gdLst/>
              <a:ahLst/>
              <a:cxnLst/>
              <a:rect l="l" t="t" r="r" b="b"/>
              <a:pathLst>
                <a:path w="5669" h="6790" extrusionOk="0">
                  <a:moveTo>
                    <a:pt x="5160" y="1"/>
                  </a:moveTo>
                  <a:cubicBezTo>
                    <a:pt x="5001" y="1"/>
                    <a:pt x="4851" y="101"/>
                    <a:pt x="4868" y="301"/>
                  </a:cubicBezTo>
                  <a:cubicBezTo>
                    <a:pt x="4993" y="2184"/>
                    <a:pt x="5030" y="4186"/>
                    <a:pt x="4617" y="6055"/>
                  </a:cubicBezTo>
                  <a:lnTo>
                    <a:pt x="4617" y="6055"/>
                  </a:lnTo>
                  <a:cubicBezTo>
                    <a:pt x="3266" y="5514"/>
                    <a:pt x="1838" y="5098"/>
                    <a:pt x="498" y="4537"/>
                  </a:cubicBezTo>
                  <a:cubicBezTo>
                    <a:pt x="462" y="4524"/>
                    <a:pt x="427" y="4518"/>
                    <a:pt x="395" y="4518"/>
                  </a:cubicBezTo>
                  <a:cubicBezTo>
                    <a:pt x="103" y="4518"/>
                    <a:pt x="1" y="5017"/>
                    <a:pt x="331" y="5138"/>
                  </a:cubicBezTo>
                  <a:cubicBezTo>
                    <a:pt x="1766" y="5738"/>
                    <a:pt x="3300" y="6172"/>
                    <a:pt x="4734" y="6772"/>
                  </a:cubicBezTo>
                  <a:cubicBezTo>
                    <a:pt x="4765" y="6784"/>
                    <a:pt x="4797" y="6790"/>
                    <a:pt x="4828" y="6790"/>
                  </a:cubicBezTo>
                  <a:cubicBezTo>
                    <a:pt x="4969" y="6790"/>
                    <a:pt x="5107" y="6681"/>
                    <a:pt x="5135" y="6572"/>
                  </a:cubicBezTo>
                  <a:cubicBezTo>
                    <a:pt x="5668" y="4537"/>
                    <a:pt x="5635" y="2369"/>
                    <a:pt x="5502" y="301"/>
                  </a:cubicBezTo>
                  <a:cubicBezTo>
                    <a:pt x="5485" y="101"/>
                    <a:pt x="5318" y="1"/>
                    <a:pt x="51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1" name="Google Shape;1661;p7"/>
            <p:cNvSpPr/>
            <p:nvPr/>
          </p:nvSpPr>
          <p:spPr>
            <a:xfrm>
              <a:off x="2387774" y="4436702"/>
              <a:ext cx="121268" cy="140920"/>
            </a:xfrm>
            <a:custGeom>
              <a:avLst/>
              <a:gdLst/>
              <a:ahLst/>
              <a:cxnLst/>
              <a:rect l="l" t="t" r="r" b="b"/>
              <a:pathLst>
                <a:path w="4048" h="4704" extrusionOk="0">
                  <a:moveTo>
                    <a:pt x="3731" y="0"/>
                  </a:moveTo>
                  <a:cubicBezTo>
                    <a:pt x="3572" y="0"/>
                    <a:pt x="3414" y="100"/>
                    <a:pt x="3414" y="300"/>
                  </a:cubicBezTo>
                  <a:cubicBezTo>
                    <a:pt x="3414" y="1554"/>
                    <a:pt x="3443" y="2807"/>
                    <a:pt x="3253" y="4061"/>
                  </a:cubicBezTo>
                  <a:lnTo>
                    <a:pt x="3253" y="4061"/>
                  </a:lnTo>
                  <a:cubicBezTo>
                    <a:pt x="2335" y="4000"/>
                    <a:pt x="1404" y="3626"/>
                    <a:pt x="612" y="3169"/>
                  </a:cubicBezTo>
                  <a:cubicBezTo>
                    <a:pt x="561" y="3138"/>
                    <a:pt x="510" y="3125"/>
                    <a:pt x="461" y="3125"/>
                  </a:cubicBezTo>
                  <a:cubicBezTo>
                    <a:pt x="193" y="3125"/>
                    <a:pt x="1" y="3538"/>
                    <a:pt x="312" y="3736"/>
                  </a:cubicBezTo>
                  <a:cubicBezTo>
                    <a:pt x="1246" y="4270"/>
                    <a:pt x="2380" y="4670"/>
                    <a:pt x="3514" y="4703"/>
                  </a:cubicBezTo>
                  <a:cubicBezTo>
                    <a:pt x="3614" y="4703"/>
                    <a:pt x="3781" y="4603"/>
                    <a:pt x="3814" y="4470"/>
                  </a:cubicBezTo>
                  <a:cubicBezTo>
                    <a:pt x="4048" y="3102"/>
                    <a:pt x="4048" y="1701"/>
                    <a:pt x="4048" y="300"/>
                  </a:cubicBezTo>
                  <a:cubicBezTo>
                    <a:pt x="4048" y="100"/>
                    <a:pt x="3889" y="0"/>
                    <a:pt x="3731"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2" name="Google Shape;1662;p7"/>
            <p:cNvSpPr/>
            <p:nvPr/>
          </p:nvSpPr>
          <p:spPr>
            <a:xfrm>
              <a:off x="2915677" y="4698483"/>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3" name="Google Shape;1663;p7"/>
            <p:cNvSpPr/>
            <p:nvPr/>
          </p:nvSpPr>
          <p:spPr>
            <a:xfrm>
              <a:off x="2880719" y="4656515"/>
              <a:ext cx="34002" cy="26003"/>
            </a:xfrm>
            <a:custGeom>
              <a:avLst/>
              <a:gdLst/>
              <a:ahLst/>
              <a:cxnLst/>
              <a:rect l="l" t="t" r="r" b="b"/>
              <a:pathLst>
                <a:path w="1135" h="868"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4" name="Google Shape;1664;p7"/>
            <p:cNvSpPr/>
            <p:nvPr/>
          </p:nvSpPr>
          <p:spPr>
            <a:xfrm>
              <a:off x="2866730" y="4715467"/>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5" name="Google Shape;1665;p7"/>
            <p:cNvSpPr/>
            <p:nvPr/>
          </p:nvSpPr>
          <p:spPr>
            <a:xfrm>
              <a:off x="2392088" y="4963289"/>
              <a:ext cx="34002" cy="26003"/>
            </a:xfrm>
            <a:custGeom>
              <a:avLst/>
              <a:gdLst/>
              <a:ahLst/>
              <a:cxnLst/>
              <a:rect l="l" t="t" r="r" b="b"/>
              <a:pathLst>
                <a:path w="1135"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6" name="Google Shape;1666;p7"/>
            <p:cNvSpPr/>
            <p:nvPr/>
          </p:nvSpPr>
          <p:spPr>
            <a:xfrm>
              <a:off x="2402093" y="4907332"/>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7" name="Google Shape;1667;p7"/>
            <p:cNvSpPr/>
            <p:nvPr/>
          </p:nvSpPr>
          <p:spPr>
            <a:xfrm>
              <a:off x="2458049" y="4949299"/>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8" name="Google Shape;1668;p7"/>
            <p:cNvSpPr/>
            <p:nvPr/>
          </p:nvSpPr>
          <p:spPr>
            <a:xfrm>
              <a:off x="2541984" y="4390721"/>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9" name="Google Shape;1669;p7"/>
            <p:cNvSpPr/>
            <p:nvPr/>
          </p:nvSpPr>
          <p:spPr>
            <a:xfrm>
              <a:off x="2504001" y="4373736"/>
              <a:ext cx="33013" cy="26003"/>
            </a:xfrm>
            <a:custGeom>
              <a:avLst/>
              <a:gdLst/>
              <a:ahLst/>
              <a:cxnLst/>
              <a:rect l="l" t="t" r="r" b="b"/>
              <a:pathLst>
                <a:path w="1102" h="868" extrusionOk="0">
                  <a:moveTo>
                    <a:pt x="535" y="1"/>
                  </a:moveTo>
                  <a:cubicBezTo>
                    <a:pt x="1" y="1"/>
                    <a:pt x="1" y="868"/>
                    <a:pt x="535" y="868"/>
                  </a:cubicBezTo>
                  <a:cubicBezTo>
                    <a:pt x="1102" y="868"/>
                    <a:pt x="1102" y="1"/>
                    <a:pt x="535"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0" name="Google Shape;1670;p7"/>
            <p:cNvSpPr/>
            <p:nvPr/>
          </p:nvSpPr>
          <p:spPr>
            <a:xfrm>
              <a:off x="2357130" y="4586569"/>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1" name="Google Shape;1671;p7"/>
            <p:cNvSpPr/>
            <p:nvPr/>
          </p:nvSpPr>
          <p:spPr>
            <a:xfrm>
              <a:off x="2357130" y="4621557"/>
              <a:ext cx="34002" cy="26003"/>
            </a:xfrm>
            <a:custGeom>
              <a:avLst/>
              <a:gdLst/>
              <a:ahLst/>
              <a:cxnLst/>
              <a:rect l="l" t="t" r="r" b="b"/>
              <a:pathLst>
                <a:path w="1135" h="868" extrusionOk="0">
                  <a:moveTo>
                    <a:pt x="567" y="0"/>
                  </a:moveTo>
                  <a:cubicBezTo>
                    <a:pt x="0" y="0"/>
                    <a:pt x="0" y="867"/>
                    <a:pt x="567" y="867"/>
                  </a:cubicBezTo>
                  <a:cubicBezTo>
                    <a:pt x="1134" y="867"/>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2" name="Google Shape;1672;p7"/>
            <p:cNvSpPr/>
            <p:nvPr/>
          </p:nvSpPr>
          <p:spPr>
            <a:xfrm>
              <a:off x="2880719" y="5026225"/>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3" name="Google Shape;1673;p7"/>
            <p:cNvSpPr/>
            <p:nvPr/>
          </p:nvSpPr>
          <p:spPr>
            <a:xfrm>
              <a:off x="2677861" y="5183102"/>
              <a:ext cx="34032" cy="27022"/>
            </a:xfrm>
            <a:custGeom>
              <a:avLst/>
              <a:gdLst/>
              <a:ahLst/>
              <a:cxnLst/>
              <a:rect l="l" t="t" r="r" b="b"/>
              <a:pathLst>
                <a:path w="1136" h="902" extrusionOk="0">
                  <a:moveTo>
                    <a:pt x="568" y="1"/>
                  </a:moveTo>
                  <a:cubicBezTo>
                    <a:pt x="1" y="1"/>
                    <a:pt x="1" y="902"/>
                    <a:pt x="568" y="902"/>
                  </a:cubicBezTo>
                  <a:cubicBezTo>
                    <a:pt x="1135" y="902"/>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4" name="Google Shape;1674;p7"/>
            <p:cNvSpPr/>
            <p:nvPr/>
          </p:nvSpPr>
          <p:spPr>
            <a:xfrm>
              <a:off x="2562953" y="4876358"/>
              <a:ext cx="34032" cy="26003"/>
            </a:xfrm>
            <a:custGeom>
              <a:avLst/>
              <a:gdLst/>
              <a:ahLst/>
              <a:cxnLst/>
              <a:rect l="l" t="t" r="r" b="b"/>
              <a:pathLst>
                <a:path w="1136"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5" name="Google Shape;1675;p7"/>
            <p:cNvSpPr/>
            <p:nvPr/>
          </p:nvSpPr>
          <p:spPr>
            <a:xfrm>
              <a:off x="2824762" y="4851375"/>
              <a:ext cx="34002" cy="26992"/>
            </a:xfrm>
            <a:custGeom>
              <a:avLst/>
              <a:gdLst/>
              <a:ahLst/>
              <a:cxnLst/>
              <a:rect l="l" t="t" r="r" b="b"/>
              <a:pathLst>
                <a:path w="1135" h="901" extrusionOk="0">
                  <a:moveTo>
                    <a:pt x="568" y="0"/>
                  </a:moveTo>
                  <a:cubicBezTo>
                    <a:pt x="0" y="0"/>
                    <a:pt x="0" y="901"/>
                    <a:pt x="568" y="901"/>
                  </a:cubicBezTo>
                  <a:cubicBezTo>
                    <a:pt x="1135" y="901"/>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676" name="Google Shape;1676;p7"/>
          <p:cNvGrpSpPr/>
          <p:nvPr/>
        </p:nvGrpSpPr>
        <p:grpSpPr>
          <a:xfrm flipH="1">
            <a:off x="-269888" y="6180598"/>
            <a:ext cx="1163854" cy="522281"/>
            <a:chOff x="8502760" y="3542528"/>
            <a:chExt cx="711519" cy="319269"/>
          </a:xfrm>
        </p:grpSpPr>
        <p:sp>
          <p:nvSpPr>
            <p:cNvPr id="1677" name="Google Shape;1677;p7"/>
            <p:cNvSpPr/>
            <p:nvPr/>
          </p:nvSpPr>
          <p:spPr>
            <a:xfrm>
              <a:off x="8526724" y="3663878"/>
              <a:ext cx="687555" cy="166504"/>
            </a:xfrm>
            <a:custGeom>
              <a:avLst/>
              <a:gdLst/>
              <a:ahLst/>
              <a:cxnLst/>
              <a:rect l="l" t="t" r="r" b="b"/>
              <a:pathLst>
                <a:path w="22951" h="5558" extrusionOk="0">
                  <a:moveTo>
                    <a:pt x="371" y="1"/>
                  </a:moveTo>
                  <a:cubicBezTo>
                    <a:pt x="1" y="1"/>
                    <a:pt x="11" y="603"/>
                    <a:pt x="401" y="636"/>
                  </a:cubicBezTo>
                  <a:cubicBezTo>
                    <a:pt x="2336" y="803"/>
                    <a:pt x="4170" y="1403"/>
                    <a:pt x="5972" y="2070"/>
                  </a:cubicBezTo>
                  <a:cubicBezTo>
                    <a:pt x="7739" y="2704"/>
                    <a:pt x="9541" y="3271"/>
                    <a:pt x="11275" y="3972"/>
                  </a:cubicBezTo>
                  <a:cubicBezTo>
                    <a:pt x="13043" y="4672"/>
                    <a:pt x="14778" y="5272"/>
                    <a:pt x="16679" y="5439"/>
                  </a:cubicBezTo>
                  <a:cubicBezTo>
                    <a:pt x="17549" y="5528"/>
                    <a:pt x="18411" y="5557"/>
                    <a:pt x="19274" y="5557"/>
                  </a:cubicBezTo>
                  <a:cubicBezTo>
                    <a:pt x="20363" y="5557"/>
                    <a:pt x="21451" y="5510"/>
                    <a:pt x="22550" y="5473"/>
                  </a:cubicBezTo>
                  <a:cubicBezTo>
                    <a:pt x="22950" y="5439"/>
                    <a:pt x="22950" y="4839"/>
                    <a:pt x="22550" y="4839"/>
                  </a:cubicBezTo>
                  <a:cubicBezTo>
                    <a:pt x="21467" y="4895"/>
                    <a:pt x="20373" y="4940"/>
                    <a:pt x="19275" y="4940"/>
                  </a:cubicBezTo>
                  <a:cubicBezTo>
                    <a:pt x="18412" y="4940"/>
                    <a:pt x="17546" y="4912"/>
                    <a:pt x="16679" y="4839"/>
                  </a:cubicBezTo>
                  <a:cubicBezTo>
                    <a:pt x="14711" y="4639"/>
                    <a:pt x="12943" y="3972"/>
                    <a:pt x="11075" y="3238"/>
                  </a:cubicBezTo>
                  <a:cubicBezTo>
                    <a:pt x="9341" y="2537"/>
                    <a:pt x="7573" y="1970"/>
                    <a:pt x="5805" y="1336"/>
                  </a:cubicBezTo>
                  <a:cubicBezTo>
                    <a:pt x="4037" y="703"/>
                    <a:pt x="2269" y="169"/>
                    <a:pt x="401" y="2"/>
                  </a:cubicBezTo>
                  <a:cubicBezTo>
                    <a:pt x="391" y="1"/>
                    <a:pt x="381" y="1"/>
                    <a:pt x="371"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8" name="Google Shape;1678;p7"/>
            <p:cNvSpPr/>
            <p:nvPr/>
          </p:nvSpPr>
          <p:spPr>
            <a:xfrm>
              <a:off x="8656460" y="3580482"/>
              <a:ext cx="187055" cy="259702"/>
            </a:xfrm>
            <a:custGeom>
              <a:avLst/>
              <a:gdLst/>
              <a:ahLst/>
              <a:cxnLst/>
              <a:rect l="l" t="t" r="r" b="b"/>
              <a:pathLst>
                <a:path w="6244" h="8669" extrusionOk="0">
                  <a:moveTo>
                    <a:pt x="1198" y="0"/>
                  </a:moveTo>
                  <a:cubicBezTo>
                    <a:pt x="951" y="0"/>
                    <a:pt x="739" y="310"/>
                    <a:pt x="973" y="518"/>
                  </a:cubicBezTo>
                  <a:cubicBezTo>
                    <a:pt x="2793" y="2018"/>
                    <a:pt x="3941" y="4099"/>
                    <a:pt x="5498" y="5825"/>
                  </a:cubicBezTo>
                  <a:lnTo>
                    <a:pt x="5498" y="5825"/>
                  </a:lnTo>
                  <a:cubicBezTo>
                    <a:pt x="4123" y="7069"/>
                    <a:pt x="2051" y="7518"/>
                    <a:pt x="340" y="8056"/>
                  </a:cubicBezTo>
                  <a:cubicBezTo>
                    <a:pt x="1" y="8149"/>
                    <a:pt x="117" y="8668"/>
                    <a:pt x="426" y="8668"/>
                  </a:cubicBezTo>
                  <a:cubicBezTo>
                    <a:pt x="452" y="8668"/>
                    <a:pt x="478" y="8665"/>
                    <a:pt x="506" y="8657"/>
                  </a:cubicBezTo>
                  <a:cubicBezTo>
                    <a:pt x="2441" y="8056"/>
                    <a:pt x="4676" y="7556"/>
                    <a:pt x="6144" y="6055"/>
                  </a:cubicBezTo>
                  <a:cubicBezTo>
                    <a:pt x="6244" y="5955"/>
                    <a:pt x="6244" y="5755"/>
                    <a:pt x="6144" y="5621"/>
                  </a:cubicBezTo>
                  <a:cubicBezTo>
                    <a:pt x="4476" y="3853"/>
                    <a:pt x="3308" y="1652"/>
                    <a:pt x="1407" y="84"/>
                  </a:cubicBezTo>
                  <a:cubicBezTo>
                    <a:pt x="1341" y="25"/>
                    <a:pt x="1268" y="0"/>
                    <a:pt x="119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9" name="Google Shape;1679;p7"/>
            <p:cNvSpPr/>
            <p:nvPr/>
          </p:nvSpPr>
          <p:spPr>
            <a:xfrm>
              <a:off x="8576689" y="3749640"/>
              <a:ext cx="258833" cy="29239"/>
            </a:xfrm>
            <a:custGeom>
              <a:avLst/>
              <a:gdLst/>
              <a:ahLst/>
              <a:cxnLst/>
              <a:rect l="l" t="t" r="r" b="b"/>
              <a:pathLst>
                <a:path w="8640" h="976" extrusionOk="0">
                  <a:moveTo>
                    <a:pt x="7633" y="0"/>
                  </a:moveTo>
                  <a:cubicBezTo>
                    <a:pt x="5209" y="0"/>
                    <a:pt x="2836" y="341"/>
                    <a:pt x="434" y="341"/>
                  </a:cubicBezTo>
                  <a:cubicBezTo>
                    <a:pt x="0" y="341"/>
                    <a:pt x="0" y="975"/>
                    <a:pt x="434" y="975"/>
                  </a:cubicBezTo>
                  <a:cubicBezTo>
                    <a:pt x="2836" y="975"/>
                    <a:pt x="5209" y="634"/>
                    <a:pt x="7633" y="634"/>
                  </a:cubicBezTo>
                  <a:cubicBezTo>
                    <a:pt x="7835" y="634"/>
                    <a:pt x="8037" y="636"/>
                    <a:pt x="8240" y="642"/>
                  </a:cubicBezTo>
                  <a:cubicBezTo>
                    <a:pt x="8640" y="642"/>
                    <a:pt x="8640" y="8"/>
                    <a:pt x="8240" y="8"/>
                  </a:cubicBezTo>
                  <a:cubicBezTo>
                    <a:pt x="8037" y="3"/>
                    <a:pt x="7835" y="0"/>
                    <a:pt x="7633"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0" name="Google Shape;1680;p7"/>
            <p:cNvSpPr/>
            <p:nvPr/>
          </p:nvSpPr>
          <p:spPr>
            <a:xfrm>
              <a:off x="8619286" y="3621790"/>
              <a:ext cx="206347" cy="133131"/>
            </a:xfrm>
            <a:custGeom>
              <a:avLst/>
              <a:gdLst/>
              <a:ahLst/>
              <a:cxnLst/>
              <a:rect l="l" t="t" r="r" b="b"/>
              <a:pathLst>
                <a:path w="6888" h="4444" extrusionOk="0">
                  <a:moveTo>
                    <a:pt x="486" y="1"/>
                  </a:moveTo>
                  <a:cubicBezTo>
                    <a:pt x="130" y="1"/>
                    <a:pt x="0" y="545"/>
                    <a:pt x="380" y="640"/>
                  </a:cubicBezTo>
                  <a:cubicBezTo>
                    <a:pt x="980" y="740"/>
                    <a:pt x="1514" y="1107"/>
                    <a:pt x="2014" y="1474"/>
                  </a:cubicBezTo>
                  <a:cubicBezTo>
                    <a:pt x="2481" y="1807"/>
                    <a:pt x="2948" y="2108"/>
                    <a:pt x="3449" y="2408"/>
                  </a:cubicBezTo>
                  <a:cubicBezTo>
                    <a:pt x="4416" y="2975"/>
                    <a:pt x="5517" y="3475"/>
                    <a:pt x="6251" y="4342"/>
                  </a:cubicBezTo>
                  <a:cubicBezTo>
                    <a:pt x="6306" y="4414"/>
                    <a:pt x="6375" y="4444"/>
                    <a:pt x="6444" y="4444"/>
                  </a:cubicBezTo>
                  <a:cubicBezTo>
                    <a:pt x="6665" y="4444"/>
                    <a:pt x="6888" y="4138"/>
                    <a:pt x="6684" y="3909"/>
                  </a:cubicBezTo>
                  <a:cubicBezTo>
                    <a:pt x="5917" y="2975"/>
                    <a:pt x="4750" y="2474"/>
                    <a:pt x="3749" y="1874"/>
                  </a:cubicBezTo>
                  <a:cubicBezTo>
                    <a:pt x="3248" y="1574"/>
                    <a:pt x="2781" y="1240"/>
                    <a:pt x="2281" y="907"/>
                  </a:cubicBezTo>
                  <a:cubicBezTo>
                    <a:pt x="1747" y="540"/>
                    <a:pt x="1180" y="173"/>
                    <a:pt x="547" y="6"/>
                  </a:cubicBezTo>
                  <a:cubicBezTo>
                    <a:pt x="526" y="3"/>
                    <a:pt x="505" y="1"/>
                    <a:pt x="48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1" name="Google Shape;1681;p7"/>
            <p:cNvSpPr/>
            <p:nvPr/>
          </p:nvSpPr>
          <p:spPr>
            <a:xfrm>
              <a:off x="8663620" y="3542528"/>
              <a:ext cx="60993" cy="55991"/>
            </a:xfrm>
            <a:custGeom>
              <a:avLst/>
              <a:gdLst/>
              <a:ahLst/>
              <a:cxnLst/>
              <a:rect l="l" t="t" r="r" b="b"/>
              <a:pathLst>
                <a:path w="2036" h="1869" extrusionOk="0">
                  <a:moveTo>
                    <a:pt x="951" y="0"/>
                  </a:moveTo>
                  <a:cubicBezTo>
                    <a:pt x="726" y="0"/>
                    <a:pt x="501" y="83"/>
                    <a:pt x="334" y="250"/>
                  </a:cubicBezTo>
                  <a:cubicBezTo>
                    <a:pt x="1" y="584"/>
                    <a:pt x="1" y="1151"/>
                    <a:pt x="334" y="1484"/>
                  </a:cubicBezTo>
                  <a:lnTo>
                    <a:pt x="468" y="1618"/>
                  </a:lnTo>
                  <a:cubicBezTo>
                    <a:pt x="634" y="1785"/>
                    <a:pt x="860" y="1868"/>
                    <a:pt x="1085" y="1868"/>
                  </a:cubicBezTo>
                  <a:cubicBezTo>
                    <a:pt x="1310" y="1868"/>
                    <a:pt x="1535" y="1785"/>
                    <a:pt x="1702" y="1618"/>
                  </a:cubicBezTo>
                  <a:cubicBezTo>
                    <a:pt x="2035" y="1284"/>
                    <a:pt x="2035" y="717"/>
                    <a:pt x="1702" y="350"/>
                  </a:cubicBezTo>
                  <a:lnTo>
                    <a:pt x="1568" y="250"/>
                  </a:lnTo>
                  <a:cubicBezTo>
                    <a:pt x="1402" y="83"/>
                    <a:pt x="1176" y="0"/>
                    <a:pt x="951"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2" name="Google Shape;1682;p7"/>
            <p:cNvSpPr/>
            <p:nvPr/>
          </p:nvSpPr>
          <p:spPr>
            <a:xfrm>
              <a:off x="8595681" y="3598335"/>
              <a:ext cx="60993" cy="54253"/>
            </a:xfrm>
            <a:custGeom>
              <a:avLst/>
              <a:gdLst/>
              <a:ahLst/>
              <a:cxnLst/>
              <a:rect l="l" t="t" r="r" b="b"/>
              <a:pathLst>
                <a:path w="2036" h="1811" extrusionOk="0">
                  <a:moveTo>
                    <a:pt x="1031" y="1"/>
                  </a:moveTo>
                  <a:cubicBezTo>
                    <a:pt x="966" y="1"/>
                    <a:pt x="900" y="8"/>
                    <a:pt x="834" y="22"/>
                  </a:cubicBezTo>
                  <a:cubicBezTo>
                    <a:pt x="734" y="55"/>
                    <a:pt x="667" y="88"/>
                    <a:pt x="601" y="155"/>
                  </a:cubicBezTo>
                  <a:cubicBezTo>
                    <a:pt x="200" y="322"/>
                    <a:pt x="0" y="756"/>
                    <a:pt x="100" y="1156"/>
                  </a:cubicBezTo>
                  <a:cubicBezTo>
                    <a:pt x="215" y="1557"/>
                    <a:pt x="600" y="1811"/>
                    <a:pt x="1003" y="1811"/>
                  </a:cubicBezTo>
                  <a:cubicBezTo>
                    <a:pt x="1069" y="1811"/>
                    <a:pt x="1135" y="1804"/>
                    <a:pt x="1201" y="1790"/>
                  </a:cubicBezTo>
                  <a:cubicBezTo>
                    <a:pt x="1268" y="1756"/>
                    <a:pt x="1368" y="1723"/>
                    <a:pt x="1435" y="1656"/>
                  </a:cubicBezTo>
                  <a:cubicBezTo>
                    <a:pt x="1802" y="1490"/>
                    <a:pt x="2035" y="1056"/>
                    <a:pt x="1902" y="656"/>
                  </a:cubicBezTo>
                  <a:cubicBezTo>
                    <a:pt x="1787" y="254"/>
                    <a:pt x="1426" y="1"/>
                    <a:pt x="1031" y="1"/>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3" name="Google Shape;1683;p7"/>
            <p:cNvSpPr/>
            <p:nvPr/>
          </p:nvSpPr>
          <p:spPr>
            <a:xfrm>
              <a:off x="8502760" y="3644946"/>
              <a:ext cx="67974" cy="52995"/>
            </a:xfrm>
            <a:custGeom>
              <a:avLst/>
              <a:gdLst/>
              <a:ahLst/>
              <a:cxnLst/>
              <a:rect l="l" t="t" r="r" b="b"/>
              <a:pathLst>
                <a:path w="2269" h="1769" extrusionOk="0">
                  <a:moveTo>
                    <a:pt x="1134" y="0"/>
                  </a:moveTo>
                  <a:cubicBezTo>
                    <a:pt x="0" y="0"/>
                    <a:pt x="0" y="1768"/>
                    <a:pt x="1134" y="1768"/>
                  </a:cubicBezTo>
                  <a:cubicBezTo>
                    <a:pt x="2268" y="1768"/>
                    <a:pt x="2268" y="0"/>
                    <a:pt x="1134"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4" name="Google Shape;1684;p7"/>
            <p:cNvSpPr/>
            <p:nvPr/>
          </p:nvSpPr>
          <p:spPr>
            <a:xfrm>
              <a:off x="8548711" y="3744847"/>
              <a:ext cx="66985" cy="52995"/>
            </a:xfrm>
            <a:custGeom>
              <a:avLst/>
              <a:gdLst/>
              <a:ahLst/>
              <a:cxnLst/>
              <a:rect l="l" t="t" r="r" b="b"/>
              <a:pathLst>
                <a:path w="2236" h="1769" extrusionOk="0">
                  <a:moveTo>
                    <a:pt x="1135" y="1"/>
                  </a:moveTo>
                  <a:cubicBezTo>
                    <a:pt x="0" y="1"/>
                    <a:pt x="0" y="1769"/>
                    <a:pt x="1135" y="1769"/>
                  </a:cubicBezTo>
                  <a:cubicBezTo>
                    <a:pt x="2235" y="1769"/>
                    <a:pt x="2235" y="1"/>
                    <a:pt x="1135" y="1"/>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5" name="Google Shape;1685;p7"/>
            <p:cNvSpPr/>
            <p:nvPr/>
          </p:nvSpPr>
          <p:spPr>
            <a:xfrm>
              <a:off x="8630639" y="3809820"/>
              <a:ext cx="66985" cy="51976"/>
            </a:xfrm>
            <a:custGeom>
              <a:avLst/>
              <a:gdLst/>
              <a:ahLst/>
              <a:cxnLst/>
              <a:rect l="l" t="t" r="r" b="b"/>
              <a:pathLst>
                <a:path w="2236" h="1735" extrusionOk="0">
                  <a:moveTo>
                    <a:pt x="1135" y="0"/>
                  </a:moveTo>
                  <a:cubicBezTo>
                    <a:pt x="1" y="0"/>
                    <a:pt x="1" y="1735"/>
                    <a:pt x="1135" y="1735"/>
                  </a:cubicBezTo>
                  <a:cubicBezTo>
                    <a:pt x="2236" y="1735"/>
                    <a:pt x="2236" y="0"/>
                    <a:pt x="1135"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686" name="Google Shape;1686;p7"/>
          <p:cNvGrpSpPr/>
          <p:nvPr/>
        </p:nvGrpSpPr>
        <p:grpSpPr>
          <a:xfrm flipH="1">
            <a:off x="-186014" y="-101851"/>
            <a:ext cx="1079972" cy="1107545"/>
            <a:chOff x="7973149" y="-201092"/>
            <a:chExt cx="1116750" cy="1145263"/>
          </a:xfrm>
        </p:grpSpPr>
        <p:sp>
          <p:nvSpPr>
            <p:cNvPr id="1687" name="Google Shape;1687;p7"/>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8" name="Google Shape;1688;p7"/>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9" name="Google Shape;1689;p7"/>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0" name="Google Shape;1690;p7"/>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1" name="Google Shape;1691;p7"/>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2" name="Google Shape;1692;p7"/>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3" name="Google Shape;1693;p7"/>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4" name="Google Shape;1694;p7"/>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5" name="Google Shape;1695;p7"/>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6" name="Google Shape;1696;p7"/>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7" name="Google Shape;1697;p7"/>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8" name="Google Shape;1698;p7"/>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9" name="Google Shape;1699;p7"/>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0" name="Google Shape;1700;p7"/>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1" name="Google Shape;1701;p7"/>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2" name="Google Shape;1702;p7"/>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3" name="Google Shape;1703;p7"/>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4" name="Google Shape;1704;p7"/>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5" name="Google Shape;1705;p7"/>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6" name="Google Shape;1706;p7"/>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7" name="Google Shape;1707;p7"/>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8" name="Google Shape;1708;p7"/>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9" name="Google Shape;1709;p7"/>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0" name="Google Shape;1710;p7"/>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1" name="Google Shape;1711;p7"/>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2" name="Google Shape;1712;p7"/>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3" name="Google Shape;1713;p7"/>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4" name="Google Shape;1714;p7"/>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5" name="Google Shape;1715;p7"/>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6" name="Google Shape;1716;p7"/>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7" name="Google Shape;1717;p7"/>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8" name="Google Shape;1718;p7"/>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9" name="Google Shape;1719;p7"/>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0" name="Google Shape;1720;p7"/>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1" name="Google Shape;1721;p7"/>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2" name="Google Shape;1722;p7"/>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3" name="Google Shape;1723;p7"/>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4" name="Google Shape;1724;p7"/>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5" name="Google Shape;1725;p7"/>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6" name="Google Shape;1726;p7"/>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7" name="Google Shape;1727;p7"/>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8" name="Google Shape;1728;p7"/>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9" name="Google Shape;1729;p7"/>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0" name="Google Shape;1730;p7"/>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1" name="Google Shape;1731;p7"/>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2" name="Google Shape;1732;p7"/>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3" name="Google Shape;1733;p7"/>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4" name="Google Shape;1734;p7"/>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5" name="Google Shape;1735;p7"/>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6" name="Google Shape;1736;p7"/>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7" name="Google Shape;1737;p7"/>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8" name="Google Shape;1738;p7"/>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9" name="Google Shape;1739;p7"/>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40" name="Google Shape;1740;p7"/>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41" name="Google Shape;1741;p7"/>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42" name="Google Shape;1742;p7"/>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43" name="Google Shape;1743;p7"/>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44" name="Google Shape;1744;p7"/>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45" name="Google Shape;1745;p7"/>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46" name="Google Shape;1746;p7"/>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47" name="Google Shape;1747;p7"/>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748" name="Google Shape;1748;p7"/>
          <p:cNvGrpSpPr/>
          <p:nvPr/>
        </p:nvGrpSpPr>
        <p:grpSpPr>
          <a:xfrm rot="5400000" flipH="1">
            <a:off x="1763424" y="16841"/>
            <a:ext cx="156581" cy="141111"/>
            <a:chOff x="7737341" y="1046941"/>
            <a:chExt cx="161913" cy="145916"/>
          </a:xfrm>
        </p:grpSpPr>
        <p:sp>
          <p:nvSpPr>
            <p:cNvPr id="1749" name="Google Shape;1749;p7"/>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50" name="Google Shape;1750;p7"/>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51" name="Google Shape;1751;p7"/>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752" name="Google Shape;1752;p7"/>
          <p:cNvSpPr txBox="1">
            <a:spLocks noGrp="1"/>
          </p:cNvSpPr>
          <p:nvPr>
            <p:ph type="subTitle" idx="2"/>
          </p:nvPr>
        </p:nvSpPr>
        <p:spPr>
          <a:xfrm>
            <a:off x="2457146" y="4676832"/>
            <a:ext cx="2702800" cy="558000"/>
          </a:xfrm>
          <a:prstGeom prst="rect">
            <a:avLst/>
          </a:prstGeom>
        </p:spPr>
        <p:txBody>
          <a:bodyPr spcFirstLastPara="1" wrap="square" lIns="91425" tIns="91425" rIns="91425" bIns="91425" anchor="t" anchorCtr="0">
            <a:noAutofit/>
          </a:bodyPr>
          <a:lstStyle>
            <a:lvl1pPr lvl="0" algn="ctr">
              <a:spcBef>
                <a:spcPts val="0"/>
              </a:spcBef>
              <a:spcAft>
                <a:spcPts val="0"/>
              </a:spcAft>
              <a:buSzPts val="2000"/>
              <a:buNone/>
              <a:defRPr/>
            </a:lvl1pPr>
            <a:lvl2pPr lvl="1">
              <a:spcBef>
                <a:spcPts val="0"/>
              </a:spcBef>
              <a:spcAft>
                <a:spcPts val="0"/>
              </a:spcAft>
              <a:buSzPts val="1600"/>
              <a:buNone/>
              <a:defRPr>
                <a:latin typeface="Maven Pro"/>
                <a:ea typeface="Maven Pro"/>
                <a:cs typeface="Maven Pro"/>
                <a:sym typeface="Maven Pro"/>
              </a:defRPr>
            </a:lvl2pPr>
            <a:lvl3pPr lvl="2">
              <a:spcBef>
                <a:spcPts val="0"/>
              </a:spcBef>
              <a:spcAft>
                <a:spcPts val="0"/>
              </a:spcAft>
              <a:buSzPts val="1600"/>
              <a:buNone/>
              <a:defRPr>
                <a:latin typeface="Maven Pro"/>
                <a:ea typeface="Maven Pro"/>
                <a:cs typeface="Maven Pro"/>
                <a:sym typeface="Maven Pro"/>
              </a:defRPr>
            </a:lvl3pPr>
            <a:lvl4pPr lvl="3">
              <a:spcBef>
                <a:spcPts val="0"/>
              </a:spcBef>
              <a:spcAft>
                <a:spcPts val="0"/>
              </a:spcAft>
              <a:buSzPts val="1600"/>
              <a:buNone/>
              <a:defRPr>
                <a:latin typeface="Maven Pro"/>
                <a:ea typeface="Maven Pro"/>
                <a:cs typeface="Maven Pro"/>
                <a:sym typeface="Maven Pro"/>
              </a:defRPr>
            </a:lvl4pPr>
            <a:lvl5pPr lvl="4">
              <a:spcBef>
                <a:spcPts val="0"/>
              </a:spcBef>
              <a:spcAft>
                <a:spcPts val="0"/>
              </a:spcAft>
              <a:buSzPts val="1600"/>
              <a:buNone/>
              <a:defRPr>
                <a:latin typeface="Maven Pro"/>
                <a:ea typeface="Maven Pro"/>
                <a:cs typeface="Maven Pro"/>
                <a:sym typeface="Maven Pro"/>
              </a:defRPr>
            </a:lvl5pPr>
            <a:lvl6pPr lvl="5">
              <a:spcBef>
                <a:spcPts val="0"/>
              </a:spcBef>
              <a:spcAft>
                <a:spcPts val="0"/>
              </a:spcAft>
              <a:buSzPts val="1600"/>
              <a:buNone/>
              <a:defRPr>
                <a:latin typeface="Maven Pro"/>
                <a:ea typeface="Maven Pro"/>
                <a:cs typeface="Maven Pro"/>
                <a:sym typeface="Maven Pro"/>
              </a:defRPr>
            </a:lvl6pPr>
            <a:lvl7pPr lvl="6">
              <a:spcBef>
                <a:spcPts val="0"/>
              </a:spcBef>
              <a:spcAft>
                <a:spcPts val="0"/>
              </a:spcAft>
              <a:buSzPts val="1600"/>
              <a:buNone/>
              <a:defRPr>
                <a:latin typeface="Maven Pro"/>
                <a:ea typeface="Maven Pro"/>
                <a:cs typeface="Maven Pro"/>
                <a:sym typeface="Maven Pro"/>
              </a:defRPr>
            </a:lvl7pPr>
            <a:lvl8pPr lvl="7">
              <a:spcBef>
                <a:spcPts val="0"/>
              </a:spcBef>
              <a:spcAft>
                <a:spcPts val="0"/>
              </a:spcAft>
              <a:buSzPts val="1600"/>
              <a:buNone/>
              <a:defRPr>
                <a:latin typeface="Maven Pro"/>
                <a:ea typeface="Maven Pro"/>
                <a:cs typeface="Maven Pro"/>
                <a:sym typeface="Maven Pro"/>
              </a:defRPr>
            </a:lvl8pPr>
            <a:lvl9pPr lvl="8">
              <a:spcBef>
                <a:spcPts val="0"/>
              </a:spcBef>
              <a:spcAft>
                <a:spcPts val="0"/>
              </a:spcAft>
              <a:buSzPts val="1600"/>
              <a:buNone/>
              <a:defRPr>
                <a:latin typeface="Maven Pro"/>
                <a:ea typeface="Maven Pro"/>
                <a:cs typeface="Maven Pro"/>
                <a:sym typeface="Maven Pro"/>
              </a:defRPr>
            </a:lvl9pPr>
          </a:lstStyle>
          <a:p>
            <a:endParaRPr/>
          </a:p>
        </p:txBody>
      </p:sp>
      <p:grpSp>
        <p:nvGrpSpPr>
          <p:cNvPr id="1753" name="Google Shape;1753;p7"/>
          <p:cNvGrpSpPr/>
          <p:nvPr/>
        </p:nvGrpSpPr>
        <p:grpSpPr>
          <a:xfrm>
            <a:off x="228352" y="-225509"/>
            <a:ext cx="916057" cy="918956"/>
            <a:chOff x="-566600" y="186057"/>
            <a:chExt cx="1240151" cy="1244074"/>
          </a:xfrm>
        </p:grpSpPr>
        <p:sp>
          <p:nvSpPr>
            <p:cNvPr id="1754" name="Google Shape;1754;p7"/>
            <p:cNvSpPr/>
            <p:nvPr/>
          </p:nvSpPr>
          <p:spPr>
            <a:xfrm>
              <a:off x="-566600" y="204000"/>
              <a:ext cx="1240151" cy="1226131"/>
            </a:xfrm>
            <a:custGeom>
              <a:avLst/>
              <a:gdLst/>
              <a:ahLst/>
              <a:cxnLst/>
              <a:rect l="l" t="t" r="r" b="b"/>
              <a:pathLst>
                <a:path w="41397" h="40929" extrusionOk="0">
                  <a:moveTo>
                    <a:pt x="7689" y="1"/>
                  </a:moveTo>
                  <a:cubicBezTo>
                    <a:pt x="7309" y="1"/>
                    <a:pt x="6925" y="11"/>
                    <a:pt x="6538" y="32"/>
                  </a:cubicBezTo>
                  <a:cubicBezTo>
                    <a:pt x="0" y="25317"/>
                    <a:pt x="37661" y="39661"/>
                    <a:pt x="41397" y="40928"/>
                  </a:cubicBezTo>
                  <a:lnTo>
                    <a:pt x="41397" y="40928"/>
                  </a:lnTo>
                  <a:cubicBezTo>
                    <a:pt x="40084" y="36336"/>
                    <a:pt x="30191" y="1"/>
                    <a:pt x="76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55" name="Google Shape;1755;p7"/>
            <p:cNvSpPr/>
            <p:nvPr/>
          </p:nvSpPr>
          <p:spPr>
            <a:xfrm>
              <a:off x="-400378" y="186057"/>
              <a:ext cx="958430" cy="1103125"/>
            </a:xfrm>
            <a:custGeom>
              <a:avLst/>
              <a:gdLst/>
              <a:ahLst/>
              <a:cxnLst/>
              <a:rect l="l" t="t" r="r" b="b"/>
              <a:pathLst>
                <a:path w="31993" h="36823" extrusionOk="0">
                  <a:moveTo>
                    <a:pt x="506" y="1"/>
                  </a:moveTo>
                  <a:cubicBezTo>
                    <a:pt x="248" y="1"/>
                    <a:pt x="0" y="194"/>
                    <a:pt x="122" y="498"/>
                  </a:cubicBezTo>
                  <a:cubicBezTo>
                    <a:pt x="1056" y="2733"/>
                    <a:pt x="3324" y="4134"/>
                    <a:pt x="5126" y="5668"/>
                  </a:cubicBezTo>
                  <a:cubicBezTo>
                    <a:pt x="7394" y="7603"/>
                    <a:pt x="9062" y="10205"/>
                    <a:pt x="10863" y="12573"/>
                  </a:cubicBezTo>
                  <a:cubicBezTo>
                    <a:pt x="14899" y="17877"/>
                    <a:pt x="19069" y="23147"/>
                    <a:pt x="23439" y="28184"/>
                  </a:cubicBezTo>
                  <a:cubicBezTo>
                    <a:pt x="25940" y="31086"/>
                    <a:pt x="28476" y="33922"/>
                    <a:pt x="31111" y="36690"/>
                  </a:cubicBezTo>
                  <a:cubicBezTo>
                    <a:pt x="31197" y="36784"/>
                    <a:pt x="31295" y="36823"/>
                    <a:pt x="31391" y="36823"/>
                  </a:cubicBezTo>
                  <a:cubicBezTo>
                    <a:pt x="31706" y="36823"/>
                    <a:pt x="31992" y="36405"/>
                    <a:pt x="31711" y="36123"/>
                  </a:cubicBezTo>
                  <a:cubicBezTo>
                    <a:pt x="27108" y="31287"/>
                    <a:pt x="22772" y="26216"/>
                    <a:pt x="18569" y="21046"/>
                  </a:cubicBezTo>
                  <a:cubicBezTo>
                    <a:pt x="16467" y="18444"/>
                    <a:pt x="14399" y="15809"/>
                    <a:pt x="12364" y="13140"/>
                  </a:cubicBezTo>
                  <a:cubicBezTo>
                    <a:pt x="11430" y="11939"/>
                    <a:pt x="10529" y="10739"/>
                    <a:pt x="9595" y="9504"/>
                  </a:cubicBezTo>
                  <a:cubicBezTo>
                    <a:pt x="8695" y="8303"/>
                    <a:pt x="7761" y="7036"/>
                    <a:pt x="6693" y="5968"/>
                  </a:cubicBezTo>
                  <a:cubicBezTo>
                    <a:pt x="5726" y="5001"/>
                    <a:pt x="4592" y="4167"/>
                    <a:pt x="3558" y="3300"/>
                  </a:cubicBezTo>
                  <a:cubicBezTo>
                    <a:pt x="2557" y="2466"/>
                    <a:pt x="1456" y="1499"/>
                    <a:pt x="923" y="264"/>
                  </a:cubicBezTo>
                  <a:cubicBezTo>
                    <a:pt x="844" y="81"/>
                    <a:pt x="673" y="1"/>
                    <a:pt x="506"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56" name="Google Shape;1756;p7"/>
            <p:cNvSpPr/>
            <p:nvPr/>
          </p:nvSpPr>
          <p:spPr>
            <a:xfrm>
              <a:off x="359679" y="1074115"/>
              <a:ext cx="149698" cy="162190"/>
            </a:xfrm>
            <a:custGeom>
              <a:avLst/>
              <a:gdLst/>
              <a:ahLst/>
              <a:cxnLst/>
              <a:rect l="l" t="t" r="r" b="b"/>
              <a:pathLst>
                <a:path w="4997" h="5414" extrusionOk="0">
                  <a:moveTo>
                    <a:pt x="2262" y="0"/>
                  </a:moveTo>
                  <a:cubicBezTo>
                    <a:pt x="1613" y="0"/>
                    <a:pt x="963" y="65"/>
                    <a:pt x="334" y="173"/>
                  </a:cubicBezTo>
                  <a:cubicBezTo>
                    <a:pt x="100" y="206"/>
                    <a:pt x="0" y="473"/>
                    <a:pt x="34" y="673"/>
                  </a:cubicBezTo>
                  <a:cubicBezTo>
                    <a:pt x="267" y="2108"/>
                    <a:pt x="367" y="3575"/>
                    <a:pt x="267" y="5010"/>
                  </a:cubicBezTo>
                  <a:cubicBezTo>
                    <a:pt x="234" y="5243"/>
                    <a:pt x="467" y="5410"/>
                    <a:pt x="668" y="5410"/>
                  </a:cubicBezTo>
                  <a:cubicBezTo>
                    <a:pt x="687" y="5412"/>
                    <a:pt x="706" y="5414"/>
                    <a:pt x="724" y="5414"/>
                  </a:cubicBezTo>
                  <a:cubicBezTo>
                    <a:pt x="954" y="5414"/>
                    <a:pt x="1070" y="5226"/>
                    <a:pt x="1101" y="5010"/>
                  </a:cubicBezTo>
                  <a:cubicBezTo>
                    <a:pt x="1191" y="3658"/>
                    <a:pt x="1119" y="2279"/>
                    <a:pt x="909" y="922"/>
                  </a:cubicBezTo>
                  <a:lnTo>
                    <a:pt x="909" y="922"/>
                  </a:lnTo>
                  <a:cubicBezTo>
                    <a:pt x="1351" y="861"/>
                    <a:pt x="1807" y="826"/>
                    <a:pt x="2265" y="826"/>
                  </a:cubicBezTo>
                  <a:cubicBezTo>
                    <a:pt x="2955" y="826"/>
                    <a:pt x="3649" y="907"/>
                    <a:pt x="4303" y="1107"/>
                  </a:cubicBezTo>
                  <a:cubicBezTo>
                    <a:pt x="4342" y="1117"/>
                    <a:pt x="4378" y="1122"/>
                    <a:pt x="4413" y="1122"/>
                  </a:cubicBezTo>
                  <a:cubicBezTo>
                    <a:pt x="4835" y="1122"/>
                    <a:pt x="4997" y="429"/>
                    <a:pt x="4504" y="306"/>
                  </a:cubicBezTo>
                  <a:cubicBezTo>
                    <a:pt x="3783" y="90"/>
                    <a:pt x="3023" y="0"/>
                    <a:pt x="2262"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57" name="Google Shape;1757;p7"/>
            <p:cNvSpPr/>
            <p:nvPr/>
          </p:nvSpPr>
          <p:spPr>
            <a:xfrm>
              <a:off x="236353" y="959656"/>
              <a:ext cx="203202" cy="189661"/>
            </a:xfrm>
            <a:custGeom>
              <a:avLst/>
              <a:gdLst/>
              <a:ahLst/>
              <a:cxnLst/>
              <a:rect l="l" t="t" r="r" b="b"/>
              <a:pathLst>
                <a:path w="6783" h="6331" extrusionOk="0">
                  <a:moveTo>
                    <a:pt x="3286" y="1"/>
                  </a:moveTo>
                  <a:cubicBezTo>
                    <a:pt x="2548" y="1"/>
                    <a:pt x="1812" y="24"/>
                    <a:pt x="1082" y="24"/>
                  </a:cubicBezTo>
                  <a:cubicBezTo>
                    <a:pt x="815" y="24"/>
                    <a:pt x="682" y="191"/>
                    <a:pt x="648" y="425"/>
                  </a:cubicBezTo>
                  <a:cubicBezTo>
                    <a:pt x="448" y="2226"/>
                    <a:pt x="548" y="4061"/>
                    <a:pt x="81" y="5795"/>
                  </a:cubicBezTo>
                  <a:cubicBezTo>
                    <a:pt x="0" y="6118"/>
                    <a:pt x="261" y="6331"/>
                    <a:pt x="510" y="6331"/>
                  </a:cubicBezTo>
                  <a:cubicBezTo>
                    <a:pt x="672" y="6331"/>
                    <a:pt x="829" y="6240"/>
                    <a:pt x="882" y="6029"/>
                  </a:cubicBezTo>
                  <a:cubicBezTo>
                    <a:pt x="1313" y="4335"/>
                    <a:pt x="1261" y="2585"/>
                    <a:pt x="1434" y="856"/>
                  </a:cubicBezTo>
                  <a:lnTo>
                    <a:pt x="1434" y="856"/>
                  </a:lnTo>
                  <a:cubicBezTo>
                    <a:pt x="2059" y="851"/>
                    <a:pt x="2689" y="832"/>
                    <a:pt x="3317" y="832"/>
                  </a:cubicBezTo>
                  <a:cubicBezTo>
                    <a:pt x="4249" y="832"/>
                    <a:pt x="5177" y="873"/>
                    <a:pt x="6085" y="1058"/>
                  </a:cubicBezTo>
                  <a:cubicBezTo>
                    <a:pt x="6125" y="1068"/>
                    <a:pt x="6162" y="1073"/>
                    <a:pt x="6198" y="1073"/>
                  </a:cubicBezTo>
                  <a:cubicBezTo>
                    <a:pt x="6645" y="1073"/>
                    <a:pt x="6782" y="351"/>
                    <a:pt x="6319" y="258"/>
                  </a:cubicBezTo>
                  <a:cubicBezTo>
                    <a:pt x="5315" y="45"/>
                    <a:pt x="4299" y="1"/>
                    <a:pt x="3286"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58" name="Google Shape;1758;p7"/>
            <p:cNvSpPr/>
            <p:nvPr/>
          </p:nvSpPr>
          <p:spPr>
            <a:xfrm>
              <a:off x="102362" y="806493"/>
              <a:ext cx="241368" cy="254848"/>
            </a:xfrm>
            <a:custGeom>
              <a:avLst/>
              <a:gdLst/>
              <a:ahLst/>
              <a:cxnLst/>
              <a:rect l="l" t="t" r="r" b="b"/>
              <a:pathLst>
                <a:path w="8057" h="8507" extrusionOk="0">
                  <a:moveTo>
                    <a:pt x="7523" y="0"/>
                  </a:moveTo>
                  <a:cubicBezTo>
                    <a:pt x="5421" y="0"/>
                    <a:pt x="3320" y="134"/>
                    <a:pt x="1252" y="501"/>
                  </a:cubicBezTo>
                  <a:cubicBezTo>
                    <a:pt x="1052" y="534"/>
                    <a:pt x="952" y="701"/>
                    <a:pt x="952" y="901"/>
                  </a:cubicBezTo>
                  <a:cubicBezTo>
                    <a:pt x="685" y="3303"/>
                    <a:pt x="18" y="5671"/>
                    <a:pt x="18" y="8106"/>
                  </a:cubicBezTo>
                  <a:cubicBezTo>
                    <a:pt x="1" y="8373"/>
                    <a:pt x="201" y="8506"/>
                    <a:pt x="405" y="8506"/>
                  </a:cubicBezTo>
                  <a:cubicBezTo>
                    <a:pt x="610" y="8506"/>
                    <a:pt x="818" y="8373"/>
                    <a:pt x="818" y="8106"/>
                  </a:cubicBezTo>
                  <a:cubicBezTo>
                    <a:pt x="850" y="5791"/>
                    <a:pt x="1455" y="3535"/>
                    <a:pt x="1715" y="1255"/>
                  </a:cubicBezTo>
                  <a:lnTo>
                    <a:pt x="1715" y="1255"/>
                  </a:lnTo>
                  <a:cubicBezTo>
                    <a:pt x="3631" y="926"/>
                    <a:pt x="5577" y="834"/>
                    <a:pt x="7523" y="834"/>
                  </a:cubicBezTo>
                  <a:cubicBezTo>
                    <a:pt x="8057" y="834"/>
                    <a:pt x="8057" y="0"/>
                    <a:pt x="7523"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59" name="Google Shape;1759;p7"/>
            <p:cNvSpPr/>
            <p:nvPr/>
          </p:nvSpPr>
          <p:spPr>
            <a:xfrm>
              <a:off x="-43999" y="621638"/>
              <a:ext cx="282829" cy="296819"/>
            </a:xfrm>
            <a:custGeom>
              <a:avLst/>
              <a:gdLst/>
              <a:ahLst/>
              <a:cxnLst/>
              <a:rect l="l" t="t" r="r" b="b"/>
              <a:pathLst>
                <a:path w="9441" h="9908" extrusionOk="0">
                  <a:moveTo>
                    <a:pt x="8906" y="0"/>
                  </a:moveTo>
                  <a:cubicBezTo>
                    <a:pt x="6405" y="0"/>
                    <a:pt x="3936" y="234"/>
                    <a:pt x="1468" y="334"/>
                  </a:cubicBezTo>
                  <a:cubicBezTo>
                    <a:pt x="1301" y="367"/>
                    <a:pt x="1068" y="467"/>
                    <a:pt x="1068" y="667"/>
                  </a:cubicBezTo>
                  <a:cubicBezTo>
                    <a:pt x="567" y="3569"/>
                    <a:pt x="0" y="6538"/>
                    <a:pt x="100" y="9507"/>
                  </a:cubicBezTo>
                  <a:cubicBezTo>
                    <a:pt x="117" y="9774"/>
                    <a:pt x="334" y="9907"/>
                    <a:pt x="542" y="9907"/>
                  </a:cubicBezTo>
                  <a:cubicBezTo>
                    <a:pt x="751" y="9907"/>
                    <a:pt x="951" y="9774"/>
                    <a:pt x="934" y="9507"/>
                  </a:cubicBezTo>
                  <a:cubicBezTo>
                    <a:pt x="837" y="6701"/>
                    <a:pt x="1333" y="3926"/>
                    <a:pt x="1818" y="1153"/>
                  </a:cubicBezTo>
                  <a:lnTo>
                    <a:pt x="1818" y="1153"/>
                  </a:lnTo>
                  <a:cubicBezTo>
                    <a:pt x="4173" y="1046"/>
                    <a:pt x="6555" y="834"/>
                    <a:pt x="8906" y="834"/>
                  </a:cubicBezTo>
                  <a:cubicBezTo>
                    <a:pt x="9440" y="834"/>
                    <a:pt x="9440" y="0"/>
                    <a:pt x="8906"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0" name="Google Shape;1760;p7"/>
            <p:cNvSpPr/>
            <p:nvPr/>
          </p:nvSpPr>
          <p:spPr>
            <a:xfrm>
              <a:off x="-193896" y="415126"/>
              <a:ext cx="286783" cy="363444"/>
            </a:xfrm>
            <a:custGeom>
              <a:avLst/>
              <a:gdLst/>
              <a:ahLst/>
              <a:cxnLst/>
              <a:rect l="l" t="t" r="r" b="b"/>
              <a:pathLst>
                <a:path w="9573" h="12132" extrusionOk="0">
                  <a:moveTo>
                    <a:pt x="1719" y="0"/>
                  </a:moveTo>
                  <a:cubicBezTo>
                    <a:pt x="1514" y="0"/>
                    <a:pt x="1308" y="7"/>
                    <a:pt x="1101" y="23"/>
                  </a:cubicBezTo>
                  <a:cubicBezTo>
                    <a:pt x="868" y="23"/>
                    <a:pt x="668" y="189"/>
                    <a:pt x="668" y="423"/>
                  </a:cubicBezTo>
                  <a:cubicBezTo>
                    <a:pt x="534" y="4192"/>
                    <a:pt x="1" y="7962"/>
                    <a:pt x="201" y="11731"/>
                  </a:cubicBezTo>
                  <a:cubicBezTo>
                    <a:pt x="217" y="11998"/>
                    <a:pt x="434" y="12131"/>
                    <a:pt x="643" y="12131"/>
                  </a:cubicBezTo>
                  <a:cubicBezTo>
                    <a:pt x="851" y="12131"/>
                    <a:pt x="1051" y="11998"/>
                    <a:pt x="1035" y="11731"/>
                  </a:cubicBezTo>
                  <a:cubicBezTo>
                    <a:pt x="842" y="8100"/>
                    <a:pt x="1361" y="4468"/>
                    <a:pt x="1489" y="837"/>
                  </a:cubicBezTo>
                  <a:lnTo>
                    <a:pt x="1489" y="837"/>
                  </a:lnTo>
                  <a:cubicBezTo>
                    <a:pt x="1566" y="835"/>
                    <a:pt x="1643" y="834"/>
                    <a:pt x="1719" y="834"/>
                  </a:cubicBezTo>
                  <a:cubicBezTo>
                    <a:pt x="3963" y="834"/>
                    <a:pt x="6146" y="1680"/>
                    <a:pt x="8389" y="1680"/>
                  </a:cubicBezTo>
                  <a:cubicBezTo>
                    <a:pt x="8594" y="1680"/>
                    <a:pt x="8800" y="1673"/>
                    <a:pt x="9007" y="1657"/>
                  </a:cubicBezTo>
                  <a:cubicBezTo>
                    <a:pt x="9530" y="1624"/>
                    <a:pt x="9573" y="822"/>
                    <a:pt x="9040" y="822"/>
                  </a:cubicBezTo>
                  <a:cubicBezTo>
                    <a:pt x="9029" y="822"/>
                    <a:pt x="9018" y="823"/>
                    <a:pt x="9007" y="823"/>
                  </a:cubicBezTo>
                  <a:cubicBezTo>
                    <a:pt x="8800" y="839"/>
                    <a:pt x="8594" y="846"/>
                    <a:pt x="8389" y="846"/>
                  </a:cubicBezTo>
                  <a:cubicBezTo>
                    <a:pt x="6146" y="846"/>
                    <a:pt x="3963" y="0"/>
                    <a:pt x="1719"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1" name="Google Shape;1761;p7"/>
            <p:cNvSpPr/>
            <p:nvPr/>
          </p:nvSpPr>
          <p:spPr>
            <a:xfrm>
              <a:off x="174824" y="717556"/>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2" name="Google Shape;1762;p7"/>
            <p:cNvSpPr/>
            <p:nvPr/>
          </p:nvSpPr>
          <p:spPr>
            <a:xfrm>
              <a:off x="205798" y="668609"/>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3" name="Google Shape;1763;p7"/>
            <p:cNvSpPr/>
            <p:nvPr/>
          </p:nvSpPr>
          <p:spPr>
            <a:xfrm>
              <a:off x="233776" y="710576"/>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4" name="Google Shape;1764;p7"/>
            <p:cNvSpPr/>
            <p:nvPr/>
          </p:nvSpPr>
          <p:spPr>
            <a:xfrm>
              <a:off x="142832" y="1088284"/>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5" name="Google Shape;1765;p7"/>
            <p:cNvSpPr/>
            <p:nvPr/>
          </p:nvSpPr>
          <p:spPr>
            <a:xfrm>
              <a:off x="167815" y="1028313"/>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6" name="Google Shape;1766;p7"/>
            <p:cNvSpPr/>
            <p:nvPr/>
          </p:nvSpPr>
          <p:spPr>
            <a:xfrm>
              <a:off x="195793" y="1088284"/>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7" name="Google Shape;1767;p7"/>
            <p:cNvSpPr/>
            <p:nvPr/>
          </p:nvSpPr>
          <p:spPr>
            <a:xfrm>
              <a:off x="565502" y="1228176"/>
              <a:ext cx="27022" cy="21000"/>
            </a:xfrm>
            <a:custGeom>
              <a:avLst/>
              <a:gdLst/>
              <a:ahLst/>
              <a:cxnLst/>
              <a:rect l="l" t="t" r="r" b="b"/>
              <a:pathLst>
                <a:path w="902" h="701" extrusionOk="0">
                  <a:moveTo>
                    <a:pt x="468" y="0"/>
                  </a:moveTo>
                  <a:cubicBezTo>
                    <a:pt x="1" y="0"/>
                    <a:pt x="1" y="701"/>
                    <a:pt x="468" y="701"/>
                  </a:cubicBezTo>
                  <a:cubicBezTo>
                    <a:pt x="902" y="667"/>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8" name="Google Shape;1768;p7"/>
            <p:cNvSpPr/>
            <p:nvPr/>
          </p:nvSpPr>
          <p:spPr>
            <a:xfrm>
              <a:off x="583505" y="1283114"/>
              <a:ext cx="27022" cy="21030"/>
            </a:xfrm>
            <a:custGeom>
              <a:avLst/>
              <a:gdLst/>
              <a:ahLst/>
              <a:cxnLst/>
              <a:rect l="l" t="t" r="r" b="b"/>
              <a:pathLst>
                <a:path w="902"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9" name="Google Shape;1769;p7"/>
            <p:cNvSpPr/>
            <p:nvPr/>
          </p:nvSpPr>
          <p:spPr>
            <a:xfrm>
              <a:off x="20944" y="550674"/>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0" name="Google Shape;1770;p7"/>
            <p:cNvSpPr/>
            <p:nvPr/>
          </p:nvSpPr>
          <p:spPr>
            <a:xfrm>
              <a:off x="37928" y="504722"/>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1" name="Google Shape;1771;p7"/>
            <p:cNvSpPr/>
            <p:nvPr/>
          </p:nvSpPr>
          <p:spPr>
            <a:xfrm>
              <a:off x="72886" y="539680"/>
              <a:ext cx="27022" cy="21030"/>
            </a:xfrm>
            <a:custGeom>
              <a:avLst/>
              <a:gdLst/>
              <a:ahLst/>
              <a:cxnLst/>
              <a:rect l="l" t="t" r="r" b="b"/>
              <a:pathLst>
                <a:path w="902" h="702" extrusionOk="0">
                  <a:moveTo>
                    <a:pt x="468" y="1"/>
                  </a:moveTo>
                  <a:cubicBezTo>
                    <a:pt x="1" y="1"/>
                    <a:pt x="1" y="701"/>
                    <a:pt x="468" y="701"/>
                  </a:cubicBezTo>
                  <a:cubicBezTo>
                    <a:pt x="902" y="701"/>
                    <a:pt x="902"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2" name="Google Shape;1772;p7"/>
            <p:cNvSpPr/>
            <p:nvPr/>
          </p:nvSpPr>
          <p:spPr>
            <a:xfrm>
              <a:off x="-313807" y="536685"/>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3" name="Google Shape;1773;p7"/>
            <p:cNvSpPr/>
            <p:nvPr/>
          </p:nvSpPr>
          <p:spPr>
            <a:xfrm>
              <a:off x="-289813" y="469735"/>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4" name="Google Shape;1774;p7"/>
            <p:cNvSpPr/>
            <p:nvPr/>
          </p:nvSpPr>
          <p:spPr>
            <a:xfrm>
              <a:off x="-247845" y="522696"/>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5" name="Google Shape;1775;p7"/>
            <p:cNvSpPr/>
            <p:nvPr/>
          </p:nvSpPr>
          <p:spPr>
            <a:xfrm>
              <a:off x="-56011" y="340836"/>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6" name="Google Shape;1776;p7"/>
            <p:cNvSpPr/>
            <p:nvPr/>
          </p:nvSpPr>
          <p:spPr>
            <a:xfrm>
              <a:off x="-10030" y="329843"/>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7" name="Google Shape;1777;p7"/>
            <p:cNvSpPr/>
            <p:nvPr/>
          </p:nvSpPr>
          <p:spPr>
            <a:xfrm>
              <a:off x="-70001" y="69356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8" name="Google Shape;1778;p7"/>
            <p:cNvSpPr/>
            <p:nvPr/>
          </p:nvSpPr>
          <p:spPr>
            <a:xfrm>
              <a:off x="258759" y="864457"/>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9" name="Google Shape;1779;p7"/>
            <p:cNvSpPr/>
            <p:nvPr/>
          </p:nvSpPr>
          <p:spPr>
            <a:xfrm>
              <a:off x="37928" y="896420"/>
              <a:ext cx="27022" cy="21000"/>
            </a:xfrm>
            <a:custGeom>
              <a:avLst/>
              <a:gdLst/>
              <a:ahLst/>
              <a:cxnLst/>
              <a:rect l="l" t="t" r="r" b="b"/>
              <a:pathLst>
                <a:path w="902" h="701" extrusionOk="0">
                  <a:moveTo>
                    <a:pt x="467" y="0"/>
                  </a:moveTo>
                  <a:cubicBezTo>
                    <a:pt x="0" y="0"/>
                    <a:pt x="0" y="701"/>
                    <a:pt x="467" y="701"/>
                  </a:cubicBezTo>
                  <a:cubicBezTo>
                    <a:pt x="901" y="668"/>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80" name="Google Shape;1780;p7"/>
            <p:cNvSpPr/>
            <p:nvPr/>
          </p:nvSpPr>
          <p:spPr>
            <a:xfrm>
              <a:off x="460598" y="1014324"/>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781" name="Google Shape;1781;p7"/>
          <p:cNvGrpSpPr/>
          <p:nvPr/>
        </p:nvGrpSpPr>
        <p:grpSpPr>
          <a:xfrm>
            <a:off x="819611" y="-260977"/>
            <a:ext cx="665584" cy="643609"/>
            <a:chOff x="-168381" y="-168706"/>
            <a:chExt cx="901061" cy="871312"/>
          </a:xfrm>
        </p:grpSpPr>
        <p:sp>
          <p:nvSpPr>
            <p:cNvPr id="1782" name="Google Shape;1782;p7"/>
            <p:cNvSpPr/>
            <p:nvPr/>
          </p:nvSpPr>
          <p:spPr>
            <a:xfrm>
              <a:off x="-157717" y="-134796"/>
              <a:ext cx="890397" cy="837402"/>
            </a:xfrm>
            <a:custGeom>
              <a:avLst/>
              <a:gdLst/>
              <a:ahLst/>
              <a:cxnLst/>
              <a:rect l="l" t="t" r="r" b="b"/>
              <a:pathLst>
                <a:path w="29722" h="27953" extrusionOk="0">
                  <a:moveTo>
                    <a:pt x="568" y="1"/>
                  </a:moveTo>
                  <a:cubicBezTo>
                    <a:pt x="334" y="3603"/>
                    <a:pt x="34" y="8507"/>
                    <a:pt x="101" y="10442"/>
                  </a:cubicBezTo>
                  <a:cubicBezTo>
                    <a:pt x="201" y="13444"/>
                    <a:pt x="1" y="14978"/>
                    <a:pt x="368" y="17880"/>
                  </a:cubicBezTo>
                  <a:cubicBezTo>
                    <a:pt x="609" y="19676"/>
                    <a:pt x="721" y="23022"/>
                    <a:pt x="2365" y="23022"/>
                  </a:cubicBezTo>
                  <a:cubicBezTo>
                    <a:pt x="2767" y="23022"/>
                    <a:pt x="3261" y="22822"/>
                    <a:pt x="3870" y="22350"/>
                  </a:cubicBezTo>
                  <a:cubicBezTo>
                    <a:pt x="4427" y="21877"/>
                    <a:pt x="5052" y="20848"/>
                    <a:pt x="5709" y="20848"/>
                  </a:cubicBezTo>
                  <a:cubicBezTo>
                    <a:pt x="5840" y="20848"/>
                    <a:pt x="5972" y="20888"/>
                    <a:pt x="6105" y="20983"/>
                  </a:cubicBezTo>
                  <a:cubicBezTo>
                    <a:pt x="6572" y="21383"/>
                    <a:pt x="6672" y="23217"/>
                    <a:pt x="6772" y="23718"/>
                  </a:cubicBezTo>
                  <a:cubicBezTo>
                    <a:pt x="7062" y="24907"/>
                    <a:pt x="7320" y="27398"/>
                    <a:pt x="8831" y="27398"/>
                  </a:cubicBezTo>
                  <a:cubicBezTo>
                    <a:pt x="8888" y="27398"/>
                    <a:pt x="8947" y="27394"/>
                    <a:pt x="9007" y="27387"/>
                  </a:cubicBezTo>
                  <a:cubicBezTo>
                    <a:pt x="10442" y="27187"/>
                    <a:pt x="11809" y="24285"/>
                    <a:pt x="13043" y="23518"/>
                  </a:cubicBezTo>
                  <a:cubicBezTo>
                    <a:pt x="14017" y="24583"/>
                    <a:pt x="15074" y="27952"/>
                    <a:pt x="16721" y="27952"/>
                  </a:cubicBezTo>
                  <a:cubicBezTo>
                    <a:pt x="16880" y="27952"/>
                    <a:pt x="17043" y="27921"/>
                    <a:pt x="17213" y="27854"/>
                  </a:cubicBezTo>
                  <a:cubicBezTo>
                    <a:pt x="18381" y="27387"/>
                    <a:pt x="18747" y="25452"/>
                    <a:pt x="20115" y="24085"/>
                  </a:cubicBezTo>
                  <a:cubicBezTo>
                    <a:pt x="21574" y="24241"/>
                    <a:pt x="24886" y="25639"/>
                    <a:pt x="26727" y="25639"/>
                  </a:cubicBezTo>
                  <a:cubicBezTo>
                    <a:pt x="27242" y="25639"/>
                    <a:pt x="27642" y="25530"/>
                    <a:pt x="27854" y="25252"/>
                  </a:cubicBezTo>
                  <a:cubicBezTo>
                    <a:pt x="28821" y="23985"/>
                    <a:pt x="26119" y="18681"/>
                    <a:pt x="25752" y="17513"/>
                  </a:cubicBezTo>
                  <a:cubicBezTo>
                    <a:pt x="27187" y="16813"/>
                    <a:pt x="29722" y="16246"/>
                    <a:pt x="28655" y="14311"/>
                  </a:cubicBezTo>
                  <a:cubicBezTo>
                    <a:pt x="27954" y="12943"/>
                    <a:pt x="26119" y="12176"/>
                    <a:pt x="25152" y="10909"/>
                  </a:cubicBezTo>
                  <a:cubicBezTo>
                    <a:pt x="26420" y="10141"/>
                    <a:pt x="29422" y="9774"/>
                    <a:pt x="28655" y="7906"/>
                  </a:cubicBezTo>
                  <a:cubicBezTo>
                    <a:pt x="28054" y="6472"/>
                    <a:pt x="25252" y="5705"/>
                    <a:pt x="23985" y="5104"/>
                  </a:cubicBezTo>
                  <a:cubicBezTo>
                    <a:pt x="25052" y="4137"/>
                    <a:pt x="26720" y="3670"/>
                    <a:pt x="25152" y="2302"/>
                  </a:cubicBezTo>
                  <a:cubicBezTo>
                    <a:pt x="24185" y="1335"/>
                    <a:pt x="22250" y="1035"/>
                    <a:pt x="20982" y="868"/>
                  </a:cubicBezTo>
                  <a:cubicBezTo>
                    <a:pt x="17413" y="268"/>
                    <a:pt x="4270" y="1"/>
                    <a:pt x="5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83" name="Google Shape;1783;p7"/>
            <p:cNvSpPr/>
            <p:nvPr/>
          </p:nvSpPr>
          <p:spPr>
            <a:xfrm>
              <a:off x="-168381" y="-168706"/>
              <a:ext cx="804808" cy="754000"/>
            </a:xfrm>
            <a:custGeom>
              <a:avLst/>
              <a:gdLst/>
              <a:ahLst/>
              <a:cxnLst/>
              <a:rect l="l" t="t" r="r" b="b"/>
              <a:pathLst>
                <a:path w="26865" h="25169" extrusionOk="0">
                  <a:moveTo>
                    <a:pt x="581" y="0"/>
                  </a:moveTo>
                  <a:cubicBezTo>
                    <a:pt x="295" y="0"/>
                    <a:pt x="1" y="425"/>
                    <a:pt x="257" y="733"/>
                  </a:cubicBezTo>
                  <a:cubicBezTo>
                    <a:pt x="2959" y="4202"/>
                    <a:pt x="6528" y="6870"/>
                    <a:pt x="9763" y="9772"/>
                  </a:cubicBezTo>
                  <a:cubicBezTo>
                    <a:pt x="13366" y="12975"/>
                    <a:pt x="16568" y="16577"/>
                    <a:pt x="20104" y="19846"/>
                  </a:cubicBezTo>
                  <a:cubicBezTo>
                    <a:pt x="22039" y="21648"/>
                    <a:pt x="23940" y="23549"/>
                    <a:pt x="26075" y="25083"/>
                  </a:cubicBezTo>
                  <a:cubicBezTo>
                    <a:pt x="26153" y="25143"/>
                    <a:pt x="26230" y="25168"/>
                    <a:pt x="26303" y="25168"/>
                  </a:cubicBezTo>
                  <a:cubicBezTo>
                    <a:pt x="26636" y="25168"/>
                    <a:pt x="26865" y="24629"/>
                    <a:pt x="26509" y="24383"/>
                  </a:cubicBezTo>
                  <a:cubicBezTo>
                    <a:pt x="24574" y="22982"/>
                    <a:pt x="22873" y="21247"/>
                    <a:pt x="21105" y="19646"/>
                  </a:cubicBezTo>
                  <a:cubicBezTo>
                    <a:pt x="19337" y="18045"/>
                    <a:pt x="17669" y="16310"/>
                    <a:pt x="16001" y="14609"/>
                  </a:cubicBezTo>
                  <a:cubicBezTo>
                    <a:pt x="14333" y="12941"/>
                    <a:pt x="12666" y="11273"/>
                    <a:pt x="10931" y="9706"/>
                  </a:cubicBezTo>
                  <a:cubicBezTo>
                    <a:pt x="9330" y="8238"/>
                    <a:pt x="7662" y="6870"/>
                    <a:pt x="6061" y="5436"/>
                  </a:cubicBezTo>
                  <a:cubicBezTo>
                    <a:pt x="4193" y="3801"/>
                    <a:pt x="2358" y="2100"/>
                    <a:pt x="824" y="132"/>
                  </a:cubicBezTo>
                  <a:cubicBezTo>
                    <a:pt x="754" y="39"/>
                    <a:pt x="668" y="0"/>
                    <a:pt x="581"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84" name="Google Shape;1784;p7"/>
            <p:cNvSpPr/>
            <p:nvPr/>
          </p:nvSpPr>
          <p:spPr>
            <a:xfrm>
              <a:off x="380880" y="342484"/>
              <a:ext cx="199876" cy="224232"/>
            </a:xfrm>
            <a:custGeom>
              <a:avLst/>
              <a:gdLst/>
              <a:ahLst/>
              <a:cxnLst/>
              <a:rect l="l" t="t" r="r" b="b"/>
              <a:pathLst>
                <a:path w="6672" h="7485" extrusionOk="0">
                  <a:moveTo>
                    <a:pt x="5644" y="1"/>
                  </a:moveTo>
                  <a:cubicBezTo>
                    <a:pt x="3868" y="1"/>
                    <a:pt x="2120" y="503"/>
                    <a:pt x="401" y="780"/>
                  </a:cubicBezTo>
                  <a:cubicBezTo>
                    <a:pt x="200" y="813"/>
                    <a:pt x="100" y="1013"/>
                    <a:pt x="100" y="1180"/>
                  </a:cubicBezTo>
                  <a:cubicBezTo>
                    <a:pt x="0" y="3148"/>
                    <a:pt x="100" y="5116"/>
                    <a:pt x="100" y="7084"/>
                  </a:cubicBezTo>
                  <a:cubicBezTo>
                    <a:pt x="100" y="7351"/>
                    <a:pt x="309" y="7485"/>
                    <a:pt x="517" y="7485"/>
                  </a:cubicBezTo>
                  <a:cubicBezTo>
                    <a:pt x="726" y="7485"/>
                    <a:pt x="934" y="7351"/>
                    <a:pt x="934" y="7084"/>
                  </a:cubicBezTo>
                  <a:cubicBezTo>
                    <a:pt x="903" y="5232"/>
                    <a:pt x="842" y="3379"/>
                    <a:pt x="918" y="1526"/>
                  </a:cubicBezTo>
                  <a:lnTo>
                    <a:pt x="918" y="1526"/>
                  </a:lnTo>
                  <a:cubicBezTo>
                    <a:pt x="2493" y="1248"/>
                    <a:pt x="4069" y="834"/>
                    <a:pt x="5644" y="834"/>
                  </a:cubicBezTo>
                  <a:cubicBezTo>
                    <a:pt x="5797" y="834"/>
                    <a:pt x="5951" y="838"/>
                    <a:pt x="6105" y="846"/>
                  </a:cubicBezTo>
                  <a:cubicBezTo>
                    <a:pt x="6672" y="846"/>
                    <a:pt x="6638" y="13"/>
                    <a:pt x="6105" y="13"/>
                  </a:cubicBezTo>
                  <a:cubicBezTo>
                    <a:pt x="5951" y="5"/>
                    <a:pt x="5798" y="1"/>
                    <a:pt x="5644"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85" name="Google Shape;1785;p7"/>
            <p:cNvSpPr/>
            <p:nvPr/>
          </p:nvSpPr>
          <p:spPr>
            <a:xfrm>
              <a:off x="243984" y="203700"/>
              <a:ext cx="219978" cy="244124"/>
            </a:xfrm>
            <a:custGeom>
              <a:avLst/>
              <a:gdLst/>
              <a:ahLst/>
              <a:cxnLst/>
              <a:rect l="l" t="t" r="r" b="b"/>
              <a:pathLst>
                <a:path w="7343" h="8149" extrusionOk="0">
                  <a:moveTo>
                    <a:pt x="6692" y="1"/>
                  </a:moveTo>
                  <a:cubicBezTo>
                    <a:pt x="6664" y="1"/>
                    <a:pt x="6635" y="3"/>
                    <a:pt x="6605" y="9"/>
                  </a:cubicBezTo>
                  <a:cubicBezTo>
                    <a:pt x="4570" y="276"/>
                    <a:pt x="2569" y="576"/>
                    <a:pt x="534" y="676"/>
                  </a:cubicBezTo>
                  <a:cubicBezTo>
                    <a:pt x="301" y="676"/>
                    <a:pt x="100" y="843"/>
                    <a:pt x="100" y="1076"/>
                  </a:cubicBezTo>
                  <a:cubicBezTo>
                    <a:pt x="0" y="3311"/>
                    <a:pt x="100" y="5546"/>
                    <a:pt x="100" y="7748"/>
                  </a:cubicBezTo>
                  <a:cubicBezTo>
                    <a:pt x="100" y="8015"/>
                    <a:pt x="309" y="8148"/>
                    <a:pt x="517" y="8148"/>
                  </a:cubicBezTo>
                  <a:cubicBezTo>
                    <a:pt x="726" y="8148"/>
                    <a:pt x="934" y="8015"/>
                    <a:pt x="934" y="7748"/>
                  </a:cubicBezTo>
                  <a:cubicBezTo>
                    <a:pt x="934" y="5682"/>
                    <a:pt x="846" y="3587"/>
                    <a:pt x="918" y="1490"/>
                  </a:cubicBezTo>
                  <a:lnTo>
                    <a:pt x="918" y="1490"/>
                  </a:lnTo>
                  <a:cubicBezTo>
                    <a:pt x="2892" y="1373"/>
                    <a:pt x="4865" y="1091"/>
                    <a:pt x="6839" y="809"/>
                  </a:cubicBezTo>
                  <a:cubicBezTo>
                    <a:pt x="7342" y="747"/>
                    <a:pt x="7163" y="1"/>
                    <a:pt x="6692"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86" name="Google Shape;1786;p7"/>
            <p:cNvSpPr/>
            <p:nvPr/>
          </p:nvSpPr>
          <p:spPr>
            <a:xfrm>
              <a:off x="73119" y="64048"/>
              <a:ext cx="303799" cy="334805"/>
            </a:xfrm>
            <a:custGeom>
              <a:avLst/>
              <a:gdLst/>
              <a:ahLst/>
              <a:cxnLst/>
              <a:rect l="l" t="t" r="r" b="b"/>
              <a:pathLst>
                <a:path w="10141" h="11176" extrusionOk="0">
                  <a:moveTo>
                    <a:pt x="9607" y="1"/>
                  </a:moveTo>
                  <a:cubicBezTo>
                    <a:pt x="6705" y="1"/>
                    <a:pt x="3803" y="101"/>
                    <a:pt x="901" y="301"/>
                  </a:cubicBezTo>
                  <a:cubicBezTo>
                    <a:pt x="667" y="301"/>
                    <a:pt x="501" y="468"/>
                    <a:pt x="501" y="701"/>
                  </a:cubicBezTo>
                  <a:cubicBezTo>
                    <a:pt x="200" y="4070"/>
                    <a:pt x="0" y="7406"/>
                    <a:pt x="0" y="10775"/>
                  </a:cubicBezTo>
                  <a:cubicBezTo>
                    <a:pt x="0" y="11042"/>
                    <a:pt x="209" y="11176"/>
                    <a:pt x="417" y="11176"/>
                  </a:cubicBezTo>
                  <a:cubicBezTo>
                    <a:pt x="626" y="11176"/>
                    <a:pt x="834" y="11042"/>
                    <a:pt x="834" y="10775"/>
                  </a:cubicBezTo>
                  <a:cubicBezTo>
                    <a:pt x="834" y="7542"/>
                    <a:pt x="1019" y="4339"/>
                    <a:pt x="1299" y="1108"/>
                  </a:cubicBezTo>
                  <a:lnTo>
                    <a:pt x="1299" y="1108"/>
                  </a:lnTo>
                  <a:cubicBezTo>
                    <a:pt x="4068" y="926"/>
                    <a:pt x="6838" y="835"/>
                    <a:pt x="9607" y="835"/>
                  </a:cubicBezTo>
                  <a:cubicBezTo>
                    <a:pt x="10141" y="835"/>
                    <a:pt x="10141" y="1"/>
                    <a:pt x="960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87" name="Google Shape;1787;p7"/>
            <p:cNvSpPr/>
            <p:nvPr/>
          </p:nvSpPr>
          <p:spPr>
            <a:xfrm>
              <a:off x="-59793" y="-50082"/>
              <a:ext cx="283847" cy="333038"/>
            </a:xfrm>
            <a:custGeom>
              <a:avLst/>
              <a:gdLst/>
              <a:ahLst/>
              <a:cxnLst/>
              <a:rect l="l" t="t" r="r" b="b"/>
              <a:pathLst>
                <a:path w="9475" h="11117" extrusionOk="0">
                  <a:moveTo>
                    <a:pt x="4345" y="0"/>
                  </a:moveTo>
                  <a:cubicBezTo>
                    <a:pt x="3143" y="0"/>
                    <a:pt x="1946" y="77"/>
                    <a:pt x="768" y="342"/>
                  </a:cubicBezTo>
                  <a:cubicBezTo>
                    <a:pt x="601" y="375"/>
                    <a:pt x="501" y="575"/>
                    <a:pt x="468" y="742"/>
                  </a:cubicBezTo>
                  <a:cubicBezTo>
                    <a:pt x="168" y="4044"/>
                    <a:pt x="1" y="7380"/>
                    <a:pt x="1" y="10716"/>
                  </a:cubicBezTo>
                  <a:cubicBezTo>
                    <a:pt x="1" y="10983"/>
                    <a:pt x="209" y="11116"/>
                    <a:pt x="418" y="11116"/>
                  </a:cubicBezTo>
                  <a:cubicBezTo>
                    <a:pt x="626" y="11116"/>
                    <a:pt x="835" y="10983"/>
                    <a:pt x="835" y="10716"/>
                  </a:cubicBezTo>
                  <a:cubicBezTo>
                    <a:pt x="835" y="7495"/>
                    <a:pt x="990" y="4274"/>
                    <a:pt x="1271" y="1084"/>
                  </a:cubicBezTo>
                  <a:lnTo>
                    <a:pt x="1271" y="1084"/>
                  </a:lnTo>
                  <a:cubicBezTo>
                    <a:pt x="2280" y="878"/>
                    <a:pt x="3303" y="814"/>
                    <a:pt x="4328" y="814"/>
                  </a:cubicBezTo>
                  <a:cubicBezTo>
                    <a:pt x="5862" y="814"/>
                    <a:pt x="7401" y="956"/>
                    <a:pt x="8907" y="976"/>
                  </a:cubicBezTo>
                  <a:cubicBezTo>
                    <a:pt x="9474" y="976"/>
                    <a:pt x="9474" y="142"/>
                    <a:pt x="8907" y="142"/>
                  </a:cubicBezTo>
                  <a:cubicBezTo>
                    <a:pt x="7397" y="123"/>
                    <a:pt x="5867" y="0"/>
                    <a:pt x="4345"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88" name="Google Shape;1788;p7"/>
            <p:cNvSpPr/>
            <p:nvPr/>
          </p:nvSpPr>
          <p:spPr>
            <a:xfrm>
              <a:off x="459812" y="66055"/>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89" name="Google Shape;1789;p7"/>
            <p:cNvSpPr/>
            <p:nvPr/>
          </p:nvSpPr>
          <p:spPr>
            <a:xfrm>
              <a:off x="471794" y="121023"/>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0" name="Google Shape;1790;p7"/>
            <p:cNvSpPr/>
            <p:nvPr/>
          </p:nvSpPr>
          <p:spPr>
            <a:xfrm>
              <a:off x="512773" y="80044"/>
              <a:ext cx="28010" cy="22019"/>
            </a:xfrm>
            <a:custGeom>
              <a:avLst/>
              <a:gdLst/>
              <a:ahLst/>
              <a:cxnLst/>
              <a:rect l="l" t="t" r="r" b="b"/>
              <a:pathLst>
                <a:path w="935" h="735" extrusionOk="0">
                  <a:moveTo>
                    <a:pt x="467" y="1"/>
                  </a:moveTo>
                  <a:cubicBezTo>
                    <a:pt x="0" y="1"/>
                    <a:pt x="0" y="734"/>
                    <a:pt x="467" y="734"/>
                  </a:cubicBezTo>
                  <a:cubicBezTo>
                    <a:pt x="934" y="734"/>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1" name="Google Shape;1791;p7"/>
            <p:cNvSpPr/>
            <p:nvPr/>
          </p:nvSpPr>
          <p:spPr>
            <a:xfrm>
              <a:off x="89085" y="511702"/>
              <a:ext cx="28010" cy="22019"/>
            </a:xfrm>
            <a:custGeom>
              <a:avLst/>
              <a:gdLst/>
              <a:ahLst/>
              <a:cxnLst/>
              <a:rect l="l" t="t" r="r" b="b"/>
              <a:pathLst>
                <a:path w="935" h="735" extrusionOk="0">
                  <a:moveTo>
                    <a:pt x="468" y="1"/>
                  </a:moveTo>
                  <a:cubicBezTo>
                    <a:pt x="1" y="1"/>
                    <a:pt x="1" y="735"/>
                    <a:pt x="468" y="735"/>
                  </a:cubicBezTo>
                  <a:cubicBezTo>
                    <a:pt x="935" y="735"/>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2" name="Google Shape;1792;p7"/>
            <p:cNvSpPr/>
            <p:nvPr/>
          </p:nvSpPr>
          <p:spPr>
            <a:xfrm>
              <a:off x="115086" y="451761"/>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3" name="Google Shape;1793;p7"/>
            <p:cNvSpPr/>
            <p:nvPr/>
          </p:nvSpPr>
          <p:spPr>
            <a:xfrm>
              <a:off x="147049" y="503734"/>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4" name="Google Shape;1794;p7"/>
            <p:cNvSpPr/>
            <p:nvPr/>
          </p:nvSpPr>
          <p:spPr>
            <a:xfrm>
              <a:off x="7943" y="204958"/>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5" name="Google Shape;1795;p7"/>
            <p:cNvSpPr/>
            <p:nvPr/>
          </p:nvSpPr>
          <p:spPr>
            <a:xfrm>
              <a:off x="13934" y="146995"/>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6" name="Google Shape;1796;p7"/>
            <p:cNvSpPr/>
            <p:nvPr/>
          </p:nvSpPr>
          <p:spPr>
            <a:xfrm>
              <a:off x="430845" y="285898"/>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7" name="Google Shape;1797;p7"/>
            <p:cNvSpPr/>
            <p:nvPr/>
          </p:nvSpPr>
          <p:spPr>
            <a:xfrm>
              <a:off x="462808" y="268913"/>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8" name="Google Shape;1798;p7"/>
            <p:cNvSpPr/>
            <p:nvPr/>
          </p:nvSpPr>
          <p:spPr>
            <a:xfrm>
              <a:off x="219990" y="5096"/>
              <a:ext cx="28010" cy="21030"/>
            </a:xfrm>
            <a:custGeom>
              <a:avLst/>
              <a:gdLst/>
              <a:ahLst/>
              <a:cxnLst/>
              <a:rect l="l" t="t" r="r" b="b"/>
              <a:pathLst>
                <a:path w="935" h="702" extrusionOk="0">
                  <a:moveTo>
                    <a:pt x="468" y="1"/>
                  </a:moveTo>
                  <a:cubicBezTo>
                    <a:pt x="1" y="1"/>
                    <a:pt x="1" y="701"/>
                    <a:pt x="468" y="701"/>
                  </a:cubicBezTo>
                  <a:cubicBezTo>
                    <a:pt x="935" y="701"/>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9" name="Google Shape;1799;p7"/>
            <p:cNvSpPr/>
            <p:nvPr/>
          </p:nvSpPr>
          <p:spPr>
            <a:xfrm>
              <a:off x="578705" y="465750"/>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0" name="Google Shape;1800;p7"/>
            <p:cNvSpPr/>
            <p:nvPr/>
          </p:nvSpPr>
          <p:spPr>
            <a:xfrm>
              <a:off x="494770" y="523714"/>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801" name="Google Shape;1801;p7"/>
          <p:cNvGrpSpPr/>
          <p:nvPr/>
        </p:nvGrpSpPr>
        <p:grpSpPr>
          <a:xfrm flipH="1">
            <a:off x="2056058" y="-236825"/>
            <a:ext cx="530147" cy="741032"/>
            <a:chOff x="1897495" y="-461400"/>
            <a:chExt cx="815443" cy="1139815"/>
          </a:xfrm>
        </p:grpSpPr>
        <p:sp>
          <p:nvSpPr>
            <p:cNvPr id="1802" name="Google Shape;1802;p7"/>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3" name="Google Shape;1803;p7"/>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4" name="Google Shape;1804;p7"/>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5" name="Google Shape;1805;p7"/>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6" name="Google Shape;1806;p7"/>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7" name="Google Shape;1807;p7"/>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8" name="Google Shape;1808;p7"/>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9" name="Google Shape;1809;p7"/>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0" name="Google Shape;1810;p7"/>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1" name="Google Shape;1811;p7"/>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2" name="Google Shape;1812;p7"/>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3" name="Google Shape;1813;p7"/>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4" name="Google Shape;1814;p7"/>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5" name="Google Shape;1815;p7"/>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6" name="Google Shape;1816;p7"/>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7" name="Google Shape;1817;p7"/>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8" name="Google Shape;1818;p7"/>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9" name="Google Shape;1819;p7"/>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20" name="Google Shape;1820;p7"/>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21" name="Google Shape;1821;p7"/>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22" name="Google Shape;1822;p7"/>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23" name="Google Shape;1823;p7"/>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824" name="Google Shape;1824;p7"/>
          <p:cNvGrpSpPr/>
          <p:nvPr/>
        </p:nvGrpSpPr>
        <p:grpSpPr>
          <a:xfrm flipH="1">
            <a:off x="11475063" y="-90176"/>
            <a:ext cx="692258" cy="1084192"/>
            <a:chOff x="1897495" y="-461400"/>
            <a:chExt cx="815443" cy="1139815"/>
          </a:xfrm>
        </p:grpSpPr>
        <p:sp>
          <p:nvSpPr>
            <p:cNvPr id="1825" name="Google Shape;1825;p7"/>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26" name="Google Shape;1826;p7"/>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27" name="Google Shape;1827;p7"/>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28" name="Google Shape;1828;p7"/>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29" name="Google Shape;1829;p7"/>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0" name="Google Shape;1830;p7"/>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1" name="Google Shape;1831;p7"/>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2" name="Google Shape;1832;p7"/>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3" name="Google Shape;1833;p7"/>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4" name="Google Shape;1834;p7"/>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5" name="Google Shape;1835;p7"/>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6" name="Google Shape;1836;p7"/>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7" name="Google Shape;1837;p7"/>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8" name="Google Shape;1838;p7"/>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9" name="Google Shape;1839;p7"/>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0" name="Google Shape;1840;p7"/>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1" name="Google Shape;1841;p7"/>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2" name="Google Shape;1842;p7"/>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3" name="Google Shape;1843;p7"/>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4" name="Google Shape;1844;p7"/>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5" name="Google Shape;1845;p7"/>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6" name="Google Shape;1846;p7"/>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847" name="Google Shape;1847;p7"/>
          <p:cNvGrpSpPr/>
          <p:nvPr/>
        </p:nvGrpSpPr>
        <p:grpSpPr>
          <a:xfrm flipH="1">
            <a:off x="11132610" y="1178147"/>
            <a:ext cx="1173972" cy="889837"/>
            <a:chOff x="-320607" y="2105391"/>
            <a:chExt cx="1152762" cy="873760"/>
          </a:xfrm>
        </p:grpSpPr>
        <p:sp>
          <p:nvSpPr>
            <p:cNvPr id="1848" name="Google Shape;1848;p7"/>
            <p:cNvSpPr/>
            <p:nvPr/>
          </p:nvSpPr>
          <p:spPr>
            <a:xfrm>
              <a:off x="545521" y="2184503"/>
              <a:ext cx="286633" cy="151345"/>
            </a:xfrm>
            <a:custGeom>
              <a:avLst/>
              <a:gdLst/>
              <a:ahLst/>
              <a:cxnLst/>
              <a:rect l="l" t="t" r="r" b="b"/>
              <a:pathLst>
                <a:path w="9568" h="5052" extrusionOk="0">
                  <a:moveTo>
                    <a:pt x="6776" y="1"/>
                  </a:moveTo>
                  <a:cubicBezTo>
                    <a:pt x="4318" y="1"/>
                    <a:pt x="683" y="3064"/>
                    <a:pt x="1" y="4735"/>
                  </a:cubicBezTo>
                  <a:cubicBezTo>
                    <a:pt x="55" y="4732"/>
                    <a:pt x="114" y="4731"/>
                    <a:pt x="177" y="4731"/>
                  </a:cubicBezTo>
                  <a:cubicBezTo>
                    <a:pt x="1185" y="4731"/>
                    <a:pt x="3165" y="5051"/>
                    <a:pt x="4998" y="5051"/>
                  </a:cubicBezTo>
                  <a:cubicBezTo>
                    <a:pt x="7409" y="5051"/>
                    <a:pt x="9568" y="4497"/>
                    <a:pt x="8941" y="1933"/>
                  </a:cubicBezTo>
                  <a:cubicBezTo>
                    <a:pt x="8626" y="536"/>
                    <a:pt x="7804" y="1"/>
                    <a:pt x="6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9" name="Google Shape;1849;p7"/>
            <p:cNvSpPr/>
            <p:nvPr/>
          </p:nvSpPr>
          <p:spPr>
            <a:xfrm>
              <a:off x="400687" y="2105391"/>
              <a:ext cx="173873" cy="225969"/>
            </a:xfrm>
            <a:custGeom>
              <a:avLst/>
              <a:gdLst/>
              <a:ahLst/>
              <a:cxnLst/>
              <a:rect l="l" t="t" r="r" b="b"/>
              <a:pathLst>
                <a:path w="5804" h="7543" extrusionOk="0">
                  <a:moveTo>
                    <a:pt x="3381" y="0"/>
                  </a:moveTo>
                  <a:cubicBezTo>
                    <a:pt x="1" y="0"/>
                    <a:pt x="1181" y="5468"/>
                    <a:pt x="2134" y="7276"/>
                  </a:cubicBezTo>
                  <a:lnTo>
                    <a:pt x="2234" y="7542"/>
                  </a:lnTo>
                  <a:cubicBezTo>
                    <a:pt x="3201" y="6308"/>
                    <a:pt x="4335" y="5541"/>
                    <a:pt x="4836" y="4040"/>
                  </a:cubicBezTo>
                  <a:cubicBezTo>
                    <a:pt x="5470" y="2539"/>
                    <a:pt x="5803" y="104"/>
                    <a:pt x="3535" y="4"/>
                  </a:cubicBezTo>
                  <a:cubicBezTo>
                    <a:pt x="3483" y="1"/>
                    <a:pt x="3431" y="0"/>
                    <a:pt x="33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0" name="Google Shape;1850;p7"/>
            <p:cNvSpPr/>
            <p:nvPr/>
          </p:nvSpPr>
          <p:spPr>
            <a:xfrm>
              <a:off x="409644" y="2504068"/>
              <a:ext cx="345769" cy="163238"/>
            </a:xfrm>
            <a:custGeom>
              <a:avLst/>
              <a:gdLst/>
              <a:ahLst/>
              <a:cxnLst/>
              <a:rect l="l" t="t" r="r" b="b"/>
              <a:pathLst>
                <a:path w="11542" h="5449" extrusionOk="0">
                  <a:moveTo>
                    <a:pt x="9124" y="0"/>
                  </a:moveTo>
                  <a:cubicBezTo>
                    <a:pt x="7189" y="0"/>
                    <a:pt x="5562" y="1863"/>
                    <a:pt x="3936" y="2806"/>
                  </a:cubicBezTo>
                  <a:cubicBezTo>
                    <a:pt x="2635" y="3573"/>
                    <a:pt x="1401" y="3774"/>
                    <a:pt x="0" y="4207"/>
                  </a:cubicBezTo>
                  <a:lnTo>
                    <a:pt x="100" y="4374"/>
                  </a:lnTo>
                  <a:cubicBezTo>
                    <a:pt x="718" y="5248"/>
                    <a:pt x="2663" y="5449"/>
                    <a:pt x="4134" y="5449"/>
                  </a:cubicBezTo>
                  <a:cubicBezTo>
                    <a:pt x="4570" y="5449"/>
                    <a:pt x="4965" y="5431"/>
                    <a:pt x="5271" y="5408"/>
                  </a:cubicBezTo>
                  <a:cubicBezTo>
                    <a:pt x="7105" y="5341"/>
                    <a:pt x="8840" y="5241"/>
                    <a:pt x="10241" y="3840"/>
                  </a:cubicBezTo>
                  <a:cubicBezTo>
                    <a:pt x="11542" y="2539"/>
                    <a:pt x="11475" y="71"/>
                    <a:pt x="9274" y="4"/>
                  </a:cubicBezTo>
                  <a:cubicBezTo>
                    <a:pt x="9223" y="2"/>
                    <a:pt x="9173" y="0"/>
                    <a:pt x="91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1" name="Google Shape;1851;p7"/>
            <p:cNvSpPr/>
            <p:nvPr/>
          </p:nvSpPr>
          <p:spPr>
            <a:xfrm>
              <a:off x="43560" y="2378345"/>
              <a:ext cx="154281" cy="295740"/>
            </a:xfrm>
            <a:custGeom>
              <a:avLst/>
              <a:gdLst/>
              <a:ahLst/>
              <a:cxnLst/>
              <a:rect l="l" t="t" r="r" b="b"/>
              <a:pathLst>
                <a:path w="5150" h="9872" extrusionOk="0">
                  <a:moveTo>
                    <a:pt x="3240" y="1"/>
                  </a:moveTo>
                  <a:cubicBezTo>
                    <a:pt x="2587" y="1"/>
                    <a:pt x="1888" y="407"/>
                    <a:pt x="1380" y="1299"/>
                  </a:cubicBezTo>
                  <a:cubicBezTo>
                    <a:pt x="0" y="3731"/>
                    <a:pt x="497" y="8072"/>
                    <a:pt x="2840" y="9732"/>
                  </a:cubicBezTo>
                  <a:lnTo>
                    <a:pt x="2840" y="9732"/>
                  </a:lnTo>
                  <a:cubicBezTo>
                    <a:pt x="2961" y="9390"/>
                    <a:pt x="3159" y="8597"/>
                    <a:pt x="3215" y="8204"/>
                  </a:cubicBezTo>
                  <a:cubicBezTo>
                    <a:pt x="3915" y="6203"/>
                    <a:pt x="5150" y="4468"/>
                    <a:pt x="5049" y="2266"/>
                  </a:cubicBezTo>
                  <a:cubicBezTo>
                    <a:pt x="5010" y="833"/>
                    <a:pt x="4173" y="1"/>
                    <a:pt x="3240" y="1"/>
                  </a:cubicBezTo>
                  <a:close/>
                  <a:moveTo>
                    <a:pt x="2840" y="9732"/>
                  </a:moveTo>
                  <a:cubicBezTo>
                    <a:pt x="2817" y="9797"/>
                    <a:pt x="2797" y="9845"/>
                    <a:pt x="2781" y="9872"/>
                  </a:cubicBezTo>
                  <a:lnTo>
                    <a:pt x="2948" y="9805"/>
                  </a:lnTo>
                  <a:cubicBezTo>
                    <a:pt x="2912" y="9781"/>
                    <a:pt x="2876" y="9757"/>
                    <a:pt x="2840" y="973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2" name="Google Shape;1852;p7"/>
            <p:cNvSpPr/>
            <p:nvPr/>
          </p:nvSpPr>
          <p:spPr>
            <a:xfrm>
              <a:off x="-320607" y="2252322"/>
              <a:ext cx="1065079" cy="726829"/>
            </a:xfrm>
            <a:custGeom>
              <a:avLst/>
              <a:gdLst/>
              <a:ahLst/>
              <a:cxnLst/>
              <a:rect l="l" t="t" r="r" b="b"/>
              <a:pathLst>
                <a:path w="35553" h="24262" extrusionOk="0">
                  <a:moveTo>
                    <a:pt x="35184" y="1"/>
                  </a:moveTo>
                  <a:cubicBezTo>
                    <a:pt x="35174" y="1"/>
                    <a:pt x="35163" y="1"/>
                    <a:pt x="35153" y="2"/>
                  </a:cubicBezTo>
                  <a:cubicBezTo>
                    <a:pt x="32217" y="202"/>
                    <a:pt x="29549" y="1370"/>
                    <a:pt x="27247" y="3204"/>
                  </a:cubicBezTo>
                  <a:cubicBezTo>
                    <a:pt x="24945" y="5072"/>
                    <a:pt x="23111" y="7441"/>
                    <a:pt x="21376" y="9843"/>
                  </a:cubicBezTo>
                  <a:cubicBezTo>
                    <a:pt x="19642" y="12311"/>
                    <a:pt x="18007" y="14880"/>
                    <a:pt x="16139" y="17248"/>
                  </a:cubicBezTo>
                  <a:cubicBezTo>
                    <a:pt x="14471" y="19383"/>
                    <a:pt x="12570" y="21418"/>
                    <a:pt x="10135" y="22618"/>
                  </a:cubicBezTo>
                  <a:cubicBezTo>
                    <a:pt x="8695" y="23323"/>
                    <a:pt x="7175" y="23623"/>
                    <a:pt x="5642" y="23623"/>
                  </a:cubicBezTo>
                  <a:cubicBezTo>
                    <a:pt x="3908" y="23623"/>
                    <a:pt x="2159" y="23238"/>
                    <a:pt x="495" y="22618"/>
                  </a:cubicBezTo>
                  <a:cubicBezTo>
                    <a:pt x="458" y="22605"/>
                    <a:pt x="424" y="22599"/>
                    <a:pt x="392" y="22599"/>
                  </a:cubicBezTo>
                  <a:cubicBezTo>
                    <a:pt x="100" y="22599"/>
                    <a:pt x="0" y="23099"/>
                    <a:pt x="361" y="23219"/>
                  </a:cubicBezTo>
                  <a:cubicBezTo>
                    <a:pt x="2066" y="23861"/>
                    <a:pt x="3867" y="24261"/>
                    <a:pt x="5663" y="24261"/>
                  </a:cubicBezTo>
                  <a:cubicBezTo>
                    <a:pt x="6854" y="24261"/>
                    <a:pt x="8043" y="24085"/>
                    <a:pt x="9201" y="23686"/>
                  </a:cubicBezTo>
                  <a:cubicBezTo>
                    <a:pt x="11736" y="22785"/>
                    <a:pt x="13804" y="20984"/>
                    <a:pt x="15539" y="18982"/>
                  </a:cubicBezTo>
                  <a:cubicBezTo>
                    <a:pt x="19475" y="14446"/>
                    <a:pt x="22077" y="8875"/>
                    <a:pt x="26446" y="4739"/>
                  </a:cubicBezTo>
                  <a:cubicBezTo>
                    <a:pt x="28881" y="2471"/>
                    <a:pt x="31817" y="869"/>
                    <a:pt x="35153" y="603"/>
                  </a:cubicBezTo>
                  <a:cubicBezTo>
                    <a:pt x="35542" y="570"/>
                    <a:pt x="35553" y="1"/>
                    <a:pt x="3518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3" name="Google Shape;1853;p7"/>
            <p:cNvSpPr/>
            <p:nvPr/>
          </p:nvSpPr>
          <p:spPr>
            <a:xfrm>
              <a:off x="104879" y="2424356"/>
              <a:ext cx="79058" cy="353708"/>
            </a:xfrm>
            <a:custGeom>
              <a:avLst/>
              <a:gdLst/>
              <a:ahLst/>
              <a:cxnLst/>
              <a:rect l="l" t="t" r="r" b="b"/>
              <a:pathLst>
                <a:path w="2639" h="11807" extrusionOk="0">
                  <a:moveTo>
                    <a:pt x="1108" y="1"/>
                  </a:moveTo>
                  <a:cubicBezTo>
                    <a:pt x="982" y="1"/>
                    <a:pt x="854" y="70"/>
                    <a:pt x="801" y="230"/>
                  </a:cubicBezTo>
                  <a:cubicBezTo>
                    <a:pt x="134" y="2098"/>
                    <a:pt x="0" y="4233"/>
                    <a:pt x="167" y="6201"/>
                  </a:cubicBezTo>
                  <a:cubicBezTo>
                    <a:pt x="334" y="8102"/>
                    <a:pt x="734" y="10204"/>
                    <a:pt x="2002" y="11705"/>
                  </a:cubicBezTo>
                  <a:cubicBezTo>
                    <a:pt x="2065" y="11776"/>
                    <a:pt x="2138" y="11806"/>
                    <a:pt x="2209" y="11806"/>
                  </a:cubicBezTo>
                  <a:cubicBezTo>
                    <a:pt x="2435" y="11806"/>
                    <a:pt x="2639" y="11500"/>
                    <a:pt x="2435" y="11271"/>
                  </a:cubicBezTo>
                  <a:cubicBezTo>
                    <a:pt x="1235" y="9837"/>
                    <a:pt x="901" y="7736"/>
                    <a:pt x="768" y="5901"/>
                  </a:cubicBezTo>
                  <a:cubicBezTo>
                    <a:pt x="667" y="4066"/>
                    <a:pt x="768" y="2132"/>
                    <a:pt x="1401" y="397"/>
                  </a:cubicBezTo>
                  <a:cubicBezTo>
                    <a:pt x="1481" y="157"/>
                    <a:pt x="1297" y="1"/>
                    <a:pt x="110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4" name="Google Shape;1854;p7"/>
            <p:cNvSpPr/>
            <p:nvPr/>
          </p:nvSpPr>
          <p:spPr>
            <a:xfrm>
              <a:off x="277062" y="2568202"/>
              <a:ext cx="405355" cy="74504"/>
            </a:xfrm>
            <a:custGeom>
              <a:avLst/>
              <a:gdLst/>
              <a:ahLst/>
              <a:cxnLst/>
              <a:rect l="l" t="t" r="r" b="b"/>
              <a:pathLst>
                <a:path w="13531" h="2487" extrusionOk="0">
                  <a:moveTo>
                    <a:pt x="13082" y="1"/>
                  </a:moveTo>
                  <a:cubicBezTo>
                    <a:pt x="13010" y="1"/>
                    <a:pt x="12934" y="30"/>
                    <a:pt x="12866" y="98"/>
                  </a:cubicBezTo>
                  <a:cubicBezTo>
                    <a:pt x="11298" y="1499"/>
                    <a:pt x="8763" y="1733"/>
                    <a:pt x="6761" y="1833"/>
                  </a:cubicBezTo>
                  <a:cubicBezTo>
                    <a:pt x="6316" y="1855"/>
                    <a:pt x="5858" y="1869"/>
                    <a:pt x="5395" y="1869"/>
                  </a:cubicBezTo>
                  <a:cubicBezTo>
                    <a:pt x="3737" y="1869"/>
                    <a:pt x="2002" y="1691"/>
                    <a:pt x="490" y="1066"/>
                  </a:cubicBezTo>
                  <a:cubicBezTo>
                    <a:pt x="446" y="1046"/>
                    <a:pt x="405" y="1037"/>
                    <a:pt x="367" y="1037"/>
                  </a:cubicBezTo>
                  <a:cubicBezTo>
                    <a:pt x="91" y="1037"/>
                    <a:pt x="0" y="1519"/>
                    <a:pt x="323" y="1666"/>
                  </a:cubicBezTo>
                  <a:cubicBezTo>
                    <a:pt x="1881" y="2294"/>
                    <a:pt x="3665" y="2487"/>
                    <a:pt x="5392" y="2487"/>
                  </a:cubicBezTo>
                  <a:cubicBezTo>
                    <a:pt x="5958" y="2487"/>
                    <a:pt x="6518" y="2466"/>
                    <a:pt x="7061" y="2433"/>
                  </a:cubicBezTo>
                  <a:cubicBezTo>
                    <a:pt x="9163" y="2333"/>
                    <a:pt x="11665" y="2000"/>
                    <a:pt x="13299" y="532"/>
                  </a:cubicBezTo>
                  <a:cubicBezTo>
                    <a:pt x="13531" y="326"/>
                    <a:pt x="13326" y="1"/>
                    <a:pt x="13082"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5" name="Google Shape;1855;p7"/>
            <p:cNvSpPr/>
            <p:nvPr/>
          </p:nvSpPr>
          <p:spPr>
            <a:xfrm>
              <a:off x="455596" y="2167309"/>
              <a:ext cx="63929" cy="225011"/>
            </a:xfrm>
            <a:custGeom>
              <a:avLst/>
              <a:gdLst/>
              <a:ahLst/>
              <a:cxnLst/>
              <a:rect l="l" t="t" r="r" b="b"/>
              <a:pathLst>
                <a:path w="2134" h="7511" extrusionOk="0">
                  <a:moveTo>
                    <a:pt x="1691" y="0"/>
                  </a:moveTo>
                  <a:cubicBezTo>
                    <a:pt x="1598" y="0"/>
                    <a:pt x="1503" y="41"/>
                    <a:pt x="1435" y="138"/>
                  </a:cubicBezTo>
                  <a:cubicBezTo>
                    <a:pt x="101" y="2206"/>
                    <a:pt x="1" y="4842"/>
                    <a:pt x="1" y="7210"/>
                  </a:cubicBezTo>
                  <a:cubicBezTo>
                    <a:pt x="1" y="7410"/>
                    <a:pt x="159" y="7510"/>
                    <a:pt x="318" y="7510"/>
                  </a:cubicBezTo>
                  <a:cubicBezTo>
                    <a:pt x="476" y="7510"/>
                    <a:pt x="634" y="7410"/>
                    <a:pt x="634" y="7210"/>
                  </a:cubicBezTo>
                  <a:cubicBezTo>
                    <a:pt x="634" y="4942"/>
                    <a:pt x="701" y="2440"/>
                    <a:pt x="1969" y="472"/>
                  </a:cubicBezTo>
                  <a:cubicBezTo>
                    <a:pt x="2134" y="236"/>
                    <a:pt x="1915" y="0"/>
                    <a:pt x="16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6" name="Google Shape;1856;p7"/>
            <p:cNvSpPr/>
            <p:nvPr/>
          </p:nvSpPr>
          <p:spPr>
            <a:xfrm>
              <a:off x="729387" y="2208408"/>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7" name="Google Shape;1857;p7"/>
            <p:cNvSpPr/>
            <p:nvPr/>
          </p:nvSpPr>
          <p:spPr>
            <a:xfrm>
              <a:off x="752363" y="2250375"/>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8" name="Google Shape;1858;p7"/>
            <p:cNvSpPr/>
            <p:nvPr/>
          </p:nvSpPr>
          <p:spPr>
            <a:xfrm>
              <a:off x="770366" y="2210415"/>
              <a:ext cx="28010" cy="21000"/>
            </a:xfrm>
            <a:custGeom>
              <a:avLst/>
              <a:gdLst/>
              <a:ahLst/>
              <a:cxnLst/>
              <a:rect l="l" t="t" r="r" b="b"/>
              <a:pathLst>
                <a:path w="935" h="701" extrusionOk="0">
                  <a:moveTo>
                    <a:pt x="467" y="0"/>
                  </a:moveTo>
                  <a:cubicBezTo>
                    <a:pt x="0" y="0"/>
                    <a:pt x="0" y="701"/>
                    <a:pt x="467" y="701"/>
                  </a:cubicBezTo>
                  <a:cubicBezTo>
                    <a:pt x="901" y="701"/>
                    <a:pt x="934" y="0"/>
                    <a:pt x="4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9" name="Google Shape;1859;p7"/>
            <p:cNvSpPr/>
            <p:nvPr/>
          </p:nvSpPr>
          <p:spPr>
            <a:xfrm>
              <a:off x="611483" y="2546155"/>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0" name="Google Shape;1860;p7"/>
            <p:cNvSpPr/>
            <p:nvPr/>
          </p:nvSpPr>
          <p:spPr>
            <a:xfrm>
              <a:off x="647459" y="2525156"/>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1" name="Google Shape;1861;p7"/>
            <p:cNvSpPr/>
            <p:nvPr/>
          </p:nvSpPr>
          <p:spPr>
            <a:xfrm>
              <a:off x="687420" y="2593125"/>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2" name="Google Shape;1862;p7"/>
            <p:cNvSpPr/>
            <p:nvPr/>
          </p:nvSpPr>
          <p:spPr>
            <a:xfrm>
              <a:off x="448616" y="2158442"/>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3" name="Google Shape;1863;p7"/>
            <p:cNvSpPr/>
            <p:nvPr/>
          </p:nvSpPr>
          <p:spPr>
            <a:xfrm>
              <a:off x="506550" y="2205412"/>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4" name="Google Shape;1864;p7"/>
            <p:cNvSpPr/>
            <p:nvPr/>
          </p:nvSpPr>
          <p:spPr>
            <a:xfrm>
              <a:off x="149842" y="2499185"/>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5" name="Google Shape;1865;p7"/>
            <p:cNvSpPr/>
            <p:nvPr/>
          </p:nvSpPr>
          <p:spPr>
            <a:xfrm>
              <a:off x="149842" y="2459224"/>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6" name="Google Shape;1866;p7"/>
            <p:cNvSpPr/>
            <p:nvPr/>
          </p:nvSpPr>
          <p:spPr>
            <a:xfrm>
              <a:off x="68902" y="2478186"/>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867" name="Google Shape;1867;p7"/>
          <p:cNvGrpSpPr/>
          <p:nvPr/>
        </p:nvGrpSpPr>
        <p:grpSpPr>
          <a:xfrm rot="5400000" flipH="1">
            <a:off x="11742907" y="1129408"/>
            <a:ext cx="156581" cy="141111"/>
            <a:chOff x="7737341" y="1046941"/>
            <a:chExt cx="161913" cy="145916"/>
          </a:xfrm>
        </p:grpSpPr>
        <p:sp>
          <p:nvSpPr>
            <p:cNvPr id="1868" name="Google Shape;1868;p7"/>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9" name="Google Shape;1869;p7"/>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70" name="Google Shape;1870;p7"/>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5265425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5188"/>
        <p:cNvGrpSpPr/>
        <p:nvPr/>
      </p:nvGrpSpPr>
      <p:grpSpPr>
        <a:xfrm>
          <a:off x="0" y="0"/>
          <a:ext cx="0" cy="0"/>
          <a:chOff x="0" y="0"/>
          <a:chExt cx="0" cy="0"/>
        </a:xfrm>
      </p:grpSpPr>
      <p:sp>
        <p:nvSpPr>
          <p:cNvPr id="5189" name="Google Shape;5189;p19"/>
          <p:cNvSpPr txBox="1">
            <a:spLocks noGrp="1"/>
          </p:cNvSpPr>
          <p:nvPr>
            <p:ph type="subTitle" idx="1"/>
          </p:nvPr>
        </p:nvSpPr>
        <p:spPr>
          <a:xfrm>
            <a:off x="1681600" y="2568767"/>
            <a:ext cx="8828800" cy="108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latin typeface="Nunito"/>
                <a:ea typeface="Nunito"/>
                <a:cs typeface="Nunito"/>
                <a:sym typeface="Nunito"/>
              </a:defRPr>
            </a:lvl1pPr>
            <a:lvl2pPr lvl="1" algn="ctr" rtl="0">
              <a:lnSpc>
                <a:spcPct val="100000"/>
              </a:lnSpc>
              <a:spcBef>
                <a:spcPts val="0"/>
              </a:spcBef>
              <a:spcAft>
                <a:spcPts val="0"/>
              </a:spcAft>
              <a:buNone/>
              <a:defRPr>
                <a:latin typeface="Nunito"/>
                <a:ea typeface="Nunito"/>
                <a:cs typeface="Nunito"/>
                <a:sym typeface="Nunito"/>
              </a:defRPr>
            </a:lvl2pPr>
            <a:lvl3pPr lvl="2" algn="ctr" rtl="0">
              <a:lnSpc>
                <a:spcPct val="100000"/>
              </a:lnSpc>
              <a:spcBef>
                <a:spcPts val="0"/>
              </a:spcBef>
              <a:spcAft>
                <a:spcPts val="0"/>
              </a:spcAft>
              <a:buNone/>
              <a:defRPr>
                <a:latin typeface="Nunito"/>
                <a:ea typeface="Nunito"/>
                <a:cs typeface="Nunito"/>
                <a:sym typeface="Nunito"/>
              </a:defRPr>
            </a:lvl3pPr>
            <a:lvl4pPr lvl="3" algn="ctr" rtl="0">
              <a:lnSpc>
                <a:spcPct val="100000"/>
              </a:lnSpc>
              <a:spcBef>
                <a:spcPts val="0"/>
              </a:spcBef>
              <a:spcAft>
                <a:spcPts val="0"/>
              </a:spcAft>
              <a:buNone/>
              <a:defRPr>
                <a:latin typeface="Nunito"/>
                <a:ea typeface="Nunito"/>
                <a:cs typeface="Nunito"/>
                <a:sym typeface="Nunito"/>
              </a:defRPr>
            </a:lvl4pPr>
            <a:lvl5pPr lvl="4" algn="ctr" rtl="0">
              <a:lnSpc>
                <a:spcPct val="100000"/>
              </a:lnSpc>
              <a:spcBef>
                <a:spcPts val="0"/>
              </a:spcBef>
              <a:spcAft>
                <a:spcPts val="0"/>
              </a:spcAft>
              <a:buNone/>
              <a:defRPr>
                <a:latin typeface="Nunito"/>
                <a:ea typeface="Nunito"/>
                <a:cs typeface="Nunito"/>
                <a:sym typeface="Nunito"/>
              </a:defRPr>
            </a:lvl5pPr>
            <a:lvl6pPr lvl="5" algn="ctr" rtl="0">
              <a:lnSpc>
                <a:spcPct val="100000"/>
              </a:lnSpc>
              <a:spcBef>
                <a:spcPts val="0"/>
              </a:spcBef>
              <a:spcAft>
                <a:spcPts val="0"/>
              </a:spcAft>
              <a:buNone/>
              <a:defRPr>
                <a:latin typeface="Nunito"/>
                <a:ea typeface="Nunito"/>
                <a:cs typeface="Nunito"/>
                <a:sym typeface="Nunito"/>
              </a:defRPr>
            </a:lvl6pPr>
            <a:lvl7pPr lvl="6" algn="ctr" rtl="0">
              <a:lnSpc>
                <a:spcPct val="100000"/>
              </a:lnSpc>
              <a:spcBef>
                <a:spcPts val="0"/>
              </a:spcBef>
              <a:spcAft>
                <a:spcPts val="0"/>
              </a:spcAft>
              <a:buNone/>
              <a:defRPr>
                <a:latin typeface="Nunito"/>
                <a:ea typeface="Nunito"/>
                <a:cs typeface="Nunito"/>
                <a:sym typeface="Nunito"/>
              </a:defRPr>
            </a:lvl7pPr>
            <a:lvl8pPr lvl="7" algn="ctr" rtl="0">
              <a:lnSpc>
                <a:spcPct val="100000"/>
              </a:lnSpc>
              <a:spcBef>
                <a:spcPts val="0"/>
              </a:spcBef>
              <a:spcAft>
                <a:spcPts val="0"/>
              </a:spcAft>
              <a:buNone/>
              <a:defRPr>
                <a:latin typeface="Nunito"/>
                <a:ea typeface="Nunito"/>
                <a:cs typeface="Nunito"/>
                <a:sym typeface="Nunito"/>
              </a:defRPr>
            </a:lvl8pPr>
            <a:lvl9pPr lvl="8" algn="ctr" rtl="0">
              <a:lnSpc>
                <a:spcPct val="100000"/>
              </a:lnSpc>
              <a:spcBef>
                <a:spcPts val="0"/>
              </a:spcBef>
              <a:spcAft>
                <a:spcPts val="0"/>
              </a:spcAft>
              <a:buNone/>
              <a:defRPr>
                <a:latin typeface="Nunito"/>
                <a:ea typeface="Nunito"/>
                <a:cs typeface="Nunito"/>
                <a:sym typeface="Nunito"/>
              </a:defRPr>
            </a:lvl9pPr>
          </a:lstStyle>
          <a:p>
            <a:endParaRPr/>
          </a:p>
        </p:txBody>
      </p:sp>
      <p:sp>
        <p:nvSpPr>
          <p:cNvPr id="5190" name="Google Shape;5190;p19"/>
          <p:cNvSpPr txBox="1">
            <a:spLocks noGrp="1"/>
          </p:cNvSpPr>
          <p:nvPr>
            <p:ph type="subTitle" idx="2"/>
          </p:nvPr>
        </p:nvSpPr>
        <p:spPr>
          <a:xfrm>
            <a:off x="4018934" y="3624833"/>
            <a:ext cx="4323600" cy="66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3192">
                <a:solidFill>
                  <a:schemeClr val="dk1"/>
                </a:solidFill>
              </a:defRPr>
            </a:lvl1pPr>
            <a:lvl2pPr lvl="1" algn="ctr" rtl="0">
              <a:lnSpc>
                <a:spcPct val="100000"/>
              </a:lnSpc>
              <a:spcBef>
                <a:spcPts val="0"/>
              </a:spcBef>
              <a:spcAft>
                <a:spcPts val="0"/>
              </a:spcAft>
              <a:buNone/>
              <a:defRPr sz="3192">
                <a:solidFill>
                  <a:schemeClr val="dk1"/>
                </a:solidFill>
              </a:defRPr>
            </a:lvl2pPr>
            <a:lvl3pPr lvl="2" algn="ctr" rtl="0">
              <a:lnSpc>
                <a:spcPct val="100000"/>
              </a:lnSpc>
              <a:spcBef>
                <a:spcPts val="0"/>
              </a:spcBef>
              <a:spcAft>
                <a:spcPts val="0"/>
              </a:spcAft>
              <a:buNone/>
              <a:defRPr sz="3192">
                <a:solidFill>
                  <a:schemeClr val="dk1"/>
                </a:solidFill>
              </a:defRPr>
            </a:lvl3pPr>
            <a:lvl4pPr lvl="3" algn="ctr" rtl="0">
              <a:lnSpc>
                <a:spcPct val="100000"/>
              </a:lnSpc>
              <a:spcBef>
                <a:spcPts val="0"/>
              </a:spcBef>
              <a:spcAft>
                <a:spcPts val="0"/>
              </a:spcAft>
              <a:buNone/>
              <a:defRPr sz="3192">
                <a:solidFill>
                  <a:schemeClr val="dk1"/>
                </a:solidFill>
              </a:defRPr>
            </a:lvl4pPr>
            <a:lvl5pPr lvl="4" algn="ctr" rtl="0">
              <a:lnSpc>
                <a:spcPct val="100000"/>
              </a:lnSpc>
              <a:spcBef>
                <a:spcPts val="0"/>
              </a:spcBef>
              <a:spcAft>
                <a:spcPts val="0"/>
              </a:spcAft>
              <a:buNone/>
              <a:defRPr sz="3192">
                <a:solidFill>
                  <a:schemeClr val="dk1"/>
                </a:solidFill>
              </a:defRPr>
            </a:lvl5pPr>
            <a:lvl6pPr lvl="5" algn="ctr" rtl="0">
              <a:lnSpc>
                <a:spcPct val="100000"/>
              </a:lnSpc>
              <a:spcBef>
                <a:spcPts val="0"/>
              </a:spcBef>
              <a:spcAft>
                <a:spcPts val="0"/>
              </a:spcAft>
              <a:buNone/>
              <a:defRPr sz="3192">
                <a:solidFill>
                  <a:schemeClr val="dk1"/>
                </a:solidFill>
              </a:defRPr>
            </a:lvl6pPr>
            <a:lvl7pPr lvl="6" algn="ctr" rtl="0">
              <a:lnSpc>
                <a:spcPct val="100000"/>
              </a:lnSpc>
              <a:spcBef>
                <a:spcPts val="0"/>
              </a:spcBef>
              <a:spcAft>
                <a:spcPts val="0"/>
              </a:spcAft>
              <a:buNone/>
              <a:defRPr sz="3192">
                <a:solidFill>
                  <a:schemeClr val="dk1"/>
                </a:solidFill>
              </a:defRPr>
            </a:lvl7pPr>
            <a:lvl8pPr lvl="7" algn="ctr" rtl="0">
              <a:lnSpc>
                <a:spcPct val="100000"/>
              </a:lnSpc>
              <a:spcBef>
                <a:spcPts val="0"/>
              </a:spcBef>
              <a:spcAft>
                <a:spcPts val="0"/>
              </a:spcAft>
              <a:buNone/>
              <a:defRPr sz="3192">
                <a:solidFill>
                  <a:schemeClr val="dk1"/>
                </a:solidFill>
              </a:defRPr>
            </a:lvl8pPr>
            <a:lvl9pPr lvl="8" algn="ctr" rtl="0">
              <a:lnSpc>
                <a:spcPct val="100000"/>
              </a:lnSpc>
              <a:spcBef>
                <a:spcPts val="0"/>
              </a:spcBef>
              <a:spcAft>
                <a:spcPts val="0"/>
              </a:spcAft>
              <a:buNone/>
              <a:defRPr sz="3192">
                <a:solidFill>
                  <a:schemeClr val="dk1"/>
                </a:solidFill>
              </a:defRPr>
            </a:lvl9pPr>
          </a:lstStyle>
          <a:p>
            <a:endParaRPr/>
          </a:p>
        </p:txBody>
      </p:sp>
      <p:grpSp>
        <p:nvGrpSpPr>
          <p:cNvPr id="5191" name="Google Shape;5191;p19"/>
          <p:cNvGrpSpPr/>
          <p:nvPr/>
        </p:nvGrpSpPr>
        <p:grpSpPr>
          <a:xfrm rot="10800000" flipH="1">
            <a:off x="11838239" y="5589878"/>
            <a:ext cx="215884" cy="194555"/>
            <a:chOff x="7737341" y="1046941"/>
            <a:chExt cx="161913" cy="145916"/>
          </a:xfrm>
        </p:grpSpPr>
        <p:sp>
          <p:nvSpPr>
            <p:cNvPr id="5192" name="Google Shape;5192;p19"/>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93" name="Google Shape;5193;p19"/>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94" name="Google Shape;5194;p19"/>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195" name="Google Shape;5195;p19"/>
          <p:cNvGrpSpPr/>
          <p:nvPr/>
        </p:nvGrpSpPr>
        <p:grpSpPr>
          <a:xfrm rot="10800000" flipH="1">
            <a:off x="177442" y="5539114"/>
            <a:ext cx="207292" cy="188116"/>
            <a:chOff x="737385" y="1492952"/>
            <a:chExt cx="161913" cy="146935"/>
          </a:xfrm>
        </p:grpSpPr>
        <p:sp>
          <p:nvSpPr>
            <p:cNvPr id="5196" name="Google Shape;5196;p19"/>
            <p:cNvSpPr/>
            <p:nvPr/>
          </p:nvSpPr>
          <p:spPr>
            <a:xfrm>
              <a:off x="737385" y="1587881"/>
              <a:ext cx="67974" cy="52006"/>
            </a:xfrm>
            <a:custGeom>
              <a:avLst/>
              <a:gdLst/>
              <a:ahLst/>
              <a:cxnLst/>
              <a:rect l="l" t="t" r="r" b="b"/>
              <a:pathLst>
                <a:path w="2269" h="1736" extrusionOk="0">
                  <a:moveTo>
                    <a:pt x="1135" y="1"/>
                  </a:moveTo>
                  <a:cubicBezTo>
                    <a:pt x="0" y="1"/>
                    <a:pt x="0" y="1735"/>
                    <a:pt x="1135" y="1735"/>
                  </a:cubicBezTo>
                  <a:cubicBezTo>
                    <a:pt x="2269" y="1735"/>
                    <a:pt x="2269" y="1"/>
                    <a:pt x="11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97" name="Google Shape;5197;p19"/>
            <p:cNvSpPr/>
            <p:nvPr/>
          </p:nvSpPr>
          <p:spPr>
            <a:xfrm>
              <a:off x="790346" y="1492952"/>
              <a:ext cx="66985" cy="52995"/>
            </a:xfrm>
            <a:custGeom>
              <a:avLst/>
              <a:gdLst/>
              <a:ahLst/>
              <a:cxnLst/>
              <a:rect l="l" t="t" r="r" b="b"/>
              <a:pathLst>
                <a:path w="2236" h="1769" extrusionOk="0">
                  <a:moveTo>
                    <a:pt x="1101" y="1"/>
                  </a:moveTo>
                  <a:cubicBezTo>
                    <a:pt x="0" y="1"/>
                    <a:pt x="0" y="1769"/>
                    <a:pt x="1101" y="1769"/>
                  </a:cubicBezTo>
                  <a:cubicBezTo>
                    <a:pt x="2235" y="1769"/>
                    <a:pt x="2235" y="1"/>
                    <a:pt x="11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98" name="Google Shape;5198;p19"/>
            <p:cNvSpPr/>
            <p:nvPr/>
          </p:nvSpPr>
          <p:spPr>
            <a:xfrm>
              <a:off x="832314" y="1587881"/>
              <a:ext cx="66985" cy="52006"/>
            </a:xfrm>
            <a:custGeom>
              <a:avLst/>
              <a:gdLst/>
              <a:ahLst/>
              <a:cxnLst/>
              <a:rect l="l" t="t" r="r" b="b"/>
              <a:pathLst>
                <a:path w="2236" h="1736" extrusionOk="0">
                  <a:moveTo>
                    <a:pt x="1101" y="1"/>
                  </a:moveTo>
                  <a:cubicBezTo>
                    <a:pt x="0" y="1"/>
                    <a:pt x="0" y="1735"/>
                    <a:pt x="1101" y="1735"/>
                  </a:cubicBezTo>
                  <a:cubicBezTo>
                    <a:pt x="2235" y="1735"/>
                    <a:pt x="2235" y="1"/>
                    <a:pt x="11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199" name="Google Shape;5199;p19"/>
          <p:cNvSpPr/>
          <p:nvPr/>
        </p:nvSpPr>
        <p:spPr>
          <a:xfrm rot="10800000" flipH="1">
            <a:off x="-294449" y="-52518"/>
            <a:ext cx="5448413" cy="850307"/>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200" name="Google Shape;5200;p19"/>
          <p:cNvSpPr/>
          <p:nvPr/>
        </p:nvSpPr>
        <p:spPr>
          <a:xfrm rot="10800000" flipH="1">
            <a:off x="6029618" y="5966590"/>
            <a:ext cx="6209269" cy="969633"/>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5201" name="Google Shape;5201;p19"/>
          <p:cNvGrpSpPr/>
          <p:nvPr/>
        </p:nvGrpSpPr>
        <p:grpSpPr>
          <a:xfrm rot="10800000" flipH="1">
            <a:off x="2175521" y="5727057"/>
            <a:ext cx="554560" cy="1437668"/>
            <a:chOff x="1823086" y="-208516"/>
            <a:chExt cx="433159" cy="1122944"/>
          </a:xfrm>
        </p:grpSpPr>
        <p:sp>
          <p:nvSpPr>
            <p:cNvPr id="5202" name="Google Shape;5202;p19"/>
            <p:cNvSpPr/>
            <p:nvPr/>
          </p:nvSpPr>
          <p:spPr>
            <a:xfrm>
              <a:off x="1823086" y="-208516"/>
              <a:ext cx="386212" cy="1066577"/>
            </a:xfrm>
            <a:custGeom>
              <a:avLst/>
              <a:gdLst/>
              <a:ahLst/>
              <a:cxnLst/>
              <a:rect l="l" t="t" r="r" b="b"/>
              <a:pathLst>
                <a:path w="12892" h="35603" extrusionOk="0">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03" name="Google Shape;5203;p19"/>
            <p:cNvSpPr/>
            <p:nvPr/>
          </p:nvSpPr>
          <p:spPr>
            <a:xfrm>
              <a:off x="1901479" y="522606"/>
              <a:ext cx="65247" cy="106080"/>
            </a:xfrm>
            <a:custGeom>
              <a:avLst/>
              <a:gdLst/>
              <a:ahLst/>
              <a:cxnLst/>
              <a:rect l="l" t="t" r="r" b="b"/>
              <a:pathLst>
                <a:path w="2178" h="3541" extrusionOk="0">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04" name="Google Shape;5204;p19"/>
            <p:cNvSpPr/>
            <p:nvPr/>
          </p:nvSpPr>
          <p:spPr>
            <a:xfrm>
              <a:off x="1989398" y="567180"/>
              <a:ext cx="101975" cy="56080"/>
            </a:xfrm>
            <a:custGeom>
              <a:avLst/>
              <a:gdLst/>
              <a:ahLst/>
              <a:cxnLst/>
              <a:rect l="l" t="t" r="r" b="b"/>
              <a:pathLst>
                <a:path w="3404" h="1872" extrusionOk="0">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05" name="Google Shape;5205;p19"/>
            <p:cNvSpPr/>
            <p:nvPr/>
          </p:nvSpPr>
          <p:spPr>
            <a:xfrm>
              <a:off x="1983407" y="656626"/>
              <a:ext cx="63001" cy="103084"/>
            </a:xfrm>
            <a:custGeom>
              <a:avLst/>
              <a:gdLst/>
              <a:ahLst/>
              <a:cxnLst/>
              <a:rect l="l" t="t" r="r" b="b"/>
              <a:pathLst>
                <a:path w="2103" h="3441" extrusionOk="0">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06" name="Google Shape;5206;p19"/>
            <p:cNvSpPr/>
            <p:nvPr/>
          </p:nvSpPr>
          <p:spPr>
            <a:xfrm>
              <a:off x="2070337" y="678254"/>
              <a:ext cx="94965" cy="57249"/>
            </a:xfrm>
            <a:custGeom>
              <a:avLst/>
              <a:gdLst/>
              <a:ahLst/>
              <a:cxnLst/>
              <a:rect l="l" t="t" r="r" b="b"/>
              <a:pathLst>
                <a:path w="3170" h="1911" extrusionOk="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07" name="Google Shape;5207;p19"/>
            <p:cNvSpPr/>
            <p:nvPr/>
          </p:nvSpPr>
          <p:spPr>
            <a:xfrm>
              <a:off x="2099334" y="780941"/>
              <a:ext cx="43888" cy="88704"/>
            </a:xfrm>
            <a:custGeom>
              <a:avLst/>
              <a:gdLst/>
              <a:ahLst/>
              <a:cxnLst/>
              <a:rect l="l" t="t" r="r" b="b"/>
              <a:pathLst>
                <a:path w="1465" h="2961" extrusionOk="0">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08" name="Google Shape;5208;p19"/>
            <p:cNvSpPr/>
            <p:nvPr/>
          </p:nvSpPr>
          <p:spPr>
            <a:xfrm>
              <a:off x="2147293" y="762369"/>
              <a:ext cx="82952" cy="56680"/>
            </a:xfrm>
            <a:custGeom>
              <a:avLst/>
              <a:gdLst/>
              <a:ahLst/>
              <a:cxnLst/>
              <a:rect l="l" t="t" r="r" b="b"/>
              <a:pathLst>
                <a:path w="2769" h="1892" extrusionOk="0">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09" name="Google Shape;5209;p19"/>
            <p:cNvSpPr/>
            <p:nvPr/>
          </p:nvSpPr>
          <p:spPr>
            <a:xfrm>
              <a:off x="2182251" y="841122"/>
              <a:ext cx="73995" cy="73306"/>
            </a:xfrm>
            <a:custGeom>
              <a:avLst/>
              <a:gdLst/>
              <a:ahLst/>
              <a:cxnLst/>
              <a:rect l="l" t="t" r="r" b="b"/>
              <a:pathLst>
                <a:path w="2470" h="2447" extrusionOk="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210" name="Google Shape;5210;p19"/>
          <p:cNvGrpSpPr/>
          <p:nvPr/>
        </p:nvGrpSpPr>
        <p:grpSpPr>
          <a:xfrm rot="10800000" flipH="1">
            <a:off x="-422591" y="5291232"/>
            <a:ext cx="1800468" cy="1151152"/>
            <a:chOff x="-206267" y="355694"/>
            <a:chExt cx="1406323" cy="899150"/>
          </a:xfrm>
        </p:grpSpPr>
        <p:sp>
          <p:nvSpPr>
            <p:cNvPr id="5211" name="Google Shape;5211;p19"/>
            <p:cNvSpPr/>
            <p:nvPr/>
          </p:nvSpPr>
          <p:spPr>
            <a:xfrm>
              <a:off x="-206267" y="355694"/>
              <a:ext cx="1329334" cy="847138"/>
            </a:xfrm>
            <a:custGeom>
              <a:avLst/>
              <a:gdLst/>
              <a:ahLst/>
              <a:cxnLst/>
              <a:rect l="l" t="t" r="r" b="b"/>
              <a:pathLst>
                <a:path w="44374" h="28278" extrusionOk="0">
                  <a:moveTo>
                    <a:pt x="486" y="0"/>
                  </a:moveTo>
                  <a:cubicBezTo>
                    <a:pt x="131" y="0"/>
                    <a:pt x="1" y="542"/>
                    <a:pt x="380" y="606"/>
                  </a:cubicBezTo>
                  <a:cubicBezTo>
                    <a:pt x="7585" y="1873"/>
                    <a:pt x="13723" y="6143"/>
                    <a:pt x="19227" y="10713"/>
                  </a:cubicBezTo>
                  <a:cubicBezTo>
                    <a:pt x="21862" y="12914"/>
                    <a:pt x="24397" y="15149"/>
                    <a:pt x="26832" y="17518"/>
                  </a:cubicBezTo>
                  <a:cubicBezTo>
                    <a:pt x="29134" y="19786"/>
                    <a:pt x="31436" y="22021"/>
                    <a:pt x="34038" y="23956"/>
                  </a:cubicBezTo>
                  <a:cubicBezTo>
                    <a:pt x="35472" y="24990"/>
                    <a:pt x="37006" y="25957"/>
                    <a:pt x="38641" y="26658"/>
                  </a:cubicBezTo>
                  <a:cubicBezTo>
                    <a:pt x="39408" y="27025"/>
                    <a:pt x="40242" y="27325"/>
                    <a:pt x="41076" y="27592"/>
                  </a:cubicBezTo>
                  <a:cubicBezTo>
                    <a:pt x="42010" y="27858"/>
                    <a:pt x="42944" y="27925"/>
                    <a:pt x="43845" y="28259"/>
                  </a:cubicBezTo>
                  <a:cubicBezTo>
                    <a:pt x="43882" y="28271"/>
                    <a:pt x="43918" y="28277"/>
                    <a:pt x="43951" y="28277"/>
                  </a:cubicBezTo>
                  <a:cubicBezTo>
                    <a:pt x="44271" y="28277"/>
                    <a:pt x="44374" y="27746"/>
                    <a:pt x="44011" y="27625"/>
                  </a:cubicBezTo>
                  <a:cubicBezTo>
                    <a:pt x="43211" y="27358"/>
                    <a:pt x="42377" y="27291"/>
                    <a:pt x="41543" y="27058"/>
                  </a:cubicBezTo>
                  <a:cubicBezTo>
                    <a:pt x="40776" y="26858"/>
                    <a:pt x="40008" y="26591"/>
                    <a:pt x="39241" y="26257"/>
                  </a:cubicBezTo>
                  <a:cubicBezTo>
                    <a:pt x="37774" y="25624"/>
                    <a:pt x="36373" y="24823"/>
                    <a:pt x="35038" y="23889"/>
                  </a:cubicBezTo>
                  <a:cubicBezTo>
                    <a:pt x="32370" y="22054"/>
                    <a:pt x="30035" y="19786"/>
                    <a:pt x="27733" y="17518"/>
                  </a:cubicBezTo>
                  <a:cubicBezTo>
                    <a:pt x="25298" y="15183"/>
                    <a:pt x="22796" y="12914"/>
                    <a:pt x="20194" y="10713"/>
                  </a:cubicBezTo>
                  <a:cubicBezTo>
                    <a:pt x="17492" y="8445"/>
                    <a:pt x="14657" y="6243"/>
                    <a:pt x="11622" y="4375"/>
                  </a:cubicBezTo>
                  <a:cubicBezTo>
                    <a:pt x="8219" y="2307"/>
                    <a:pt x="4483" y="706"/>
                    <a:pt x="547" y="5"/>
                  </a:cubicBezTo>
                  <a:cubicBezTo>
                    <a:pt x="526" y="2"/>
                    <a:pt x="506"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12" name="Google Shape;5212;p19"/>
            <p:cNvSpPr/>
            <p:nvPr/>
          </p:nvSpPr>
          <p:spPr>
            <a:xfrm>
              <a:off x="597494" y="885935"/>
              <a:ext cx="69981" cy="159014"/>
            </a:xfrm>
            <a:custGeom>
              <a:avLst/>
              <a:gdLst/>
              <a:ahLst/>
              <a:cxnLst/>
              <a:rect l="l" t="t" r="r" b="b"/>
              <a:pathLst>
                <a:path w="2336" h="5308" extrusionOk="0">
                  <a:moveTo>
                    <a:pt x="793" y="0"/>
                  </a:moveTo>
                  <a:cubicBezTo>
                    <a:pt x="659" y="0"/>
                    <a:pt x="517" y="84"/>
                    <a:pt x="501" y="250"/>
                  </a:cubicBezTo>
                  <a:cubicBezTo>
                    <a:pt x="401" y="1385"/>
                    <a:pt x="0" y="2419"/>
                    <a:pt x="267" y="3553"/>
                  </a:cubicBezTo>
                  <a:cubicBezTo>
                    <a:pt x="401" y="4020"/>
                    <a:pt x="601" y="5020"/>
                    <a:pt x="1101" y="5254"/>
                  </a:cubicBezTo>
                  <a:cubicBezTo>
                    <a:pt x="1185" y="5291"/>
                    <a:pt x="1261" y="5308"/>
                    <a:pt x="1330" y="5308"/>
                  </a:cubicBezTo>
                  <a:cubicBezTo>
                    <a:pt x="1508" y="5308"/>
                    <a:pt x="1639" y="5198"/>
                    <a:pt x="1735" y="5054"/>
                  </a:cubicBezTo>
                  <a:cubicBezTo>
                    <a:pt x="1768" y="5020"/>
                    <a:pt x="1802" y="4987"/>
                    <a:pt x="1802" y="4954"/>
                  </a:cubicBezTo>
                  <a:cubicBezTo>
                    <a:pt x="1902" y="4754"/>
                    <a:pt x="1968" y="4553"/>
                    <a:pt x="2035" y="4353"/>
                  </a:cubicBezTo>
                  <a:cubicBezTo>
                    <a:pt x="2335" y="3119"/>
                    <a:pt x="1535" y="1818"/>
                    <a:pt x="1235" y="651"/>
                  </a:cubicBezTo>
                  <a:cubicBezTo>
                    <a:pt x="1201" y="517"/>
                    <a:pt x="1101" y="484"/>
                    <a:pt x="1001" y="484"/>
                  </a:cubicBezTo>
                  <a:cubicBezTo>
                    <a:pt x="1001" y="384"/>
                    <a:pt x="1034" y="317"/>
                    <a:pt x="1034" y="250"/>
                  </a:cubicBezTo>
                  <a:cubicBezTo>
                    <a:pt x="1051" y="84"/>
                    <a:pt x="926" y="0"/>
                    <a:pt x="7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13" name="Google Shape;5213;p19"/>
            <p:cNvSpPr/>
            <p:nvPr/>
          </p:nvSpPr>
          <p:spPr>
            <a:xfrm>
              <a:off x="702218" y="915411"/>
              <a:ext cx="138134" cy="70969"/>
            </a:xfrm>
            <a:custGeom>
              <a:avLst/>
              <a:gdLst/>
              <a:ahLst/>
              <a:cxnLst/>
              <a:rect l="l" t="t" r="r" b="b"/>
              <a:pathLst>
                <a:path w="4611" h="2369" extrusionOk="0">
                  <a:moveTo>
                    <a:pt x="3670" y="0"/>
                  </a:moveTo>
                  <a:cubicBezTo>
                    <a:pt x="3399" y="0"/>
                    <a:pt x="3117" y="57"/>
                    <a:pt x="2942" y="100"/>
                  </a:cubicBezTo>
                  <a:cubicBezTo>
                    <a:pt x="1875" y="300"/>
                    <a:pt x="974" y="1034"/>
                    <a:pt x="207" y="1735"/>
                  </a:cubicBezTo>
                  <a:cubicBezTo>
                    <a:pt x="0" y="1916"/>
                    <a:pt x="174" y="2177"/>
                    <a:pt x="387" y="2177"/>
                  </a:cubicBezTo>
                  <a:cubicBezTo>
                    <a:pt x="448" y="2177"/>
                    <a:pt x="514" y="2154"/>
                    <a:pt x="574" y="2102"/>
                  </a:cubicBezTo>
                  <a:cubicBezTo>
                    <a:pt x="607" y="2202"/>
                    <a:pt x="674" y="2269"/>
                    <a:pt x="774" y="2269"/>
                  </a:cubicBezTo>
                  <a:cubicBezTo>
                    <a:pt x="807" y="2302"/>
                    <a:pt x="841" y="2302"/>
                    <a:pt x="874" y="2302"/>
                  </a:cubicBezTo>
                  <a:cubicBezTo>
                    <a:pt x="908" y="2302"/>
                    <a:pt x="941" y="2335"/>
                    <a:pt x="1008" y="2335"/>
                  </a:cubicBezTo>
                  <a:cubicBezTo>
                    <a:pt x="1041" y="2369"/>
                    <a:pt x="1108" y="2369"/>
                    <a:pt x="1174" y="2369"/>
                  </a:cubicBezTo>
                  <a:cubicBezTo>
                    <a:pt x="1241" y="2335"/>
                    <a:pt x="1308" y="2335"/>
                    <a:pt x="1375" y="2302"/>
                  </a:cubicBezTo>
                  <a:cubicBezTo>
                    <a:pt x="1508" y="2302"/>
                    <a:pt x="1675" y="2269"/>
                    <a:pt x="1842" y="2202"/>
                  </a:cubicBezTo>
                  <a:cubicBezTo>
                    <a:pt x="3076" y="2068"/>
                    <a:pt x="4610" y="1635"/>
                    <a:pt x="4410" y="434"/>
                  </a:cubicBezTo>
                  <a:cubicBezTo>
                    <a:pt x="4354" y="95"/>
                    <a:pt x="4021" y="0"/>
                    <a:pt x="36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14" name="Google Shape;5214;p19"/>
            <p:cNvSpPr/>
            <p:nvPr/>
          </p:nvSpPr>
          <p:spPr>
            <a:xfrm>
              <a:off x="751374" y="1028883"/>
              <a:ext cx="62971" cy="125642"/>
            </a:xfrm>
            <a:custGeom>
              <a:avLst/>
              <a:gdLst/>
              <a:ahLst/>
              <a:cxnLst/>
              <a:rect l="l" t="t" r="r" b="b"/>
              <a:pathLst>
                <a:path w="2102" h="4194" extrusionOk="0">
                  <a:moveTo>
                    <a:pt x="680" y="0"/>
                  </a:moveTo>
                  <a:cubicBezTo>
                    <a:pt x="571" y="0"/>
                    <a:pt x="457" y="56"/>
                    <a:pt x="401" y="182"/>
                  </a:cubicBezTo>
                  <a:cubicBezTo>
                    <a:pt x="0" y="1116"/>
                    <a:pt x="34" y="2283"/>
                    <a:pt x="367" y="3251"/>
                  </a:cubicBezTo>
                  <a:cubicBezTo>
                    <a:pt x="491" y="3621"/>
                    <a:pt x="816" y="4194"/>
                    <a:pt x="1207" y="4194"/>
                  </a:cubicBezTo>
                  <a:cubicBezTo>
                    <a:pt x="1343" y="4194"/>
                    <a:pt x="1488" y="4124"/>
                    <a:pt x="1635" y="3951"/>
                  </a:cubicBezTo>
                  <a:cubicBezTo>
                    <a:pt x="2102" y="3351"/>
                    <a:pt x="1868" y="2450"/>
                    <a:pt x="1735" y="1783"/>
                  </a:cubicBezTo>
                  <a:cubicBezTo>
                    <a:pt x="1635" y="1416"/>
                    <a:pt x="1435" y="349"/>
                    <a:pt x="934" y="282"/>
                  </a:cubicBezTo>
                  <a:cubicBezTo>
                    <a:pt x="973" y="107"/>
                    <a:pt x="832" y="0"/>
                    <a:pt x="6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15" name="Google Shape;5215;p19"/>
            <p:cNvSpPr/>
            <p:nvPr/>
          </p:nvSpPr>
          <p:spPr>
            <a:xfrm>
              <a:off x="853402" y="1015612"/>
              <a:ext cx="117823" cy="84001"/>
            </a:xfrm>
            <a:custGeom>
              <a:avLst/>
              <a:gdLst/>
              <a:ahLst/>
              <a:cxnLst/>
              <a:rect l="l" t="t" r="r" b="b"/>
              <a:pathLst>
                <a:path w="3933" h="2804" extrusionOk="0">
                  <a:moveTo>
                    <a:pt x="2844" y="0"/>
                  </a:moveTo>
                  <a:cubicBezTo>
                    <a:pt x="2375" y="0"/>
                    <a:pt x="1847" y="391"/>
                    <a:pt x="1531" y="658"/>
                  </a:cubicBezTo>
                  <a:cubicBezTo>
                    <a:pt x="964" y="1092"/>
                    <a:pt x="297" y="1759"/>
                    <a:pt x="64" y="2493"/>
                  </a:cubicBezTo>
                  <a:cubicBezTo>
                    <a:pt x="1" y="2681"/>
                    <a:pt x="160" y="2803"/>
                    <a:pt x="321" y="2803"/>
                  </a:cubicBezTo>
                  <a:cubicBezTo>
                    <a:pt x="417" y="2803"/>
                    <a:pt x="514" y="2759"/>
                    <a:pt x="564" y="2660"/>
                  </a:cubicBezTo>
                  <a:cubicBezTo>
                    <a:pt x="588" y="2708"/>
                    <a:pt x="631" y="2739"/>
                    <a:pt x="691" y="2739"/>
                  </a:cubicBezTo>
                  <a:cubicBezTo>
                    <a:pt x="713" y="2739"/>
                    <a:pt x="737" y="2735"/>
                    <a:pt x="764" y="2726"/>
                  </a:cubicBezTo>
                  <a:cubicBezTo>
                    <a:pt x="1565" y="2626"/>
                    <a:pt x="2465" y="2459"/>
                    <a:pt x="3132" y="1959"/>
                  </a:cubicBezTo>
                  <a:cubicBezTo>
                    <a:pt x="3666" y="1559"/>
                    <a:pt x="3933" y="691"/>
                    <a:pt x="3333" y="191"/>
                  </a:cubicBezTo>
                  <a:cubicBezTo>
                    <a:pt x="3187" y="55"/>
                    <a:pt x="3020" y="0"/>
                    <a:pt x="28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16" name="Google Shape;5216;p19"/>
            <p:cNvSpPr/>
            <p:nvPr/>
          </p:nvSpPr>
          <p:spPr>
            <a:xfrm>
              <a:off x="921251" y="1139478"/>
              <a:ext cx="62971" cy="115366"/>
            </a:xfrm>
            <a:custGeom>
              <a:avLst/>
              <a:gdLst/>
              <a:ahLst/>
              <a:cxnLst/>
              <a:rect l="l" t="t" r="r" b="b"/>
              <a:pathLst>
                <a:path w="2102" h="3851" extrusionOk="0">
                  <a:moveTo>
                    <a:pt x="388" y="1"/>
                  </a:moveTo>
                  <a:cubicBezTo>
                    <a:pt x="284" y="1"/>
                    <a:pt x="184" y="59"/>
                    <a:pt x="167" y="192"/>
                  </a:cubicBezTo>
                  <a:cubicBezTo>
                    <a:pt x="0" y="1193"/>
                    <a:pt x="67" y="2127"/>
                    <a:pt x="467" y="3028"/>
                  </a:cubicBezTo>
                  <a:cubicBezTo>
                    <a:pt x="597" y="3288"/>
                    <a:pt x="929" y="3851"/>
                    <a:pt x="1291" y="3851"/>
                  </a:cubicBezTo>
                  <a:cubicBezTo>
                    <a:pt x="1393" y="3851"/>
                    <a:pt x="1498" y="3806"/>
                    <a:pt x="1601" y="3695"/>
                  </a:cubicBezTo>
                  <a:cubicBezTo>
                    <a:pt x="2102" y="3161"/>
                    <a:pt x="1968" y="2394"/>
                    <a:pt x="1768" y="1760"/>
                  </a:cubicBezTo>
                  <a:cubicBezTo>
                    <a:pt x="1601" y="1193"/>
                    <a:pt x="1301" y="393"/>
                    <a:pt x="701" y="192"/>
                  </a:cubicBezTo>
                  <a:cubicBezTo>
                    <a:pt x="684" y="176"/>
                    <a:pt x="676" y="176"/>
                    <a:pt x="667" y="176"/>
                  </a:cubicBezTo>
                  <a:cubicBezTo>
                    <a:pt x="659" y="176"/>
                    <a:pt x="651" y="176"/>
                    <a:pt x="634" y="159"/>
                  </a:cubicBezTo>
                  <a:cubicBezTo>
                    <a:pt x="601" y="59"/>
                    <a:pt x="492" y="1"/>
                    <a:pt x="3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17" name="Google Shape;5217;p19"/>
            <p:cNvSpPr/>
            <p:nvPr/>
          </p:nvSpPr>
          <p:spPr>
            <a:xfrm>
              <a:off x="999165" y="1094485"/>
              <a:ext cx="88974" cy="73576"/>
            </a:xfrm>
            <a:custGeom>
              <a:avLst/>
              <a:gdLst/>
              <a:ahLst/>
              <a:cxnLst/>
              <a:rect l="l" t="t" r="r" b="b"/>
              <a:pathLst>
                <a:path w="2970" h="2456" extrusionOk="0">
                  <a:moveTo>
                    <a:pt x="2122" y="1"/>
                  </a:moveTo>
                  <a:cubicBezTo>
                    <a:pt x="1736" y="1"/>
                    <a:pt x="1337" y="359"/>
                    <a:pt x="1102" y="594"/>
                  </a:cubicBezTo>
                  <a:cubicBezTo>
                    <a:pt x="668" y="961"/>
                    <a:pt x="201" y="1494"/>
                    <a:pt x="34" y="2028"/>
                  </a:cubicBezTo>
                  <a:cubicBezTo>
                    <a:pt x="1" y="2228"/>
                    <a:pt x="101" y="2328"/>
                    <a:pt x="234" y="2362"/>
                  </a:cubicBezTo>
                  <a:cubicBezTo>
                    <a:pt x="305" y="2409"/>
                    <a:pt x="376" y="2456"/>
                    <a:pt x="459" y="2456"/>
                  </a:cubicBezTo>
                  <a:cubicBezTo>
                    <a:pt x="493" y="2456"/>
                    <a:pt x="529" y="2448"/>
                    <a:pt x="568" y="2428"/>
                  </a:cubicBezTo>
                  <a:cubicBezTo>
                    <a:pt x="1168" y="2161"/>
                    <a:pt x="1769" y="2061"/>
                    <a:pt x="2303" y="1628"/>
                  </a:cubicBezTo>
                  <a:cubicBezTo>
                    <a:pt x="2670" y="1327"/>
                    <a:pt x="2970" y="427"/>
                    <a:pt x="2436" y="93"/>
                  </a:cubicBezTo>
                  <a:cubicBezTo>
                    <a:pt x="2335" y="28"/>
                    <a:pt x="2229" y="1"/>
                    <a:pt x="21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18" name="Google Shape;5218;p19"/>
            <p:cNvSpPr/>
            <p:nvPr/>
          </p:nvSpPr>
          <p:spPr>
            <a:xfrm>
              <a:off x="1060693" y="1176263"/>
              <a:ext cx="139362" cy="76422"/>
            </a:xfrm>
            <a:custGeom>
              <a:avLst/>
              <a:gdLst/>
              <a:ahLst/>
              <a:cxnLst/>
              <a:rect l="l" t="t" r="r" b="b"/>
              <a:pathLst>
                <a:path w="4652" h="2551" extrusionOk="0">
                  <a:moveTo>
                    <a:pt x="368" y="0"/>
                  </a:moveTo>
                  <a:cubicBezTo>
                    <a:pt x="187" y="0"/>
                    <a:pt x="0" y="192"/>
                    <a:pt x="115" y="399"/>
                  </a:cubicBezTo>
                  <a:cubicBezTo>
                    <a:pt x="482" y="1099"/>
                    <a:pt x="1383" y="1633"/>
                    <a:pt x="2050" y="2033"/>
                  </a:cubicBezTo>
                  <a:cubicBezTo>
                    <a:pt x="2413" y="2238"/>
                    <a:pt x="2977" y="2550"/>
                    <a:pt x="3458" y="2550"/>
                  </a:cubicBezTo>
                  <a:cubicBezTo>
                    <a:pt x="3684" y="2550"/>
                    <a:pt x="3891" y="2481"/>
                    <a:pt x="4051" y="2300"/>
                  </a:cubicBezTo>
                  <a:cubicBezTo>
                    <a:pt x="4652" y="1666"/>
                    <a:pt x="3885" y="966"/>
                    <a:pt x="3351" y="732"/>
                  </a:cubicBezTo>
                  <a:cubicBezTo>
                    <a:pt x="2484" y="365"/>
                    <a:pt x="1516" y="299"/>
                    <a:pt x="616" y="165"/>
                  </a:cubicBezTo>
                  <a:cubicBezTo>
                    <a:pt x="582" y="165"/>
                    <a:pt x="582" y="132"/>
                    <a:pt x="582" y="132"/>
                  </a:cubicBezTo>
                  <a:cubicBezTo>
                    <a:pt x="530" y="39"/>
                    <a:pt x="450"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219" name="Google Shape;5219;p19"/>
          <p:cNvGrpSpPr/>
          <p:nvPr/>
        </p:nvGrpSpPr>
        <p:grpSpPr>
          <a:xfrm rot="10800000" flipH="1">
            <a:off x="-224342" y="5924230"/>
            <a:ext cx="1153599" cy="1115511"/>
            <a:chOff x="-168381" y="-168706"/>
            <a:chExt cx="901061" cy="871312"/>
          </a:xfrm>
        </p:grpSpPr>
        <p:sp>
          <p:nvSpPr>
            <p:cNvPr id="5220" name="Google Shape;5220;p19"/>
            <p:cNvSpPr/>
            <p:nvPr/>
          </p:nvSpPr>
          <p:spPr>
            <a:xfrm>
              <a:off x="-157717" y="-134796"/>
              <a:ext cx="890397" cy="837402"/>
            </a:xfrm>
            <a:custGeom>
              <a:avLst/>
              <a:gdLst/>
              <a:ahLst/>
              <a:cxnLst/>
              <a:rect l="l" t="t" r="r" b="b"/>
              <a:pathLst>
                <a:path w="29722" h="27953" extrusionOk="0">
                  <a:moveTo>
                    <a:pt x="568" y="1"/>
                  </a:moveTo>
                  <a:cubicBezTo>
                    <a:pt x="334" y="3603"/>
                    <a:pt x="34" y="8507"/>
                    <a:pt x="101" y="10442"/>
                  </a:cubicBezTo>
                  <a:cubicBezTo>
                    <a:pt x="201" y="13444"/>
                    <a:pt x="1" y="14978"/>
                    <a:pt x="368" y="17880"/>
                  </a:cubicBezTo>
                  <a:cubicBezTo>
                    <a:pt x="609" y="19676"/>
                    <a:pt x="721" y="23022"/>
                    <a:pt x="2365" y="23022"/>
                  </a:cubicBezTo>
                  <a:cubicBezTo>
                    <a:pt x="2767" y="23022"/>
                    <a:pt x="3261" y="22822"/>
                    <a:pt x="3870" y="22350"/>
                  </a:cubicBezTo>
                  <a:cubicBezTo>
                    <a:pt x="4427" y="21877"/>
                    <a:pt x="5052" y="20848"/>
                    <a:pt x="5709" y="20848"/>
                  </a:cubicBezTo>
                  <a:cubicBezTo>
                    <a:pt x="5840" y="20848"/>
                    <a:pt x="5972" y="20888"/>
                    <a:pt x="6105" y="20983"/>
                  </a:cubicBezTo>
                  <a:cubicBezTo>
                    <a:pt x="6572" y="21383"/>
                    <a:pt x="6672" y="23217"/>
                    <a:pt x="6772" y="23718"/>
                  </a:cubicBezTo>
                  <a:cubicBezTo>
                    <a:pt x="7062" y="24907"/>
                    <a:pt x="7320" y="27398"/>
                    <a:pt x="8831" y="27398"/>
                  </a:cubicBezTo>
                  <a:cubicBezTo>
                    <a:pt x="8888" y="27398"/>
                    <a:pt x="8947" y="27394"/>
                    <a:pt x="9007" y="27387"/>
                  </a:cubicBezTo>
                  <a:cubicBezTo>
                    <a:pt x="10442" y="27187"/>
                    <a:pt x="11809" y="24285"/>
                    <a:pt x="13043" y="23518"/>
                  </a:cubicBezTo>
                  <a:cubicBezTo>
                    <a:pt x="14017" y="24583"/>
                    <a:pt x="15074" y="27952"/>
                    <a:pt x="16721" y="27952"/>
                  </a:cubicBezTo>
                  <a:cubicBezTo>
                    <a:pt x="16880" y="27952"/>
                    <a:pt x="17043" y="27921"/>
                    <a:pt x="17213" y="27854"/>
                  </a:cubicBezTo>
                  <a:cubicBezTo>
                    <a:pt x="18381" y="27387"/>
                    <a:pt x="18747" y="25452"/>
                    <a:pt x="20115" y="24085"/>
                  </a:cubicBezTo>
                  <a:cubicBezTo>
                    <a:pt x="21574" y="24241"/>
                    <a:pt x="24886" y="25639"/>
                    <a:pt x="26727" y="25639"/>
                  </a:cubicBezTo>
                  <a:cubicBezTo>
                    <a:pt x="27242" y="25639"/>
                    <a:pt x="27642" y="25530"/>
                    <a:pt x="27854" y="25252"/>
                  </a:cubicBezTo>
                  <a:cubicBezTo>
                    <a:pt x="28821" y="23985"/>
                    <a:pt x="26119" y="18681"/>
                    <a:pt x="25752" y="17513"/>
                  </a:cubicBezTo>
                  <a:cubicBezTo>
                    <a:pt x="27187" y="16813"/>
                    <a:pt x="29722" y="16246"/>
                    <a:pt x="28655" y="14311"/>
                  </a:cubicBezTo>
                  <a:cubicBezTo>
                    <a:pt x="27954" y="12943"/>
                    <a:pt x="26119" y="12176"/>
                    <a:pt x="25152" y="10909"/>
                  </a:cubicBezTo>
                  <a:cubicBezTo>
                    <a:pt x="26420" y="10141"/>
                    <a:pt x="29422" y="9774"/>
                    <a:pt x="28655" y="7906"/>
                  </a:cubicBezTo>
                  <a:cubicBezTo>
                    <a:pt x="28054" y="6472"/>
                    <a:pt x="25252" y="5705"/>
                    <a:pt x="23985" y="5104"/>
                  </a:cubicBezTo>
                  <a:cubicBezTo>
                    <a:pt x="25052" y="4137"/>
                    <a:pt x="26720" y="3670"/>
                    <a:pt x="25152" y="2302"/>
                  </a:cubicBezTo>
                  <a:cubicBezTo>
                    <a:pt x="24185" y="1335"/>
                    <a:pt x="22250" y="1035"/>
                    <a:pt x="20982" y="868"/>
                  </a:cubicBezTo>
                  <a:cubicBezTo>
                    <a:pt x="17413" y="268"/>
                    <a:pt x="4270" y="1"/>
                    <a:pt x="5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21" name="Google Shape;5221;p19"/>
            <p:cNvSpPr/>
            <p:nvPr/>
          </p:nvSpPr>
          <p:spPr>
            <a:xfrm>
              <a:off x="-168381" y="-168706"/>
              <a:ext cx="804808" cy="754000"/>
            </a:xfrm>
            <a:custGeom>
              <a:avLst/>
              <a:gdLst/>
              <a:ahLst/>
              <a:cxnLst/>
              <a:rect l="l" t="t" r="r" b="b"/>
              <a:pathLst>
                <a:path w="26865" h="25169" extrusionOk="0">
                  <a:moveTo>
                    <a:pt x="581" y="0"/>
                  </a:moveTo>
                  <a:cubicBezTo>
                    <a:pt x="295" y="0"/>
                    <a:pt x="1" y="425"/>
                    <a:pt x="257" y="733"/>
                  </a:cubicBezTo>
                  <a:cubicBezTo>
                    <a:pt x="2959" y="4202"/>
                    <a:pt x="6528" y="6870"/>
                    <a:pt x="9763" y="9772"/>
                  </a:cubicBezTo>
                  <a:cubicBezTo>
                    <a:pt x="13366" y="12975"/>
                    <a:pt x="16568" y="16577"/>
                    <a:pt x="20104" y="19846"/>
                  </a:cubicBezTo>
                  <a:cubicBezTo>
                    <a:pt x="22039" y="21648"/>
                    <a:pt x="23940" y="23549"/>
                    <a:pt x="26075" y="25083"/>
                  </a:cubicBezTo>
                  <a:cubicBezTo>
                    <a:pt x="26153" y="25143"/>
                    <a:pt x="26230" y="25168"/>
                    <a:pt x="26303" y="25168"/>
                  </a:cubicBezTo>
                  <a:cubicBezTo>
                    <a:pt x="26636" y="25168"/>
                    <a:pt x="26865" y="24629"/>
                    <a:pt x="26509" y="24383"/>
                  </a:cubicBezTo>
                  <a:cubicBezTo>
                    <a:pt x="24574" y="22982"/>
                    <a:pt x="22873" y="21247"/>
                    <a:pt x="21105" y="19646"/>
                  </a:cubicBezTo>
                  <a:cubicBezTo>
                    <a:pt x="19337" y="18045"/>
                    <a:pt x="17669" y="16310"/>
                    <a:pt x="16001" y="14609"/>
                  </a:cubicBezTo>
                  <a:cubicBezTo>
                    <a:pt x="14333" y="12941"/>
                    <a:pt x="12666" y="11273"/>
                    <a:pt x="10931" y="9706"/>
                  </a:cubicBezTo>
                  <a:cubicBezTo>
                    <a:pt x="9330" y="8238"/>
                    <a:pt x="7662" y="6870"/>
                    <a:pt x="6061" y="5436"/>
                  </a:cubicBezTo>
                  <a:cubicBezTo>
                    <a:pt x="4193" y="3801"/>
                    <a:pt x="2358" y="2100"/>
                    <a:pt x="824" y="132"/>
                  </a:cubicBezTo>
                  <a:cubicBezTo>
                    <a:pt x="754" y="39"/>
                    <a:pt x="668" y="0"/>
                    <a:pt x="581"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22" name="Google Shape;5222;p19"/>
            <p:cNvSpPr/>
            <p:nvPr/>
          </p:nvSpPr>
          <p:spPr>
            <a:xfrm>
              <a:off x="380880" y="342484"/>
              <a:ext cx="199876" cy="224232"/>
            </a:xfrm>
            <a:custGeom>
              <a:avLst/>
              <a:gdLst/>
              <a:ahLst/>
              <a:cxnLst/>
              <a:rect l="l" t="t" r="r" b="b"/>
              <a:pathLst>
                <a:path w="6672" h="7485" extrusionOk="0">
                  <a:moveTo>
                    <a:pt x="5644" y="1"/>
                  </a:moveTo>
                  <a:cubicBezTo>
                    <a:pt x="3868" y="1"/>
                    <a:pt x="2120" y="503"/>
                    <a:pt x="401" y="780"/>
                  </a:cubicBezTo>
                  <a:cubicBezTo>
                    <a:pt x="200" y="813"/>
                    <a:pt x="100" y="1013"/>
                    <a:pt x="100" y="1180"/>
                  </a:cubicBezTo>
                  <a:cubicBezTo>
                    <a:pt x="0" y="3148"/>
                    <a:pt x="100" y="5116"/>
                    <a:pt x="100" y="7084"/>
                  </a:cubicBezTo>
                  <a:cubicBezTo>
                    <a:pt x="100" y="7351"/>
                    <a:pt x="309" y="7485"/>
                    <a:pt x="517" y="7485"/>
                  </a:cubicBezTo>
                  <a:cubicBezTo>
                    <a:pt x="726" y="7485"/>
                    <a:pt x="934" y="7351"/>
                    <a:pt x="934" y="7084"/>
                  </a:cubicBezTo>
                  <a:cubicBezTo>
                    <a:pt x="903" y="5232"/>
                    <a:pt x="842" y="3379"/>
                    <a:pt x="918" y="1526"/>
                  </a:cubicBezTo>
                  <a:lnTo>
                    <a:pt x="918" y="1526"/>
                  </a:lnTo>
                  <a:cubicBezTo>
                    <a:pt x="2493" y="1248"/>
                    <a:pt x="4069" y="834"/>
                    <a:pt x="5644" y="834"/>
                  </a:cubicBezTo>
                  <a:cubicBezTo>
                    <a:pt x="5797" y="834"/>
                    <a:pt x="5951" y="838"/>
                    <a:pt x="6105" y="846"/>
                  </a:cubicBezTo>
                  <a:cubicBezTo>
                    <a:pt x="6672" y="846"/>
                    <a:pt x="6638" y="13"/>
                    <a:pt x="6105" y="13"/>
                  </a:cubicBezTo>
                  <a:cubicBezTo>
                    <a:pt x="5951" y="5"/>
                    <a:pt x="5798" y="1"/>
                    <a:pt x="5644"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23" name="Google Shape;5223;p19"/>
            <p:cNvSpPr/>
            <p:nvPr/>
          </p:nvSpPr>
          <p:spPr>
            <a:xfrm>
              <a:off x="243984" y="203700"/>
              <a:ext cx="219978" cy="244124"/>
            </a:xfrm>
            <a:custGeom>
              <a:avLst/>
              <a:gdLst/>
              <a:ahLst/>
              <a:cxnLst/>
              <a:rect l="l" t="t" r="r" b="b"/>
              <a:pathLst>
                <a:path w="7343" h="8149" extrusionOk="0">
                  <a:moveTo>
                    <a:pt x="6692" y="1"/>
                  </a:moveTo>
                  <a:cubicBezTo>
                    <a:pt x="6664" y="1"/>
                    <a:pt x="6635" y="3"/>
                    <a:pt x="6605" y="9"/>
                  </a:cubicBezTo>
                  <a:cubicBezTo>
                    <a:pt x="4570" y="276"/>
                    <a:pt x="2569" y="576"/>
                    <a:pt x="534" y="676"/>
                  </a:cubicBezTo>
                  <a:cubicBezTo>
                    <a:pt x="301" y="676"/>
                    <a:pt x="100" y="843"/>
                    <a:pt x="100" y="1076"/>
                  </a:cubicBezTo>
                  <a:cubicBezTo>
                    <a:pt x="0" y="3311"/>
                    <a:pt x="100" y="5546"/>
                    <a:pt x="100" y="7748"/>
                  </a:cubicBezTo>
                  <a:cubicBezTo>
                    <a:pt x="100" y="8015"/>
                    <a:pt x="309" y="8148"/>
                    <a:pt x="517" y="8148"/>
                  </a:cubicBezTo>
                  <a:cubicBezTo>
                    <a:pt x="726" y="8148"/>
                    <a:pt x="934" y="8015"/>
                    <a:pt x="934" y="7748"/>
                  </a:cubicBezTo>
                  <a:cubicBezTo>
                    <a:pt x="934" y="5682"/>
                    <a:pt x="846" y="3587"/>
                    <a:pt x="918" y="1490"/>
                  </a:cubicBezTo>
                  <a:lnTo>
                    <a:pt x="918" y="1490"/>
                  </a:lnTo>
                  <a:cubicBezTo>
                    <a:pt x="2892" y="1373"/>
                    <a:pt x="4865" y="1091"/>
                    <a:pt x="6839" y="809"/>
                  </a:cubicBezTo>
                  <a:cubicBezTo>
                    <a:pt x="7342" y="747"/>
                    <a:pt x="7163" y="1"/>
                    <a:pt x="6692"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24" name="Google Shape;5224;p19"/>
            <p:cNvSpPr/>
            <p:nvPr/>
          </p:nvSpPr>
          <p:spPr>
            <a:xfrm>
              <a:off x="73119" y="64048"/>
              <a:ext cx="303799" cy="334805"/>
            </a:xfrm>
            <a:custGeom>
              <a:avLst/>
              <a:gdLst/>
              <a:ahLst/>
              <a:cxnLst/>
              <a:rect l="l" t="t" r="r" b="b"/>
              <a:pathLst>
                <a:path w="10141" h="11176" extrusionOk="0">
                  <a:moveTo>
                    <a:pt x="9607" y="1"/>
                  </a:moveTo>
                  <a:cubicBezTo>
                    <a:pt x="6705" y="1"/>
                    <a:pt x="3803" y="101"/>
                    <a:pt x="901" y="301"/>
                  </a:cubicBezTo>
                  <a:cubicBezTo>
                    <a:pt x="667" y="301"/>
                    <a:pt x="501" y="468"/>
                    <a:pt x="501" y="701"/>
                  </a:cubicBezTo>
                  <a:cubicBezTo>
                    <a:pt x="200" y="4070"/>
                    <a:pt x="0" y="7406"/>
                    <a:pt x="0" y="10775"/>
                  </a:cubicBezTo>
                  <a:cubicBezTo>
                    <a:pt x="0" y="11042"/>
                    <a:pt x="209" y="11176"/>
                    <a:pt x="417" y="11176"/>
                  </a:cubicBezTo>
                  <a:cubicBezTo>
                    <a:pt x="626" y="11176"/>
                    <a:pt x="834" y="11042"/>
                    <a:pt x="834" y="10775"/>
                  </a:cubicBezTo>
                  <a:cubicBezTo>
                    <a:pt x="834" y="7542"/>
                    <a:pt x="1019" y="4339"/>
                    <a:pt x="1299" y="1108"/>
                  </a:cubicBezTo>
                  <a:lnTo>
                    <a:pt x="1299" y="1108"/>
                  </a:lnTo>
                  <a:cubicBezTo>
                    <a:pt x="4068" y="926"/>
                    <a:pt x="6838" y="835"/>
                    <a:pt x="9607" y="835"/>
                  </a:cubicBezTo>
                  <a:cubicBezTo>
                    <a:pt x="10141" y="835"/>
                    <a:pt x="10141" y="1"/>
                    <a:pt x="960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25" name="Google Shape;5225;p19"/>
            <p:cNvSpPr/>
            <p:nvPr/>
          </p:nvSpPr>
          <p:spPr>
            <a:xfrm>
              <a:off x="-59793" y="-50082"/>
              <a:ext cx="283847" cy="333038"/>
            </a:xfrm>
            <a:custGeom>
              <a:avLst/>
              <a:gdLst/>
              <a:ahLst/>
              <a:cxnLst/>
              <a:rect l="l" t="t" r="r" b="b"/>
              <a:pathLst>
                <a:path w="9475" h="11117" extrusionOk="0">
                  <a:moveTo>
                    <a:pt x="4345" y="0"/>
                  </a:moveTo>
                  <a:cubicBezTo>
                    <a:pt x="3143" y="0"/>
                    <a:pt x="1946" y="77"/>
                    <a:pt x="768" y="342"/>
                  </a:cubicBezTo>
                  <a:cubicBezTo>
                    <a:pt x="601" y="375"/>
                    <a:pt x="501" y="575"/>
                    <a:pt x="468" y="742"/>
                  </a:cubicBezTo>
                  <a:cubicBezTo>
                    <a:pt x="168" y="4044"/>
                    <a:pt x="1" y="7380"/>
                    <a:pt x="1" y="10716"/>
                  </a:cubicBezTo>
                  <a:cubicBezTo>
                    <a:pt x="1" y="10983"/>
                    <a:pt x="209" y="11116"/>
                    <a:pt x="418" y="11116"/>
                  </a:cubicBezTo>
                  <a:cubicBezTo>
                    <a:pt x="626" y="11116"/>
                    <a:pt x="835" y="10983"/>
                    <a:pt x="835" y="10716"/>
                  </a:cubicBezTo>
                  <a:cubicBezTo>
                    <a:pt x="835" y="7495"/>
                    <a:pt x="990" y="4274"/>
                    <a:pt x="1271" y="1084"/>
                  </a:cubicBezTo>
                  <a:lnTo>
                    <a:pt x="1271" y="1084"/>
                  </a:lnTo>
                  <a:cubicBezTo>
                    <a:pt x="2280" y="878"/>
                    <a:pt x="3303" y="814"/>
                    <a:pt x="4328" y="814"/>
                  </a:cubicBezTo>
                  <a:cubicBezTo>
                    <a:pt x="5862" y="814"/>
                    <a:pt x="7401" y="956"/>
                    <a:pt x="8907" y="976"/>
                  </a:cubicBezTo>
                  <a:cubicBezTo>
                    <a:pt x="9474" y="976"/>
                    <a:pt x="9474" y="142"/>
                    <a:pt x="8907" y="142"/>
                  </a:cubicBezTo>
                  <a:cubicBezTo>
                    <a:pt x="7397" y="123"/>
                    <a:pt x="5867" y="0"/>
                    <a:pt x="4345"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26" name="Google Shape;5226;p19"/>
            <p:cNvSpPr/>
            <p:nvPr/>
          </p:nvSpPr>
          <p:spPr>
            <a:xfrm>
              <a:off x="459812" y="66055"/>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27" name="Google Shape;5227;p19"/>
            <p:cNvSpPr/>
            <p:nvPr/>
          </p:nvSpPr>
          <p:spPr>
            <a:xfrm>
              <a:off x="471794" y="121023"/>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28" name="Google Shape;5228;p19"/>
            <p:cNvSpPr/>
            <p:nvPr/>
          </p:nvSpPr>
          <p:spPr>
            <a:xfrm>
              <a:off x="512773" y="80044"/>
              <a:ext cx="28010" cy="22019"/>
            </a:xfrm>
            <a:custGeom>
              <a:avLst/>
              <a:gdLst/>
              <a:ahLst/>
              <a:cxnLst/>
              <a:rect l="l" t="t" r="r" b="b"/>
              <a:pathLst>
                <a:path w="935" h="735" extrusionOk="0">
                  <a:moveTo>
                    <a:pt x="467" y="1"/>
                  </a:moveTo>
                  <a:cubicBezTo>
                    <a:pt x="0" y="1"/>
                    <a:pt x="0" y="734"/>
                    <a:pt x="467" y="734"/>
                  </a:cubicBezTo>
                  <a:cubicBezTo>
                    <a:pt x="934" y="734"/>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29" name="Google Shape;5229;p19"/>
            <p:cNvSpPr/>
            <p:nvPr/>
          </p:nvSpPr>
          <p:spPr>
            <a:xfrm>
              <a:off x="89085" y="511702"/>
              <a:ext cx="28010" cy="22019"/>
            </a:xfrm>
            <a:custGeom>
              <a:avLst/>
              <a:gdLst/>
              <a:ahLst/>
              <a:cxnLst/>
              <a:rect l="l" t="t" r="r" b="b"/>
              <a:pathLst>
                <a:path w="935" h="735" extrusionOk="0">
                  <a:moveTo>
                    <a:pt x="468" y="1"/>
                  </a:moveTo>
                  <a:cubicBezTo>
                    <a:pt x="1" y="1"/>
                    <a:pt x="1" y="735"/>
                    <a:pt x="468" y="735"/>
                  </a:cubicBezTo>
                  <a:cubicBezTo>
                    <a:pt x="935" y="735"/>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30" name="Google Shape;5230;p19"/>
            <p:cNvSpPr/>
            <p:nvPr/>
          </p:nvSpPr>
          <p:spPr>
            <a:xfrm>
              <a:off x="115086" y="451761"/>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31" name="Google Shape;5231;p19"/>
            <p:cNvSpPr/>
            <p:nvPr/>
          </p:nvSpPr>
          <p:spPr>
            <a:xfrm>
              <a:off x="147049" y="503734"/>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32" name="Google Shape;5232;p19"/>
            <p:cNvSpPr/>
            <p:nvPr/>
          </p:nvSpPr>
          <p:spPr>
            <a:xfrm>
              <a:off x="7943" y="204958"/>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33" name="Google Shape;5233;p19"/>
            <p:cNvSpPr/>
            <p:nvPr/>
          </p:nvSpPr>
          <p:spPr>
            <a:xfrm>
              <a:off x="13934" y="146995"/>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34" name="Google Shape;5234;p19"/>
            <p:cNvSpPr/>
            <p:nvPr/>
          </p:nvSpPr>
          <p:spPr>
            <a:xfrm>
              <a:off x="430845" y="285898"/>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35" name="Google Shape;5235;p19"/>
            <p:cNvSpPr/>
            <p:nvPr/>
          </p:nvSpPr>
          <p:spPr>
            <a:xfrm>
              <a:off x="462808" y="268913"/>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36" name="Google Shape;5236;p19"/>
            <p:cNvSpPr/>
            <p:nvPr/>
          </p:nvSpPr>
          <p:spPr>
            <a:xfrm>
              <a:off x="219990" y="5096"/>
              <a:ext cx="28010" cy="21030"/>
            </a:xfrm>
            <a:custGeom>
              <a:avLst/>
              <a:gdLst/>
              <a:ahLst/>
              <a:cxnLst/>
              <a:rect l="l" t="t" r="r" b="b"/>
              <a:pathLst>
                <a:path w="935" h="702" extrusionOk="0">
                  <a:moveTo>
                    <a:pt x="468" y="1"/>
                  </a:moveTo>
                  <a:cubicBezTo>
                    <a:pt x="1" y="1"/>
                    <a:pt x="1" y="701"/>
                    <a:pt x="468" y="701"/>
                  </a:cubicBezTo>
                  <a:cubicBezTo>
                    <a:pt x="935" y="701"/>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37" name="Google Shape;5237;p19"/>
            <p:cNvSpPr/>
            <p:nvPr/>
          </p:nvSpPr>
          <p:spPr>
            <a:xfrm>
              <a:off x="578705" y="465750"/>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38" name="Google Shape;5238;p19"/>
            <p:cNvSpPr/>
            <p:nvPr/>
          </p:nvSpPr>
          <p:spPr>
            <a:xfrm>
              <a:off x="494770" y="523714"/>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239" name="Google Shape;5239;p19"/>
          <p:cNvGrpSpPr/>
          <p:nvPr/>
        </p:nvGrpSpPr>
        <p:grpSpPr>
          <a:xfrm rot="10800000" flipH="1">
            <a:off x="999457" y="5690300"/>
            <a:ext cx="561362" cy="1519333"/>
            <a:chOff x="904476" y="-243594"/>
            <a:chExt cx="438472" cy="1186732"/>
          </a:xfrm>
        </p:grpSpPr>
        <p:sp>
          <p:nvSpPr>
            <p:cNvPr id="5240" name="Google Shape;5240;p19"/>
            <p:cNvSpPr/>
            <p:nvPr/>
          </p:nvSpPr>
          <p:spPr>
            <a:xfrm>
              <a:off x="904476" y="362824"/>
              <a:ext cx="134719" cy="198648"/>
            </a:xfrm>
            <a:custGeom>
              <a:avLst/>
              <a:gdLst/>
              <a:ahLst/>
              <a:cxnLst/>
              <a:rect l="l" t="t" r="r" b="b"/>
              <a:pathLst>
                <a:path w="4497" h="6631" extrusionOk="0">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41" name="Google Shape;5241;p19"/>
            <p:cNvSpPr/>
            <p:nvPr/>
          </p:nvSpPr>
          <p:spPr>
            <a:xfrm>
              <a:off x="1121083" y="147893"/>
              <a:ext cx="221865" cy="139272"/>
            </a:xfrm>
            <a:custGeom>
              <a:avLst/>
              <a:gdLst/>
              <a:ahLst/>
              <a:cxnLst/>
              <a:rect l="l" t="t" r="r" b="b"/>
              <a:pathLst>
                <a:path w="7406" h="4649" extrusionOk="0">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42" name="Google Shape;5242;p19"/>
            <p:cNvSpPr/>
            <p:nvPr/>
          </p:nvSpPr>
          <p:spPr>
            <a:xfrm>
              <a:off x="926523" y="45086"/>
              <a:ext cx="117673" cy="243525"/>
            </a:xfrm>
            <a:custGeom>
              <a:avLst/>
              <a:gdLst/>
              <a:ahLst/>
              <a:cxnLst/>
              <a:rect l="l" t="t" r="r" b="b"/>
              <a:pathLst>
                <a:path w="3928" h="8129" extrusionOk="0">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43" name="Google Shape;5243;p19"/>
            <p:cNvSpPr/>
            <p:nvPr/>
          </p:nvSpPr>
          <p:spPr>
            <a:xfrm>
              <a:off x="1114103" y="299887"/>
              <a:ext cx="171147" cy="210272"/>
            </a:xfrm>
            <a:custGeom>
              <a:avLst/>
              <a:gdLst/>
              <a:ahLst/>
              <a:cxnLst/>
              <a:rect l="l" t="t" r="r" b="b"/>
              <a:pathLst>
                <a:path w="5713" h="7019" extrusionOk="0">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44" name="Google Shape;5244;p19"/>
            <p:cNvSpPr/>
            <p:nvPr/>
          </p:nvSpPr>
          <p:spPr>
            <a:xfrm>
              <a:off x="962380" y="553670"/>
              <a:ext cx="142747" cy="313715"/>
            </a:xfrm>
            <a:custGeom>
              <a:avLst/>
              <a:gdLst/>
              <a:ahLst/>
              <a:cxnLst/>
              <a:rect l="l" t="t" r="r" b="b"/>
              <a:pathLst>
                <a:path w="4765" h="10472" extrusionOk="0">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45" name="Google Shape;5245;p19"/>
            <p:cNvSpPr/>
            <p:nvPr/>
          </p:nvSpPr>
          <p:spPr>
            <a:xfrm>
              <a:off x="1109101" y="685593"/>
              <a:ext cx="152124" cy="257545"/>
            </a:xfrm>
            <a:custGeom>
              <a:avLst/>
              <a:gdLst/>
              <a:ahLst/>
              <a:cxnLst/>
              <a:rect l="l" t="t" r="r" b="b"/>
              <a:pathLst>
                <a:path w="5078" h="8597" extrusionOk="0">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46" name="Google Shape;5246;p19"/>
            <p:cNvSpPr/>
            <p:nvPr/>
          </p:nvSpPr>
          <p:spPr>
            <a:xfrm>
              <a:off x="1073125" y="-243594"/>
              <a:ext cx="112161" cy="1077032"/>
            </a:xfrm>
            <a:custGeom>
              <a:avLst/>
              <a:gdLst/>
              <a:ahLst/>
              <a:cxnLst/>
              <a:rect l="l" t="t" r="r" b="b"/>
              <a:pathLst>
                <a:path w="3744" h="35952" extrusionOk="0">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47" name="Google Shape;5247;p19"/>
            <p:cNvSpPr/>
            <p:nvPr/>
          </p:nvSpPr>
          <p:spPr>
            <a:xfrm>
              <a:off x="949020" y="-33577"/>
              <a:ext cx="148379" cy="280432"/>
            </a:xfrm>
            <a:custGeom>
              <a:avLst/>
              <a:gdLst/>
              <a:ahLst/>
              <a:cxnLst/>
              <a:rect l="l" t="t" r="r" b="b"/>
              <a:pathLst>
                <a:path w="4953" h="9361" extrusionOk="0">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48" name="Google Shape;5248;p19"/>
            <p:cNvSpPr/>
            <p:nvPr/>
          </p:nvSpPr>
          <p:spPr>
            <a:xfrm>
              <a:off x="1072016" y="255883"/>
              <a:ext cx="139422" cy="185886"/>
            </a:xfrm>
            <a:custGeom>
              <a:avLst/>
              <a:gdLst/>
              <a:ahLst/>
              <a:cxnLst/>
              <a:rect l="l" t="t" r="r" b="b"/>
              <a:pathLst>
                <a:path w="4654" h="6205" extrusionOk="0">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49" name="Google Shape;5249;p19"/>
            <p:cNvSpPr/>
            <p:nvPr/>
          </p:nvSpPr>
          <p:spPr>
            <a:xfrm>
              <a:off x="1005186" y="527189"/>
              <a:ext cx="112730" cy="285225"/>
            </a:xfrm>
            <a:custGeom>
              <a:avLst/>
              <a:gdLst/>
              <a:ahLst/>
              <a:cxnLst/>
              <a:rect l="l" t="t" r="r" b="b"/>
              <a:pathLst>
                <a:path w="3763" h="9521" extrusionOk="0">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50" name="Google Shape;5250;p19"/>
            <p:cNvSpPr/>
            <p:nvPr/>
          </p:nvSpPr>
          <p:spPr>
            <a:xfrm>
              <a:off x="931735" y="330292"/>
              <a:ext cx="160333" cy="197450"/>
            </a:xfrm>
            <a:custGeom>
              <a:avLst/>
              <a:gdLst/>
              <a:ahLst/>
              <a:cxnLst/>
              <a:rect l="l" t="t" r="r" b="b"/>
              <a:pathLst>
                <a:path w="5352" h="6591" extrusionOk="0">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51" name="Google Shape;5251;p19"/>
            <p:cNvSpPr/>
            <p:nvPr/>
          </p:nvSpPr>
          <p:spPr>
            <a:xfrm>
              <a:off x="1075821" y="128692"/>
              <a:ext cx="182142" cy="123395"/>
            </a:xfrm>
            <a:custGeom>
              <a:avLst/>
              <a:gdLst/>
              <a:ahLst/>
              <a:cxnLst/>
              <a:rect l="l" t="t" r="r" b="b"/>
              <a:pathLst>
                <a:path w="6080" h="4119" extrusionOk="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52" name="Google Shape;5252;p19"/>
            <p:cNvSpPr/>
            <p:nvPr/>
          </p:nvSpPr>
          <p:spPr>
            <a:xfrm>
              <a:off x="994192" y="204958"/>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53" name="Google Shape;5253;p19"/>
            <p:cNvSpPr/>
            <p:nvPr/>
          </p:nvSpPr>
          <p:spPr>
            <a:xfrm>
              <a:off x="1001172" y="17497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54" name="Google Shape;5254;p19"/>
            <p:cNvSpPr/>
            <p:nvPr/>
          </p:nvSpPr>
          <p:spPr>
            <a:xfrm>
              <a:off x="1257979" y="207954"/>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55" name="Google Shape;5255;p19"/>
            <p:cNvSpPr/>
            <p:nvPr/>
          </p:nvSpPr>
          <p:spPr>
            <a:xfrm>
              <a:off x="1264959" y="244919"/>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56" name="Google Shape;5256;p19"/>
            <p:cNvSpPr/>
            <p:nvPr/>
          </p:nvSpPr>
          <p:spPr>
            <a:xfrm>
              <a:off x="1283950" y="223950"/>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57" name="Google Shape;5257;p19"/>
            <p:cNvSpPr/>
            <p:nvPr/>
          </p:nvSpPr>
          <p:spPr>
            <a:xfrm>
              <a:off x="973194" y="477733"/>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58" name="Google Shape;5258;p19"/>
            <p:cNvSpPr/>
            <p:nvPr/>
          </p:nvSpPr>
          <p:spPr>
            <a:xfrm>
              <a:off x="980203" y="45077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59" name="Google Shape;5259;p19"/>
            <p:cNvSpPr/>
            <p:nvPr/>
          </p:nvSpPr>
          <p:spPr>
            <a:xfrm>
              <a:off x="1211009" y="461766"/>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60" name="Google Shape;5260;p19"/>
            <p:cNvSpPr/>
            <p:nvPr/>
          </p:nvSpPr>
          <p:spPr>
            <a:xfrm>
              <a:off x="1222991" y="431781"/>
              <a:ext cx="20042" cy="16027"/>
            </a:xfrm>
            <a:custGeom>
              <a:avLst/>
              <a:gdLst/>
              <a:ahLst/>
              <a:cxnLst/>
              <a:rect l="l" t="t" r="r" b="b"/>
              <a:pathLst>
                <a:path w="669" h="535" extrusionOk="0">
                  <a:moveTo>
                    <a:pt x="335" y="0"/>
                  </a:moveTo>
                  <a:cubicBezTo>
                    <a:pt x="1" y="0"/>
                    <a:pt x="1" y="534"/>
                    <a:pt x="335" y="534"/>
                  </a:cubicBezTo>
                  <a:cubicBezTo>
                    <a:pt x="668" y="534"/>
                    <a:pt x="668" y="0"/>
                    <a:pt x="335"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61" name="Google Shape;5261;p19"/>
            <p:cNvSpPr/>
            <p:nvPr/>
          </p:nvSpPr>
          <p:spPr>
            <a:xfrm>
              <a:off x="1240006" y="457752"/>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62" name="Google Shape;5262;p19"/>
            <p:cNvSpPr/>
            <p:nvPr/>
          </p:nvSpPr>
          <p:spPr>
            <a:xfrm>
              <a:off x="1022171" y="830458"/>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63" name="Google Shape;5263;p19"/>
            <p:cNvSpPr/>
            <p:nvPr/>
          </p:nvSpPr>
          <p:spPr>
            <a:xfrm>
              <a:off x="1047153" y="816469"/>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64" name="Google Shape;5264;p19"/>
            <p:cNvSpPr/>
            <p:nvPr/>
          </p:nvSpPr>
          <p:spPr>
            <a:xfrm>
              <a:off x="1174044" y="866434"/>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65" name="Google Shape;5265;p19"/>
            <p:cNvSpPr/>
            <p:nvPr/>
          </p:nvSpPr>
          <p:spPr>
            <a:xfrm>
              <a:off x="1191029" y="837467"/>
              <a:ext cx="21030" cy="15009"/>
            </a:xfrm>
            <a:custGeom>
              <a:avLst/>
              <a:gdLst/>
              <a:ahLst/>
              <a:cxnLst/>
              <a:rect l="l" t="t" r="r" b="b"/>
              <a:pathLst>
                <a:path w="702" h="501" extrusionOk="0">
                  <a:moveTo>
                    <a:pt x="367" y="0"/>
                  </a:moveTo>
                  <a:cubicBezTo>
                    <a:pt x="1" y="0"/>
                    <a:pt x="1" y="501"/>
                    <a:pt x="367" y="501"/>
                  </a:cubicBezTo>
                  <a:cubicBezTo>
                    <a:pt x="701" y="501"/>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66" name="Google Shape;5266;p19"/>
            <p:cNvSpPr/>
            <p:nvPr/>
          </p:nvSpPr>
          <p:spPr>
            <a:xfrm>
              <a:off x="1207025" y="86643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267" name="Google Shape;5267;p19"/>
          <p:cNvGrpSpPr/>
          <p:nvPr/>
        </p:nvGrpSpPr>
        <p:grpSpPr>
          <a:xfrm rot="10800000" flipH="1">
            <a:off x="1705340" y="5995618"/>
            <a:ext cx="845843" cy="1453939"/>
            <a:chOff x="1455834" y="-430995"/>
            <a:chExt cx="660677" cy="1135653"/>
          </a:xfrm>
        </p:grpSpPr>
        <p:sp>
          <p:nvSpPr>
            <p:cNvPr id="5268" name="Google Shape;5268;p19"/>
            <p:cNvSpPr/>
            <p:nvPr/>
          </p:nvSpPr>
          <p:spPr>
            <a:xfrm>
              <a:off x="1455834" y="-342088"/>
              <a:ext cx="651576" cy="1046745"/>
            </a:xfrm>
            <a:custGeom>
              <a:avLst/>
              <a:gdLst/>
              <a:ahLst/>
              <a:cxnLst/>
              <a:rect l="l" t="t" r="r" b="b"/>
              <a:pathLst>
                <a:path w="21750" h="34941" extrusionOk="0">
                  <a:moveTo>
                    <a:pt x="16913" y="1"/>
                  </a:moveTo>
                  <a:cubicBezTo>
                    <a:pt x="14337" y="1"/>
                    <a:pt x="10562" y="1386"/>
                    <a:pt x="8840" y="2318"/>
                  </a:cubicBezTo>
                  <a:cubicBezTo>
                    <a:pt x="5904" y="3852"/>
                    <a:pt x="3603" y="5920"/>
                    <a:pt x="2202" y="8856"/>
                  </a:cubicBezTo>
                  <a:cubicBezTo>
                    <a:pt x="0" y="13192"/>
                    <a:pt x="334" y="18396"/>
                    <a:pt x="667" y="23199"/>
                  </a:cubicBezTo>
                  <a:cubicBezTo>
                    <a:pt x="901" y="27102"/>
                    <a:pt x="1535" y="31138"/>
                    <a:pt x="901" y="34941"/>
                  </a:cubicBezTo>
                  <a:cubicBezTo>
                    <a:pt x="6338" y="32439"/>
                    <a:pt x="12843" y="29704"/>
                    <a:pt x="16445" y="24600"/>
                  </a:cubicBezTo>
                  <a:cubicBezTo>
                    <a:pt x="20248" y="19163"/>
                    <a:pt x="21749" y="14159"/>
                    <a:pt x="20548" y="7521"/>
                  </a:cubicBezTo>
                  <a:cubicBezTo>
                    <a:pt x="20148" y="5153"/>
                    <a:pt x="18380" y="2084"/>
                    <a:pt x="18513" y="49"/>
                  </a:cubicBezTo>
                  <a:lnTo>
                    <a:pt x="18513" y="49"/>
                  </a:lnTo>
                  <a:lnTo>
                    <a:pt x="18180" y="149"/>
                  </a:lnTo>
                  <a:cubicBezTo>
                    <a:pt x="17810" y="47"/>
                    <a:pt x="17382" y="1"/>
                    <a:pt x="169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69" name="Google Shape;5269;p19"/>
            <p:cNvSpPr/>
            <p:nvPr/>
          </p:nvSpPr>
          <p:spPr>
            <a:xfrm>
              <a:off x="1538301" y="-430995"/>
              <a:ext cx="578210" cy="1060406"/>
            </a:xfrm>
            <a:custGeom>
              <a:avLst/>
              <a:gdLst/>
              <a:ahLst/>
              <a:cxnLst/>
              <a:rect l="l" t="t" r="r" b="b"/>
              <a:pathLst>
                <a:path w="19301" h="35397" extrusionOk="0">
                  <a:moveTo>
                    <a:pt x="18677" y="0"/>
                  </a:moveTo>
                  <a:cubicBezTo>
                    <a:pt x="18582" y="0"/>
                    <a:pt x="18484" y="34"/>
                    <a:pt x="18396" y="115"/>
                  </a:cubicBezTo>
                  <a:cubicBezTo>
                    <a:pt x="15027" y="2917"/>
                    <a:pt x="12191" y="6153"/>
                    <a:pt x="10490" y="10256"/>
                  </a:cubicBezTo>
                  <a:cubicBezTo>
                    <a:pt x="9423" y="12824"/>
                    <a:pt x="8622" y="15459"/>
                    <a:pt x="7588" y="18061"/>
                  </a:cubicBezTo>
                  <a:cubicBezTo>
                    <a:pt x="6520" y="20730"/>
                    <a:pt x="5420" y="23365"/>
                    <a:pt x="4252" y="26000"/>
                  </a:cubicBezTo>
                  <a:cubicBezTo>
                    <a:pt x="2951" y="28936"/>
                    <a:pt x="1584" y="31871"/>
                    <a:pt x="183" y="34773"/>
                  </a:cubicBezTo>
                  <a:cubicBezTo>
                    <a:pt x="0" y="35093"/>
                    <a:pt x="286" y="35397"/>
                    <a:pt x="559" y="35397"/>
                  </a:cubicBezTo>
                  <a:cubicBezTo>
                    <a:pt x="686" y="35397"/>
                    <a:pt x="809" y="35332"/>
                    <a:pt x="883" y="35174"/>
                  </a:cubicBezTo>
                  <a:cubicBezTo>
                    <a:pt x="3352" y="30103"/>
                    <a:pt x="5687" y="25000"/>
                    <a:pt x="7788" y="19763"/>
                  </a:cubicBezTo>
                  <a:cubicBezTo>
                    <a:pt x="8855" y="17161"/>
                    <a:pt x="9823" y="14525"/>
                    <a:pt x="10757" y="11857"/>
                  </a:cubicBezTo>
                  <a:cubicBezTo>
                    <a:pt x="11524" y="9789"/>
                    <a:pt x="12525" y="7787"/>
                    <a:pt x="13826" y="5986"/>
                  </a:cubicBezTo>
                  <a:cubicBezTo>
                    <a:pt x="15293" y="3985"/>
                    <a:pt x="17095" y="2283"/>
                    <a:pt x="18963" y="682"/>
                  </a:cubicBezTo>
                  <a:cubicBezTo>
                    <a:pt x="19301" y="422"/>
                    <a:pt x="19011" y="0"/>
                    <a:pt x="18677"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70" name="Google Shape;5270;p19"/>
            <p:cNvSpPr/>
            <p:nvPr/>
          </p:nvSpPr>
          <p:spPr>
            <a:xfrm>
              <a:off x="1524162" y="373308"/>
              <a:ext cx="201494" cy="167043"/>
            </a:xfrm>
            <a:custGeom>
              <a:avLst/>
              <a:gdLst/>
              <a:ahLst/>
              <a:cxnLst/>
              <a:rect l="l" t="t" r="r" b="b"/>
              <a:pathLst>
                <a:path w="6726" h="5576" extrusionOk="0">
                  <a:moveTo>
                    <a:pt x="4720" y="0"/>
                  </a:moveTo>
                  <a:cubicBezTo>
                    <a:pt x="4637" y="0"/>
                    <a:pt x="4555" y="19"/>
                    <a:pt x="4491" y="51"/>
                  </a:cubicBezTo>
                  <a:cubicBezTo>
                    <a:pt x="3156" y="651"/>
                    <a:pt x="1855" y="1385"/>
                    <a:pt x="454" y="1852"/>
                  </a:cubicBezTo>
                  <a:cubicBezTo>
                    <a:pt x="1" y="2003"/>
                    <a:pt x="123" y="2676"/>
                    <a:pt x="523" y="2676"/>
                  </a:cubicBezTo>
                  <a:cubicBezTo>
                    <a:pt x="564" y="2676"/>
                    <a:pt x="608" y="2668"/>
                    <a:pt x="655" y="2653"/>
                  </a:cubicBezTo>
                  <a:cubicBezTo>
                    <a:pt x="1941" y="2214"/>
                    <a:pt x="3150" y="1597"/>
                    <a:pt x="4372" y="1002"/>
                  </a:cubicBezTo>
                  <a:lnTo>
                    <a:pt x="4372" y="1002"/>
                  </a:lnTo>
                  <a:cubicBezTo>
                    <a:pt x="4665" y="2485"/>
                    <a:pt x="5313" y="3873"/>
                    <a:pt x="5825" y="5288"/>
                  </a:cubicBezTo>
                  <a:cubicBezTo>
                    <a:pt x="5891" y="5488"/>
                    <a:pt x="6059" y="5576"/>
                    <a:pt x="6225" y="5576"/>
                  </a:cubicBezTo>
                  <a:cubicBezTo>
                    <a:pt x="6476" y="5576"/>
                    <a:pt x="6726" y="5375"/>
                    <a:pt x="6626" y="5055"/>
                  </a:cubicBezTo>
                  <a:cubicBezTo>
                    <a:pt x="6058" y="3487"/>
                    <a:pt x="5325" y="1952"/>
                    <a:pt x="5091" y="284"/>
                  </a:cubicBezTo>
                  <a:cubicBezTo>
                    <a:pt x="5069" y="81"/>
                    <a:pt x="4893" y="0"/>
                    <a:pt x="4720"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71" name="Google Shape;5271;p19"/>
            <p:cNvSpPr/>
            <p:nvPr/>
          </p:nvSpPr>
          <p:spPr>
            <a:xfrm>
              <a:off x="1522934" y="228264"/>
              <a:ext cx="280103" cy="217881"/>
            </a:xfrm>
            <a:custGeom>
              <a:avLst/>
              <a:gdLst/>
              <a:ahLst/>
              <a:cxnLst/>
              <a:rect l="l" t="t" r="r" b="b"/>
              <a:pathLst>
                <a:path w="9350" h="7273" extrusionOk="0">
                  <a:moveTo>
                    <a:pt x="6183" y="0"/>
                  </a:moveTo>
                  <a:cubicBezTo>
                    <a:pt x="4107" y="0"/>
                    <a:pt x="2152" y="1072"/>
                    <a:pt x="395" y="2058"/>
                  </a:cubicBezTo>
                  <a:cubicBezTo>
                    <a:pt x="1" y="2283"/>
                    <a:pt x="225" y="2818"/>
                    <a:pt x="586" y="2818"/>
                  </a:cubicBezTo>
                  <a:cubicBezTo>
                    <a:pt x="652" y="2818"/>
                    <a:pt x="723" y="2800"/>
                    <a:pt x="796" y="2758"/>
                  </a:cubicBezTo>
                  <a:cubicBezTo>
                    <a:pt x="2474" y="1857"/>
                    <a:pt x="4326" y="840"/>
                    <a:pt x="6270" y="840"/>
                  </a:cubicBezTo>
                  <a:cubicBezTo>
                    <a:pt x="6287" y="840"/>
                    <a:pt x="6304" y="840"/>
                    <a:pt x="6321" y="840"/>
                  </a:cubicBezTo>
                  <a:lnTo>
                    <a:pt x="6321" y="840"/>
                  </a:lnTo>
                  <a:cubicBezTo>
                    <a:pt x="6680" y="2983"/>
                    <a:pt x="7901" y="4885"/>
                    <a:pt x="8468" y="6995"/>
                  </a:cubicBezTo>
                  <a:cubicBezTo>
                    <a:pt x="8520" y="7189"/>
                    <a:pt x="8673" y="7273"/>
                    <a:pt x="8832" y="7273"/>
                  </a:cubicBezTo>
                  <a:cubicBezTo>
                    <a:pt x="9083" y="7273"/>
                    <a:pt x="9350" y="7067"/>
                    <a:pt x="9268" y="6761"/>
                  </a:cubicBezTo>
                  <a:cubicBezTo>
                    <a:pt x="8701" y="4626"/>
                    <a:pt x="7367" y="2691"/>
                    <a:pt x="7100" y="456"/>
                  </a:cubicBezTo>
                  <a:cubicBezTo>
                    <a:pt x="7067" y="223"/>
                    <a:pt x="6933" y="56"/>
                    <a:pt x="6700" y="23"/>
                  </a:cubicBezTo>
                  <a:cubicBezTo>
                    <a:pt x="6527" y="8"/>
                    <a:pt x="6355" y="0"/>
                    <a:pt x="6183"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72" name="Google Shape;5272;p19"/>
            <p:cNvSpPr/>
            <p:nvPr/>
          </p:nvSpPr>
          <p:spPr>
            <a:xfrm>
              <a:off x="1512719" y="76270"/>
              <a:ext cx="388219" cy="265753"/>
            </a:xfrm>
            <a:custGeom>
              <a:avLst/>
              <a:gdLst/>
              <a:ahLst/>
              <a:cxnLst/>
              <a:rect l="l" t="t" r="r" b="b"/>
              <a:pathLst>
                <a:path w="12959" h="8871" extrusionOk="0">
                  <a:moveTo>
                    <a:pt x="9243" y="1"/>
                  </a:moveTo>
                  <a:cubicBezTo>
                    <a:pt x="9197" y="1"/>
                    <a:pt x="9152" y="9"/>
                    <a:pt x="9109" y="27"/>
                  </a:cubicBezTo>
                  <a:cubicBezTo>
                    <a:pt x="6240" y="794"/>
                    <a:pt x="3438" y="1761"/>
                    <a:pt x="503" y="2295"/>
                  </a:cubicBezTo>
                  <a:cubicBezTo>
                    <a:pt x="0" y="2389"/>
                    <a:pt x="178" y="3104"/>
                    <a:pt x="646" y="3104"/>
                  </a:cubicBezTo>
                  <a:cubicBezTo>
                    <a:pt x="675" y="3104"/>
                    <a:pt x="705" y="3101"/>
                    <a:pt x="736" y="3095"/>
                  </a:cubicBezTo>
                  <a:cubicBezTo>
                    <a:pt x="3528" y="2582"/>
                    <a:pt x="6226" y="1668"/>
                    <a:pt x="8981" y="916"/>
                  </a:cubicBezTo>
                  <a:lnTo>
                    <a:pt x="8981" y="916"/>
                  </a:lnTo>
                  <a:cubicBezTo>
                    <a:pt x="10166" y="3393"/>
                    <a:pt x="11307" y="5933"/>
                    <a:pt x="12078" y="8566"/>
                  </a:cubicBezTo>
                  <a:cubicBezTo>
                    <a:pt x="12131" y="8779"/>
                    <a:pt x="12291" y="8870"/>
                    <a:pt x="12456" y="8870"/>
                  </a:cubicBezTo>
                  <a:cubicBezTo>
                    <a:pt x="12702" y="8870"/>
                    <a:pt x="12958" y="8666"/>
                    <a:pt x="12878" y="8366"/>
                  </a:cubicBezTo>
                  <a:cubicBezTo>
                    <a:pt x="12078" y="5530"/>
                    <a:pt x="10810" y="2862"/>
                    <a:pt x="9576" y="193"/>
                  </a:cubicBezTo>
                  <a:cubicBezTo>
                    <a:pt x="9502" y="70"/>
                    <a:pt x="9373" y="1"/>
                    <a:pt x="9243"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73" name="Google Shape;5273;p19"/>
            <p:cNvSpPr/>
            <p:nvPr/>
          </p:nvSpPr>
          <p:spPr>
            <a:xfrm>
              <a:off x="1532699" y="-106248"/>
              <a:ext cx="446786" cy="249426"/>
            </a:xfrm>
            <a:custGeom>
              <a:avLst/>
              <a:gdLst/>
              <a:ahLst/>
              <a:cxnLst/>
              <a:rect l="l" t="t" r="r" b="b"/>
              <a:pathLst>
                <a:path w="14914" h="8326" extrusionOk="0">
                  <a:moveTo>
                    <a:pt x="10815" y="0"/>
                  </a:moveTo>
                  <a:cubicBezTo>
                    <a:pt x="10781" y="0"/>
                    <a:pt x="10746" y="5"/>
                    <a:pt x="10710" y="15"/>
                  </a:cubicBezTo>
                  <a:cubicBezTo>
                    <a:pt x="7308" y="1349"/>
                    <a:pt x="4139" y="3351"/>
                    <a:pt x="503" y="4051"/>
                  </a:cubicBezTo>
                  <a:cubicBezTo>
                    <a:pt x="1" y="4146"/>
                    <a:pt x="178" y="4861"/>
                    <a:pt x="618" y="4861"/>
                  </a:cubicBezTo>
                  <a:cubicBezTo>
                    <a:pt x="645" y="4861"/>
                    <a:pt x="674" y="4858"/>
                    <a:pt x="703" y="4852"/>
                  </a:cubicBezTo>
                  <a:cubicBezTo>
                    <a:pt x="4210" y="4176"/>
                    <a:pt x="7282" y="2291"/>
                    <a:pt x="10577" y="961"/>
                  </a:cubicBezTo>
                  <a:lnTo>
                    <a:pt x="10577" y="961"/>
                  </a:lnTo>
                  <a:cubicBezTo>
                    <a:pt x="11592" y="3362"/>
                    <a:pt x="13160" y="5527"/>
                    <a:pt x="14013" y="8021"/>
                  </a:cubicBezTo>
                  <a:cubicBezTo>
                    <a:pt x="14079" y="8234"/>
                    <a:pt x="14248" y="8325"/>
                    <a:pt x="14415" y="8325"/>
                  </a:cubicBezTo>
                  <a:cubicBezTo>
                    <a:pt x="14665" y="8325"/>
                    <a:pt x="14913" y="8121"/>
                    <a:pt x="14813" y="7821"/>
                  </a:cubicBezTo>
                  <a:cubicBezTo>
                    <a:pt x="13913" y="5186"/>
                    <a:pt x="12211" y="2917"/>
                    <a:pt x="11211" y="315"/>
                  </a:cubicBezTo>
                  <a:cubicBezTo>
                    <a:pt x="11154" y="146"/>
                    <a:pt x="11002" y="0"/>
                    <a:pt x="1081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74" name="Google Shape;5274;p19"/>
            <p:cNvSpPr/>
            <p:nvPr/>
          </p:nvSpPr>
          <p:spPr>
            <a:xfrm>
              <a:off x="1720100" y="-252581"/>
              <a:ext cx="279863" cy="178007"/>
            </a:xfrm>
            <a:custGeom>
              <a:avLst/>
              <a:gdLst/>
              <a:ahLst/>
              <a:cxnLst/>
              <a:rect l="l" t="t" r="r" b="b"/>
              <a:pathLst>
                <a:path w="9342" h="5942" extrusionOk="0">
                  <a:moveTo>
                    <a:pt x="7095" y="0"/>
                  </a:moveTo>
                  <a:cubicBezTo>
                    <a:pt x="7051" y="0"/>
                    <a:pt x="7004" y="9"/>
                    <a:pt x="6956" y="30"/>
                  </a:cubicBezTo>
                  <a:cubicBezTo>
                    <a:pt x="4688" y="797"/>
                    <a:pt x="2653" y="2065"/>
                    <a:pt x="418" y="2965"/>
                  </a:cubicBezTo>
                  <a:cubicBezTo>
                    <a:pt x="1" y="3115"/>
                    <a:pt x="116" y="3797"/>
                    <a:pt x="503" y="3797"/>
                  </a:cubicBezTo>
                  <a:cubicBezTo>
                    <a:pt x="549" y="3797"/>
                    <a:pt x="599" y="3787"/>
                    <a:pt x="652" y="3766"/>
                  </a:cubicBezTo>
                  <a:cubicBezTo>
                    <a:pt x="2725" y="2918"/>
                    <a:pt x="4680" y="1744"/>
                    <a:pt x="6795" y="970"/>
                  </a:cubicBezTo>
                  <a:lnTo>
                    <a:pt x="6795" y="970"/>
                  </a:lnTo>
                  <a:cubicBezTo>
                    <a:pt x="7288" y="2577"/>
                    <a:pt x="7663" y="4267"/>
                    <a:pt x="8457" y="5734"/>
                  </a:cubicBezTo>
                  <a:cubicBezTo>
                    <a:pt x="8530" y="5880"/>
                    <a:pt x="8652" y="5941"/>
                    <a:pt x="8777" y="5941"/>
                  </a:cubicBezTo>
                  <a:cubicBezTo>
                    <a:pt x="9052" y="5941"/>
                    <a:pt x="9341" y="5645"/>
                    <a:pt x="9158" y="5300"/>
                  </a:cubicBezTo>
                  <a:cubicBezTo>
                    <a:pt x="8357" y="3766"/>
                    <a:pt x="8024" y="1965"/>
                    <a:pt x="7456" y="297"/>
                  </a:cubicBezTo>
                  <a:cubicBezTo>
                    <a:pt x="7403" y="138"/>
                    <a:pt x="7266" y="0"/>
                    <a:pt x="709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75" name="Google Shape;5275;p19"/>
            <p:cNvSpPr/>
            <p:nvPr/>
          </p:nvSpPr>
          <p:spPr>
            <a:xfrm>
              <a:off x="1919452" y="216941"/>
              <a:ext cx="31006" cy="24026"/>
            </a:xfrm>
            <a:custGeom>
              <a:avLst/>
              <a:gdLst/>
              <a:ahLst/>
              <a:cxnLst/>
              <a:rect l="l" t="t" r="r" b="b"/>
              <a:pathLst>
                <a:path w="1035" h="802" extrusionOk="0">
                  <a:moveTo>
                    <a:pt x="535" y="1"/>
                  </a:moveTo>
                  <a:cubicBezTo>
                    <a:pt x="1" y="1"/>
                    <a:pt x="1" y="801"/>
                    <a:pt x="535" y="801"/>
                  </a:cubicBezTo>
                  <a:cubicBezTo>
                    <a:pt x="1035" y="801"/>
                    <a:pt x="1035" y="1"/>
                    <a:pt x="535"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76" name="Google Shape;5276;p19"/>
            <p:cNvSpPr/>
            <p:nvPr/>
          </p:nvSpPr>
          <p:spPr>
            <a:xfrm>
              <a:off x="1955429" y="183960"/>
              <a:ext cx="31006" cy="24026"/>
            </a:xfrm>
            <a:custGeom>
              <a:avLst/>
              <a:gdLst/>
              <a:ahLst/>
              <a:cxnLst/>
              <a:rect l="l" t="t" r="r" b="b"/>
              <a:pathLst>
                <a:path w="1035" h="802" extrusionOk="0">
                  <a:moveTo>
                    <a:pt x="501" y="1"/>
                  </a:moveTo>
                  <a:cubicBezTo>
                    <a:pt x="1" y="1"/>
                    <a:pt x="1" y="801"/>
                    <a:pt x="501" y="801"/>
                  </a:cubicBezTo>
                  <a:cubicBezTo>
                    <a:pt x="1035" y="801"/>
                    <a:pt x="1035" y="1"/>
                    <a:pt x="50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77" name="Google Shape;5277;p19"/>
            <p:cNvSpPr/>
            <p:nvPr/>
          </p:nvSpPr>
          <p:spPr>
            <a:xfrm>
              <a:off x="1968429" y="242912"/>
              <a:ext cx="31006" cy="24026"/>
            </a:xfrm>
            <a:custGeom>
              <a:avLst/>
              <a:gdLst/>
              <a:ahLst/>
              <a:cxnLst/>
              <a:rect l="l" t="t" r="r" b="b"/>
              <a:pathLst>
                <a:path w="1035" h="802" extrusionOk="0">
                  <a:moveTo>
                    <a:pt x="501" y="1"/>
                  </a:moveTo>
                  <a:cubicBezTo>
                    <a:pt x="0" y="1"/>
                    <a:pt x="0" y="801"/>
                    <a:pt x="501" y="801"/>
                  </a:cubicBezTo>
                  <a:cubicBezTo>
                    <a:pt x="1034" y="801"/>
                    <a:pt x="1034" y="1"/>
                    <a:pt x="50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78" name="Google Shape;5278;p19"/>
            <p:cNvSpPr/>
            <p:nvPr/>
          </p:nvSpPr>
          <p:spPr>
            <a:xfrm>
              <a:off x="1586709" y="67044"/>
              <a:ext cx="32025" cy="24026"/>
            </a:xfrm>
            <a:custGeom>
              <a:avLst/>
              <a:gdLst/>
              <a:ahLst/>
              <a:cxnLst/>
              <a:rect l="l" t="t" r="r" b="b"/>
              <a:pathLst>
                <a:path w="1069" h="802" extrusionOk="0">
                  <a:moveTo>
                    <a:pt x="535" y="1"/>
                  </a:moveTo>
                  <a:cubicBezTo>
                    <a:pt x="1" y="1"/>
                    <a:pt x="1" y="802"/>
                    <a:pt x="535" y="802"/>
                  </a:cubicBezTo>
                  <a:cubicBezTo>
                    <a:pt x="1068" y="802"/>
                    <a:pt x="1068" y="1"/>
                    <a:pt x="535"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79" name="Google Shape;5279;p19"/>
            <p:cNvSpPr/>
            <p:nvPr/>
          </p:nvSpPr>
          <p:spPr>
            <a:xfrm>
              <a:off x="1625681" y="37088"/>
              <a:ext cx="32025" cy="25015"/>
            </a:xfrm>
            <a:custGeom>
              <a:avLst/>
              <a:gdLst/>
              <a:ahLst/>
              <a:cxnLst/>
              <a:rect l="l" t="t" r="r" b="b"/>
              <a:pathLst>
                <a:path w="1069" h="835" extrusionOk="0">
                  <a:moveTo>
                    <a:pt x="535" y="0"/>
                  </a:moveTo>
                  <a:cubicBezTo>
                    <a:pt x="1" y="0"/>
                    <a:pt x="1" y="834"/>
                    <a:pt x="535" y="834"/>
                  </a:cubicBezTo>
                  <a:cubicBezTo>
                    <a:pt x="1068" y="834"/>
                    <a:pt x="1068"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80" name="Google Shape;5280;p19"/>
            <p:cNvSpPr/>
            <p:nvPr/>
          </p:nvSpPr>
          <p:spPr>
            <a:xfrm>
              <a:off x="1736605" y="-219720"/>
              <a:ext cx="31995" cy="24026"/>
            </a:xfrm>
            <a:custGeom>
              <a:avLst/>
              <a:gdLst/>
              <a:ahLst/>
              <a:cxnLst/>
              <a:rect l="l" t="t" r="r" b="b"/>
              <a:pathLst>
                <a:path w="1068" h="802" extrusionOk="0">
                  <a:moveTo>
                    <a:pt x="534" y="0"/>
                  </a:moveTo>
                  <a:cubicBezTo>
                    <a:pt x="1" y="0"/>
                    <a:pt x="1" y="801"/>
                    <a:pt x="534" y="801"/>
                  </a:cubicBezTo>
                  <a:cubicBezTo>
                    <a:pt x="1068" y="801"/>
                    <a:pt x="1068"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81" name="Google Shape;5281;p19"/>
            <p:cNvSpPr/>
            <p:nvPr/>
          </p:nvSpPr>
          <p:spPr>
            <a:xfrm>
              <a:off x="1779561" y="-252701"/>
              <a:ext cx="31006" cy="25015"/>
            </a:xfrm>
            <a:custGeom>
              <a:avLst/>
              <a:gdLst/>
              <a:ahLst/>
              <a:cxnLst/>
              <a:rect l="l" t="t" r="r" b="b"/>
              <a:pathLst>
                <a:path w="1035" h="835" extrusionOk="0">
                  <a:moveTo>
                    <a:pt x="501" y="1"/>
                  </a:moveTo>
                  <a:cubicBezTo>
                    <a:pt x="1" y="1"/>
                    <a:pt x="1" y="835"/>
                    <a:pt x="501" y="835"/>
                  </a:cubicBezTo>
                  <a:cubicBezTo>
                    <a:pt x="1035" y="835"/>
                    <a:pt x="1035" y="1"/>
                    <a:pt x="50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82" name="Google Shape;5282;p19"/>
            <p:cNvSpPr/>
            <p:nvPr/>
          </p:nvSpPr>
          <p:spPr>
            <a:xfrm>
              <a:off x="1785582" y="265918"/>
              <a:ext cx="31995" cy="23996"/>
            </a:xfrm>
            <a:custGeom>
              <a:avLst/>
              <a:gdLst/>
              <a:ahLst/>
              <a:cxnLst/>
              <a:rect l="l" t="t" r="r" b="b"/>
              <a:pathLst>
                <a:path w="1068" h="801" extrusionOk="0">
                  <a:moveTo>
                    <a:pt x="534" y="0"/>
                  </a:moveTo>
                  <a:cubicBezTo>
                    <a:pt x="0" y="0"/>
                    <a:pt x="0" y="801"/>
                    <a:pt x="534" y="801"/>
                  </a:cubicBezTo>
                  <a:cubicBezTo>
                    <a:pt x="1067" y="801"/>
                    <a:pt x="1067"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83" name="Google Shape;5283;p19"/>
            <p:cNvSpPr/>
            <p:nvPr/>
          </p:nvSpPr>
          <p:spPr>
            <a:xfrm>
              <a:off x="1808558" y="323852"/>
              <a:ext cx="31995" cy="25015"/>
            </a:xfrm>
            <a:custGeom>
              <a:avLst/>
              <a:gdLst/>
              <a:ahLst/>
              <a:cxnLst/>
              <a:rect l="l" t="t" r="r" b="b"/>
              <a:pathLst>
                <a:path w="1068" h="835" extrusionOk="0">
                  <a:moveTo>
                    <a:pt x="534" y="1"/>
                  </a:moveTo>
                  <a:cubicBezTo>
                    <a:pt x="0" y="1"/>
                    <a:pt x="0" y="835"/>
                    <a:pt x="534" y="835"/>
                  </a:cubicBezTo>
                  <a:cubicBezTo>
                    <a:pt x="1068" y="835"/>
                    <a:pt x="1068"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84" name="Google Shape;5284;p19"/>
            <p:cNvSpPr/>
            <p:nvPr/>
          </p:nvSpPr>
          <p:spPr>
            <a:xfrm>
              <a:off x="1524761" y="369833"/>
              <a:ext cx="32025" cy="23996"/>
            </a:xfrm>
            <a:custGeom>
              <a:avLst/>
              <a:gdLst/>
              <a:ahLst/>
              <a:cxnLst/>
              <a:rect l="l" t="t" r="r" b="b"/>
              <a:pathLst>
                <a:path w="1069" h="801" extrusionOk="0">
                  <a:moveTo>
                    <a:pt x="535" y="0"/>
                  </a:moveTo>
                  <a:cubicBezTo>
                    <a:pt x="1" y="0"/>
                    <a:pt x="1" y="801"/>
                    <a:pt x="535" y="801"/>
                  </a:cubicBezTo>
                  <a:cubicBezTo>
                    <a:pt x="1068" y="801"/>
                    <a:pt x="1068"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85" name="Google Shape;5285;p19"/>
            <p:cNvSpPr/>
            <p:nvPr/>
          </p:nvSpPr>
          <p:spPr>
            <a:xfrm>
              <a:off x="1573738" y="333857"/>
              <a:ext cx="31995" cy="23996"/>
            </a:xfrm>
            <a:custGeom>
              <a:avLst/>
              <a:gdLst/>
              <a:ahLst/>
              <a:cxnLst/>
              <a:rect l="l" t="t" r="r" b="b"/>
              <a:pathLst>
                <a:path w="1068" h="801" extrusionOk="0">
                  <a:moveTo>
                    <a:pt x="534" y="0"/>
                  </a:moveTo>
                  <a:cubicBezTo>
                    <a:pt x="0" y="0"/>
                    <a:pt x="0" y="801"/>
                    <a:pt x="534" y="801"/>
                  </a:cubicBezTo>
                  <a:cubicBezTo>
                    <a:pt x="1068" y="801"/>
                    <a:pt x="1068"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86" name="Google Shape;5286;p19"/>
            <p:cNvSpPr/>
            <p:nvPr/>
          </p:nvSpPr>
          <p:spPr>
            <a:xfrm>
              <a:off x="1632690" y="545701"/>
              <a:ext cx="31006" cy="23996"/>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87" name="Google Shape;5287;p19"/>
            <p:cNvSpPr/>
            <p:nvPr/>
          </p:nvSpPr>
          <p:spPr>
            <a:xfrm>
              <a:off x="1599709" y="597644"/>
              <a:ext cx="32025" cy="25015"/>
            </a:xfrm>
            <a:custGeom>
              <a:avLst/>
              <a:gdLst/>
              <a:ahLst/>
              <a:cxnLst/>
              <a:rect l="l" t="t" r="r" b="b"/>
              <a:pathLst>
                <a:path w="1069" h="835" extrusionOk="0">
                  <a:moveTo>
                    <a:pt x="534" y="1"/>
                  </a:moveTo>
                  <a:cubicBezTo>
                    <a:pt x="1" y="1"/>
                    <a:pt x="1" y="835"/>
                    <a:pt x="534" y="835"/>
                  </a:cubicBezTo>
                  <a:cubicBezTo>
                    <a:pt x="1068" y="835"/>
                    <a:pt x="1068"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288" name="Google Shape;5288;p19"/>
          <p:cNvGrpSpPr/>
          <p:nvPr/>
        </p:nvGrpSpPr>
        <p:grpSpPr>
          <a:xfrm rot="10800000" flipH="1">
            <a:off x="2270785" y="6029217"/>
            <a:ext cx="1043986" cy="1459267"/>
            <a:chOff x="1897495" y="-461400"/>
            <a:chExt cx="815443" cy="1139815"/>
          </a:xfrm>
        </p:grpSpPr>
        <p:sp>
          <p:nvSpPr>
            <p:cNvPr id="5289" name="Google Shape;5289;p19"/>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90" name="Google Shape;5290;p19"/>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91" name="Google Shape;5291;p19"/>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92" name="Google Shape;5292;p19"/>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93" name="Google Shape;5293;p19"/>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94" name="Google Shape;5294;p19"/>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95" name="Google Shape;5295;p19"/>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96" name="Google Shape;5296;p19"/>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97" name="Google Shape;5297;p19"/>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98" name="Google Shape;5298;p19"/>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99" name="Google Shape;5299;p19"/>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00" name="Google Shape;5300;p19"/>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01" name="Google Shape;5301;p19"/>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02" name="Google Shape;5302;p19"/>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03" name="Google Shape;5303;p19"/>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04" name="Google Shape;5304;p19"/>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05" name="Google Shape;5305;p19"/>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06" name="Google Shape;5306;p19"/>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07" name="Google Shape;5307;p19"/>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08" name="Google Shape;5308;p19"/>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09" name="Google Shape;5309;p19"/>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10" name="Google Shape;5310;p19"/>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311" name="Google Shape;5311;p19"/>
          <p:cNvGrpSpPr/>
          <p:nvPr/>
        </p:nvGrpSpPr>
        <p:grpSpPr>
          <a:xfrm>
            <a:off x="668798" y="3922164"/>
            <a:ext cx="558848" cy="729171"/>
            <a:chOff x="1304140" y="978228"/>
            <a:chExt cx="436509" cy="569545"/>
          </a:xfrm>
        </p:grpSpPr>
        <p:sp>
          <p:nvSpPr>
            <p:cNvPr id="5312" name="Google Shape;5312;p19"/>
            <p:cNvSpPr/>
            <p:nvPr/>
          </p:nvSpPr>
          <p:spPr>
            <a:xfrm>
              <a:off x="1321934" y="978228"/>
              <a:ext cx="418716" cy="433845"/>
            </a:xfrm>
            <a:custGeom>
              <a:avLst/>
              <a:gdLst/>
              <a:ahLst/>
              <a:cxnLst/>
              <a:rect l="l" t="t" r="r" b="b"/>
              <a:pathLst>
                <a:path w="13977" h="14482" extrusionOk="0">
                  <a:moveTo>
                    <a:pt x="12193" y="1"/>
                  </a:moveTo>
                  <a:cubicBezTo>
                    <a:pt x="11019" y="1"/>
                    <a:pt x="8624" y="2538"/>
                    <a:pt x="7306" y="3407"/>
                  </a:cubicBezTo>
                  <a:cubicBezTo>
                    <a:pt x="7155" y="3515"/>
                    <a:pt x="7024" y="3559"/>
                    <a:pt x="6904" y="3559"/>
                  </a:cubicBezTo>
                  <a:cubicBezTo>
                    <a:pt x="6467" y="3559"/>
                    <a:pt x="6173" y="2969"/>
                    <a:pt x="5571" y="2707"/>
                  </a:cubicBezTo>
                  <a:cubicBezTo>
                    <a:pt x="5238" y="2567"/>
                    <a:pt x="4914" y="2426"/>
                    <a:pt x="4624" y="2426"/>
                  </a:cubicBezTo>
                  <a:cubicBezTo>
                    <a:pt x="4362" y="2426"/>
                    <a:pt x="4127" y="2541"/>
                    <a:pt x="3936" y="2873"/>
                  </a:cubicBezTo>
                  <a:cubicBezTo>
                    <a:pt x="3303" y="4041"/>
                    <a:pt x="4037" y="5876"/>
                    <a:pt x="3936" y="7143"/>
                  </a:cubicBezTo>
                  <a:cubicBezTo>
                    <a:pt x="3288" y="6861"/>
                    <a:pt x="2376" y="6317"/>
                    <a:pt x="1586" y="6317"/>
                  </a:cubicBezTo>
                  <a:cubicBezTo>
                    <a:pt x="1442" y="6317"/>
                    <a:pt x="1302" y="6335"/>
                    <a:pt x="1168" y="6376"/>
                  </a:cubicBezTo>
                  <a:cubicBezTo>
                    <a:pt x="0" y="6710"/>
                    <a:pt x="267" y="8344"/>
                    <a:pt x="401" y="9278"/>
                  </a:cubicBezTo>
                  <a:cubicBezTo>
                    <a:pt x="601" y="10946"/>
                    <a:pt x="1235" y="12714"/>
                    <a:pt x="1368" y="14382"/>
                  </a:cubicBezTo>
                  <a:lnTo>
                    <a:pt x="1401" y="14382"/>
                  </a:lnTo>
                  <a:cubicBezTo>
                    <a:pt x="2530" y="14382"/>
                    <a:pt x="3857" y="14480"/>
                    <a:pt x="5122" y="14480"/>
                  </a:cubicBezTo>
                  <a:cubicBezTo>
                    <a:pt x="5502" y="14480"/>
                    <a:pt x="5876" y="14472"/>
                    <a:pt x="6238" y="14448"/>
                  </a:cubicBezTo>
                  <a:cubicBezTo>
                    <a:pt x="7372" y="14415"/>
                    <a:pt x="9207" y="14482"/>
                    <a:pt x="10041" y="13514"/>
                  </a:cubicBezTo>
                  <a:cubicBezTo>
                    <a:pt x="11142" y="12213"/>
                    <a:pt x="8707" y="11580"/>
                    <a:pt x="7939" y="11113"/>
                  </a:cubicBezTo>
                  <a:cubicBezTo>
                    <a:pt x="9340" y="10479"/>
                    <a:pt x="10941" y="10379"/>
                    <a:pt x="12309" y="9512"/>
                  </a:cubicBezTo>
                  <a:cubicBezTo>
                    <a:pt x="13076" y="8978"/>
                    <a:pt x="13977" y="8444"/>
                    <a:pt x="13176" y="7577"/>
                  </a:cubicBezTo>
                  <a:cubicBezTo>
                    <a:pt x="12509" y="6810"/>
                    <a:pt x="11442" y="6309"/>
                    <a:pt x="10575" y="6042"/>
                  </a:cubicBezTo>
                  <a:cubicBezTo>
                    <a:pt x="11375" y="4675"/>
                    <a:pt x="13510" y="772"/>
                    <a:pt x="12543" y="105"/>
                  </a:cubicBezTo>
                  <a:cubicBezTo>
                    <a:pt x="12444" y="34"/>
                    <a:pt x="12327" y="1"/>
                    <a:pt x="121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13" name="Google Shape;5313;p19"/>
            <p:cNvSpPr/>
            <p:nvPr/>
          </p:nvSpPr>
          <p:spPr>
            <a:xfrm>
              <a:off x="1304140" y="1073037"/>
              <a:ext cx="322013" cy="474737"/>
            </a:xfrm>
            <a:custGeom>
              <a:avLst/>
              <a:gdLst/>
              <a:ahLst/>
              <a:cxnLst/>
              <a:rect l="l" t="t" r="r" b="b"/>
              <a:pathLst>
                <a:path w="10749" h="15847" extrusionOk="0">
                  <a:moveTo>
                    <a:pt x="10371" y="1"/>
                  </a:moveTo>
                  <a:cubicBezTo>
                    <a:pt x="10313" y="1"/>
                    <a:pt x="10254" y="23"/>
                    <a:pt x="10201" y="75"/>
                  </a:cubicBezTo>
                  <a:cubicBezTo>
                    <a:pt x="8066" y="2210"/>
                    <a:pt x="5931" y="4412"/>
                    <a:pt x="4264" y="6980"/>
                  </a:cubicBezTo>
                  <a:cubicBezTo>
                    <a:pt x="2529" y="9616"/>
                    <a:pt x="995" y="12484"/>
                    <a:pt x="61" y="15520"/>
                  </a:cubicBezTo>
                  <a:cubicBezTo>
                    <a:pt x="1" y="15719"/>
                    <a:pt x="155" y="15846"/>
                    <a:pt x="310" y="15846"/>
                  </a:cubicBezTo>
                  <a:cubicBezTo>
                    <a:pt x="415" y="15846"/>
                    <a:pt x="521" y="15788"/>
                    <a:pt x="561" y="15653"/>
                  </a:cubicBezTo>
                  <a:cubicBezTo>
                    <a:pt x="1495" y="12684"/>
                    <a:pt x="3029" y="9849"/>
                    <a:pt x="4731" y="7247"/>
                  </a:cubicBezTo>
                  <a:cubicBezTo>
                    <a:pt x="6365" y="4712"/>
                    <a:pt x="8467" y="2544"/>
                    <a:pt x="10568" y="442"/>
                  </a:cubicBezTo>
                  <a:cubicBezTo>
                    <a:pt x="10749" y="261"/>
                    <a:pt x="10570" y="1"/>
                    <a:pt x="103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14" name="Google Shape;5314;p19"/>
            <p:cNvSpPr/>
            <p:nvPr/>
          </p:nvSpPr>
          <p:spPr>
            <a:xfrm>
              <a:off x="1369383" y="1235665"/>
              <a:ext cx="155569" cy="125642"/>
            </a:xfrm>
            <a:custGeom>
              <a:avLst/>
              <a:gdLst/>
              <a:ahLst/>
              <a:cxnLst/>
              <a:rect l="l" t="t" r="r" b="b"/>
              <a:pathLst>
                <a:path w="5193" h="4194" extrusionOk="0">
                  <a:moveTo>
                    <a:pt x="255" y="0"/>
                  </a:moveTo>
                  <a:cubicBezTo>
                    <a:pt x="126" y="0"/>
                    <a:pt x="1" y="84"/>
                    <a:pt x="17" y="250"/>
                  </a:cubicBezTo>
                  <a:cubicBezTo>
                    <a:pt x="84" y="1518"/>
                    <a:pt x="484" y="2752"/>
                    <a:pt x="751" y="3986"/>
                  </a:cubicBezTo>
                  <a:cubicBezTo>
                    <a:pt x="751" y="4086"/>
                    <a:pt x="885" y="4187"/>
                    <a:pt x="985" y="4187"/>
                  </a:cubicBezTo>
                  <a:cubicBezTo>
                    <a:pt x="1217" y="4169"/>
                    <a:pt x="1450" y="4163"/>
                    <a:pt x="1683" y="4163"/>
                  </a:cubicBezTo>
                  <a:cubicBezTo>
                    <a:pt x="2210" y="4163"/>
                    <a:pt x="2739" y="4194"/>
                    <a:pt x="3264" y="4194"/>
                  </a:cubicBezTo>
                  <a:cubicBezTo>
                    <a:pt x="3812" y="4194"/>
                    <a:pt x="4356" y="4160"/>
                    <a:pt x="4888" y="4020"/>
                  </a:cubicBezTo>
                  <a:cubicBezTo>
                    <a:pt x="5193" y="3959"/>
                    <a:pt x="5107" y="3507"/>
                    <a:pt x="4835" y="3507"/>
                  </a:cubicBezTo>
                  <a:cubicBezTo>
                    <a:pt x="4810" y="3507"/>
                    <a:pt x="4783" y="3511"/>
                    <a:pt x="4754" y="3519"/>
                  </a:cubicBezTo>
                  <a:cubicBezTo>
                    <a:pt x="4273" y="3636"/>
                    <a:pt x="3782" y="3667"/>
                    <a:pt x="3288" y="3667"/>
                  </a:cubicBezTo>
                  <a:cubicBezTo>
                    <a:pt x="2738" y="3667"/>
                    <a:pt x="2185" y="3629"/>
                    <a:pt x="1641" y="3629"/>
                  </a:cubicBezTo>
                  <a:cubicBezTo>
                    <a:pt x="1494" y="3629"/>
                    <a:pt x="1348" y="3632"/>
                    <a:pt x="1203" y="3639"/>
                  </a:cubicBezTo>
                  <a:lnTo>
                    <a:pt x="1203" y="3639"/>
                  </a:lnTo>
                  <a:cubicBezTo>
                    <a:pt x="938" y="2513"/>
                    <a:pt x="581" y="1411"/>
                    <a:pt x="518" y="250"/>
                  </a:cubicBezTo>
                  <a:cubicBezTo>
                    <a:pt x="518" y="84"/>
                    <a:pt x="384" y="0"/>
                    <a:pt x="2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15" name="Google Shape;5315;p19"/>
            <p:cNvSpPr/>
            <p:nvPr/>
          </p:nvSpPr>
          <p:spPr>
            <a:xfrm>
              <a:off x="1422853" y="1210682"/>
              <a:ext cx="90951" cy="89603"/>
            </a:xfrm>
            <a:custGeom>
              <a:avLst/>
              <a:gdLst/>
              <a:ahLst/>
              <a:cxnLst/>
              <a:rect l="l" t="t" r="r" b="b"/>
              <a:pathLst>
                <a:path w="3036" h="2991" extrusionOk="0">
                  <a:moveTo>
                    <a:pt x="267" y="0"/>
                  </a:moveTo>
                  <a:cubicBezTo>
                    <a:pt x="134" y="0"/>
                    <a:pt x="0" y="84"/>
                    <a:pt x="0" y="250"/>
                  </a:cubicBezTo>
                  <a:cubicBezTo>
                    <a:pt x="0" y="1084"/>
                    <a:pt x="67" y="1885"/>
                    <a:pt x="100" y="2719"/>
                  </a:cubicBezTo>
                  <a:cubicBezTo>
                    <a:pt x="130" y="2868"/>
                    <a:pt x="240" y="2991"/>
                    <a:pt x="383" y="2991"/>
                  </a:cubicBezTo>
                  <a:cubicBezTo>
                    <a:pt x="400" y="2991"/>
                    <a:pt x="417" y="2989"/>
                    <a:pt x="434" y="2986"/>
                  </a:cubicBezTo>
                  <a:cubicBezTo>
                    <a:pt x="1201" y="2686"/>
                    <a:pt x="2002" y="2686"/>
                    <a:pt x="2802" y="2552"/>
                  </a:cubicBezTo>
                  <a:cubicBezTo>
                    <a:pt x="2936" y="2519"/>
                    <a:pt x="3036" y="2352"/>
                    <a:pt x="3003" y="2219"/>
                  </a:cubicBezTo>
                  <a:cubicBezTo>
                    <a:pt x="2936" y="2085"/>
                    <a:pt x="2802" y="2018"/>
                    <a:pt x="2669" y="2018"/>
                  </a:cubicBezTo>
                  <a:cubicBezTo>
                    <a:pt x="1974" y="2163"/>
                    <a:pt x="1280" y="2182"/>
                    <a:pt x="607" y="2359"/>
                  </a:cubicBezTo>
                  <a:lnTo>
                    <a:pt x="607" y="2359"/>
                  </a:lnTo>
                  <a:cubicBezTo>
                    <a:pt x="559" y="1653"/>
                    <a:pt x="534" y="964"/>
                    <a:pt x="534" y="250"/>
                  </a:cubicBezTo>
                  <a:cubicBezTo>
                    <a:pt x="534" y="84"/>
                    <a:pt x="401" y="0"/>
                    <a:pt x="2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16" name="Google Shape;5316;p19"/>
            <p:cNvSpPr/>
            <p:nvPr/>
          </p:nvSpPr>
          <p:spPr>
            <a:xfrm>
              <a:off x="1473208" y="1117461"/>
              <a:ext cx="125911" cy="118242"/>
            </a:xfrm>
            <a:custGeom>
              <a:avLst/>
              <a:gdLst/>
              <a:ahLst/>
              <a:cxnLst/>
              <a:rect l="l" t="t" r="r" b="b"/>
              <a:pathLst>
                <a:path w="4203" h="3947" extrusionOk="0">
                  <a:moveTo>
                    <a:pt x="318" y="0"/>
                  </a:moveTo>
                  <a:cubicBezTo>
                    <a:pt x="171" y="0"/>
                    <a:pt x="1" y="128"/>
                    <a:pt x="21" y="327"/>
                  </a:cubicBezTo>
                  <a:cubicBezTo>
                    <a:pt x="221" y="1361"/>
                    <a:pt x="187" y="2428"/>
                    <a:pt x="221" y="3463"/>
                  </a:cubicBezTo>
                  <a:cubicBezTo>
                    <a:pt x="221" y="3563"/>
                    <a:pt x="287" y="3696"/>
                    <a:pt x="421" y="3696"/>
                  </a:cubicBezTo>
                  <a:cubicBezTo>
                    <a:pt x="988" y="3796"/>
                    <a:pt x="1555" y="3863"/>
                    <a:pt x="2155" y="3930"/>
                  </a:cubicBezTo>
                  <a:cubicBezTo>
                    <a:pt x="2331" y="3940"/>
                    <a:pt x="2509" y="3947"/>
                    <a:pt x="2689" y="3947"/>
                  </a:cubicBezTo>
                  <a:cubicBezTo>
                    <a:pt x="3090" y="3947"/>
                    <a:pt x="3498" y="3911"/>
                    <a:pt x="3890" y="3796"/>
                  </a:cubicBezTo>
                  <a:cubicBezTo>
                    <a:pt x="4203" y="3734"/>
                    <a:pt x="4105" y="3290"/>
                    <a:pt x="3816" y="3290"/>
                  </a:cubicBezTo>
                  <a:cubicBezTo>
                    <a:pt x="3797" y="3290"/>
                    <a:pt x="3777" y="3292"/>
                    <a:pt x="3757" y="3296"/>
                  </a:cubicBezTo>
                  <a:cubicBezTo>
                    <a:pt x="3401" y="3385"/>
                    <a:pt x="3045" y="3414"/>
                    <a:pt x="2689" y="3414"/>
                  </a:cubicBezTo>
                  <a:cubicBezTo>
                    <a:pt x="2511" y="3414"/>
                    <a:pt x="2333" y="3407"/>
                    <a:pt x="2155" y="3396"/>
                  </a:cubicBezTo>
                  <a:cubicBezTo>
                    <a:pt x="1684" y="3366"/>
                    <a:pt x="1213" y="3311"/>
                    <a:pt x="742" y="3229"/>
                  </a:cubicBezTo>
                  <a:lnTo>
                    <a:pt x="742" y="3229"/>
                  </a:lnTo>
                  <a:cubicBezTo>
                    <a:pt x="691" y="2207"/>
                    <a:pt x="707" y="1186"/>
                    <a:pt x="521" y="194"/>
                  </a:cubicBezTo>
                  <a:cubicBezTo>
                    <a:pt x="507" y="59"/>
                    <a:pt x="418" y="0"/>
                    <a:pt x="3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17" name="Google Shape;5317;p19"/>
            <p:cNvSpPr/>
            <p:nvPr/>
          </p:nvSpPr>
          <p:spPr>
            <a:xfrm>
              <a:off x="1524761" y="1114256"/>
              <a:ext cx="61982" cy="58986"/>
            </a:xfrm>
            <a:custGeom>
              <a:avLst/>
              <a:gdLst/>
              <a:ahLst/>
              <a:cxnLst/>
              <a:rect l="l" t="t" r="r" b="b"/>
              <a:pathLst>
                <a:path w="2069" h="1969" extrusionOk="0">
                  <a:moveTo>
                    <a:pt x="301" y="0"/>
                  </a:moveTo>
                  <a:cubicBezTo>
                    <a:pt x="168" y="34"/>
                    <a:pt x="34" y="134"/>
                    <a:pt x="34" y="267"/>
                  </a:cubicBezTo>
                  <a:cubicBezTo>
                    <a:pt x="34" y="734"/>
                    <a:pt x="1" y="1235"/>
                    <a:pt x="168" y="1702"/>
                  </a:cubicBezTo>
                  <a:cubicBezTo>
                    <a:pt x="201" y="1802"/>
                    <a:pt x="301" y="1902"/>
                    <a:pt x="401" y="1902"/>
                  </a:cubicBezTo>
                  <a:cubicBezTo>
                    <a:pt x="868" y="1902"/>
                    <a:pt x="1335" y="1968"/>
                    <a:pt x="1802" y="1968"/>
                  </a:cubicBezTo>
                  <a:cubicBezTo>
                    <a:pt x="1936" y="1968"/>
                    <a:pt x="2069" y="1868"/>
                    <a:pt x="2069" y="1735"/>
                  </a:cubicBezTo>
                  <a:cubicBezTo>
                    <a:pt x="2069" y="1568"/>
                    <a:pt x="1969" y="1468"/>
                    <a:pt x="1802" y="1468"/>
                  </a:cubicBezTo>
                  <a:cubicBezTo>
                    <a:pt x="1402" y="1468"/>
                    <a:pt x="1002" y="1395"/>
                    <a:pt x="601" y="1374"/>
                  </a:cubicBezTo>
                  <a:lnTo>
                    <a:pt x="601" y="1374"/>
                  </a:lnTo>
                  <a:cubicBezTo>
                    <a:pt x="601" y="1349"/>
                    <a:pt x="601" y="1325"/>
                    <a:pt x="601" y="1301"/>
                  </a:cubicBezTo>
                  <a:cubicBezTo>
                    <a:pt x="601" y="1301"/>
                    <a:pt x="601" y="1301"/>
                    <a:pt x="568" y="1268"/>
                  </a:cubicBezTo>
                  <a:cubicBezTo>
                    <a:pt x="568" y="1268"/>
                    <a:pt x="568" y="1201"/>
                    <a:pt x="568" y="1168"/>
                  </a:cubicBezTo>
                  <a:cubicBezTo>
                    <a:pt x="568" y="1168"/>
                    <a:pt x="568" y="1134"/>
                    <a:pt x="568" y="1101"/>
                  </a:cubicBezTo>
                  <a:cubicBezTo>
                    <a:pt x="568" y="1034"/>
                    <a:pt x="568" y="1001"/>
                    <a:pt x="535" y="934"/>
                  </a:cubicBezTo>
                  <a:cubicBezTo>
                    <a:pt x="535" y="734"/>
                    <a:pt x="568" y="501"/>
                    <a:pt x="568" y="267"/>
                  </a:cubicBezTo>
                  <a:cubicBezTo>
                    <a:pt x="568" y="134"/>
                    <a:pt x="434" y="0"/>
                    <a:pt x="3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18" name="Google Shape;5318;p19"/>
            <p:cNvSpPr/>
            <p:nvPr/>
          </p:nvSpPr>
          <p:spPr>
            <a:xfrm>
              <a:off x="1567747" y="1071270"/>
              <a:ext cx="60964" cy="60814"/>
            </a:xfrm>
            <a:custGeom>
              <a:avLst/>
              <a:gdLst/>
              <a:ahLst/>
              <a:cxnLst/>
              <a:rect l="l" t="t" r="r" b="b"/>
              <a:pathLst>
                <a:path w="2035" h="2030" extrusionOk="0">
                  <a:moveTo>
                    <a:pt x="267" y="1"/>
                  </a:moveTo>
                  <a:cubicBezTo>
                    <a:pt x="134" y="1"/>
                    <a:pt x="0" y="101"/>
                    <a:pt x="0" y="268"/>
                  </a:cubicBezTo>
                  <a:lnTo>
                    <a:pt x="0" y="1669"/>
                  </a:lnTo>
                  <a:cubicBezTo>
                    <a:pt x="0" y="1769"/>
                    <a:pt x="100" y="1902"/>
                    <a:pt x="200" y="1902"/>
                  </a:cubicBezTo>
                  <a:cubicBezTo>
                    <a:pt x="585" y="1974"/>
                    <a:pt x="970" y="2029"/>
                    <a:pt x="1342" y="2029"/>
                  </a:cubicBezTo>
                  <a:cubicBezTo>
                    <a:pt x="1486" y="2029"/>
                    <a:pt x="1628" y="2021"/>
                    <a:pt x="1768" y="2002"/>
                  </a:cubicBezTo>
                  <a:cubicBezTo>
                    <a:pt x="1902" y="2002"/>
                    <a:pt x="2035" y="1902"/>
                    <a:pt x="2035" y="1769"/>
                  </a:cubicBezTo>
                  <a:cubicBezTo>
                    <a:pt x="2035" y="1647"/>
                    <a:pt x="1952" y="1498"/>
                    <a:pt x="1810" y="1498"/>
                  </a:cubicBezTo>
                  <a:cubicBezTo>
                    <a:pt x="1797" y="1498"/>
                    <a:pt x="1783" y="1499"/>
                    <a:pt x="1768" y="1502"/>
                  </a:cubicBezTo>
                  <a:lnTo>
                    <a:pt x="1034" y="1502"/>
                  </a:lnTo>
                  <a:cubicBezTo>
                    <a:pt x="968" y="1502"/>
                    <a:pt x="934" y="1502"/>
                    <a:pt x="867" y="1469"/>
                  </a:cubicBezTo>
                  <a:lnTo>
                    <a:pt x="734" y="1469"/>
                  </a:lnTo>
                  <a:cubicBezTo>
                    <a:pt x="667" y="1452"/>
                    <a:pt x="601" y="1444"/>
                    <a:pt x="534" y="1435"/>
                  </a:cubicBezTo>
                  <a:lnTo>
                    <a:pt x="534" y="1435"/>
                  </a:lnTo>
                  <a:lnTo>
                    <a:pt x="534" y="268"/>
                  </a:lnTo>
                  <a:cubicBezTo>
                    <a:pt x="534" y="101"/>
                    <a:pt x="434"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19" name="Google Shape;5319;p19"/>
            <p:cNvSpPr/>
            <p:nvPr/>
          </p:nvSpPr>
          <p:spPr>
            <a:xfrm>
              <a:off x="1620708" y="1230153"/>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20" name="Google Shape;5320;p19"/>
            <p:cNvSpPr/>
            <p:nvPr/>
          </p:nvSpPr>
          <p:spPr>
            <a:xfrm>
              <a:off x="1628676" y="1204182"/>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21" name="Google Shape;5321;p19"/>
            <p:cNvSpPr/>
            <p:nvPr/>
          </p:nvSpPr>
          <p:spPr>
            <a:xfrm>
              <a:off x="1641677" y="1227158"/>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22" name="Google Shape;5322;p19"/>
            <p:cNvSpPr/>
            <p:nvPr/>
          </p:nvSpPr>
          <p:spPr>
            <a:xfrm>
              <a:off x="1628676" y="1036312"/>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23" name="Google Shape;5323;p19"/>
            <p:cNvSpPr/>
            <p:nvPr/>
          </p:nvSpPr>
          <p:spPr>
            <a:xfrm>
              <a:off x="1638681" y="1057280"/>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24" name="Google Shape;5324;p19"/>
            <p:cNvSpPr/>
            <p:nvPr/>
          </p:nvSpPr>
          <p:spPr>
            <a:xfrm>
              <a:off x="1651682" y="1030320"/>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25" name="Google Shape;5325;p19"/>
            <p:cNvSpPr/>
            <p:nvPr/>
          </p:nvSpPr>
          <p:spPr>
            <a:xfrm>
              <a:off x="1451820" y="1101255"/>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26" name="Google Shape;5326;p19"/>
            <p:cNvSpPr/>
            <p:nvPr/>
          </p:nvSpPr>
          <p:spPr>
            <a:xfrm>
              <a:off x="1457811" y="1073277"/>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27" name="Google Shape;5327;p19"/>
            <p:cNvSpPr/>
            <p:nvPr/>
          </p:nvSpPr>
          <p:spPr>
            <a:xfrm>
              <a:off x="1471800" y="1092268"/>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28" name="Google Shape;5328;p19"/>
            <p:cNvSpPr/>
            <p:nvPr/>
          </p:nvSpPr>
          <p:spPr>
            <a:xfrm>
              <a:off x="1544741" y="1374059"/>
              <a:ext cx="15039" cy="10006"/>
            </a:xfrm>
            <a:custGeom>
              <a:avLst/>
              <a:gdLst/>
              <a:ahLst/>
              <a:cxnLst/>
              <a:rect l="l" t="t" r="r" b="b"/>
              <a:pathLst>
                <a:path w="502" h="334" extrusionOk="0">
                  <a:moveTo>
                    <a:pt x="234" y="0"/>
                  </a:moveTo>
                  <a:cubicBezTo>
                    <a:pt x="1" y="0"/>
                    <a:pt x="1" y="334"/>
                    <a:pt x="234" y="334"/>
                  </a:cubicBezTo>
                  <a:lnTo>
                    <a:pt x="268" y="334"/>
                  </a:lnTo>
                  <a:cubicBezTo>
                    <a:pt x="501" y="334"/>
                    <a:pt x="501" y="0"/>
                    <a:pt x="2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29" name="Google Shape;5329;p19"/>
            <p:cNvSpPr/>
            <p:nvPr/>
          </p:nvSpPr>
          <p:spPr>
            <a:xfrm>
              <a:off x="1555735" y="1346081"/>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30" name="Google Shape;5330;p19"/>
            <p:cNvSpPr/>
            <p:nvPr/>
          </p:nvSpPr>
          <p:spPr>
            <a:xfrm>
              <a:off x="1571731" y="1371063"/>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31" name="Google Shape;5331;p19"/>
            <p:cNvSpPr/>
            <p:nvPr/>
          </p:nvSpPr>
          <p:spPr>
            <a:xfrm>
              <a:off x="1354914" y="1205170"/>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32" name="Google Shape;5332;p19"/>
            <p:cNvSpPr/>
            <p:nvPr/>
          </p:nvSpPr>
          <p:spPr>
            <a:xfrm>
              <a:off x="1367885" y="1184201"/>
              <a:ext cx="14020" cy="10006"/>
            </a:xfrm>
            <a:custGeom>
              <a:avLst/>
              <a:gdLst/>
              <a:ahLst/>
              <a:cxnLst/>
              <a:rect l="l" t="t" r="r" b="b"/>
              <a:pathLst>
                <a:path w="468" h="334" extrusionOk="0">
                  <a:moveTo>
                    <a:pt x="234" y="0"/>
                  </a:moveTo>
                  <a:cubicBezTo>
                    <a:pt x="1" y="0"/>
                    <a:pt x="1" y="334"/>
                    <a:pt x="234" y="334"/>
                  </a:cubicBezTo>
                  <a:cubicBezTo>
                    <a:pt x="468" y="334"/>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33" name="Google Shape;5333;p19"/>
            <p:cNvSpPr/>
            <p:nvPr/>
          </p:nvSpPr>
          <p:spPr>
            <a:xfrm>
              <a:off x="1375883" y="1205170"/>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334" name="Google Shape;5334;p19"/>
          <p:cNvGrpSpPr/>
          <p:nvPr/>
        </p:nvGrpSpPr>
        <p:grpSpPr>
          <a:xfrm rot="10800000" flipH="1">
            <a:off x="11026624" y="1058000"/>
            <a:ext cx="1586693" cy="1009432"/>
            <a:chOff x="7742212" y="3926048"/>
            <a:chExt cx="1414838" cy="900099"/>
          </a:xfrm>
        </p:grpSpPr>
        <p:sp>
          <p:nvSpPr>
            <p:cNvPr id="5335" name="Google Shape;5335;p19"/>
            <p:cNvSpPr/>
            <p:nvPr/>
          </p:nvSpPr>
          <p:spPr>
            <a:xfrm>
              <a:off x="7827357" y="3979099"/>
              <a:ext cx="1329694" cy="847048"/>
            </a:xfrm>
            <a:custGeom>
              <a:avLst/>
              <a:gdLst/>
              <a:ahLst/>
              <a:cxnLst/>
              <a:rect l="l" t="t" r="r" b="b"/>
              <a:pathLst>
                <a:path w="44386" h="28275" extrusionOk="0">
                  <a:moveTo>
                    <a:pt x="395" y="1"/>
                  </a:moveTo>
                  <a:cubicBezTo>
                    <a:pt x="103" y="1"/>
                    <a:pt x="1" y="500"/>
                    <a:pt x="331" y="620"/>
                  </a:cubicBezTo>
                  <a:cubicBezTo>
                    <a:pt x="1132" y="921"/>
                    <a:pt x="1999" y="987"/>
                    <a:pt x="2800" y="1221"/>
                  </a:cubicBezTo>
                  <a:cubicBezTo>
                    <a:pt x="3600" y="1421"/>
                    <a:pt x="4367" y="1688"/>
                    <a:pt x="5101" y="2021"/>
                  </a:cubicBezTo>
                  <a:cubicBezTo>
                    <a:pt x="6602" y="2622"/>
                    <a:pt x="8003" y="3456"/>
                    <a:pt x="9304" y="4356"/>
                  </a:cubicBezTo>
                  <a:cubicBezTo>
                    <a:pt x="11973" y="6224"/>
                    <a:pt x="14308" y="8493"/>
                    <a:pt x="16643" y="10761"/>
                  </a:cubicBezTo>
                  <a:cubicBezTo>
                    <a:pt x="19078" y="13096"/>
                    <a:pt x="21580" y="15364"/>
                    <a:pt x="24148" y="17566"/>
                  </a:cubicBezTo>
                  <a:cubicBezTo>
                    <a:pt x="26883" y="19834"/>
                    <a:pt x="29685" y="22036"/>
                    <a:pt x="32721" y="23904"/>
                  </a:cubicBezTo>
                  <a:cubicBezTo>
                    <a:pt x="36157" y="25972"/>
                    <a:pt x="39859" y="27573"/>
                    <a:pt x="43829" y="28273"/>
                  </a:cubicBezTo>
                  <a:cubicBezTo>
                    <a:pt x="43840" y="28274"/>
                    <a:pt x="43850" y="28275"/>
                    <a:pt x="43861" y="28275"/>
                  </a:cubicBezTo>
                  <a:cubicBezTo>
                    <a:pt x="44238" y="28275"/>
                    <a:pt x="44385" y="27705"/>
                    <a:pt x="43996" y="27640"/>
                  </a:cubicBezTo>
                  <a:cubicBezTo>
                    <a:pt x="36791" y="26405"/>
                    <a:pt x="30653" y="22136"/>
                    <a:pt x="25116" y="17532"/>
                  </a:cubicBezTo>
                  <a:cubicBezTo>
                    <a:pt x="22514" y="15364"/>
                    <a:pt x="19979" y="13096"/>
                    <a:pt x="17543" y="10728"/>
                  </a:cubicBezTo>
                  <a:cubicBezTo>
                    <a:pt x="15208" y="8493"/>
                    <a:pt x="12907" y="6224"/>
                    <a:pt x="10305" y="4323"/>
                  </a:cubicBezTo>
                  <a:cubicBezTo>
                    <a:pt x="8871" y="3256"/>
                    <a:pt x="7370" y="2322"/>
                    <a:pt x="5735" y="1588"/>
                  </a:cubicBezTo>
                  <a:cubicBezTo>
                    <a:pt x="4934" y="1254"/>
                    <a:pt x="4134" y="921"/>
                    <a:pt x="3267" y="687"/>
                  </a:cubicBezTo>
                  <a:cubicBezTo>
                    <a:pt x="2366" y="420"/>
                    <a:pt x="1399" y="320"/>
                    <a:pt x="498" y="20"/>
                  </a:cubicBezTo>
                  <a:cubicBezTo>
                    <a:pt x="462" y="7"/>
                    <a:pt x="427" y="1"/>
                    <a:pt x="3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36" name="Google Shape;5336;p19"/>
            <p:cNvSpPr/>
            <p:nvPr/>
          </p:nvSpPr>
          <p:spPr>
            <a:xfrm>
              <a:off x="8282917" y="4136724"/>
              <a:ext cx="69981" cy="159254"/>
            </a:xfrm>
            <a:custGeom>
              <a:avLst/>
              <a:gdLst/>
              <a:ahLst/>
              <a:cxnLst/>
              <a:rect l="l" t="t" r="r" b="b"/>
              <a:pathLst>
                <a:path w="2336" h="5316" extrusionOk="0">
                  <a:moveTo>
                    <a:pt x="981" y="1"/>
                  </a:moveTo>
                  <a:cubicBezTo>
                    <a:pt x="815" y="1"/>
                    <a:pt x="692" y="91"/>
                    <a:pt x="601" y="228"/>
                  </a:cubicBezTo>
                  <a:cubicBezTo>
                    <a:pt x="568" y="262"/>
                    <a:pt x="534" y="295"/>
                    <a:pt x="501" y="362"/>
                  </a:cubicBezTo>
                  <a:cubicBezTo>
                    <a:pt x="401" y="529"/>
                    <a:pt x="367" y="762"/>
                    <a:pt x="301" y="962"/>
                  </a:cubicBezTo>
                  <a:cubicBezTo>
                    <a:pt x="0" y="2197"/>
                    <a:pt x="801" y="3464"/>
                    <a:pt x="1068" y="4632"/>
                  </a:cubicBezTo>
                  <a:cubicBezTo>
                    <a:pt x="1101" y="4765"/>
                    <a:pt x="1201" y="4832"/>
                    <a:pt x="1335" y="4832"/>
                  </a:cubicBezTo>
                  <a:cubicBezTo>
                    <a:pt x="1301" y="4898"/>
                    <a:pt x="1301" y="4965"/>
                    <a:pt x="1301" y="5065"/>
                  </a:cubicBezTo>
                  <a:cubicBezTo>
                    <a:pt x="1285" y="5232"/>
                    <a:pt x="1410" y="5315"/>
                    <a:pt x="1539" y="5315"/>
                  </a:cubicBezTo>
                  <a:cubicBezTo>
                    <a:pt x="1668" y="5315"/>
                    <a:pt x="1802" y="5232"/>
                    <a:pt x="1802" y="5065"/>
                  </a:cubicBezTo>
                  <a:cubicBezTo>
                    <a:pt x="1902" y="3898"/>
                    <a:pt x="2335" y="2897"/>
                    <a:pt x="2035" y="1730"/>
                  </a:cubicBezTo>
                  <a:cubicBezTo>
                    <a:pt x="1935" y="1296"/>
                    <a:pt x="1735" y="295"/>
                    <a:pt x="1235" y="62"/>
                  </a:cubicBezTo>
                  <a:cubicBezTo>
                    <a:pt x="1140" y="20"/>
                    <a:pt x="1056" y="1"/>
                    <a:pt x="9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37" name="Google Shape;5337;p19"/>
            <p:cNvSpPr/>
            <p:nvPr/>
          </p:nvSpPr>
          <p:spPr>
            <a:xfrm>
              <a:off x="8109057" y="4195107"/>
              <a:ext cx="139123" cy="70969"/>
            </a:xfrm>
            <a:custGeom>
              <a:avLst/>
              <a:gdLst/>
              <a:ahLst/>
              <a:cxnLst/>
              <a:rect l="l" t="t" r="r" b="b"/>
              <a:pathLst>
                <a:path w="4644" h="2369" extrusionOk="0">
                  <a:moveTo>
                    <a:pt x="3495" y="0"/>
                  </a:moveTo>
                  <a:cubicBezTo>
                    <a:pt x="3475" y="0"/>
                    <a:pt x="3456" y="4"/>
                    <a:pt x="3436" y="14"/>
                  </a:cubicBezTo>
                  <a:cubicBezTo>
                    <a:pt x="3403" y="14"/>
                    <a:pt x="3336" y="47"/>
                    <a:pt x="3269" y="47"/>
                  </a:cubicBezTo>
                  <a:cubicBezTo>
                    <a:pt x="3103" y="81"/>
                    <a:pt x="2936" y="114"/>
                    <a:pt x="2802" y="147"/>
                  </a:cubicBezTo>
                  <a:cubicBezTo>
                    <a:pt x="1568" y="314"/>
                    <a:pt x="0" y="748"/>
                    <a:pt x="200" y="1949"/>
                  </a:cubicBezTo>
                  <a:cubicBezTo>
                    <a:pt x="256" y="2281"/>
                    <a:pt x="588" y="2368"/>
                    <a:pt x="935" y="2368"/>
                  </a:cubicBezTo>
                  <a:cubicBezTo>
                    <a:pt x="1215" y="2368"/>
                    <a:pt x="1505" y="2312"/>
                    <a:pt x="1668" y="2282"/>
                  </a:cubicBezTo>
                  <a:cubicBezTo>
                    <a:pt x="2736" y="2049"/>
                    <a:pt x="3636" y="1348"/>
                    <a:pt x="4437" y="614"/>
                  </a:cubicBezTo>
                  <a:cubicBezTo>
                    <a:pt x="4644" y="434"/>
                    <a:pt x="4450" y="173"/>
                    <a:pt x="4244" y="173"/>
                  </a:cubicBezTo>
                  <a:cubicBezTo>
                    <a:pt x="4184" y="173"/>
                    <a:pt x="4123" y="195"/>
                    <a:pt x="4070" y="248"/>
                  </a:cubicBezTo>
                  <a:cubicBezTo>
                    <a:pt x="4037" y="181"/>
                    <a:pt x="3970" y="114"/>
                    <a:pt x="3836" y="81"/>
                  </a:cubicBezTo>
                  <a:cubicBezTo>
                    <a:pt x="3836" y="81"/>
                    <a:pt x="3803" y="47"/>
                    <a:pt x="3770" y="47"/>
                  </a:cubicBezTo>
                  <a:lnTo>
                    <a:pt x="3636" y="47"/>
                  </a:lnTo>
                  <a:cubicBezTo>
                    <a:pt x="3589" y="24"/>
                    <a:pt x="3542" y="0"/>
                    <a:pt x="34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38" name="Google Shape;5338;p19"/>
            <p:cNvSpPr/>
            <p:nvPr/>
          </p:nvSpPr>
          <p:spPr>
            <a:xfrm>
              <a:off x="8135028" y="4026788"/>
              <a:ext cx="63001" cy="125941"/>
            </a:xfrm>
            <a:custGeom>
              <a:avLst/>
              <a:gdLst/>
              <a:ahLst/>
              <a:cxnLst/>
              <a:rect l="l" t="t" r="r" b="b"/>
              <a:pathLst>
                <a:path w="2103" h="4204" extrusionOk="0">
                  <a:moveTo>
                    <a:pt x="941" y="1"/>
                  </a:moveTo>
                  <a:cubicBezTo>
                    <a:pt x="801" y="1"/>
                    <a:pt x="652" y="76"/>
                    <a:pt x="501" y="263"/>
                  </a:cubicBezTo>
                  <a:cubicBezTo>
                    <a:pt x="1" y="863"/>
                    <a:pt x="234" y="1764"/>
                    <a:pt x="401" y="2431"/>
                  </a:cubicBezTo>
                  <a:cubicBezTo>
                    <a:pt x="468" y="2764"/>
                    <a:pt x="701" y="3865"/>
                    <a:pt x="1201" y="3932"/>
                  </a:cubicBezTo>
                  <a:cubicBezTo>
                    <a:pt x="1142" y="4091"/>
                    <a:pt x="1296" y="4203"/>
                    <a:pt x="1452" y="4203"/>
                  </a:cubicBezTo>
                  <a:cubicBezTo>
                    <a:pt x="1557" y="4203"/>
                    <a:pt x="1662" y="4153"/>
                    <a:pt x="1702" y="4032"/>
                  </a:cubicBezTo>
                  <a:cubicBezTo>
                    <a:pt x="2102" y="3098"/>
                    <a:pt x="2069" y="1930"/>
                    <a:pt x="1769" y="963"/>
                  </a:cubicBezTo>
                  <a:cubicBezTo>
                    <a:pt x="1646" y="572"/>
                    <a:pt x="1326" y="1"/>
                    <a:pt x="9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39" name="Google Shape;5339;p19"/>
            <p:cNvSpPr/>
            <p:nvPr/>
          </p:nvSpPr>
          <p:spPr>
            <a:xfrm>
              <a:off x="7979140" y="4081576"/>
              <a:ext cx="117793" cy="84570"/>
            </a:xfrm>
            <a:custGeom>
              <a:avLst/>
              <a:gdLst/>
              <a:ahLst/>
              <a:cxnLst/>
              <a:rect l="l" t="t" r="r" b="b"/>
              <a:pathLst>
                <a:path w="3932" h="2823" extrusionOk="0">
                  <a:moveTo>
                    <a:pt x="3622" y="1"/>
                  </a:moveTo>
                  <a:cubicBezTo>
                    <a:pt x="3523" y="1"/>
                    <a:pt x="3422" y="52"/>
                    <a:pt x="3370" y="168"/>
                  </a:cubicBezTo>
                  <a:cubicBezTo>
                    <a:pt x="3337" y="101"/>
                    <a:pt x="3270" y="68"/>
                    <a:pt x="3170" y="68"/>
                  </a:cubicBezTo>
                  <a:cubicBezTo>
                    <a:pt x="2336" y="168"/>
                    <a:pt x="1469" y="368"/>
                    <a:pt x="801" y="869"/>
                  </a:cubicBezTo>
                  <a:cubicBezTo>
                    <a:pt x="234" y="1269"/>
                    <a:pt x="1" y="2136"/>
                    <a:pt x="601" y="2637"/>
                  </a:cubicBezTo>
                  <a:cubicBezTo>
                    <a:pt x="743" y="2769"/>
                    <a:pt x="905" y="2822"/>
                    <a:pt x="1076" y="2822"/>
                  </a:cubicBezTo>
                  <a:cubicBezTo>
                    <a:pt x="1549" y="2822"/>
                    <a:pt x="2084" y="2415"/>
                    <a:pt x="2403" y="2170"/>
                  </a:cubicBezTo>
                  <a:cubicBezTo>
                    <a:pt x="2970" y="1703"/>
                    <a:pt x="3637" y="1035"/>
                    <a:pt x="3870" y="335"/>
                  </a:cubicBezTo>
                  <a:cubicBezTo>
                    <a:pt x="3932" y="130"/>
                    <a:pt x="3780" y="1"/>
                    <a:pt x="3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40" name="Google Shape;5340;p19"/>
            <p:cNvSpPr/>
            <p:nvPr/>
          </p:nvSpPr>
          <p:spPr>
            <a:xfrm>
              <a:off x="7966170" y="3926048"/>
              <a:ext cx="62971" cy="115756"/>
            </a:xfrm>
            <a:custGeom>
              <a:avLst/>
              <a:gdLst/>
              <a:ahLst/>
              <a:cxnLst/>
              <a:rect l="l" t="t" r="r" b="b"/>
              <a:pathLst>
                <a:path w="2102" h="3864" extrusionOk="0">
                  <a:moveTo>
                    <a:pt x="811" y="0"/>
                  </a:moveTo>
                  <a:cubicBezTo>
                    <a:pt x="709" y="0"/>
                    <a:pt x="604" y="46"/>
                    <a:pt x="501" y="156"/>
                  </a:cubicBezTo>
                  <a:cubicBezTo>
                    <a:pt x="0" y="690"/>
                    <a:pt x="134" y="1491"/>
                    <a:pt x="334" y="2124"/>
                  </a:cubicBezTo>
                  <a:cubicBezTo>
                    <a:pt x="467" y="2692"/>
                    <a:pt x="767" y="3492"/>
                    <a:pt x="1401" y="3692"/>
                  </a:cubicBezTo>
                  <a:lnTo>
                    <a:pt x="1435" y="3692"/>
                  </a:lnTo>
                  <a:cubicBezTo>
                    <a:pt x="1486" y="3796"/>
                    <a:pt x="1609" y="3863"/>
                    <a:pt x="1721" y="3863"/>
                  </a:cubicBezTo>
                  <a:cubicBezTo>
                    <a:pt x="1825" y="3863"/>
                    <a:pt x="1919" y="3804"/>
                    <a:pt x="1935" y="3659"/>
                  </a:cubicBezTo>
                  <a:cubicBezTo>
                    <a:pt x="2102" y="2692"/>
                    <a:pt x="2002" y="1758"/>
                    <a:pt x="1635" y="824"/>
                  </a:cubicBezTo>
                  <a:cubicBezTo>
                    <a:pt x="1505" y="564"/>
                    <a:pt x="1173" y="0"/>
                    <a:pt x="8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41" name="Google Shape;5341;p19"/>
            <p:cNvSpPr/>
            <p:nvPr/>
          </p:nvSpPr>
          <p:spPr>
            <a:xfrm>
              <a:off x="7862255" y="4013278"/>
              <a:ext cx="88944" cy="73636"/>
            </a:xfrm>
            <a:custGeom>
              <a:avLst/>
              <a:gdLst/>
              <a:ahLst/>
              <a:cxnLst/>
              <a:rect l="l" t="t" r="r" b="b"/>
              <a:pathLst>
                <a:path w="2969" h="2458" extrusionOk="0">
                  <a:moveTo>
                    <a:pt x="2496" y="1"/>
                  </a:moveTo>
                  <a:cubicBezTo>
                    <a:pt x="2466" y="1"/>
                    <a:pt x="2435" y="5"/>
                    <a:pt x="2402" y="13"/>
                  </a:cubicBezTo>
                  <a:cubicBezTo>
                    <a:pt x="1801" y="313"/>
                    <a:pt x="1168" y="380"/>
                    <a:pt x="667" y="814"/>
                  </a:cubicBezTo>
                  <a:cubicBezTo>
                    <a:pt x="267" y="1147"/>
                    <a:pt x="0" y="2048"/>
                    <a:pt x="534" y="2381"/>
                  </a:cubicBezTo>
                  <a:cubicBezTo>
                    <a:pt x="627" y="2434"/>
                    <a:pt x="722" y="2457"/>
                    <a:pt x="818" y="2457"/>
                  </a:cubicBezTo>
                  <a:cubicBezTo>
                    <a:pt x="1205" y="2457"/>
                    <a:pt x="1601" y="2088"/>
                    <a:pt x="1868" y="1848"/>
                  </a:cubicBezTo>
                  <a:cubicBezTo>
                    <a:pt x="2268" y="1481"/>
                    <a:pt x="2735" y="980"/>
                    <a:pt x="2902" y="413"/>
                  </a:cubicBezTo>
                  <a:cubicBezTo>
                    <a:pt x="2969" y="247"/>
                    <a:pt x="2835" y="146"/>
                    <a:pt x="2702" y="113"/>
                  </a:cubicBezTo>
                  <a:cubicBezTo>
                    <a:pt x="2652" y="38"/>
                    <a:pt x="2583" y="1"/>
                    <a:pt x="24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42" name="Google Shape;5342;p19"/>
            <p:cNvSpPr/>
            <p:nvPr/>
          </p:nvSpPr>
          <p:spPr>
            <a:xfrm>
              <a:off x="7742212" y="3936832"/>
              <a:ext cx="138374" cy="76422"/>
            </a:xfrm>
            <a:custGeom>
              <a:avLst/>
              <a:gdLst/>
              <a:ahLst/>
              <a:cxnLst/>
              <a:rect l="l" t="t" r="r" b="b"/>
              <a:pathLst>
                <a:path w="4619" h="2551" extrusionOk="0">
                  <a:moveTo>
                    <a:pt x="1182" y="1"/>
                  </a:moveTo>
                  <a:cubicBezTo>
                    <a:pt x="952" y="1"/>
                    <a:pt x="738" y="69"/>
                    <a:pt x="567" y="251"/>
                  </a:cubicBezTo>
                  <a:cubicBezTo>
                    <a:pt x="0" y="851"/>
                    <a:pt x="767" y="1551"/>
                    <a:pt x="1301" y="1785"/>
                  </a:cubicBezTo>
                  <a:cubicBezTo>
                    <a:pt x="2168" y="2185"/>
                    <a:pt x="3136" y="2252"/>
                    <a:pt x="4036" y="2352"/>
                  </a:cubicBezTo>
                  <a:cubicBezTo>
                    <a:pt x="4036" y="2385"/>
                    <a:pt x="4070" y="2385"/>
                    <a:pt x="4070" y="2419"/>
                  </a:cubicBezTo>
                  <a:cubicBezTo>
                    <a:pt x="4121" y="2512"/>
                    <a:pt x="4199" y="2550"/>
                    <a:pt x="4276" y="2550"/>
                  </a:cubicBezTo>
                  <a:cubicBezTo>
                    <a:pt x="4448" y="2550"/>
                    <a:pt x="4618" y="2359"/>
                    <a:pt x="4503" y="2152"/>
                  </a:cubicBezTo>
                  <a:cubicBezTo>
                    <a:pt x="4136" y="1451"/>
                    <a:pt x="3236" y="884"/>
                    <a:pt x="2569" y="517"/>
                  </a:cubicBezTo>
                  <a:cubicBezTo>
                    <a:pt x="2228" y="313"/>
                    <a:pt x="1671" y="1"/>
                    <a:pt x="11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343" name="Google Shape;5343;p19"/>
          <p:cNvGrpSpPr/>
          <p:nvPr/>
        </p:nvGrpSpPr>
        <p:grpSpPr>
          <a:xfrm rot="10800000" flipH="1">
            <a:off x="11394401" y="259357"/>
            <a:ext cx="1389679" cy="1396017"/>
            <a:chOff x="8276926" y="3750868"/>
            <a:chExt cx="1239162" cy="1244814"/>
          </a:xfrm>
        </p:grpSpPr>
        <p:sp>
          <p:nvSpPr>
            <p:cNvPr id="5344" name="Google Shape;5344;p19"/>
            <p:cNvSpPr/>
            <p:nvPr/>
          </p:nvSpPr>
          <p:spPr>
            <a:xfrm>
              <a:off x="8276926" y="3750868"/>
              <a:ext cx="1239162" cy="1227089"/>
            </a:xfrm>
            <a:custGeom>
              <a:avLst/>
              <a:gdLst/>
              <a:ahLst/>
              <a:cxnLst/>
              <a:rect l="l" t="t" r="r" b="b"/>
              <a:pathLst>
                <a:path w="41364" h="40961" extrusionOk="0">
                  <a:moveTo>
                    <a:pt x="0" y="0"/>
                  </a:moveTo>
                  <a:lnTo>
                    <a:pt x="0" y="0"/>
                  </a:lnTo>
                  <a:cubicBezTo>
                    <a:pt x="1280" y="4593"/>
                    <a:pt x="11205" y="40961"/>
                    <a:pt x="33709" y="40961"/>
                  </a:cubicBezTo>
                  <a:cubicBezTo>
                    <a:pt x="34088" y="40961"/>
                    <a:pt x="34472" y="40950"/>
                    <a:pt x="34859" y="40929"/>
                  </a:cubicBezTo>
                  <a:cubicBezTo>
                    <a:pt x="41363" y="15645"/>
                    <a:pt x="3703" y="1301"/>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45" name="Google Shape;5345;p19"/>
            <p:cNvSpPr/>
            <p:nvPr/>
          </p:nvSpPr>
          <p:spPr>
            <a:xfrm>
              <a:off x="8392314" y="3892198"/>
              <a:ext cx="958460" cy="1103485"/>
            </a:xfrm>
            <a:custGeom>
              <a:avLst/>
              <a:gdLst/>
              <a:ahLst/>
              <a:cxnLst/>
              <a:rect l="l" t="t" r="r" b="b"/>
              <a:pathLst>
                <a:path w="31994" h="36835" extrusionOk="0">
                  <a:moveTo>
                    <a:pt x="584" y="1"/>
                  </a:moveTo>
                  <a:cubicBezTo>
                    <a:pt x="276" y="1"/>
                    <a:pt x="1" y="410"/>
                    <a:pt x="285" y="719"/>
                  </a:cubicBezTo>
                  <a:cubicBezTo>
                    <a:pt x="4888" y="5523"/>
                    <a:pt x="9224" y="10593"/>
                    <a:pt x="13427" y="15797"/>
                  </a:cubicBezTo>
                  <a:cubicBezTo>
                    <a:pt x="15529" y="18399"/>
                    <a:pt x="17564" y="21034"/>
                    <a:pt x="19632" y="23669"/>
                  </a:cubicBezTo>
                  <a:cubicBezTo>
                    <a:pt x="20566" y="24870"/>
                    <a:pt x="21466" y="26104"/>
                    <a:pt x="22400" y="27305"/>
                  </a:cubicBezTo>
                  <a:cubicBezTo>
                    <a:pt x="23301" y="28539"/>
                    <a:pt x="24202" y="29773"/>
                    <a:pt x="25269" y="30874"/>
                  </a:cubicBezTo>
                  <a:cubicBezTo>
                    <a:pt x="26270" y="31842"/>
                    <a:pt x="27371" y="32642"/>
                    <a:pt x="28438" y="33543"/>
                  </a:cubicBezTo>
                  <a:cubicBezTo>
                    <a:pt x="29439" y="34377"/>
                    <a:pt x="30540" y="35311"/>
                    <a:pt x="31073" y="36545"/>
                  </a:cubicBezTo>
                  <a:cubicBezTo>
                    <a:pt x="31154" y="36747"/>
                    <a:pt x="31333" y="36835"/>
                    <a:pt x="31504" y="36835"/>
                  </a:cubicBezTo>
                  <a:cubicBezTo>
                    <a:pt x="31757" y="36835"/>
                    <a:pt x="31993" y="36643"/>
                    <a:pt x="31874" y="36345"/>
                  </a:cubicBezTo>
                  <a:cubicBezTo>
                    <a:pt x="30907" y="34077"/>
                    <a:pt x="28638" y="32676"/>
                    <a:pt x="26837" y="31174"/>
                  </a:cubicBezTo>
                  <a:cubicBezTo>
                    <a:pt x="24569" y="29240"/>
                    <a:pt x="22901" y="26605"/>
                    <a:pt x="21100" y="24269"/>
                  </a:cubicBezTo>
                  <a:cubicBezTo>
                    <a:pt x="17063" y="18932"/>
                    <a:pt x="12927" y="13695"/>
                    <a:pt x="8557" y="8625"/>
                  </a:cubicBezTo>
                  <a:cubicBezTo>
                    <a:pt x="6055" y="5756"/>
                    <a:pt x="3520" y="2888"/>
                    <a:pt x="852" y="119"/>
                  </a:cubicBezTo>
                  <a:cubicBezTo>
                    <a:pt x="769" y="36"/>
                    <a:pt x="675" y="1"/>
                    <a:pt x="58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46" name="Google Shape;5346;p19"/>
            <p:cNvSpPr/>
            <p:nvPr/>
          </p:nvSpPr>
          <p:spPr>
            <a:xfrm>
              <a:off x="8441201" y="3944710"/>
              <a:ext cx="148529" cy="162939"/>
            </a:xfrm>
            <a:custGeom>
              <a:avLst/>
              <a:gdLst/>
              <a:ahLst/>
              <a:cxnLst/>
              <a:rect l="l" t="t" r="r" b="b"/>
              <a:pathLst>
                <a:path w="4958" h="5439" extrusionOk="0">
                  <a:moveTo>
                    <a:pt x="4290" y="0"/>
                  </a:moveTo>
                  <a:cubicBezTo>
                    <a:pt x="4056" y="0"/>
                    <a:pt x="3890" y="201"/>
                    <a:pt x="3890" y="434"/>
                  </a:cubicBezTo>
                  <a:cubicBezTo>
                    <a:pt x="3770" y="1778"/>
                    <a:pt x="3865" y="3150"/>
                    <a:pt x="4054" y="4500"/>
                  </a:cubicBezTo>
                  <a:lnTo>
                    <a:pt x="4054" y="4500"/>
                  </a:lnTo>
                  <a:cubicBezTo>
                    <a:pt x="3610" y="4566"/>
                    <a:pt x="3160" y="4601"/>
                    <a:pt x="2711" y="4601"/>
                  </a:cubicBezTo>
                  <a:cubicBezTo>
                    <a:pt x="2025" y="4601"/>
                    <a:pt x="1341" y="4518"/>
                    <a:pt x="687" y="4337"/>
                  </a:cubicBezTo>
                  <a:cubicBezTo>
                    <a:pt x="638" y="4321"/>
                    <a:pt x="591" y="4314"/>
                    <a:pt x="547" y="4314"/>
                  </a:cubicBezTo>
                  <a:cubicBezTo>
                    <a:pt x="122" y="4314"/>
                    <a:pt x="0" y="4986"/>
                    <a:pt x="454" y="5137"/>
                  </a:cubicBezTo>
                  <a:cubicBezTo>
                    <a:pt x="1172" y="5348"/>
                    <a:pt x="1918" y="5438"/>
                    <a:pt x="2663" y="5438"/>
                  </a:cubicBezTo>
                  <a:cubicBezTo>
                    <a:pt x="3336" y="5438"/>
                    <a:pt x="4008" y="5364"/>
                    <a:pt x="4657" y="5237"/>
                  </a:cubicBezTo>
                  <a:cubicBezTo>
                    <a:pt x="4890" y="5204"/>
                    <a:pt x="4957" y="4937"/>
                    <a:pt x="4924" y="4737"/>
                  </a:cubicBezTo>
                  <a:cubicBezTo>
                    <a:pt x="4690" y="3303"/>
                    <a:pt x="4624" y="1868"/>
                    <a:pt x="4724" y="401"/>
                  </a:cubicBezTo>
                  <a:cubicBezTo>
                    <a:pt x="4724" y="201"/>
                    <a:pt x="4523" y="0"/>
                    <a:pt x="4290"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47" name="Google Shape;5347;p19"/>
            <p:cNvSpPr/>
            <p:nvPr/>
          </p:nvSpPr>
          <p:spPr>
            <a:xfrm>
              <a:off x="8509679" y="4032569"/>
              <a:ext cx="204370" cy="189331"/>
            </a:xfrm>
            <a:custGeom>
              <a:avLst/>
              <a:gdLst/>
              <a:ahLst/>
              <a:cxnLst/>
              <a:rect l="l" t="t" r="r" b="b"/>
              <a:pathLst>
                <a:path w="6822" h="6320" extrusionOk="0">
                  <a:moveTo>
                    <a:pt x="6305" y="1"/>
                  </a:moveTo>
                  <a:cubicBezTo>
                    <a:pt x="6138" y="1"/>
                    <a:pt x="5973" y="92"/>
                    <a:pt x="5907" y="303"/>
                  </a:cubicBezTo>
                  <a:cubicBezTo>
                    <a:pt x="5473" y="1976"/>
                    <a:pt x="5529" y="3736"/>
                    <a:pt x="5378" y="5475"/>
                  </a:cubicBezTo>
                  <a:lnTo>
                    <a:pt x="5378" y="5475"/>
                  </a:lnTo>
                  <a:cubicBezTo>
                    <a:pt x="4795" y="5481"/>
                    <a:pt x="4208" y="5497"/>
                    <a:pt x="3623" y="5497"/>
                  </a:cubicBezTo>
                  <a:cubicBezTo>
                    <a:pt x="2651" y="5497"/>
                    <a:pt x="1683" y="5452"/>
                    <a:pt x="736" y="5240"/>
                  </a:cubicBezTo>
                  <a:cubicBezTo>
                    <a:pt x="705" y="5234"/>
                    <a:pt x="675" y="5231"/>
                    <a:pt x="646" y="5231"/>
                  </a:cubicBezTo>
                  <a:cubicBezTo>
                    <a:pt x="178" y="5231"/>
                    <a:pt x="0" y="5946"/>
                    <a:pt x="503" y="6040"/>
                  </a:cubicBezTo>
                  <a:cubicBezTo>
                    <a:pt x="1625" y="6278"/>
                    <a:pt x="2762" y="6320"/>
                    <a:pt x="3894" y="6320"/>
                  </a:cubicBezTo>
                  <a:cubicBezTo>
                    <a:pt x="4511" y="6320"/>
                    <a:pt x="5128" y="6307"/>
                    <a:pt x="5740" y="6307"/>
                  </a:cubicBezTo>
                  <a:cubicBezTo>
                    <a:pt x="5973" y="6307"/>
                    <a:pt x="6140" y="6107"/>
                    <a:pt x="6174" y="5874"/>
                  </a:cubicBezTo>
                  <a:cubicBezTo>
                    <a:pt x="6374" y="4106"/>
                    <a:pt x="6274" y="2271"/>
                    <a:pt x="6741" y="537"/>
                  </a:cubicBezTo>
                  <a:cubicBezTo>
                    <a:pt x="6821" y="214"/>
                    <a:pt x="6561" y="1"/>
                    <a:pt x="6305"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48" name="Google Shape;5348;p19"/>
            <p:cNvSpPr/>
            <p:nvPr/>
          </p:nvSpPr>
          <p:spPr>
            <a:xfrm>
              <a:off x="8605656" y="4119560"/>
              <a:ext cx="241877" cy="254848"/>
            </a:xfrm>
            <a:custGeom>
              <a:avLst/>
              <a:gdLst/>
              <a:ahLst/>
              <a:cxnLst/>
              <a:rect l="l" t="t" r="r" b="b"/>
              <a:pathLst>
                <a:path w="8074" h="8507" extrusionOk="0">
                  <a:moveTo>
                    <a:pt x="7656" y="1"/>
                  </a:moveTo>
                  <a:cubicBezTo>
                    <a:pt x="7448" y="1"/>
                    <a:pt x="7239" y="134"/>
                    <a:pt x="7239" y="401"/>
                  </a:cubicBezTo>
                  <a:cubicBezTo>
                    <a:pt x="7239" y="2748"/>
                    <a:pt x="6636" y="4975"/>
                    <a:pt x="6348" y="7281"/>
                  </a:cubicBezTo>
                  <a:lnTo>
                    <a:pt x="6348" y="7281"/>
                  </a:lnTo>
                  <a:cubicBezTo>
                    <a:pt x="4429" y="7581"/>
                    <a:pt x="2483" y="7673"/>
                    <a:pt x="568" y="7673"/>
                  </a:cubicBezTo>
                  <a:cubicBezTo>
                    <a:pt x="1" y="7673"/>
                    <a:pt x="1" y="8507"/>
                    <a:pt x="568" y="8507"/>
                  </a:cubicBezTo>
                  <a:cubicBezTo>
                    <a:pt x="2669" y="8507"/>
                    <a:pt x="4771" y="8407"/>
                    <a:pt x="6839" y="8040"/>
                  </a:cubicBezTo>
                  <a:cubicBezTo>
                    <a:pt x="7039" y="8007"/>
                    <a:pt x="7139" y="7806"/>
                    <a:pt x="7139" y="7640"/>
                  </a:cubicBezTo>
                  <a:cubicBezTo>
                    <a:pt x="7406" y="5238"/>
                    <a:pt x="8073" y="2870"/>
                    <a:pt x="8073" y="401"/>
                  </a:cubicBezTo>
                  <a:cubicBezTo>
                    <a:pt x="8073" y="134"/>
                    <a:pt x="7865" y="1"/>
                    <a:pt x="7656"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49" name="Google Shape;5349;p19"/>
            <p:cNvSpPr/>
            <p:nvPr/>
          </p:nvSpPr>
          <p:spPr>
            <a:xfrm>
              <a:off x="8710590" y="4263465"/>
              <a:ext cx="283817" cy="296819"/>
            </a:xfrm>
            <a:custGeom>
              <a:avLst/>
              <a:gdLst/>
              <a:ahLst/>
              <a:cxnLst/>
              <a:rect l="l" t="t" r="r" b="b"/>
              <a:pathLst>
                <a:path w="9474" h="9908" extrusionOk="0">
                  <a:moveTo>
                    <a:pt x="8928" y="0"/>
                  </a:moveTo>
                  <a:cubicBezTo>
                    <a:pt x="8723" y="0"/>
                    <a:pt x="8523" y="134"/>
                    <a:pt x="8540" y="401"/>
                  </a:cubicBezTo>
                  <a:cubicBezTo>
                    <a:pt x="8637" y="3207"/>
                    <a:pt x="8109" y="5982"/>
                    <a:pt x="7652" y="8726"/>
                  </a:cubicBezTo>
                  <a:lnTo>
                    <a:pt x="7652" y="8726"/>
                  </a:lnTo>
                  <a:cubicBezTo>
                    <a:pt x="5271" y="8861"/>
                    <a:pt x="2918" y="9073"/>
                    <a:pt x="534" y="9073"/>
                  </a:cubicBezTo>
                  <a:cubicBezTo>
                    <a:pt x="0" y="9073"/>
                    <a:pt x="0" y="9907"/>
                    <a:pt x="534" y="9907"/>
                  </a:cubicBezTo>
                  <a:cubicBezTo>
                    <a:pt x="3036" y="9907"/>
                    <a:pt x="5538" y="9674"/>
                    <a:pt x="8006" y="9540"/>
                  </a:cubicBezTo>
                  <a:cubicBezTo>
                    <a:pt x="8173" y="9540"/>
                    <a:pt x="8373" y="9440"/>
                    <a:pt x="8406" y="9240"/>
                  </a:cubicBezTo>
                  <a:cubicBezTo>
                    <a:pt x="8907" y="6305"/>
                    <a:pt x="9474" y="3369"/>
                    <a:pt x="9340" y="401"/>
                  </a:cubicBezTo>
                  <a:cubicBezTo>
                    <a:pt x="9340" y="134"/>
                    <a:pt x="9132" y="0"/>
                    <a:pt x="892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50" name="Google Shape;5350;p19"/>
            <p:cNvSpPr/>
            <p:nvPr/>
          </p:nvSpPr>
          <p:spPr>
            <a:xfrm>
              <a:off x="8857491" y="4402339"/>
              <a:ext cx="286813" cy="364463"/>
            </a:xfrm>
            <a:custGeom>
              <a:avLst/>
              <a:gdLst/>
              <a:ahLst/>
              <a:cxnLst/>
              <a:rect l="l" t="t" r="r" b="b"/>
              <a:pathLst>
                <a:path w="9574" h="12166" extrusionOk="0">
                  <a:moveTo>
                    <a:pt x="8898" y="1"/>
                  </a:moveTo>
                  <a:cubicBezTo>
                    <a:pt x="8689" y="1"/>
                    <a:pt x="8489" y="134"/>
                    <a:pt x="8506" y="401"/>
                  </a:cubicBezTo>
                  <a:cubicBezTo>
                    <a:pt x="8732" y="4076"/>
                    <a:pt x="8210" y="7689"/>
                    <a:pt x="8054" y="11329"/>
                  </a:cubicBezTo>
                  <a:lnTo>
                    <a:pt x="8054" y="11329"/>
                  </a:lnTo>
                  <a:cubicBezTo>
                    <a:pt x="7990" y="11330"/>
                    <a:pt x="7927" y="11331"/>
                    <a:pt x="7864" y="11331"/>
                  </a:cubicBezTo>
                  <a:cubicBezTo>
                    <a:pt x="5589" y="11331"/>
                    <a:pt x="3417" y="10453"/>
                    <a:pt x="1143" y="10453"/>
                  </a:cubicBezTo>
                  <a:cubicBezTo>
                    <a:pt x="940" y="10453"/>
                    <a:pt x="737" y="10460"/>
                    <a:pt x="534" y="10475"/>
                  </a:cubicBezTo>
                  <a:cubicBezTo>
                    <a:pt x="20" y="10539"/>
                    <a:pt x="1" y="11313"/>
                    <a:pt x="474" y="11313"/>
                  </a:cubicBezTo>
                  <a:cubicBezTo>
                    <a:pt x="493" y="11313"/>
                    <a:pt x="513" y="11312"/>
                    <a:pt x="534" y="11309"/>
                  </a:cubicBezTo>
                  <a:cubicBezTo>
                    <a:pt x="737" y="11294"/>
                    <a:pt x="940" y="11287"/>
                    <a:pt x="1143" y="11287"/>
                  </a:cubicBezTo>
                  <a:cubicBezTo>
                    <a:pt x="3417" y="11287"/>
                    <a:pt x="5589" y="12165"/>
                    <a:pt x="7864" y="12165"/>
                  </a:cubicBezTo>
                  <a:cubicBezTo>
                    <a:pt x="8066" y="12165"/>
                    <a:pt x="8269" y="12158"/>
                    <a:pt x="8473" y="12143"/>
                  </a:cubicBezTo>
                  <a:cubicBezTo>
                    <a:pt x="8706" y="12110"/>
                    <a:pt x="8873" y="11976"/>
                    <a:pt x="8873" y="11709"/>
                  </a:cubicBezTo>
                  <a:cubicBezTo>
                    <a:pt x="9006" y="7940"/>
                    <a:pt x="9573" y="4204"/>
                    <a:pt x="9340" y="401"/>
                  </a:cubicBezTo>
                  <a:cubicBezTo>
                    <a:pt x="9323" y="134"/>
                    <a:pt x="9106" y="1"/>
                    <a:pt x="889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51" name="Google Shape;5351;p19"/>
            <p:cNvSpPr/>
            <p:nvPr/>
          </p:nvSpPr>
          <p:spPr>
            <a:xfrm>
              <a:off x="8748543" y="4442329"/>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52" name="Google Shape;5352;p19"/>
            <p:cNvSpPr/>
            <p:nvPr/>
          </p:nvSpPr>
          <p:spPr>
            <a:xfrm>
              <a:off x="8716581" y="4491277"/>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53" name="Google Shape;5353;p19"/>
            <p:cNvSpPr/>
            <p:nvPr/>
          </p:nvSpPr>
          <p:spPr>
            <a:xfrm>
              <a:off x="8689591" y="4449309"/>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54" name="Google Shape;5354;p19"/>
            <p:cNvSpPr/>
            <p:nvPr/>
          </p:nvSpPr>
          <p:spPr>
            <a:xfrm>
              <a:off x="8779517" y="4072619"/>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55" name="Google Shape;5355;p19"/>
            <p:cNvSpPr/>
            <p:nvPr/>
          </p:nvSpPr>
          <p:spPr>
            <a:xfrm>
              <a:off x="8755553" y="4131572"/>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56" name="Google Shape;5356;p19"/>
            <p:cNvSpPr/>
            <p:nvPr/>
          </p:nvSpPr>
          <p:spPr>
            <a:xfrm>
              <a:off x="8727574" y="4072619"/>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57" name="Google Shape;5357;p19"/>
            <p:cNvSpPr/>
            <p:nvPr/>
          </p:nvSpPr>
          <p:spPr>
            <a:xfrm>
              <a:off x="8357866" y="393272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58" name="Google Shape;5358;p19"/>
            <p:cNvSpPr/>
            <p:nvPr/>
          </p:nvSpPr>
          <p:spPr>
            <a:xfrm>
              <a:off x="8339862" y="3876771"/>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59" name="Google Shape;5359;p19"/>
            <p:cNvSpPr/>
            <p:nvPr/>
          </p:nvSpPr>
          <p:spPr>
            <a:xfrm>
              <a:off x="8902424" y="4610200"/>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60" name="Google Shape;5360;p19"/>
            <p:cNvSpPr/>
            <p:nvPr/>
          </p:nvSpPr>
          <p:spPr>
            <a:xfrm>
              <a:off x="8884450" y="465615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61" name="Google Shape;5361;p19"/>
            <p:cNvSpPr/>
            <p:nvPr/>
          </p:nvSpPr>
          <p:spPr>
            <a:xfrm>
              <a:off x="8849462" y="4621193"/>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62" name="Google Shape;5362;p19"/>
            <p:cNvSpPr/>
            <p:nvPr/>
          </p:nvSpPr>
          <p:spPr>
            <a:xfrm>
              <a:off x="9237174" y="4624189"/>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63" name="Google Shape;5363;p19"/>
            <p:cNvSpPr/>
            <p:nvPr/>
          </p:nvSpPr>
          <p:spPr>
            <a:xfrm>
              <a:off x="9213210" y="4690121"/>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64" name="Google Shape;5364;p19"/>
            <p:cNvSpPr/>
            <p:nvPr/>
          </p:nvSpPr>
          <p:spPr>
            <a:xfrm>
              <a:off x="9171243" y="463817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65" name="Google Shape;5365;p19"/>
            <p:cNvSpPr/>
            <p:nvPr/>
          </p:nvSpPr>
          <p:spPr>
            <a:xfrm>
              <a:off x="8979379" y="4820037"/>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66" name="Google Shape;5366;p19"/>
            <p:cNvSpPr/>
            <p:nvPr/>
          </p:nvSpPr>
          <p:spPr>
            <a:xfrm>
              <a:off x="8933427" y="4830013"/>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67" name="Google Shape;5367;p19"/>
            <p:cNvSpPr/>
            <p:nvPr/>
          </p:nvSpPr>
          <p:spPr>
            <a:xfrm>
              <a:off x="8902419" y="4681074"/>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68" name="Google Shape;5368;p19"/>
            <p:cNvSpPr/>
            <p:nvPr/>
          </p:nvSpPr>
          <p:spPr>
            <a:xfrm>
              <a:off x="8664608" y="4296446"/>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69" name="Google Shape;5369;p19"/>
            <p:cNvSpPr/>
            <p:nvPr/>
          </p:nvSpPr>
          <p:spPr>
            <a:xfrm>
              <a:off x="8884450" y="4264454"/>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70" name="Google Shape;5370;p19"/>
            <p:cNvSpPr/>
            <p:nvPr/>
          </p:nvSpPr>
          <p:spPr>
            <a:xfrm>
              <a:off x="8461781" y="4145561"/>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371" name="Google Shape;5371;p19"/>
          <p:cNvGrpSpPr/>
          <p:nvPr/>
        </p:nvGrpSpPr>
        <p:grpSpPr>
          <a:xfrm rot="10800000" flipH="1">
            <a:off x="11312581" y="-360494"/>
            <a:ext cx="491221" cy="1330575"/>
            <a:chOff x="7607455" y="4238363"/>
            <a:chExt cx="438017" cy="1186459"/>
          </a:xfrm>
        </p:grpSpPr>
        <p:sp>
          <p:nvSpPr>
            <p:cNvPr id="5372" name="Google Shape;5372;p19"/>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73" name="Google Shape;5373;p19"/>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74" name="Google Shape;5374;p19"/>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75" name="Google Shape;5375;p19"/>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76" name="Google Shape;5376;p19"/>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77" name="Google Shape;5377;p19"/>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78" name="Google Shape;5378;p19"/>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79" name="Google Shape;5379;p19"/>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80" name="Google Shape;5380;p19"/>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81" name="Google Shape;5381;p19"/>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82" name="Google Shape;5382;p19"/>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83" name="Google Shape;5383;p19"/>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84" name="Google Shape;5384;p19"/>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85" name="Google Shape;5385;p19"/>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86" name="Google Shape;5386;p19"/>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87" name="Google Shape;5387;p19"/>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88" name="Google Shape;5388;p19"/>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89" name="Google Shape;5389;p19"/>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90" name="Google Shape;5390;p19"/>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91" name="Google Shape;5391;p19"/>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92" name="Google Shape;5392;p19"/>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93" name="Google Shape;5393;p19"/>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94" name="Google Shape;5394;p19"/>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95" name="Google Shape;5395;p19"/>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396" name="Google Shape;5396;p19"/>
          <p:cNvGrpSpPr/>
          <p:nvPr/>
        </p:nvGrpSpPr>
        <p:grpSpPr>
          <a:xfrm rot="-4992369">
            <a:off x="9641891" y="-344472"/>
            <a:ext cx="485747" cy="1259326"/>
            <a:chOff x="7916001" y="4222802"/>
            <a:chExt cx="364302" cy="944474"/>
          </a:xfrm>
        </p:grpSpPr>
        <p:sp>
          <p:nvSpPr>
            <p:cNvPr id="5397" name="Google Shape;5397;p19"/>
            <p:cNvSpPr/>
            <p:nvPr/>
          </p:nvSpPr>
          <p:spPr>
            <a:xfrm>
              <a:off x="7954650" y="4270825"/>
              <a:ext cx="325652" cy="896451"/>
            </a:xfrm>
            <a:custGeom>
              <a:avLst/>
              <a:gdLst/>
              <a:ahLst/>
              <a:cxnLst/>
              <a:rect l="l" t="t" r="r" b="b"/>
              <a:pathLst>
                <a:path w="12924" h="35577" extrusionOk="0">
                  <a:moveTo>
                    <a:pt x="489" y="0"/>
                  </a:moveTo>
                  <a:cubicBezTo>
                    <a:pt x="233" y="0"/>
                    <a:pt x="1" y="309"/>
                    <a:pt x="235" y="517"/>
                  </a:cubicBezTo>
                  <a:cubicBezTo>
                    <a:pt x="3537" y="3386"/>
                    <a:pt x="6506" y="6622"/>
                    <a:pt x="7940" y="10858"/>
                  </a:cubicBezTo>
                  <a:cubicBezTo>
                    <a:pt x="8741" y="13193"/>
                    <a:pt x="9007" y="15628"/>
                    <a:pt x="9241" y="18097"/>
                  </a:cubicBezTo>
                  <a:cubicBezTo>
                    <a:pt x="9474" y="20832"/>
                    <a:pt x="9575" y="23567"/>
                    <a:pt x="9908" y="26303"/>
                  </a:cubicBezTo>
                  <a:cubicBezTo>
                    <a:pt x="10275" y="29472"/>
                    <a:pt x="10976" y="32507"/>
                    <a:pt x="12243" y="35409"/>
                  </a:cubicBezTo>
                  <a:cubicBezTo>
                    <a:pt x="12297" y="35527"/>
                    <a:pt x="12392" y="35576"/>
                    <a:pt x="12490" y="35576"/>
                  </a:cubicBezTo>
                  <a:cubicBezTo>
                    <a:pt x="12699" y="35576"/>
                    <a:pt x="12923" y="35358"/>
                    <a:pt x="12810" y="35109"/>
                  </a:cubicBezTo>
                  <a:cubicBezTo>
                    <a:pt x="10442" y="29705"/>
                    <a:pt x="10342" y="23868"/>
                    <a:pt x="9841" y="18097"/>
                  </a:cubicBezTo>
                  <a:cubicBezTo>
                    <a:pt x="9641" y="15662"/>
                    <a:pt x="9374" y="13260"/>
                    <a:pt x="8641" y="10958"/>
                  </a:cubicBezTo>
                  <a:cubicBezTo>
                    <a:pt x="8007" y="8990"/>
                    <a:pt x="7073" y="7189"/>
                    <a:pt x="5872" y="5521"/>
                  </a:cubicBezTo>
                  <a:cubicBezTo>
                    <a:pt x="4404" y="3486"/>
                    <a:pt x="2570" y="1718"/>
                    <a:pt x="702" y="84"/>
                  </a:cubicBezTo>
                  <a:cubicBezTo>
                    <a:pt x="635" y="25"/>
                    <a:pt x="561" y="0"/>
                    <a:pt x="4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98" name="Google Shape;5398;p19"/>
            <p:cNvSpPr/>
            <p:nvPr/>
          </p:nvSpPr>
          <p:spPr>
            <a:xfrm>
              <a:off x="8159489" y="4463672"/>
              <a:ext cx="54905" cy="89149"/>
            </a:xfrm>
            <a:custGeom>
              <a:avLst/>
              <a:gdLst/>
              <a:ahLst/>
              <a:cxnLst/>
              <a:rect l="l" t="t" r="r" b="b"/>
              <a:pathLst>
                <a:path w="2179" h="3538" extrusionOk="0">
                  <a:moveTo>
                    <a:pt x="1288" y="0"/>
                  </a:moveTo>
                  <a:cubicBezTo>
                    <a:pt x="15" y="0"/>
                    <a:pt x="176" y="2216"/>
                    <a:pt x="77" y="3037"/>
                  </a:cubicBezTo>
                  <a:cubicBezTo>
                    <a:pt x="44" y="3104"/>
                    <a:pt x="77" y="3137"/>
                    <a:pt x="77" y="3171"/>
                  </a:cubicBezTo>
                  <a:cubicBezTo>
                    <a:pt x="0" y="3324"/>
                    <a:pt x="159" y="3537"/>
                    <a:pt x="343" y="3537"/>
                  </a:cubicBezTo>
                  <a:cubicBezTo>
                    <a:pt x="398" y="3537"/>
                    <a:pt x="456" y="3518"/>
                    <a:pt x="511" y="3471"/>
                  </a:cubicBezTo>
                  <a:cubicBezTo>
                    <a:pt x="1244" y="2837"/>
                    <a:pt x="1845" y="2370"/>
                    <a:pt x="2078" y="1403"/>
                  </a:cubicBezTo>
                  <a:cubicBezTo>
                    <a:pt x="2178" y="836"/>
                    <a:pt x="2078" y="2"/>
                    <a:pt x="1344" y="2"/>
                  </a:cubicBezTo>
                  <a:cubicBezTo>
                    <a:pt x="1325" y="1"/>
                    <a:pt x="1306" y="0"/>
                    <a:pt x="12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99" name="Google Shape;5399;p19"/>
            <p:cNvSpPr/>
            <p:nvPr/>
          </p:nvSpPr>
          <p:spPr>
            <a:xfrm>
              <a:off x="8053845" y="4468005"/>
              <a:ext cx="86579" cy="46918"/>
            </a:xfrm>
            <a:custGeom>
              <a:avLst/>
              <a:gdLst/>
              <a:ahLst/>
              <a:cxnLst/>
              <a:rect l="l" t="t" r="r" b="b"/>
              <a:pathLst>
                <a:path w="3436" h="1862" extrusionOk="0">
                  <a:moveTo>
                    <a:pt x="1421" y="1"/>
                  </a:moveTo>
                  <a:cubicBezTo>
                    <a:pt x="946" y="1"/>
                    <a:pt x="519" y="153"/>
                    <a:pt x="300" y="564"/>
                  </a:cubicBezTo>
                  <a:cubicBezTo>
                    <a:pt x="0" y="1097"/>
                    <a:pt x="601" y="1598"/>
                    <a:pt x="1034" y="1765"/>
                  </a:cubicBezTo>
                  <a:cubicBezTo>
                    <a:pt x="1230" y="1833"/>
                    <a:pt x="1427" y="1862"/>
                    <a:pt x="1624" y="1862"/>
                  </a:cubicBezTo>
                  <a:cubicBezTo>
                    <a:pt x="2201" y="1862"/>
                    <a:pt x="2772" y="1613"/>
                    <a:pt x="3269" y="1364"/>
                  </a:cubicBezTo>
                  <a:cubicBezTo>
                    <a:pt x="3436" y="1264"/>
                    <a:pt x="3436" y="1131"/>
                    <a:pt x="3369" y="997"/>
                  </a:cubicBezTo>
                  <a:cubicBezTo>
                    <a:pt x="3436" y="897"/>
                    <a:pt x="3436" y="731"/>
                    <a:pt x="3303" y="630"/>
                  </a:cubicBezTo>
                  <a:cubicBezTo>
                    <a:pt x="2889" y="316"/>
                    <a:pt x="2105" y="1"/>
                    <a:pt x="14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00" name="Google Shape;5400;p19"/>
            <p:cNvSpPr/>
            <p:nvPr/>
          </p:nvSpPr>
          <p:spPr>
            <a:xfrm>
              <a:off x="8092495" y="4353366"/>
              <a:ext cx="52134" cy="86805"/>
            </a:xfrm>
            <a:custGeom>
              <a:avLst/>
              <a:gdLst/>
              <a:ahLst/>
              <a:cxnLst/>
              <a:rect l="l" t="t" r="r" b="b"/>
              <a:pathLst>
                <a:path w="2069" h="3445" extrusionOk="0">
                  <a:moveTo>
                    <a:pt x="1049" y="0"/>
                  </a:moveTo>
                  <a:cubicBezTo>
                    <a:pt x="500" y="0"/>
                    <a:pt x="261" y="641"/>
                    <a:pt x="167" y="1078"/>
                  </a:cubicBezTo>
                  <a:cubicBezTo>
                    <a:pt x="1" y="1878"/>
                    <a:pt x="134" y="2479"/>
                    <a:pt x="468" y="3179"/>
                  </a:cubicBezTo>
                  <a:cubicBezTo>
                    <a:pt x="534" y="3279"/>
                    <a:pt x="601" y="3312"/>
                    <a:pt x="701" y="3312"/>
                  </a:cubicBezTo>
                  <a:cubicBezTo>
                    <a:pt x="740" y="3390"/>
                    <a:pt x="812" y="3445"/>
                    <a:pt x="892" y="3445"/>
                  </a:cubicBezTo>
                  <a:cubicBezTo>
                    <a:pt x="950" y="3445"/>
                    <a:pt x="1012" y="3416"/>
                    <a:pt x="1068" y="3346"/>
                  </a:cubicBezTo>
                  <a:cubicBezTo>
                    <a:pt x="1535" y="2779"/>
                    <a:pt x="2069" y="2045"/>
                    <a:pt x="2002" y="1278"/>
                  </a:cubicBezTo>
                  <a:cubicBezTo>
                    <a:pt x="1969" y="777"/>
                    <a:pt x="1735" y="110"/>
                    <a:pt x="1168" y="10"/>
                  </a:cubicBezTo>
                  <a:cubicBezTo>
                    <a:pt x="1127" y="4"/>
                    <a:pt x="1087" y="0"/>
                    <a:pt x="1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01" name="Google Shape;5401;p19"/>
            <p:cNvSpPr/>
            <p:nvPr/>
          </p:nvSpPr>
          <p:spPr>
            <a:xfrm>
              <a:off x="7991637" y="4373446"/>
              <a:ext cx="80733" cy="48404"/>
            </a:xfrm>
            <a:custGeom>
              <a:avLst/>
              <a:gdLst/>
              <a:ahLst/>
              <a:cxnLst/>
              <a:rect l="l" t="t" r="r" b="b"/>
              <a:pathLst>
                <a:path w="3204" h="1921" extrusionOk="0">
                  <a:moveTo>
                    <a:pt x="2084" y="0"/>
                  </a:moveTo>
                  <a:cubicBezTo>
                    <a:pt x="1874" y="0"/>
                    <a:pt x="1664" y="21"/>
                    <a:pt x="1468" y="47"/>
                  </a:cubicBezTo>
                  <a:cubicBezTo>
                    <a:pt x="935" y="114"/>
                    <a:pt x="368" y="314"/>
                    <a:pt x="201" y="881"/>
                  </a:cubicBezTo>
                  <a:cubicBezTo>
                    <a:pt x="1" y="1481"/>
                    <a:pt x="735" y="1848"/>
                    <a:pt x="1235" y="1915"/>
                  </a:cubicBezTo>
                  <a:cubicBezTo>
                    <a:pt x="1273" y="1919"/>
                    <a:pt x="1311" y="1920"/>
                    <a:pt x="1349" y="1920"/>
                  </a:cubicBezTo>
                  <a:cubicBezTo>
                    <a:pt x="2011" y="1920"/>
                    <a:pt x="2661" y="1389"/>
                    <a:pt x="3103" y="948"/>
                  </a:cubicBezTo>
                  <a:cubicBezTo>
                    <a:pt x="3203" y="814"/>
                    <a:pt x="3170" y="681"/>
                    <a:pt x="3103" y="581"/>
                  </a:cubicBezTo>
                  <a:cubicBezTo>
                    <a:pt x="3170" y="481"/>
                    <a:pt x="3170" y="314"/>
                    <a:pt x="3003" y="214"/>
                  </a:cubicBezTo>
                  <a:cubicBezTo>
                    <a:pt x="2739" y="51"/>
                    <a:pt x="2412" y="0"/>
                    <a:pt x="20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02" name="Google Shape;5402;p19"/>
            <p:cNvSpPr/>
            <p:nvPr/>
          </p:nvSpPr>
          <p:spPr>
            <a:xfrm>
              <a:off x="8010231" y="4260999"/>
              <a:ext cx="36914" cy="74131"/>
            </a:xfrm>
            <a:custGeom>
              <a:avLst/>
              <a:gdLst/>
              <a:ahLst/>
              <a:cxnLst/>
              <a:rect l="l" t="t" r="r" b="b"/>
              <a:pathLst>
                <a:path w="1465" h="2942" extrusionOk="0">
                  <a:moveTo>
                    <a:pt x="669" y="1"/>
                  </a:moveTo>
                  <a:cubicBezTo>
                    <a:pt x="206" y="1"/>
                    <a:pt x="0" y="724"/>
                    <a:pt x="30" y="1108"/>
                  </a:cubicBezTo>
                  <a:cubicBezTo>
                    <a:pt x="63" y="1608"/>
                    <a:pt x="330" y="1975"/>
                    <a:pt x="497" y="2442"/>
                  </a:cubicBezTo>
                  <a:cubicBezTo>
                    <a:pt x="497" y="2475"/>
                    <a:pt x="497" y="2509"/>
                    <a:pt x="530" y="2575"/>
                  </a:cubicBezTo>
                  <a:cubicBezTo>
                    <a:pt x="428" y="2729"/>
                    <a:pt x="601" y="2942"/>
                    <a:pt x="792" y="2942"/>
                  </a:cubicBezTo>
                  <a:cubicBezTo>
                    <a:pt x="850" y="2942"/>
                    <a:pt x="910" y="2922"/>
                    <a:pt x="964" y="2876"/>
                  </a:cubicBezTo>
                  <a:cubicBezTo>
                    <a:pt x="1398" y="2509"/>
                    <a:pt x="1431" y="1841"/>
                    <a:pt x="1464" y="1308"/>
                  </a:cubicBezTo>
                  <a:cubicBezTo>
                    <a:pt x="1464" y="874"/>
                    <a:pt x="1331" y="207"/>
                    <a:pt x="864" y="40"/>
                  </a:cubicBezTo>
                  <a:cubicBezTo>
                    <a:pt x="795" y="13"/>
                    <a:pt x="730" y="1"/>
                    <a:pt x="6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03" name="Google Shape;5403;p19"/>
            <p:cNvSpPr/>
            <p:nvPr/>
          </p:nvSpPr>
          <p:spPr>
            <a:xfrm>
              <a:off x="7937845" y="4303554"/>
              <a:ext cx="68966" cy="47119"/>
            </a:xfrm>
            <a:custGeom>
              <a:avLst/>
              <a:gdLst/>
              <a:ahLst/>
              <a:cxnLst/>
              <a:rect l="l" t="t" r="r" b="b"/>
              <a:pathLst>
                <a:path w="2737" h="1870" extrusionOk="0">
                  <a:moveTo>
                    <a:pt x="1780" y="1"/>
                  </a:moveTo>
                  <a:cubicBezTo>
                    <a:pt x="960" y="1"/>
                    <a:pt x="26" y="432"/>
                    <a:pt x="1" y="1253"/>
                  </a:cubicBezTo>
                  <a:cubicBezTo>
                    <a:pt x="1" y="1704"/>
                    <a:pt x="430" y="1870"/>
                    <a:pt x="804" y="1870"/>
                  </a:cubicBezTo>
                  <a:cubicBezTo>
                    <a:pt x="873" y="1870"/>
                    <a:pt x="940" y="1864"/>
                    <a:pt x="1002" y="1854"/>
                  </a:cubicBezTo>
                  <a:cubicBezTo>
                    <a:pt x="1702" y="1787"/>
                    <a:pt x="2269" y="1187"/>
                    <a:pt x="2536" y="553"/>
                  </a:cubicBezTo>
                  <a:cubicBezTo>
                    <a:pt x="2703" y="453"/>
                    <a:pt x="2736" y="219"/>
                    <a:pt x="2536" y="152"/>
                  </a:cubicBezTo>
                  <a:cubicBezTo>
                    <a:pt x="2324" y="51"/>
                    <a:pt x="2059" y="1"/>
                    <a:pt x="17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04" name="Google Shape;5404;p19"/>
            <p:cNvSpPr/>
            <p:nvPr/>
          </p:nvSpPr>
          <p:spPr>
            <a:xfrm>
              <a:off x="7916001" y="4222802"/>
              <a:ext cx="62238" cy="61910"/>
            </a:xfrm>
            <a:custGeom>
              <a:avLst/>
              <a:gdLst/>
              <a:ahLst/>
              <a:cxnLst/>
              <a:rect l="l" t="t" r="r" b="b"/>
              <a:pathLst>
                <a:path w="2470" h="2457" extrusionOk="0">
                  <a:moveTo>
                    <a:pt x="798" y="0"/>
                  </a:moveTo>
                  <a:cubicBezTo>
                    <a:pt x="721" y="0"/>
                    <a:pt x="644" y="17"/>
                    <a:pt x="568" y="55"/>
                  </a:cubicBezTo>
                  <a:cubicBezTo>
                    <a:pt x="1" y="355"/>
                    <a:pt x="201" y="1123"/>
                    <a:pt x="534" y="1489"/>
                  </a:cubicBezTo>
                  <a:cubicBezTo>
                    <a:pt x="868" y="1923"/>
                    <a:pt x="1468" y="2390"/>
                    <a:pt x="2035" y="2390"/>
                  </a:cubicBezTo>
                  <a:cubicBezTo>
                    <a:pt x="2091" y="2435"/>
                    <a:pt x="2158" y="2457"/>
                    <a:pt x="2222" y="2457"/>
                  </a:cubicBezTo>
                  <a:cubicBezTo>
                    <a:pt x="2350" y="2457"/>
                    <a:pt x="2469" y="2368"/>
                    <a:pt x="2469" y="2190"/>
                  </a:cubicBezTo>
                  <a:cubicBezTo>
                    <a:pt x="2469" y="1690"/>
                    <a:pt x="2102" y="1123"/>
                    <a:pt x="1802" y="722"/>
                  </a:cubicBezTo>
                  <a:cubicBezTo>
                    <a:pt x="1579" y="443"/>
                    <a:pt x="1192" y="0"/>
                    <a:pt x="7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405" name="Google Shape;5405;p19"/>
          <p:cNvSpPr/>
          <p:nvPr/>
        </p:nvSpPr>
        <p:spPr>
          <a:xfrm rot="10800000" flipH="1">
            <a:off x="10654771" y="-166611"/>
            <a:ext cx="730728" cy="1173464"/>
          </a:xfrm>
          <a:custGeom>
            <a:avLst/>
            <a:gdLst/>
            <a:ahLst/>
            <a:cxnLst/>
            <a:rect l="l" t="t" r="r" b="b"/>
            <a:pathLst>
              <a:path w="21750" h="34928" extrusionOk="0">
                <a:moveTo>
                  <a:pt x="20882" y="1"/>
                </a:moveTo>
                <a:cubicBezTo>
                  <a:pt x="15445" y="2503"/>
                  <a:pt x="8940" y="5204"/>
                  <a:pt x="5338" y="10308"/>
                </a:cubicBezTo>
                <a:cubicBezTo>
                  <a:pt x="1535" y="15745"/>
                  <a:pt x="0" y="20749"/>
                  <a:pt x="1201" y="27387"/>
                </a:cubicBezTo>
                <a:cubicBezTo>
                  <a:pt x="1635" y="29789"/>
                  <a:pt x="3370" y="32824"/>
                  <a:pt x="3269" y="34892"/>
                </a:cubicBezTo>
                <a:lnTo>
                  <a:pt x="3603" y="34792"/>
                </a:lnTo>
                <a:cubicBezTo>
                  <a:pt x="3958" y="34886"/>
                  <a:pt x="4367" y="34928"/>
                  <a:pt x="4813" y="34928"/>
                </a:cubicBezTo>
                <a:cubicBezTo>
                  <a:pt x="7383" y="34928"/>
                  <a:pt x="11181" y="33534"/>
                  <a:pt x="12943" y="32624"/>
                </a:cubicBezTo>
                <a:cubicBezTo>
                  <a:pt x="15878" y="31090"/>
                  <a:pt x="18180" y="29022"/>
                  <a:pt x="19581" y="26086"/>
                </a:cubicBezTo>
                <a:cubicBezTo>
                  <a:pt x="21749" y="21750"/>
                  <a:pt x="21416" y="16513"/>
                  <a:pt x="21116" y="11743"/>
                </a:cubicBezTo>
                <a:cubicBezTo>
                  <a:pt x="20882" y="7806"/>
                  <a:pt x="20248" y="3803"/>
                  <a:pt x="20882" y="1"/>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06" name="Google Shape;5406;p19"/>
          <p:cNvSpPr/>
          <p:nvPr/>
        </p:nvSpPr>
        <p:spPr>
          <a:xfrm rot="10800000" flipH="1">
            <a:off x="10645299" y="-266318"/>
            <a:ext cx="648046" cy="1188751"/>
          </a:xfrm>
          <a:custGeom>
            <a:avLst/>
            <a:gdLst/>
            <a:ahLst/>
            <a:cxnLst/>
            <a:rect l="l" t="t" r="r" b="b"/>
            <a:pathLst>
              <a:path w="19289" h="35383" extrusionOk="0">
                <a:moveTo>
                  <a:pt x="18746" y="0"/>
                </a:moveTo>
                <a:cubicBezTo>
                  <a:pt x="18623" y="0"/>
                  <a:pt x="18503" y="65"/>
                  <a:pt x="18429" y="223"/>
                </a:cubicBezTo>
                <a:cubicBezTo>
                  <a:pt x="15960" y="5260"/>
                  <a:pt x="13625" y="10397"/>
                  <a:pt x="11524" y="15601"/>
                </a:cubicBezTo>
                <a:cubicBezTo>
                  <a:pt x="10456" y="18236"/>
                  <a:pt x="9489" y="20871"/>
                  <a:pt x="8522" y="23506"/>
                </a:cubicBezTo>
                <a:cubicBezTo>
                  <a:pt x="7788" y="25608"/>
                  <a:pt x="6787" y="27609"/>
                  <a:pt x="5486" y="29377"/>
                </a:cubicBezTo>
                <a:cubicBezTo>
                  <a:pt x="4018" y="31379"/>
                  <a:pt x="2217" y="33113"/>
                  <a:pt x="316" y="34681"/>
                </a:cubicBezTo>
                <a:cubicBezTo>
                  <a:pt x="1" y="34970"/>
                  <a:pt x="306" y="35383"/>
                  <a:pt x="645" y="35383"/>
                </a:cubicBezTo>
                <a:cubicBezTo>
                  <a:pt x="737" y="35383"/>
                  <a:pt x="831" y="35353"/>
                  <a:pt x="916" y="35281"/>
                </a:cubicBezTo>
                <a:cubicBezTo>
                  <a:pt x="4285" y="32446"/>
                  <a:pt x="7087" y="29210"/>
                  <a:pt x="8789" y="25141"/>
                </a:cubicBezTo>
                <a:cubicBezTo>
                  <a:pt x="9856" y="22572"/>
                  <a:pt x="10690" y="19904"/>
                  <a:pt x="11724" y="17335"/>
                </a:cubicBezTo>
                <a:cubicBezTo>
                  <a:pt x="12758" y="14667"/>
                  <a:pt x="13892" y="11998"/>
                  <a:pt x="15060" y="9396"/>
                </a:cubicBezTo>
                <a:cubicBezTo>
                  <a:pt x="16361" y="6428"/>
                  <a:pt x="17728" y="3525"/>
                  <a:pt x="19129" y="623"/>
                </a:cubicBezTo>
                <a:cubicBezTo>
                  <a:pt x="19289" y="304"/>
                  <a:pt x="19012" y="0"/>
                  <a:pt x="18746" y="0"/>
                </a:cubicBezTo>
                <a:close/>
              </a:path>
            </a:pathLst>
          </a:custGeom>
          <a:solidFill>
            <a:srgbClr val="915600"/>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07" name="Google Shape;5407;p19"/>
          <p:cNvSpPr/>
          <p:nvPr/>
        </p:nvSpPr>
        <p:spPr>
          <a:xfrm rot="10800000" flipH="1">
            <a:off x="11083227" y="635525"/>
            <a:ext cx="226711" cy="187436"/>
          </a:xfrm>
          <a:custGeom>
            <a:avLst/>
            <a:gdLst/>
            <a:ahLst/>
            <a:cxnLst/>
            <a:rect l="l" t="t" r="r" b="b"/>
            <a:pathLst>
              <a:path w="6748" h="5579" extrusionOk="0">
                <a:moveTo>
                  <a:pt x="521" y="0"/>
                </a:moveTo>
                <a:cubicBezTo>
                  <a:pt x="261" y="0"/>
                  <a:pt x="1" y="194"/>
                  <a:pt x="122" y="498"/>
                </a:cubicBezTo>
                <a:cubicBezTo>
                  <a:pt x="689" y="2066"/>
                  <a:pt x="1423" y="3600"/>
                  <a:pt x="1657" y="5268"/>
                </a:cubicBezTo>
                <a:cubicBezTo>
                  <a:pt x="1681" y="5483"/>
                  <a:pt x="1876" y="5578"/>
                  <a:pt x="2058" y="5578"/>
                </a:cubicBezTo>
                <a:cubicBezTo>
                  <a:pt x="2130" y="5578"/>
                  <a:pt x="2200" y="5563"/>
                  <a:pt x="2257" y="5535"/>
                </a:cubicBezTo>
                <a:cubicBezTo>
                  <a:pt x="3591" y="4901"/>
                  <a:pt x="4892" y="4200"/>
                  <a:pt x="6293" y="3733"/>
                </a:cubicBezTo>
                <a:cubicBezTo>
                  <a:pt x="6747" y="3582"/>
                  <a:pt x="6625" y="2910"/>
                  <a:pt x="6200" y="2910"/>
                </a:cubicBezTo>
                <a:cubicBezTo>
                  <a:pt x="6157" y="2910"/>
                  <a:pt x="6110" y="2917"/>
                  <a:pt x="6060" y="2933"/>
                </a:cubicBezTo>
                <a:cubicBezTo>
                  <a:pt x="4783" y="3368"/>
                  <a:pt x="3582" y="3980"/>
                  <a:pt x="2369" y="4549"/>
                </a:cubicBezTo>
                <a:lnTo>
                  <a:pt x="2369" y="4549"/>
                </a:lnTo>
                <a:cubicBezTo>
                  <a:pt x="2072" y="3079"/>
                  <a:pt x="1431" y="1698"/>
                  <a:pt x="923" y="264"/>
                </a:cubicBezTo>
                <a:cubicBezTo>
                  <a:pt x="857" y="81"/>
                  <a:pt x="689" y="0"/>
                  <a:pt x="521" y="0"/>
                </a:cubicBezTo>
                <a:close/>
              </a:path>
            </a:pathLst>
          </a:custGeom>
          <a:solidFill>
            <a:srgbClr val="915600"/>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08" name="Google Shape;5408;p19"/>
          <p:cNvSpPr/>
          <p:nvPr/>
        </p:nvSpPr>
        <p:spPr>
          <a:xfrm rot="10800000" flipH="1">
            <a:off x="10996555" y="473731"/>
            <a:ext cx="314835" cy="243576"/>
          </a:xfrm>
          <a:custGeom>
            <a:avLst/>
            <a:gdLst/>
            <a:ahLst/>
            <a:cxnLst/>
            <a:rect l="l" t="t" r="r" b="b"/>
            <a:pathLst>
              <a:path w="9371" h="7250" extrusionOk="0">
                <a:moveTo>
                  <a:pt x="515" y="0"/>
                </a:moveTo>
                <a:cubicBezTo>
                  <a:pt x="262" y="0"/>
                  <a:pt x="0" y="201"/>
                  <a:pt x="100" y="522"/>
                </a:cubicBezTo>
                <a:cubicBezTo>
                  <a:pt x="668" y="2657"/>
                  <a:pt x="2002" y="4591"/>
                  <a:pt x="2235" y="6826"/>
                </a:cubicBezTo>
                <a:cubicBezTo>
                  <a:pt x="2269" y="7060"/>
                  <a:pt x="2435" y="7226"/>
                  <a:pt x="2669" y="7226"/>
                </a:cubicBezTo>
                <a:cubicBezTo>
                  <a:pt x="2844" y="7242"/>
                  <a:pt x="3018" y="7250"/>
                  <a:pt x="3192" y="7250"/>
                </a:cubicBezTo>
                <a:cubicBezTo>
                  <a:pt x="5241" y="7250"/>
                  <a:pt x="7221" y="6209"/>
                  <a:pt x="8973" y="5225"/>
                </a:cubicBezTo>
                <a:cubicBezTo>
                  <a:pt x="9371" y="4998"/>
                  <a:pt x="9117" y="4434"/>
                  <a:pt x="8745" y="4434"/>
                </a:cubicBezTo>
                <a:cubicBezTo>
                  <a:pt x="8679" y="4434"/>
                  <a:pt x="8610" y="4451"/>
                  <a:pt x="8540" y="4491"/>
                </a:cubicBezTo>
                <a:cubicBezTo>
                  <a:pt x="6914" y="5411"/>
                  <a:pt x="5091" y="6416"/>
                  <a:pt x="3174" y="6416"/>
                </a:cubicBezTo>
                <a:cubicBezTo>
                  <a:pt x="3121" y="6416"/>
                  <a:pt x="3069" y="6416"/>
                  <a:pt x="3016" y="6414"/>
                </a:cubicBezTo>
                <a:lnTo>
                  <a:pt x="3016" y="6414"/>
                </a:lnTo>
                <a:cubicBezTo>
                  <a:pt x="2680" y="4257"/>
                  <a:pt x="1466" y="2390"/>
                  <a:pt x="901" y="288"/>
                </a:cubicBezTo>
                <a:cubicBezTo>
                  <a:pt x="848" y="89"/>
                  <a:pt x="683" y="0"/>
                  <a:pt x="515" y="0"/>
                </a:cubicBezTo>
                <a:close/>
              </a:path>
            </a:pathLst>
          </a:custGeom>
          <a:solidFill>
            <a:srgbClr val="915600"/>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09" name="Google Shape;5409;p19"/>
          <p:cNvSpPr/>
          <p:nvPr/>
        </p:nvSpPr>
        <p:spPr>
          <a:xfrm rot="10800000" flipH="1">
            <a:off x="10886737" y="302767"/>
            <a:ext cx="434943" cy="298003"/>
          </a:xfrm>
          <a:custGeom>
            <a:avLst/>
            <a:gdLst/>
            <a:ahLst/>
            <a:cxnLst/>
            <a:rect l="l" t="t" r="r" b="b"/>
            <a:pathLst>
              <a:path w="12946" h="8870" extrusionOk="0">
                <a:moveTo>
                  <a:pt x="515" y="1"/>
                </a:moveTo>
                <a:cubicBezTo>
                  <a:pt x="262" y="1"/>
                  <a:pt x="0" y="201"/>
                  <a:pt x="100" y="522"/>
                </a:cubicBezTo>
                <a:cubicBezTo>
                  <a:pt x="901" y="3324"/>
                  <a:pt x="2135" y="6026"/>
                  <a:pt x="3403" y="8661"/>
                </a:cubicBezTo>
                <a:cubicBezTo>
                  <a:pt x="3458" y="8800"/>
                  <a:pt x="3630" y="8869"/>
                  <a:pt x="3782" y="8869"/>
                </a:cubicBezTo>
                <a:cubicBezTo>
                  <a:pt x="3812" y="8869"/>
                  <a:pt x="3842" y="8867"/>
                  <a:pt x="3870" y="8861"/>
                </a:cubicBezTo>
                <a:cubicBezTo>
                  <a:pt x="6739" y="8094"/>
                  <a:pt x="9541" y="7127"/>
                  <a:pt x="12443" y="6559"/>
                </a:cubicBezTo>
                <a:cubicBezTo>
                  <a:pt x="12945" y="6465"/>
                  <a:pt x="12797" y="5750"/>
                  <a:pt x="12333" y="5750"/>
                </a:cubicBezTo>
                <a:cubicBezTo>
                  <a:pt x="12304" y="5750"/>
                  <a:pt x="12274" y="5753"/>
                  <a:pt x="12242" y="5759"/>
                </a:cubicBezTo>
                <a:cubicBezTo>
                  <a:pt x="9420" y="6304"/>
                  <a:pt x="6720" y="7220"/>
                  <a:pt x="3966" y="7971"/>
                </a:cubicBezTo>
                <a:lnTo>
                  <a:pt x="3966" y="7971"/>
                </a:lnTo>
                <a:cubicBezTo>
                  <a:pt x="2781" y="5466"/>
                  <a:pt x="1640" y="2954"/>
                  <a:pt x="901" y="288"/>
                </a:cubicBezTo>
                <a:cubicBezTo>
                  <a:pt x="848" y="89"/>
                  <a:pt x="683" y="1"/>
                  <a:pt x="515" y="1"/>
                </a:cubicBezTo>
                <a:close/>
              </a:path>
            </a:pathLst>
          </a:custGeom>
          <a:solidFill>
            <a:srgbClr val="915600"/>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10" name="Google Shape;5410;p19"/>
          <p:cNvSpPr/>
          <p:nvPr/>
        </p:nvSpPr>
        <p:spPr>
          <a:xfrm rot="10800000" flipH="1">
            <a:off x="10798655" y="98215"/>
            <a:ext cx="501732" cy="279557"/>
          </a:xfrm>
          <a:custGeom>
            <a:avLst/>
            <a:gdLst/>
            <a:ahLst/>
            <a:cxnLst/>
            <a:rect l="l" t="t" r="r" b="b"/>
            <a:pathLst>
              <a:path w="14934" h="8321" extrusionOk="0">
                <a:moveTo>
                  <a:pt x="511" y="1"/>
                </a:moveTo>
                <a:cubicBezTo>
                  <a:pt x="254" y="1"/>
                  <a:pt x="0" y="201"/>
                  <a:pt x="121" y="522"/>
                </a:cubicBezTo>
                <a:cubicBezTo>
                  <a:pt x="1021" y="3157"/>
                  <a:pt x="2689" y="5425"/>
                  <a:pt x="3690" y="8027"/>
                </a:cubicBezTo>
                <a:cubicBezTo>
                  <a:pt x="3771" y="8163"/>
                  <a:pt x="3919" y="8321"/>
                  <a:pt x="4097" y="8321"/>
                </a:cubicBezTo>
                <a:cubicBezTo>
                  <a:pt x="4138" y="8321"/>
                  <a:pt x="4180" y="8313"/>
                  <a:pt x="4224" y="8294"/>
                </a:cubicBezTo>
                <a:cubicBezTo>
                  <a:pt x="7626" y="6960"/>
                  <a:pt x="10795" y="4958"/>
                  <a:pt x="14431" y="4291"/>
                </a:cubicBezTo>
                <a:cubicBezTo>
                  <a:pt x="14933" y="4197"/>
                  <a:pt x="14756" y="3482"/>
                  <a:pt x="14288" y="3482"/>
                </a:cubicBezTo>
                <a:cubicBezTo>
                  <a:pt x="14259" y="3482"/>
                  <a:pt x="14229" y="3485"/>
                  <a:pt x="14197" y="3491"/>
                </a:cubicBezTo>
                <a:cubicBezTo>
                  <a:pt x="10680" y="4136"/>
                  <a:pt x="7599" y="6030"/>
                  <a:pt x="4322" y="7361"/>
                </a:cubicBezTo>
                <a:lnTo>
                  <a:pt x="4322" y="7361"/>
                </a:lnTo>
                <a:cubicBezTo>
                  <a:pt x="3336" y="4938"/>
                  <a:pt x="1772" y="2777"/>
                  <a:pt x="921" y="288"/>
                </a:cubicBezTo>
                <a:cubicBezTo>
                  <a:pt x="855" y="89"/>
                  <a:pt x="682" y="1"/>
                  <a:pt x="511" y="1"/>
                </a:cubicBezTo>
                <a:close/>
              </a:path>
            </a:pathLst>
          </a:custGeom>
          <a:solidFill>
            <a:srgbClr val="915600"/>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11" name="Google Shape;5411;p19"/>
          <p:cNvSpPr/>
          <p:nvPr/>
        </p:nvSpPr>
        <p:spPr>
          <a:xfrm rot="10800000" flipH="1">
            <a:off x="10776381" y="-66189"/>
            <a:ext cx="313625" cy="199228"/>
          </a:xfrm>
          <a:custGeom>
            <a:avLst/>
            <a:gdLst/>
            <a:ahLst/>
            <a:cxnLst/>
            <a:rect l="l" t="t" r="r" b="b"/>
            <a:pathLst>
              <a:path w="9335" h="5930" extrusionOk="0">
                <a:moveTo>
                  <a:pt x="561" y="0"/>
                </a:moveTo>
                <a:cubicBezTo>
                  <a:pt x="287" y="0"/>
                  <a:pt x="0" y="289"/>
                  <a:pt x="183" y="609"/>
                </a:cubicBezTo>
                <a:cubicBezTo>
                  <a:pt x="984" y="2177"/>
                  <a:pt x="1317" y="3978"/>
                  <a:pt x="1851" y="5612"/>
                </a:cubicBezTo>
                <a:cubicBezTo>
                  <a:pt x="1906" y="5805"/>
                  <a:pt x="2075" y="5930"/>
                  <a:pt x="2264" y="5930"/>
                </a:cubicBezTo>
                <a:cubicBezTo>
                  <a:pt x="2303" y="5930"/>
                  <a:pt x="2344" y="5924"/>
                  <a:pt x="2385" y="5913"/>
                </a:cubicBezTo>
                <a:cubicBezTo>
                  <a:pt x="4653" y="5145"/>
                  <a:pt x="6688" y="3878"/>
                  <a:pt x="8889" y="2977"/>
                </a:cubicBezTo>
                <a:cubicBezTo>
                  <a:pt x="9335" y="2799"/>
                  <a:pt x="9225" y="2145"/>
                  <a:pt x="8842" y="2145"/>
                </a:cubicBezTo>
                <a:cubicBezTo>
                  <a:pt x="8795" y="2145"/>
                  <a:pt x="8744" y="2155"/>
                  <a:pt x="8689" y="2177"/>
                </a:cubicBezTo>
                <a:cubicBezTo>
                  <a:pt x="6583" y="3026"/>
                  <a:pt x="4654" y="4201"/>
                  <a:pt x="2540" y="4975"/>
                </a:cubicBezTo>
                <a:lnTo>
                  <a:pt x="2540" y="4975"/>
                </a:lnTo>
                <a:cubicBezTo>
                  <a:pt x="2025" y="3368"/>
                  <a:pt x="1679" y="1676"/>
                  <a:pt x="884" y="209"/>
                </a:cubicBezTo>
                <a:cubicBezTo>
                  <a:pt x="810" y="61"/>
                  <a:pt x="687" y="0"/>
                  <a:pt x="561" y="0"/>
                </a:cubicBezTo>
                <a:close/>
              </a:path>
            </a:pathLst>
          </a:custGeom>
          <a:solidFill>
            <a:srgbClr val="915600"/>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12" name="Google Shape;5412;p19"/>
          <p:cNvSpPr/>
          <p:nvPr/>
        </p:nvSpPr>
        <p:spPr>
          <a:xfrm rot="10800000" flipH="1">
            <a:off x="10830703" y="459941"/>
            <a:ext cx="35882" cy="28053"/>
          </a:xfrm>
          <a:custGeom>
            <a:avLst/>
            <a:gdLst/>
            <a:ahLst/>
            <a:cxnLst/>
            <a:rect l="l" t="t" r="r" b="b"/>
            <a:pathLst>
              <a:path w="1068" h="835" extrusionOk="0">
                <a:moveTo>
                  <a:pt x="534" y="0"/>
                </a:moveTo>
                <a:cubicBezTo>
                  <a:pt x="1" y="0"/>
                  <a:pt x="1" y="834"/>
                  <a:pt x="534" y="834"/>
                </a:cubicBezTo>
                <a:cubicBezTo>
                  <a:pt x="1068" y="834"/>
                  <a:pt x="1068" y="0"/>
                  <a:pt x="534" y="0"/>
                </a:cubicBezTo>
                <a:close/>
              </a:path>
            </a:pathLst>
          </a:custGeom>
          <a:solidFill>
            <a:srgbClr val="915600"/>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13" name="Google Shape;5413;p19"/>
          <p:cNvSpPr/>
          <p:nvPr/>
        </p:nvSpPr>
        <p:spPr>
          <a:xfrm rot="10800000" flipH="1">
            <a:off x="10791498" y="422988"/>
            <a:ext cx="34772" cy="28053"/>
          </a:xfrm>
          <a:custGeom>
            <a:avLst/>
            <a:gdLst/>
            <a:ahLst/>
            <a:cxnLst/>
            <a:rect l="l" t="t" r="r" b="b"/>
            <a:pathLst>
              <a:path w="1035" h="835" extrusionOk="0">
                <a:moveTo>
                  <a:pt x="500" y="1"/>
                </a:moveTo>
                <a:cubicBezTo>
                  <a:pt x="0" y="1"/>
                  <a:pt x="0" y="835"/>
                  <a:pt x="500" y="835"/>
                </a:cubicBezTo>
                <a:cubicBezTo>
                  <a:pt x="1034" y="835"/>
                  <a:pt x="1034" y="1"/>
                  <a:pt x="500" y="1"/>
                </a:cubicBezTo>
                <a:close/>
              </a:path>
            </a:pathLst>
          </a:custGeom>
          <a:solidFill>
            <a:srgbClr val="915600"/>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14" name="Google Shape;5414;p19"/>
          <p:cNvSpPr/>
          <p:nvPr/>
        </p:nvSpPr>
        <p:spPr>
          <a:xfrm rot="10800000" flipH="1">
            <a:off x="10775810" y="489101"/>
            <a:ext cx="35882" cy="28053"/>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15" name="Google Shape;5415;p19"/>
          <p:cNvSpPr/>
          <p:nvPr/>
        </p:nvSpPr>
        <p:spPr>
          <a:xfrm rot="10800000" flipH="1">
            <a:off x="11203863" y="291871"/>
            <a:ext cx="34772" cy="28053"/>
          </a:xfrm>
          <a:custGeom>
            <a:avLst/>
            <a:gdLst/>
            <a:ahLst/>
            <a:cxnLst/>
            <a:rect l="l" t="t" r="r" b="b"/>
            <a:pathLst>
              <a:path w="1035" h="835" extrusionOk="0">
                <a:moveTo>
                  <a:pt x="534" y="1"/>
                </a:moveTo>
                <a:cubicBezTo>
                  <a:pt x="0" y="1"/>
                  <a:pt x="0" y="835"/>
                  <a:pt x="534" y="835"/>
                </a:cubicBezTo>
                <a:cubicBezTo>
                  <a:pt x="1035" y="835"/>
                  <a:pt x="1035" y="1"/>
                  <a:pt x="534" y="1"/>
                </a:cubicBezTo>
                <a:close/>
              </a:path>
            </a:pathLst>
          </a:custGeom>
          <a:solidFill>
            <a:srgbClr val="915600"/>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16" name="Google Shape;5416;p19"/>
          <p:cNvSpPr/>
          <p:nvPr/>
        </p:nvSpPr>
        <p:spPr>
          <a:xfrm rot="10800000" flipH="1">
            <a:off x="11160158" y="259351"/>
            <a:ext cx="34772" cy="26944"/>
          </a:xfrm>
          <a:custGeom>
            <a:avLst/>
            <a:gdLst/>
            <a:ahLst/>
            <a:cxnLst/>
            <a:rect l="l" t="t" r="r" b="b"/>
            <a:pathLst>
              <a:path w="1035" h="802"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17" name="Google Shape;5417;p19"/>
          <p:cNvSpPr/>
          <p:nvPr/>
        </p:nvSpPr>
        <p:spPr>
          <a:xfrm rot="10800000" flipH="1">
            <a:off x="10980868" y="514868"/>
            <a:ext cx="34772" cy="26911"/>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18" name="Google Shape;5418;p19"/>
          <p:cNvSpPr/>
          <p:nvPr/>
        </p:nvSpPr>
        <p:spPr>
          <a:xfrm rot="10800000" flipH="1">
            <a:off x="10955100" y="580980"/>
            <a:ext cx="35882" cy="26944"/>
          </a:xfrm>
          <a:custGeom>
            <a:avLst/>
            <a:gdLst/>
            <a:ahLst/>
            <a:cxnLst/>
            <a:rect l="l" t="t" r="r" b="b"/>
            <a:pathLst>
              <a:path w="1068" h="802" extrusionOk="0">
                <a:moveTo>
                  <a:pt x="534" y="1"/>
                </a:moveTo>
                <a:cubicBezTo>
                  <a:pt x="0" y="1"/>
                  <a:pt x="0" y="802"/>
                  <a:pt x="534" y="802"/>
                </a:cubicBezTo>
                <a:cubicBezTo>
                  <a:pt x="1068" y="802"/>
                  <a:pt x="1068" y="1"/>
                  <a:pt x="534" y="1"/>
                </a:cubicBezTo>
                <a:close/>
              </a:path>
            </a:pathLst>
          </a:custGeom>
          <a:solidFill>
            <a:srgbClr val="915600"/>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19" name="Google Shape;5419;p19"/>
          <p:cNvSpPr/>
          <p:nvPr/>
        </p:nvSpPr>
        <p:spPr>
          <a:xfrm rot="10800000" flipH="1">
            <a:off x="11273335" y="631405"/>
            <a:ext cx="34772" cy="28053"/>
          </a:xfrm>
          <a:custGeom>
            <a:avLst/>
            <a:gdLst/>
            <a:ahLst/>
            <a:cxnLst/>
            <a:rect l="l" t="t" r="r" b="b"/>
            <a:pathLst>
              <a:path w="1035" h="835" extrusionOk="0">
                <a:moveTo>
                  <a:pt x="534" y="1"/>
                </a:moveTo>
                <a:cubicBezTo>
                  <a:pt x="1" y="1"/>
                  <a:pt x="1" y="834"/>
                  <a:pt x="534" y="834"/>
                </a:cubicBezTo>
                <a:cubicBezTo>
                  <a:pt x="1035" y="834"/>
                  <a:pt x="1035" y="1"/>
                  <a:pt x="534" y="1"/>
                </a:cubicBezTo>
                <a:close/>
              </a:path>
            </a:pathLst>
          </a:custGeom>
          <a:solidFill>
            <a:srgbClr val="915600"/>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20" name="Google Shape;5420;p19"/>
          <p:cNvSpPr/>
          <p:nvPr/>
        </p:nvSpPr>
        <p:spPr>
          <a:xfrm rot="10800000" flipH="1">
            <a:off x="11218444" y="591060"/>
            <a:ext cx="34772" cy="28053"/>
          </a:xfrm>
          <a:custGeom>
            <a:avLst/>
            <a:gdLst/>
            <a:ahLst/>
            <a:cxnLst/>
            <a:rect l="l" t="t" r="r" b="b"/>
            <a:pathLst>
              <a:path w="1035" h="835" extrusionOk="0">
                <a:moveTo>
                  <a:pt x="534" y="0"/>
                </a:moveTo>
                <a:cubicBezTo>
                  <a:pt x="0" y="0"/>
                  <a:pt x="0" y="834"/>
                  <a:pt x="534" y="834"/>
                </a:cubicBezTo>
                <a:cubicBezTo>
                  <a:pt x="1034" y="834"/>
                  <a:pt x="1034" y="0"/>
                  <a:pt x="534" y="0"/>
                </a:cubicBezTo>
                <a:close/>
              </a:path>
            </a:pathLst>
          </a:custGeom>
          <a:solidFill>
            <a:srgbClr val="915600"/>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21" name="Google Shape;5421;p19"/>
          <p:cNvSpPr/>
          <p:nvPr/>
        </p:nvSpPr>
        <p:spPr>
          <a:xfrm rot="10800000" flipH="1">
            <a:off x="11152330" y="828636"/>
            <a:ext cx="35882" cy="28053"/>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22" name="Google Shape;5422;p19"/>
          <p:cNvSpPr/>
          <p:nvPr/>
        </p:nvSpPr>
        <p:spPr>
          <a:xfrm rot="10800000" flipH="1">
            <a:off x="11189283" y="886921"/>
            <a:ext cx="34772" cy="28020"/>
          </a:xfrm>
          <a:custGeom>
            <a:avLst/>
            <a:gdLst/>
            <a:ahLst/>
            <a:cxnLst/>
            <a:rect l="l" t="t" r="r" b="b"/>
            <a:pathLst>
              <a:path w="1035" h="834"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23" name="Google Shape;5423;p19"/>
          <p:cNvSpPr/>
          <p:nvPr/>
        </p:nvSpPr>
        <p:spPr>
          <a:xfrm rot="-10392468" flipH="1">
            <a:off x="9807020" y="-141511"/>
            <a:ext cx="914813" cy="1148001"/>
          </a:xfrm>
          <a:custGeom>
            <a:avLst/>
            <a:gdLst/>
            <a:ahLst/>
            <a:cxnLst/>
            <a:rect l="l" t="t" r="r" b="b"/>
            <a:pathLst>
              <a:path w="27230" h="34171" extrusionOk="0">
                <a:moveTo>
                  <a:pt x="3505" y="0"/>
                </a:moveTo>
                <a:cubicBezTo>
                  <a:pt x="783" y="0"/>
                  <a:pt x="671" y="2298"/>
                  <a:pt x="334" y="4961"/>
                </a:cubicBezTo>
                <a:cubicBezTo>
                  <a:pt x="100" y="7196"/>
                  <a:pt x="0" y="9498"/>
                  <a:pt x="100" y="11833"/>
                </a:cubicBezTo>
                <a:cubicBezTo>
                  <a:pt x="234" y="15102"/>
                  <a:pt x="2569" y="14168"/>
                  <a:pt x="5137" y="14868"/>
                </a:cubicBezTo>
                <a:cubicBezTo>
                  <a:pt x="9674" y="16169"/>
                  <a:pt x="3603" y="16402"/>
                  <a:pt x="1968" y="16636"/>
                </a:cubicBezTo>
                <a:cubicBezTo>
                  <a:pt x="100" y="16869"/>
                  <a:pt x="234" y="17103"/>
                  <a:pt x="334" y="18938"/>
                </a:cubicBezTo>
                <a:cubicBezTo>
                  <a:pt x="467" y="20472"/>
                  <a:pt x="467" y="21740"/>
                  <a:pt x="801" y="23141"/>
                </a:cubicBezTo>
                <a:cubicBezTo>
                  <a:pt x="1270" y="25416"/>
                  <a:pt x="2260" y="26170"/>
                  <a:pt x="3774" y="26170"/>
                </a:cubicBezTo>
                <a:cubicBezTo>
                  <a:pt x="4523" y="26170"/>
                  <a:pt x="5400" y="25985"/>
                  <a:pt x="6405" y="25709"/>
                </a:cubicBezTo>
                <a:cubicBezTo>
                  <a:pt x="6897" y="25545"/>
                  <a:pt x="8080" y="25036"/>
                  <a:pt x="8983" y="25036"/>
                </a:cubicBezTo>
                <a:cubicBezTo>
                  <a:pt x="9366" y="25036"/>
                  <a:pt x="9699" y="25127"/>
                  <a:pt x="9907" y="25376"/>
                </a:cubicBezTo>
                <a:cubicBezTo>
                  <a:pt x="11308" y="26743"/>
                  <a:pt x="8140" y="27444"/>
                  <a:pt x="7339" y="27811"/>
                </a:cubicBezTo>
                <a:cubicBezTo>
                  <a:pt x="5704" y="28378"/>
                  <a:pt x="3269" y="28978"/>
                  <a:pt x="5471" y="30713"/>
                </a:cubicBezTo>
                <a:cubicBezTo>
                  <a:pt x="6772" y="31547"/>
                  <a:pt x="8740" y="31647"/>
                  <a:pt x="10141" y="32014"/>
                </a:cubicBezTo>
                <a:cubicBezTo>
                  <a:pt x="12637" y="32669"/>
                  <a:pt x="17206" y="34171"/>
                  <a:pt x="19970" y="34171"/>
                </a:cubicBezTo>
                <a:cubicBezTo>
                  <a:pt x="20161" y="34171"/>
                  <a:pt x="20343" y="34164"/>
                  <a:pt x="20515" y="34148"/>
                </a:cubicBezTo>
                <a:cubicBezTo>
                  <a:pt x="22750" y="30212"/>
                  <a:pt x="23651" y="25709"/>
                  <a:pt x="25185" y="21506"/>
                </a:cubicBezTo>
                <a:cubicBezTo>
                  <a:pt x="25615" y="20340"/>
                  <a:pt x="27229" y="16408"/>
                  <a:pt x="25746" y="16408"/>
                </a:cubicBezTo>
                <a:cubicBezTo>
                  <a:pt x="25617" y="16408"/>
                  <a:pt x="25464" y="16438"/>
                  <a:pt x="25285" y="16503"/>
                </a:cubicBezTo>
                <a:cubicBezTo>
                  <a:pt x="23551" y="17203"/>
                  <a:pt x="22950" y="19772"/>
                  <a:pt x="20849" y="20339"/>
                </a:cubicBezTo>
                <a:cubicBezTo>
                  <a:pt x="19815" y="17803"/>
                  <a:pt x="24251" y="15702"/>
                  <a:pt x="23784" y="13133"/>
                </a:cubicBezTo>
                <a:cubicBezTo>
                  <a:pt x="23551" y="11366"/>
                  <a:pt x="19815" y="5895"/>
                  <a:pt x="17947" y="5661"/>
                </a:cubicBezTo>
                <a:cubicBezTo>
                  <a:pt x="17934" y="5661"/>
                  <a:pt x="17921" y="5660"/>
                  <a:pt x="17908" y="5660"/>
                </a:cubicBezTo>
                <a:cubicBezTo>
                  <a:pt x="16432" y="5660"/>
                  <a:pt x="14690" y="10734"/>
                  <a:pt x="13243" y="10734"/>
                </a:cubicBezTo>
                <a:cubicBezTo>
                  <a:pt x="13095" y="10734"/>
                  <a:pt x="12950" y="10681"/>
                  <a:pt x="12810" y="10565"/>
                </a:cubicBezTo>
                <a:cubicBezTo>
                  <a:pt x="11175" y="9264"/>
                  <a:pt x="14678" y="5094"/>
                  <a:pt x="14110" y="3560"/>
                </a:cubicBezTo>
                <a:cubicBezTo>
                  <a:pt x="13277" y="1358"/>
                  <a:pt x="6405" y="424"/>
                  <a:pt x="4303" y="57"/>
                </a:cubicBezTo>
                <a:cubicBezTo>
                  <a:pt x="4015" y="19"/>
                  <a:pt x="3749" y="0"/>
                  <a:pt x="3505"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24" name="Google Shape;5424;p19"/>
          <p:cNvSpPr/>
          <p:nvPr/>
        </p:nvSpPr>
        <p:spPr>
          <a:xfrm rot="-10392468" flipH="1">
            <a:off x="9904954" y="-277317"/>
            <a:ext cx="644468" cy="1175953"/>
          </a:xfrm>
          <a:custGeom>
            <a:avLst/>
            <a:gdLst/>
            <a:ahLst/>
            <a:cxnLst/>
            <a:rect l="l" t="t" r="r" b="b"/>
            <a:pathLst>
              <a:path w="19183" h="35003" extrusionOk="0">
                <a:moveTo>
                  <a:pt x="440" y="1"/>
                </a:moveTo>
                <a:cubicBezTo>
                  <a:pt x="225" y="1"/>
                  <a:pt x="0" y="237"/>
                  <a:pt x="142" y="473"/>
                </a:cubicBezTo>
                <a:cubicBezTo>
                  <a:pt x="5479" y="9179"/>
                  <a:pt x="10249" y="18185"/>
                  <a:pt x="15152" y="27125"/>
                </a:cubicBezTo>
                <a:cubicBezTo>
                  <a:pt x="16453" y="29560"/>
                  <a:pt x="17888" y="32062"/>
                  <a:pt x="18521" y="34797"/>
                </a:cubicBezTo>
                <a:cubicBezTo>
                  <a:pt x="18561" y="34941"/>
                  <a:pt x="18677" y="35003"/>
                  <a:pt x="18797" y="35003"/>
                </a:cubicBezTo>
                <a:cubicBezTo>
                  <a:pt x="18984" y="35003"/>
                  <a:pt x="19183" y="34854"/>
                  <a:pt x="19122" y="34630"/>
                </a:cubicBezTo>
                <a:cubicBezTo>
                  <a:pt x="18588" y="32262"/>
                  <a:pt x="17454" y="30060"/>
                  <a:pt x="16320" y="27959"/>
                </a:cubicBezTo>
                <a:cubicBezTo>
                  <a:pt x="15086" y="25724"/>
                  <a:pt x="13851" y="23456"/>
                  <a:pt x="12617" y="21221"/>
                </a:cubicBezTo>
                <a:cubicBezTo>
                  <a:pt x="10149" y="16684"/>
                  <a:pt x="7680" y="12148"/>
                  <a:pt x="5112" y="7678"/>
                </a:cubicBezTo>
                <a:cubicBezTo>
                  <a:pt x="3677" y="5143"/>
                  <a:pt x="2210" y="2641"/>
                  <a:pt x="675" y="139"/>
                </a:cubicBezTo>
                <a:cubicBezTo>
                  <a:pt x="617" y="41"/>
                  <a:pt x="529" y="1"/>
                  <a:pt x="440" y="1"/>
                </a:cubicBezTo>
                <a:close/>
              </a:path>
            </a:pathLst>
          </a:custGeom>
          <a:solidFill>
            <a:srgbClr val="489B7D"/>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25" name="Google Shape;5425;p19"/>
          <p:cNvSpPr/>
          <p:nvPr/>
        </p:nvSpPr>
        <p:spPr>
          <a:xfrm rot="-10392468" flipH="1">
            <a:off x="10344283" y="-79104"/>
            <a:ext cx="186356" cy="177823"/>
          </a:xfrm>
          <a:custGeom>
            <a:avLst/>
            <a:gdLst/>
            <a:ahLst/>
            <a:cxnLst/>
            <a:rect l="l" t="t" r="r" b="b"/>
            <a:pathLst>
              <a:path w="5547" h="5293" extrusionOk="0">
                <a:moveTo>
                  <a:pt x="5251" y="1"/>
                </a:moveTo>
                <a:cubicBezTo>
                  <a:pt x="5096" y="1"/>
                  <a:pt x="4930" y="101"/>
                  <a:pt x="4913" y="301"/>
                </a:cubicBezTo>
                <a:cubicBezTo>
                  <a:pt x="4779" y="1569"/>
                  <a:pt x="4980" y="2936"/>
                  <a:pt x="4446" y="4137"/>
                </a:cubicBezTo>
                <a:cubicBezTo>
                  <a:pt x="4379" y="4304"/>
                  <a:pt x="4279" y="4504"/>
                  <a:pt x="4179" y="4604"/>
                </a:cubicBezTo>
                <a:cubicBezTo>
                  <a:pt x="4179" y="4637"/>
                  <a:pt x="4146" y="4637"/>
                  <a:pt x="4179" y="4637"/>
                </a:cubicBezTo>
                <a:cubicBezTo>
                  <a:pt x="4157" y="4649"/>
                  <a:pt x="4146" y="4652"/>
                  <a:pt x="4141" y="4652"/>
                </a:cubicBezTo>
                <a:cubicBezTo>
                  <a:pt x="4131" y="4652"/>
                  <a:pt x="4146" y="4637"/>
                  <a:pt x="4146" y="4637"/>
                </a:cubicBezTo>
                <a:lnTo>
                  <a:pt x="4146" y="4637"/>
                </a:lnTo>
                <a:cubicBezTo>
                  <a:pt x="4123" y="4649"/>
                  <a:pt x="4116" y="4652"/>
                  <a:pt x="4115" y="4652"/>
                </a:cubicBezTo>
                <a:cubicBezTo>
                  <a:pt x="4112" y="4652"/>
                  <a:pt x="4135" y="4637"/>
                  <a:pt x="4112" y="4637"/>
                </a:cubicBezTo>
                <a:cubicBezTo>
                  <a:pt x="4095" y="4637"/>
                  <a:pt x="4089" y="4640"/>
                  <a:pt x="4088" y="4642"/>
                </a:cubicBezTo>
                <a:lnTo>
                  <a:pt x="4088" y="4642"/>
                </a:lnTo>
                <a:cubicBezTo>
                  <a:pt x="4086" y="4641"/>
                  <a:pt x="4083" y="4639"/>
                  <a:pt x="4079" y="4637"/>
                </a:cubicBezTo>
                <a:cubicBezTo>
                  <a:pt x="3712" y="4537"/>
                  <a:pt x="3312" y="4204"/>
                  <a:pt x="2945" y="4004"/>
                </a:cubicBezTo>
                <a:cubicBezTo>
                  <a:pt x="2545" y="3803"/>
                  <a:pt x="2144" y="3637"/>
                  <a:pt x="1744" y="3437"/>
                </a:cubicBezTo>
                <a:cubicBezTo>
                  <a:pt x="1377" y="3203"/>
                  <a:pt x="977" y="2970"/>
                  <a:pt x="610" y="2736"/>
                </a:cubicBezTo>
                <a:cubicBezTo>
                  <a:pt x="546" y="2696"/>
                  <a:pt x="485" y="2678"/>
                  <a:pt x="428" y="2678"/>
                </a:cubicBezTo>
                <a:cubicBezTo>
                  <a:pt x="158" y="2678"/>
                  <a:pt x="0" y="3077"/>
                  <a:pt x="276" y="3270"/>
                </a:cubicBezTo>
                <a:cubicBezTo>
                  <a:pt x="1010" y="3737"/>
                  <a:pt x="1777" y="4137"/>
                  <a:pt x="2578" y="4537"/>
                </a:cubicBezTo>
                <a:cubicBezTo>
                  <a:pt x="3012" y="4737"/>
                  <a:pt x="3412" y="5138"/>
                  <a:pt x="3912" y="5271"/>
                </a:cubicBezTo>
                <a:cubicBezTo>
                  <a:pt x="3975" y="5286"/>
                  <a:pt x="4034" y="5292"/>
                  <a:pt x="4091" y="5292"/>
                </a:cubicBezTo>
                <a:cubicBezTo>
                  <a:pt x="4430" y="5292"/>
                  <a:pt x="4675" y="5052"/>
                  <a:pt x="4846" y="4737"/>
                </a:cubicBezTo>
                <a:cubicBezTo>
                  <a:pt x="5180" y="4137"/>
                  <a:pt x="5313" y="3503"/>
                  <a:pt x="5380" y="2803"/>
                </a:cubicBezTo>
                <a:cubicBezTo>
                  <a:pt x="5480" y="1969"/>
                  <a:pt x="5447" y="1135"/>
                  <a:pt x="5513" y="301"/>
                </a:cubicBezTo>
                <a:cubicBezTo>
                  <a:pt x="5547" y="101"/>
                  <a:pt x="5405" y="1"/>
                  <a:pt x="5251" y="1"/>
                </a:cubicBezTo>
                <a:close/>
              </a:path>
            </a:pathLst>
          </a:custGeom>
          <a:solidFill>
            <a:srgbClr val="489B7D"/>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26" name="Google Shape;5426;p19"/>
          <p:cNvSpPr/>
          <p:nvPr/>
        </p:nvSpPr>
        <p:spPr>
          <a:xfrm rot="-10392468" flipH="1">
            <a:off x="10173160" y="98472"/>
            <a:ext cx="256975" cy="255765"/>
          </a:xfrm>
          <a:custGeom>
            <a:avLst/>
            <a:gdLst/>
            <a:ahLst/>
            <a:cxnLst/>
            <a:rect l="l" t="t" r="r" b="b"/>
            <a:pathLst>
              <a:path w="7649" h="7613" extrusionOk="0">
                <a:moveTo>
                  <a:pt x="7352" y="1"/>
                </a:moveTo>
                <a:cubicBezTo>
                  <a:pt x="7198" y="1"/>
                  <a:pt x="7031" y="101"/>
                  <a:pt x="7014" y="301"/>
                </a:cubicBezTo>
                <a:cubicBezTo>
                  <a:pt x="6759" y="2532"/>
                  <a:pt x="6352" y="4703"/>
                  <a:pt x="5909" y="6900"/>
                </a:cubicBezTo>
                <a:lnTo>
                  <a:pt x="5909" y="6900"/>
                </a:lnTo>
                <a:cubicBezTo>
                  <a:pt x="4040" y="6238"/>
                  <a:pt x="2158" y="5306"/>
                  <a:pt x="576" y="4104"/>
                </a:cubicBezTo>
                <a:cubicBezTo>
                  <a:pt x="524" y="4063"/>
                  <a:pt x="472" y="4046"/>
                  <a:pt x="421" y="4046"/>
                </a:cubicBezTo>
                <a:cubicBezTo>
                  <a:pt x="181" y="4046"/>
                  <a:pt x="0" y="4444"/>
                  <a:pt x="276" y="4637"/>
                </a:cubicBezTo>
                <a:cubicBezTo>
                  <a:pt x="1977" y="5938"/>
                  <a:pt x="4046" y="6906"/>
                  <a:pt x="6047" y="7606"/>
                </a:cubicBezTo>
                <a:cubicBezTo>
                  <a:pt x="6069" y="7610"/>
                  <a:pt x="6091" y="7613"/>
                  <a:pt x="6113" y="7613"/>
                </a:cubicBezTo>
                <a:cubicBezTo>
                  <a:pt x="6263" y="7613"/>
                  <a:pt x="6418" y="7518"/>
                  <a:pt x="6447" y="7373"/>
                </a:cubicBezTo>
                <a:cubicBezTo>
                  <a:pt x="6948" y="5038"/>
                  <a:pt x="7381" y="2669"/>
                  <a:pt x="7615" y="301"/>
                </a:cubicBezTo>
                <a:cubicBezTo>
                  <a:pt x="7648" y="101"/>
                  <a:pt x="7506" y="1"/>
                  <a:pt x="7352" y="1"/>
                </a:cubicBezTo>
                <a:close/>
              </a:path>
            </a:pathLst>
          </a:custGeom>
          <a:solidFill>
            <a:srgbClr val="489B7D"/>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27" name="Google Shape;5427;p19"/>
          <p:cNvSpPr/>
          <p:nvPr/>
        </p:nvSpPr>
        <p:spPr>
          <a:xfrm rot="-10392468" flipH="1">
            <a:off x="10045021" y="219973"/>
            <a:ext cx="288386" cy="365355"/>
          </a:xfrm>
          <a:custGeom>
            <a:avLst/>
            <a:gdLst/>
            <a:ahLst/>
            <a:cxnLst/>
            <a:rect l="l" t="t" r="r" b="b"/>
            <a:pathLst>
              <a:path w="8584" h="10875" extrusionOk="0">
                <a:moveTo>
                  <a:pt x="8279" y="0"/>
                </a:moveTo>
                <a:cubicBezTo>
                  <a:pt x="8125" y="0"/>
                  <a:pt x="7966" y="100"/>
                  <a:pt x="7949" y="300"/>
                </a:cubicBezTo>
                <a:cubicBezTo>
                  <a:pt x="7822" y="3576"/>
                  <a:pt x="6907" y="6790"/>
                  <a:pt x="6908" y="10089"/>
                </a:cubicBezTo>
                <a:lnTo>
                  <a:pt x="6908" y="10089"/>
                </a:lnTo>
                <a:cubicBezTo>
                  <a:pt x="4786" y="9126"/>
                  <a:pt x="2597" y="8349"/>
                  <a:pt x="611" y="7139"/>
                </a:cubicBezTo>
                <a:cubicBezTo>
                  <a:pt x="560" y="7108"/>
                  <a:pt x="508" y="7094"/>
                  <a:pt x="460" y="7094"/>
                </a:cubicBezTo>
                <a:cubicBezTo>
                  <a:pt x="191" y="7094"/>
                  <a:pt x="0" y="7503"/>
                  <a:pt x="311" y="7672"/>
                </a:cubicBezTo>
                <a:cubicBezTo>
                  <a:pt x="2445" y="8973"/>
                  <a:pt x="4814" y="9774"/>
                  <a:pt x="7049" y="10841"/>
                </a:cubicBezTo>
                <a:cubicBezTo>
                  <a:pt x="7095" y="10864"/>
                  <a:pt x="7146" y="10875"/>
                  <a:pt x="7197" y="10875"/>
                </a:cubicBezTo>
                <a:cubicBezTo>
                  <a:pt x="7369" y="10875"/>
                  <a:pt x="7541" y="10754"/>
                  <a:pt x="7516" y="10574"/>
                </a:cubicBezTo>
                <a:cubicBezTo>
                  <a:pt x="7449" y="7105"/>
                  <a:pt x="8450" y="3736"/>
                  <a:pt x="8583" y="300"/>
                </a:cubicBezTo>
                <a:cubicBezTo>
                  <a:pt x="8583" y="100"/>
                  <a:pt x="8433" y="0"/>
                  <a:pt x="8279" y="0"/>
                </a:cubicBezTo>
                <a:close/>
              </a:path>
            </a:pathLst>
          </a:custGeom>
          <a:solidFill>
            <a:srgbClr val="489B7D"/>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28" name="Google Shape;5428;p19"/>
          <p:cNvSpPr/>
          <p:nvPr/>
        </p:nvSpPr>
        <p:spPr>
          <a:xfrm rot="-10392468" flipH="1">
            <a:off x="10053019" y="393775"/>
            <a:ext cx="148560" cy="192705"/>
          </a:xfrm>
          <a:custGeom>
            <a:avLst/>
            <a:gdLst/>
            <a:ahLst/>
            <a:cxnLst/>
            <a:rect l="l" t="t" r="r" b="b"/>
            <a:pathLst>
              <a:path w="4422" h="5736" extrusionOk="0">
                <a:moveTo>
                  <a:pt x="4105" y="1"/>
                </a:moveTo>
                <a:cubicBezTo>
                  <a:pt x="3946" y="1"/>
                  <a:pt x="3788" y="101"/>
                  <a:pt x="3788" y="301"/>
                </a:cubicBezTo>
                <a:cubicBezTo>
                  <a:pt x="3788" y="1876"/>
                  <a:pt x="3588" y="3423"/>
                  <a:pt x="3373" y="4967"/>
                </a:cubicBezTo>
                <a:lnTo>
                  <a:pt x="3373" y="4967"/>
                </a:lnTo>
                <a:cubicBezTo>
                  <a:pt x="2458" y="4500"/>
                  <a:pt x="1580" y="3943"/>
                  <a:pt x="652" y="3537"/>
                </a:cubicBezTo>
                <a:cubicBezTo>
                  <a:pt x="604" y="3514"/>
                  <a:pt x="556" y="3505"/>
                  <a:pt x="510" y="3505"/>
                </a:cubicBezTo>
                <a:cubicBezTo>
                  <a:pt x="209" y="3505"/>
                  <a:pt x="0" y="3926"/>
                  <a:pt x="319" y="4070"/>
                </a:cubicBezTo>
                <a:cubicBezTo>
                  <a:pt x="1386" y="4571"/>
                  <a:pt x="2387" y="5238"/>
                  <a:pt x="3454" y="5705"/>
                </a:cubicBezTo>
                <a:cubicBezTo>
                  <a:pt x="3503" y="5724"/>
                  <a:pt x="3560" y="5735"/>
                  <a:pt x="3617" y="5735"/>
                </a:cubicBezTo>
                <a:cubicBezTo>
                  <a:pt x="3757" y="5735"/>
                  <a:pt x="3898" y="5670"/>
                  <a:pt x="3921" y="5505"/>
                </a:cubicBezTo>
                <a:cubicBezTo>
                  <a:pt x="4188" y="3803"/>
                  <a:pt x="4388" y="2069"/>
                  <a:pt x="4422" y="301"/>
                </a:cubicBezTo>
                <a:cubicBezTo>
                  <a:pt x="4422" y="101"/>
                  <a:pt x="4263" y="1"/>
                  <a:pt x="4105" y="1"/>
                </a:cubicBezTo>
                <a:close/>
              </a:path>
            </a:pathLst>
          </a:custGeom>
          <a:solidFill>
            <a:srgbClr val="489B7D"/>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29" name="Google Shape;5429;p19"/>
          <p:cNvSpPr/>
          <p:nvPr/>
        </p:nvSpPr>
        <p:spPr>
          <a:xfrm rot="-10392468" flipH="1">
            <a:off x="9885369" y="549537"/>
            <a:ext cx="190454" cy="228116"/>
          </a:xfrm>
          <a:custGeom>
            <a:avLst/>
            <a:gdLst/>
            <a:ahLst/>
            <a:cxnLst/>
            <a:rect l="l" t="t" r="r" b="b"/>
            <a:pathLst>
              <a:path w="5669" h="6790" extrusionOk="0">
                <a:moveTo>
                  <a:pt x="5160" y="1"/>
                </a:moveTo>
                <a:cubicBezTo>
                  <a:pt x="5001" y="1"/>
                  <a:pt x="4851" y="101"/>
                  <a:pt x="4868" y="301"/>
                </a:cubicBezTo>
                <a:cubicBezTo>
                  <a:pt x="4993" y="2184"/>
                  <a:pt x="5030" y="4186"/>
                  <a:pt x="4617" y="6055"/>
                </a:cubicBezTo>
                <a:lnTo>
                  <a:pt x="4617" y="6055"/>
                </a:lnTo>
                <a:cubicBezTo>
                  <a:pt x="3266" y="5514"/>
                  <a:pt x="1838" y="5098"/>
                  <a:pt x="498" y="4537"/>
                </a:cubicBezTo>
                <a:cubicBezTo>
                  <a:pt x="462" y="4524"/>
                  <a:pt x="427" y="4518"/>
                  <a:pt x="395" y="4518"/>
                </a:cubicBezTo>
                <a:cubicBezTo>
                  <a:pt x="103" y="4518"/>
                  <a:pt x="1" y="5017"/>
                  <a:pt x="331" y="5138"/>
                </a:cubicBezTo>
                <a:cubicBezTo>
                  <a:pt x="1766" y="5738"/>
                  <a:pt x="3300" y="6172"/>
                  <a:pt x="4734" y="6772"/>
                </a:cubicBezTo>
                <a:cubicBezTo>
                  <a:pt x="4765" y="6784"/>
                  <a:pt x="4797" y="6790"/>
                  <a:pt x="4828" y="6790"/>
                </a:cubicBezTo>
                <a:cubicBezTo>
                  <a:pt x="4969" y="6790"/>
                  <a:pt x="5107" y="6681"/>
                  <a:pt x="5135" y="6572"/>
                </a:cubicBezTo>
                <a:cubicBezTo>
                  <a:pt x="5668" y="4537"/>
                  <a:pt x="5635" y="2369"/>
                  <a:pt x="5502" y="301"/>
                </a:cubicBezTo>
                <a:cubicBezTo>
                  <a:pt x="5485" y="101"/>
                  <a:pt x="5318" y="1"/>
                  <a:pt x="5160" y="1"/>
                </a:cubicBezTo>
                <a:close/>
              </a:path>
            </a:pathLst>
          </a:custGeom>
          <a:solidFill>
            <a:srgbClr val="489B7D"/>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30" name="Google Shape;5430;p19"/>
          <p:cNvSpPr/>
          <p:nvPr/>
        </p:nvSpPr>
        <p:spPr>
          <a:xfrm rot="-10392468" flipH="1">
            <a:off x="9843678" y="682736"/>
            <a:ext cx="135996" cy="158035"/>
          </a:xfrm>
          <a:custGeom>
            <a:avLst/>
            <a:gdLst/>
            <a:ahLst/>
            <a:cxnLst/>
            <a:rect l="l" t="t" r="r" b="b"/>
            <a:pathLst>
              <a:path w="4048" h="4704" extrusionOk="0">
                <a:moveTo>
                  <a:pt x="3731" y="0"/>
                </a:moveTo>
                <a:cubicBezTo>
                  <a:pt x="3572" y="0"/>
                  <a:pt x="3414" y="100"/>
                  <a:pt x="3414" y="300"/>
                </a:cubicBezTo>
                <a:cubicBezTo>
                  <a:pt x="3414" y="1554"/>
                  <a:pt x="3443" y="2807"/>
                  <a:pt x="3253" y="4061"/>
                </a:cubicBezTo>
                <a:lnTo>
                  <a:pt x="3253" y="4061"/>
                </a:lnTo>
                <a:cubicBezTo>
                  <a:pt x="2335" y="4000"/>
                  <a:pt x="1404" y="3626"/>
                  <a:pt x="612" y="3169"/>
                </a:cubicBezTo>
                <a:cubicBezTo>
                  <a:pt x="561" y="3138"/>
                  <a:pt x="510" y="3125"/>
                  <a:pt x="461" y="3125"/>
                </a:cubicBezTo>
                <a:cubicBezTo>
                  <a:pt x="193" y="3125"/>
                  <a:pt x="1" y="3538"/>
                  <a:pt x="312" y="3736"/>
                </a:cubicBezTo>
                <a:cubicBezTo>
                  <a:pt x="1246" y="4270"/>
                  <a:pt x="2380" y="4670"/>
                  <a:pt x="3514" y="4703"/>
                </a:cubicBezTo>
                <a:cubicBezTo>
                  <a:pt x="3614" y="4703"/>
                  <a:pt x="3781" y="4603"/>
                  <a:pt x="3814" y="4470"/>
                </a:cubicBezTo>
                <a:cubicBezTo>
                  <a:pt x="4048" y="3102"/>
                  <a:pt x="4048" y="1701"/>
                  <a:pt x="4048" y="300"/>
                </a:cubicBezTo>
                <a:cubicBezTo>
                  <a:pt x="4048" y="100"/>
                  <a:pt x="3889" y="0"/>
                  <a:pt x="3731" y="0"/>
                </a:cubicBezTo>
                <a:close/>
              </a:path>
            </a:pathLst>
          </a:custGeom>
          <a:solidFill>
            <a:srgbClr val="489B7D"/>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31" name="Google Shape;5431;p19"/>
          <p:cNvSpPr/>
          <p:nvPr/>
        </p:nvSpPr>
        <p:spPr>
          <a:xfrm rot="10800000" flipH="1">
            <a:off x="10646910" y="529449"/>
            <a:ext cx="38165" cy="29161"/>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32" name="Google Shape;5432;p19"/>
          <p:cNvSpPr/>
          <p:nvPr/>
        </p:nvSpPr>
        <p:spPr>
          <a:xfrm rot="-10392468" flipH="1">
            <a:off x="10414502" y="625983"/>
            <a:ext cx="38130" cy="29161"/>
          </a:xfrm>
          <a:custGeom>
            <a:avLst/>
            <a:gdLst/>
            <a:ahLst/>
            <a:cxnLst/>
            <a:rect l="l" t="t" r="r" b="b"/>
            <a:pathLst>
              <a:path w="1135" h="868"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33" name="Google Shape;5433;p19"/>
          <p:cNvSpPr/>
          <p:nvPr/>
        </p:nvSpPr>
        <p:spPr>
          <a:xfrm rot="-10392468" flipH="1">
            <a:off x="10406746" y="558444"/>
            <a:ext cx="38130" cy="29195"/>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34" name="Google Shape;5434;p19"/>
          <p:cNvSpPr/>
          <p:nvPr/>
        </p:nvSpPr>
        <p:spPr>
          <a:xfrm rot="-10392468" flipH="1">
            <a:off x="9911061" y="219541"/>
            <a:ext cx="38130" cy="29161"/>
          </a:xfrm>
          <a:custGeom>
            <a:avLst/>
            <a:gdLst/>
            <a:ahLst/>
            <a:cxnLst/>
            <a:rect l="l" t="t" r="r" b="b"/>
            <a:pathLst>
              <a:path w="1135"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35" name="Google Shape;5435;p19"/>
          <p:cNvSpPr/>
          <p:nvPr/>
        </p:nvSpPr>
        <p:spPr>
          <a:xfrm rot="-10392468" flipH="1">
            <a:off x="9914781" y="283181"/>
            <a:ext cx="38130" cy="29161"/>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36" name="Google Shape;5436;p19"/>
          <p:cNvSpPr/>
          <p:nvPr/>
        </p:nvSpPr>
        <p:spPr>
          <a:xfrm rot="-10392468" flipH="1">
            <a:off x="9982660" y="243869"/>
            <a:ext cx="38130" cy="29161"/>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37" name="Google Shape;5437;p19"/>
          <p:cNvSpPr/>
          <p:nvPr/>
        </p:nvSpPr>
        <p:spPr>
          <a:xfrm rot="-10392468" flipH="1">
            <a:off x="10002028" y="877033"/>
            <a:ext cx="38130" cy="29161"/>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38" name="Google Shape;5438;p19"/>
          <p:cNvSpPr/>
          <p:nvPr/>
        </p:nvSpPr>
        <p:spPr>
          <a:xfrm rot="-10392468" flipH="1">
            <a:off x="9957481" y="890843"/>
            <a:ext cx="37023" cy="29161"/>
          </a:xfrm>
          <a:custGeom>
            <a:avLst/>
            <a:gdLst/>
            <a:ahLst/>
            <a:cxnLst/>
            <a:rect l="l" t="t" r="r" b="b"/>
            <a:pathLst>
              <a:path w="1102" h="868" extrusionOk="0">
                <a:moveTo>
                  <a:pt x="535" y="1"/>
                </a:moveTo>
                <a:cubicBezTo>
                  <a:pt x="1" y="1"/>
                  <a:pt x="1" y="868"/>
                  <a:pt x="535" y="868"/>
                </a:cubicBezTo>
                <a:cubicBezTo>
                  <a:pt x="1102" y="868"/>
                  <a:pt x="1102" y="1"/>
                  <a:pt x="535" y="1"/>
                </a:cubicBezTo>
                <a:close/>
              </a:path>
            </a:pathLst>
          </a:custGeom>
          <a:solidFill>
            <a:srgbClr val="489B7D"/>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39" name="Google Shape;5439;p19"/>
          <p:cNvSpPr/>
          <p:nvPr/>
        </p:nvSpPr>
        <p:spPr>
          <a:xfrm rot="-10392468" flipH="1">
            <a:off x="9822157" y="634415"/>
            <a:ext cx="38130" cy="29161"/>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40" name="Google Shape;5440;p19"/>
          <p:cNvSpPr/>
          <p:nvPr/>
        </p:nvSpPr>
        <p:spPr>
          <a:xfrm rot="-10392468" flipH="1">
            <a:off x="9826799" y="595453"/>
            <a:ext cx="38130" cy="29161"/>
          </a:xfrm>
          <a:custGeom>
            <a:avLst/>
            <a:gdLst/>
            <a:ahLst/>
            <a:cxnLst/>
            <a:rect l="l" t="t" r="r" b="b"/>
            <a:pathLst>
              <a:path w="1135" h="868" extrusionOk="0">
                <a:moveTo>
                  <a:pt x="567" y="0"/>
                </a:moveTo>
                <a:cubicBezTo>
                  <a:pt x="0" y="0"/>
                  <a:pt x="0" y="867"/>
                  <a:pt x="567" y="867"/>
                </a:cubicBezTo>
                <a:cubicBezTo>
                  <a:pt x="1134" y="867"/>
                  <a:pt x="1134" y="0"/>
                  <a:pt x="567" y="0"/>
                </a:cubicBezTo>
                <a:close/>
              </a:path>
            </a:pathLst>
          </a:custGeom>
          <a:solidFill>
            <a:srgbClr val="489B7D"/>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41" name="Google Shape;5441;p19"/>
          <p:cNvSpPr/>
          <p:nvPr/>
        </p:nvSpPr>
        <p:spPr>
          <a:xfrm rot="-10392468" flipH="1">
            <a:off x="10463550" y="214242"/>
            <a:ext cx="38130" cy="29195"/>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42" name="Google Shape;5442;p19"/>
          <p:cNvSpPr/>
          <p:nvPr/>
        </p:nvSpPr>
        <p:spPr>
          <a:xfrm rot="-10392468" flipH="1">
            <a:off x="10089803" y="339014"/>
            <a:ext cx="38165" cy="29161"/>
          </a:xfrm>
          <a:custGeom>
            <a:avLst/>
            <a:gdLst/>
            <a:ahLst/>
            <a:cxnLst/>
            <a:rect l="l" t="t" r="r" b="b"/>
            <a:pathLst>
              <a:path w="1136"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43" name="Google Shape;5443;p19"/>
          <p:cNvSpPr/>
          <p:nvPr/>
        </p:nvSpPr>
        <p:spPr>
          <a:xfrm rot="-10392468" flipH="1">
            <a:off x="10378105" y="400460"/>
            <a:ext cx="38130" cy="30269"/>
          </a:xfrm>
          <a:custGeom>
            <a:avLst/>
            <a:gdLst/>
            <a:ahLst/>
            <a:cxnLst/>
            <a:rect l="l" t="t" r="r" b="b"/>
            <a:pathLst>
              <a:path w="1135" h="901" extrusionOk="0">
                <a:moveTo>
                  <a:pt x="568" y="0"/>
                </a:moveTo>
                <a:cubicBezTo>
                  <a:pt x="0" y="0"/>
                  <a:pt x="0" y="901"/>
                  <a:pt x="568" y="901"/>
                </a:cubicBezTo>
                <a:cubicBezTo>
                  <a:pt x="1135" y="901"/>
                  <a:pt x="1135" y="0"/>
                  <a:pt x="568" y="0"/>
                </a:cubicBezTo>
                <a:close/>
              </a:path>
            </a:pathLst>
          </a:custGeom>
          <a:solidFill>
            <a:srgbClr val="489B7D"/>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5444" name="Google Shape;5444;p19"/>
          <p:cNvGrpSpPr/>
          <p:nvPr/>
        </p:nvGrpSpPr>
        <p:grpSpPr>
          <a:xfrm rot="10800000" flipH="1">
            <a:off x="9562733" y="5783900"/>
            <a:ext cx="582003" cy="758991"/>
            <a:chOff x="3289399" y="3455662"/>
            <a:chExt cx="436502" cy="569243"/>
          </a:xfrm>
        </p:grpSpPr>
        <p:sp>
          <p:nvSpPr>
            <p:cNvPr id="5445" name="Google Shape;5445;p19"/>
            <p:cNvSpPr/>
            <p:nvPr/>
          </p:nvSpPr>
          <p:spPr>
            <a:xfrm>
              <a:off x="3289399" y="3590341"/>
              <a:ext cx="418746" cy="434563"/>
            </a:xfrm>
            <a:custGeom>
              <a:avLst/>
              <a:gdLst/>
              <a:ahLst/>
              <a:cxnLst/>
              <a:rect l="l" t="t" r="r" b="b"/>
              <a:pathLst>
                <a:path w="13978" h="14506" extrusionOk="0">
                  <a:moveTo>
                    <a:pt x="9083" y="30"/>
                  </a:moveTo>
                  <a:cubicBezTo>
                    <a:pt x="8628" y="30"/>
                    <a:pt x="8176" y="40"/>
                    <a:pt x="7739" y="67"/>
                  </a:cubicBezTo>
                  <a:cubicBezTo>
                    <a:pt x="6639" y="101"/>
                    <a:pt x="4804" y="1"/>
                    <a:pt x="3970" y="968"/>
                  </a:cubicBezTo>
                  <a:cubicBezTo>
                    <a:pt x="2869" y="2269"/>
                    <a:pt x="5271" y="2903"/>
                    <a:pt x="6038" y="3403"/>
                  </a:cubicBezTo>
                  <a:cubicBezTo>
                    <a:pt x="4637" y="4037"/>
                    <a:pt x="3036" y="4103"/>
                    <a:pt x="1702" y="5004"/>
                  </a:cubicBezTo>
                  <a:cubicBezTo>
                    <a:pt x="935" y="5538"/>
                    <a:pt x="1" y="6038"/>
                    <a:pt x="834" y="6939"/>
                  </a:cubicBezTo>
                  <a:cubicBezTo>
                    <a:pt x="1502" y="7706"/>
                    <a:pt x="2569" y="8173"/>
                    <a:pt x="3436" y="8473"/>
                  </a:cubicBezTo>
                  <a:cubicBezTo>
                    <a:pt x="2602" y="9841"/>
                    <a:pt x="501" y="13744"/>
                    <a:pt x="1468" y="14411"/>
                  </a:cubicBezTo>
                  <a:cubicBezTo>
                    <a:pt x="1563" y="14476"/>
                    <a:pt x="1674" y="14506"/>
                    <a:pt x="1801" y="14506"/>
                  </a:cubicBezTo>
                  <a:cubicBezTo>
                    <a:pt x="2969" y="14506"/>
                    <a:pt x="5377" y="11948"/>
                    <a:pt x="6672" y="11075"/>
                  </a:cubicBezTo>
                  <a:cubicBezTo>
                    <a:pt x="6822" y="10980"/>
                    <a:pt x="6951" y="10940"/>
                    <a:pt x="7068" y="10940"/>
                  </a:cubicBezTo>
                  <a:cubicBezTo>
                    <a:pt x="7523" y="10940"/>
                    <a:pt x="7796" y="11543"/>
                    <a:pt x="8407" y="11809"/>
                  </a:cubicBezTo>
                  <a:cubicBezTo>
                    <a:pt x="8739" y="11932"/>
                    <a:pt x="9072" y="12073"/>
                    <a:pt x="9371" y="12073"/>
                  </a:cubicBezTo>
                  <a:cubicBezTo>
                    <a:pt x="9642" y="12073"/>
                    <a:pt x="9884" y="11957"/>
                    <a:pt x="10074" y="11609"/>
                  </a:cubicBezTo>
                  <a:cubicBezTo>
                    <a:pt x="10675" y="10441"/>
                    <a:pt x="9974" y="8607"/>
                    <a:pt x="10074" y="7372"/>
                  </a:cubicBezTo>
                  <a:lnTo>
                    <a:pt x="10074" y="7372"/>
                  </a:lnTo>
                  <a:cubicBezTo>
                    <a:pt x="10731" y="7658"/>
                    <a:pt x="11633" y="8188"/>
                    <a:pt x="12423" y="8188"/>
                  </a:cubicBezTo>
                  <a:cubicBezTo>
                    <a:pt x="12555" y="8188"/>
                    <a:pt x="12685" y="8173"/>
                    <a:pt x="12810" y="8140"/>
                  </a:cubicBezTo>
                  <a:cubicBezTo>
                    <a:pt x="13977" y="7806"/>
                    <a:pt x="13744" y="6138"/>
                    <a:pt x="13610" y="5238"/>
                  </a:cubicBezTo>
                  <a:cubicBezTo>
                    <a:pt x="13410" y="3536"/>
                    <a:pt x="12776" y="1802"/>
                    <a:pt x="12643" y="101"/>
                  </a:cubicBezTo>
                  <a:lnTo>
                    <a:pt x="12576" y="101"/>
                  </a:lnTo>
                  <a:cubicBezTo>
                    <a:pt x="11533" y="101"/>
                    <a:pt x="10296" y="30"/>
                    <a:pt x="9083" y="3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46" name="Google Shape;5446;p19"/>
            <p:cNvSpPr/>
            <p:nvPr/>
          </p:nvSpPr>
          <p:spPr>
            <a:xfrm>
              <a:off x="3404877" y="3455662"/>
              <a:ext cx="321025" cy="474737"/>
            </a:xfrm>
            <a:custGeom>
              <a:avLst/>
              <a:gdLst/>
              <a:ahLst/>
              <a:cxnLst/>
              <a:rect l="l" t="t" r="r" b="b"/>
              <a:pathLst>
                <a:path w="10716" h="15847" extrusionOk="0">
                  <a:moveTo>
                    <a:pt x="10407" y="0"/>
                  </a:moveTo>
                  <a:cubicBezTo>
                    <a:pt x="10302" y="0"/>
                    <a:pt x="10196" y="59"/>
                    <a:pt x="10156" y="193"/>
                  </a:cubicBezTo>
                  <a:cubicBezTo>
                    <a:pt x="9255" y="3162"/>
                    <a:pt x="7720" y="5998"/>
                    <a:pt x="6019" y="8599"/>
                  </a:cubicBezTo>
                  <a:cubicBezTo>
                    <a:pt x="4385" y="11101"/>
                    <a:pt x="2283" y="13269"/>
                    <a:pt x="182" y="15404"/>
                  </a:cubicBezTo>
                  <a:cubicBezTo>
                    <a:pt x="1" y="15585"/>
                    <a:pt x="180" y="15846"/>
                    <a:pt x="379" y="15846"/>
                  </a:cubicBezTo>
                  <a:cubicBezTo>
                    <a:pt x="437" y="15846"/>
                    <a:pt x="496" y="15824"/>
                    <a:pt x="549" y="15771"/>
                  </a:cubicBezTo>
                  <a:cubicBezTo>
                    <a:pt x="2684" y="13603"/>
                    <a:pt x="4785" y="11401"/>
                    <a:pt x="6486" y="8866"/>
                  </a:cubicBezTo>
                  <a:cubicBezTo>
                    <a:pt x="8187" y="6231"/>
                    <a:pt x="9755" y="3329"/>
                    <a:pt x="10656" y="327"/>
                  </a:cubicBezTo>
                  <a:cubicBezTo>
                    <a:pt x="10716" y="128"/>
                    <a:pt x="10562" y="0"/>
                    <a:pt x="104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47" name="Google Shape;5447;p19"/>
            <p:cNvSpPr/>
            <p:nvPr/>
          </p:nvSpPr>
          <p:spPr>
            <a:xfrm>
              <a:off x="3505857" y="3642074"/>
              <a:ext cx="155300" cy="125672"/>
            </a:xfrm>
            <a:custGeom>
              <a:avLst/>
              <a:gdLst/>
              <a:ahLst/>
              <a:cxnLst/>
              <a:rect l="l" t="t" r="r" b="b"/>
              <a:pathLst>
                <a:path w="5184" h="4195" extrusionOk="0">
                  <a:moveTo>
                    <a:pt x="1934" y="1"/>
                  </a:moveTo>
                  <a:cubicBezTo>
                    <a:pt x="1389" y="1"/>
                    <a:pt x="845" y="35"/>
                    <a:pt x="313" y="175"/>
                  </a:cubicBezTo>
                  <a:cubicBezTo>
                    <a:pt x="0" y="237"/>
                    <a:pt x="98" y="681"/>
                    <a:pt x="387" y="681"/>
                  </a:cubicBezTo>
                  <a:cubicBezTo>
                    <a:pt x="406" y="681"/>
                    <a:pt x="426" y="679"/>
                    <a:pt x="447" y="675"/>
                  </a:cubicBezTo>
                  <a:cubicBezTo>
                    <a:pt x="934" y="540"/>
                    <a:pt x="1438" y="503"/>
                    <a:pt x="1947" y="503"/>
                  </a:cubicBezTo>
                  <a:cubicBezTo>
                    <a:pt x="2542" y="503"/>
                    <a:pt x="3144" y="553"/>
                    <a:pt x="3735" y="553"/>
                  </a:cubicBezTo>
                  <a:cubicBezTo>
                    <a:pt x="3821" y="553"/>
                    <a:pt x="3906" y="552"/>
                    <a:pt x="3992" y="550"/>
                  </a:cubicBezTo>
                  <a:lnTo>
                    <a:pt x="3992" y="550"/>
                  </a:lnTo>
                  <a:cubicBezTo>
                    <a:pt x="4231" y="1678"/>
                    <a:pt x="4618" y="2781"/>
                    <a:pt x="4650" y="3944"/>
                  </a:cubicBezTo>
                  <a:cubicBezTo>
                    <a:pt x="4666" y="4111"/>
                    <a:pt x="4800" y="4194"/>
                    <a:pt x="4929" y="4194"/>
                  </a:cubicBezTo>
                  <a:cubicBezTo>
                    <a:pt x="5058" y="4194"/>
                    <a:pt x="5183" y="4111"/>
                    <a:pt x="5183" y="3944"/>
                  </a:cubicBezTo>
                  <a:cubicBezTo>
                    <a:pt x="5117" y="2677"/>
                    <a:pt x="4716" y="1442"/>
                    <a:pt x="4450" y="208"/>
                  </a:cubicBezTo>
                  <a:cubicBezTo>
                    <a:pt x="4416" y="108"/>
                    <a:pt x="4316" y="8"/>
                    <a:pt x="4183" y="8"/>
                  </a:cubicBezTo>
                  <a:cubicBezTo>
                    <a:pt x="3957" y="26"/>
                    <a:pt x="3729" y="32"/>
                    <a:pt x="3499" y="32"/>
                  </a:cubicBezTo>
                  <a:cubicBezTo>
                    <a:pt x="2982" y="32"/>
                    <a:pt x="2457" y="1"/>
                    <a:pt x="19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48" name="Google Shape;5448;p19"/>
            <p:cNvSpPr/>
            <p:nvPr/>
          </p:nvSpPr>
          <p:spPr>
            <a:xfrm>
              <a:off x="3517210" y="3702794"/>
              <a:ext cx="89992" cy="89932"/>
            </a:xfrm>
            <a:custGeom>
              <a:avLst/>
              <a:gdLst/>
              <a:ahLst/>
              <a:cxnLst/>
              <a:rect l="l" t="t" r="r" b="b"/>
              <a:pathLst>
                <a:path w="3004" h="3002" extrusionOk="0">
                  <a:moveTo>
                    <a:pt x="2679" y="1"/>
                  </a:moveTo>
                  <a:cubicBezTo>
                    <a:pt x="2654" y="1"/>
                    <a:pt x="2629" y="5"/>
                    <a:pt x="2603" y="16"/>
                  </a:cubicBezTo>
                  <a:cubicBezTo>
                    <a:pt x="1836" y="283"/>
                    <a:pt x="1002" y="316"/>
                    <a:pt x="201" y="450"/>
                  </a:cubicBezTo>
                  <a:cubicBezTo>
                    <a:pt x="68" y="483"/>
                    <a:pt x="1" y="650"/>
                    <a:pt x="34" y="783"/>
                  </a:cubicBezTo>
                  <a:cubicBezTo>
                    <a:pt x="62" y="894"/>
                    <a:pt x="158" y="958"/>
                    <a:pt x="285" y="958"/>
                  </a:cubicBezTo>
                  <a:cubicBezTo>
                    <a:pt x="312" y="958"/>
                    <a:pt x="339" y="956"/>
                    <a:pt x="368" y="950"/>
                  </a:cubicBezTo>
                  <a:cubicBezTo>
                    <a:pt x="1030" y="835"/>
                    <a:pt x="1742" y="794"/>
                    <a:pt x="2418" y="613"/>
                  </a:cubicBezTo>
                  <a:lnTo>
                    <a:pt x="2418" y="613"/>
                  </a:lnTo>
                  <a:cubicBezTo>
                    <a:pt x="2453" y="1312"/>
                    <a:pt x="2503" y="2031"/>
                    <a:pt x="2503" y="2751"/>
                  </a:cubicBezTo>
                  <a:cubicBezTo>
                    <a:pt x="2503" y="2918"/>
                    <a:pt x="2628" y="3001"/>
                    <a:pt x="2753" y="3001"/>
                  </a:cubicBezTo>
                  <a:cubicBezTo>
                    <a:pt x="2878" y="3001"/>
                    <a:pt x="3003" y="2918"/>
                    <a:pt x="3003" y="2751"/>
                  </a:cubicBezTo>
                  <a:cubicBezTo>
                    <a:pt x="3003" y="1917"/>
                    <a:pt x="2970" y="1083"/>
                    <a:pt x="2903" y="249"/>
                  </a:cubicBezTo>
                  <a:cubicBezTo>
                    <a:pt x="2903" y="137"/>
                    <a:pt x="2808" y="1"/>
                    <a:pt x="26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49" name="Google Shape;5449;p19"/>
            <p:cNvSpPr/>
            <p:nvPr/>
          </p:nvSpPr>
          <p:spPr>
            <a:xfrm>
              <a:off x="3432196" y="3767648"/>
              <a:ext cx="125222" cy="117284"/>
            </a:xfrm>
            <a:custGeom>
              <a:avLst/>
              <a:gdLst/>
              <a:ahLst/>
              <a:cxnLst/>
              <a:rect l="l" t="t" r="r" b="b"/>
              <a:pathLst>
                <a:path w="4180" h="3915" extrusionOk="0">
                  <a:moveTo>
                    <a:pt x="1463" y="1"/>
                  </a:moveTo>
                  <a:cubicBezTo>
                    <a:pt x="1075" y="1"/>
                    <a:pt x="682" y="30"/>
                    <a:pt x="304" y="119"/>
                  </a:cubicBezTo>
                  <a:cubicBezTo>
                    <a:pt x="0" y="210"/>
                    <a:pt x="83" y="633"/>
                    <a:pt x="352" y="633"/>
                  </a:cubicBezTo>
                  <a:cubicBezTo>
                    <a:pt x="379" y="633"/>
                    <a:pt x="407" y="629"/>
                    <a:pt x="437" y="620"/>
                  </a:cubicBezTo>
                  <a:cubicBezTo>
                    <a:pt x="714" y="546"/>
                    <a:pt x="1011" y="523"/>
                    <a:pt x="1311" y="523"/>
                  </a:cubicBezTo>
                  <a:cubicBezTo>
                    <a:pt x="1554" y="523"/>
                    <a:pt x="1800" y="538"/>
                    <a:pt x="2038" y="553"/>
                  </a:cubicBezTo>
                  <a:cubicBezTo>
                    <a:pt x="2507" y="582"/>
                    <a:pt x="2976" y="637"/>
                    <a:pt x="3445" y="695"/>
                  </a:cubicBezTo>
                  <a:lnTo>
                    <a:pt x="3445" y="695"/>
                  </a:lnTo>
                  <a:cubicBezTo>
                    <a:pt x="3469" y="1697"/>
                    <a:pt x="3452" y="2724"/>
                    <a:pt x="3640" y="3722"/>
                  </a:cubicBezTo>
                  <a:cubicBezTo>
                    <a:pt x="3666" y="3856"/>
                    <a:pt x="3764" y="3915"/>
                    <a:pt x="3867" y="3915"/>
                  </a:cubicBezTo>
                  <a:cubicBezTo>
                    <a:pt x="4018" y="3915"/>
                    <a:pt x="4180" y="3787"/>
                    <a:pt x="4140" y="3588"/>
                  </a:cubicBezTo>
                  <a:cubicBezTo>
                    <a:pt x="3940" y="2554"/>
                    <a:pt x="4006" y="1520"/>
                    <a:pt x="3973" y="486"/>
                  </a:cubicBezTo>
                  <a:cubicBezTo>
                    <a:pt x="3973" y="386"/>
                    <a:pt x="3873" y="253"/>
                    <a:pt x="3773" y="219"/>
                  </a:cubicBezTo>
                  <a:cubicBezTo>
                    <a:pt x="3206" y="119"/>
                    <a:pt x="2605" y="52"/>
                    <a:pt x="2038" y="19"/>
                  </a:cubicBezTo>
                  <a:cubicBezTo>
                    <a:pt x="1849" y="8"/>
                    <a:pt x="1657" y="1"/>
                    <a:pt x="1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50" name="Google Shape;5450;p19"/>
            <p:cNvSpPr/>
            <p:nvPr/>
          </p:nvSpPr>
          <p:spPr>
            <a:xfrm>
              <a:off x="3444268" y="3829146"/>
              <a:ext cx="62012" cy="58986"/>
            </a:xfrm>
            <a:custGeom>
              <a:avLst/>
              <a:gdLst/>
              <a:ahLst/>
              <a:cxnLst/>
              <a:rect l="l" t="t" r="r" b="b"/>
              <a:pathLst>
                <a:path w="2070" h="1969" extrusionOk="0">
                  <a:moveTo>
                    <a:pt x="268" y="1"/>
                  </a:moveTo>
                  <a:cubicBezTo>
                    <a:pt x="101" y="1"/>
                    <a:pt x="1" y="134"/>
                    <a:pt x="1" y="268"/>
                  </a:cubicBezTo>
                  <a:cubicBezTo>
                    <a:pt x="1" y="401"/>
                    <a:pt x="101" y="535"/>
                    <a:pt x="268" y="535"/>
                  </a:cubicBezTo>
                  <a:cubicBezTo>
                    <a:pt x="668" y="535"/>
                    <a:pt x="1068" y="608"/>
                    <a:pt x="1469" y="629"/>
                  </a:cubicBezTo>
                  <a:lnTo>
                    <a:pt x="1469" y="629"/>
                  </a:lnTo>
                  <a:cubicBezTo>
                    <a:pt x="1469" y="651"/>
                    <a:pt x="1469" y="668"/>
                    <a:pt x="1469" y="668"/>
                  </a:cubicBezTo>
                  <a:cubicBezTo>
                    <a:pt x="1469" y="701"/>
                    <a:pt x="1469" y="701"/>
                    <a:pt x="1469" y="735"/>
                  </a:cubicBezTo>
                  <a:cubicBezTo>
                    <a:pt x="1469" y="735"/>
                    <a:pt x="1502" y="801"/>
                    <a:pt x="1502" y="801"/>
                  </a:cubicBezTo>
                  <a:cubicBezTo>
                    <a:pt x="1502" y="835"/>
                    <a:pt x="1502" y="868"/>
                    <a:pt x="1502" y="902"/>
                  </a:cubicBezTo>
                  <a:cubicBezTo>
                    <a:pt x="1502" y="935"/>
                    <a:pt x="1502" y="1002"/>
                    <a:pt x="1502" y="1035"/>
                  </a:cubicBezTo>
                  <a:cubicBezTo>
                    <a:pt x="1502" y="1268"/>
                    <a:pt x="1502" y="1502"/>
                    <a:pt x="1502" y="1702"/>
                  </a:cubicBezTo>
                  <a:cubicBezTo>
                    <a:pt x="1502" y="1836"/>
                    <a:pt x="1602" y="1969"/>
                    <a:pt x="1769" y="1969"/>
                  </a:cubicBezTo>
                  <a:cubicBezTo>
                    <a:pt x="1902" y="1969"/>
                    <a:pt x="2002" y="1869"/>
                    <a:pt x="2002" y="1702"/>
                  </a:cubicBezTo>
                  <a:cubicBezTo>
                    <a:pt x="2002" y="1235"/>
                    <a:pt x="2069" y="735"/>
                    <a:pt x="1902" y="301"/>
                  </a:cubicBezTo>
                  <a:cubicBezTo>
                    <a:pt x="1869" y="168"/>
                    <a:pt x="1769" y="101"/>
                    <a:pt x="1669" y="101"/>
                  </a:cubicBezTo>
                  <a:cubicBezTo>
                    <a:pt x="1202" y="101"/>
                    <a:pt x="735"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51" name="Google Shape;5451;p19"/>
            <p:cNvSpPr/>
            <p:nvPr/>
          </p:nvSpPr>
          <p:spPr>
            <a:xfrm>
              <a:off x="3402301" y="3870754"/>
              <a:ext cx="60005" cy="61353"/>
            </a:xfrm>
            <a:custGeom>
              <a:avLst/>
              <a:gdLst/>
              <a:ahLst/>
              <a:cxnLst/>
              <a:rect l="l" t="t" r="r" b="b"/>
              <a:pathLst>
                <a:path w="2003" h="2048" extrusionOk="0">
                  <a:moveTo>
                    <a:pt x="649" y="0"/>
                  </a:moveTo>
                  <a:cubicBezTo>
                    <a:pt x="520" y="0"/>
                    <a:pt x="393" y="5"/>
                    <a:pt x="268" y="13"/>
                  </a:cubicBezTo>
                  <a:cubicBezTo>
                    <a:pt x="134" y="13"/>
                    <a:pt x="1" y="113"/>
                    <a:pt x="1" y="280"/>
                  </a:cubicBezTo>
                  <a:cubicBezTo>
                    <a:pt x="1" y="413"/>
                    <a:pt x="101" y="547"/>
                    <a:pt x="268" y="547"/>
                  </a:cubicBezTo>
                  <a:cubicBezTo>
                    <a:pt x="385" y="530"/>
                    <a:pt x="501" y="522"/>
                    <a:pt x="622" y="522"/>
                  </a:cubicBezTo>
                  <a:cubicBezTo>
                    <a:pt x="743" y="522"/>
                    <a:pt x="868" y="530"/>
                    <a:pt x="1002" y="547"/>
                  </a:cubicBezTo>
                  <a:lnTo>
                    <a:pt x="1168" y="547"/>
                  </a:lnTo>
                  <a:cubicBezTo>
                    <a:pt x="1202" y="547"/>
                    <a:pt x="1235" y="547"/>
                    <a:pt x="1268" y="580"/>
                  </a:cubicBezTo>
                  <a:lnTo>
                    <a:pt x="1302" y="580"/>
                  </a:lnTo>
                  <a:cubicBezTo>
                    <a:pt x="1370" y="580"/>
                    <a:pt x="1438" y="589"/>
                    <a:pt x="1502" y="597"/>
                  </a:cubicBezTo>
                  <a:lnTo>
                    <a:pt x="1502" y="597"/>
                  </a:lnTo>
                  <a:lnTo>
                    <a:pt x="1502" y="1781"/>
                  </a:lnTo>
                  <a:cubicBezTo>
                    <a:pt x="1502" y="1914"/>
                    <a:pt x="1602" y="2048"/>
                    <a:pt x="1735" y="2048"/>
                  </a:cubicBezTo>
                  <a:cubicBezTo>
                    <a:pt x="1902" y="2014"/>
                    <a:pt x="2002" y="1914"/>
                    <a:pt x="2002" y="1781"/>
                  </a:cubicBezTo>
                  <a:lnTo>
                    <a:pt x="2002" y="380"/>
                  </a:lnTo>
                  <a:cubicBezTo>
                    <a:pt x="2002" y="280"/>
                    <a:pt x="1936" y="146"/>
                    <a:pt x="1836" y="113"/>
                  </a:cubicBezTo>
                  <a:cubicBezTo>
                    <a:pt x="1435" y="38"/>
                    <a:pt x="1035" y="0"/>
                    <a:pt x="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52" name="Google Shape;5452;p19"/>
            <p:cNvSpPr/>
            <p:nvPr/>
          </p:nvSpPr>
          <p:spPr>
            <a:xfrm>
              <a:off x="3395321" y="3762196"/>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53" name="Google Shape;5453;p19"/>
            <p:cNvSpPr/>
            <p:nvPr/>
          </p:nvSpPr>
          <p:spPr>
            <a:xfrm>
              <a:off x="3388312" y="378819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54" name="Google Shape;5454;p19"/>
            <p:cNvSpPr/>
            <p:nvPr/>
          </p:nvSpPr>
          <p:spPr>
            <a:xfrm>
              <a:off x="3375341" y="3765221"/>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55" name="Google Shape;5455;p19"/>
            <p:cNvSpPr/>
            <p:nvPr/>
          </p:nvSpPr>
          <p:spPr>
            <a:xfrm>
              <a:off x="3388312" y="395606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56" name="Google Shape;5456;p19"/>
            <p:cNvSpPr/>
            <p:nvPr/>
          </p:nvSpPr>
          <p:spPr>
            <a:xfrm>
              <a:off x="3378337" y="3934080"/>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57" name="Google Shape;5457;p19"/>
            <p:cNvSpPr/>
            <p:nvPr/>
          </p:nvSpPr>
          <p:spPr>
            <a:xfrm>
              <a:off x="3365336" y="3962058"/>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58" name="Google Shape;5458;p19"/>
            <p:cNvSpPr/>
            <p:nvPr/>
          </p:nvSpPr>
          <p:spPr>
            <a:xfrm>
              <a:off x="3565198" y="3891124"/>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59" name="Google Shape;5459;p19"/>
            <p:cNvSpPr/>
            <p:nvPr/>
          </p:nvSpPr>
          <p:spPr>
            <a:xfrm>
              <a:off x="3559177" y="3918084"/>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60" name="Google Shape;5460;p19"/>
            <p:cNvSpPr/>
            <p:nvPr/>
          </p:nvSpPr>
          <p:spPr>
            <a:xfrm>
              <a:off x="3545188" y="3899092"/>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61" name="Google Shape;5461;p19"/>
            <p:cNvSpPr/>
            <p:nvPr/>
          </p:nvSpPr>
          <p:spPr>
            <a:xfrm>
              <a:off x="3471258" y="3618320"/>
              <a:ext cx="15009" cy="11024"/>
            </a:xfrm>
            <a:custGeom>
              <a:avLst/>
              <a:gdLst/>
              <a:ahLst/>
              <a:cxnLst/>
              <a:rect l="l" t="t" r="r" b="b"/>
              <a:pathLst>
                <a:path w="501" h="368" extrusionOk="0">
                  <a:moveTo>
                    <a:pt x="234" y="1"/>
                  </a:moveTo>
                  <a:cubicBezTo>
                    <a:pt x="1" y="1"/>
                    <a:pt x="1" y="367"/>
                    <a:pt x="234" y="367"/>
                  </a:cubicBezTo>
                  <a:lnTo>
                    <a:pt x="267" y="367"/>
                  </a:ln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62" name="Google Shape;5462;p19"/>
            <p:cNvSpPr/>
            <p:nvPr/>
          </p:nvSpPr>
          <p:spPr>
            <a:xfrm>
              <a:off x="3460265" y="3646298"/>
              <a:ext cx="15009" cy="11024"/>
            </a:xfrm>
            <a:custGeom>
              <a:avLst/>
              <a:gdLst/>
              <a:ahLst/>
              <a:cxnLst/>
              <a:rect l="l" t="t" r="r" b="b"/>
              <a:pathLst>
                <a:path w="501" h="368" extrusionOk="0">
                  <a:moveTo>
                    <a:pt x="267" y="1"/>
                  </a:moveTo>
                  <a:cubicBezTo>
                    <a:pt x="1" y="1"/>
                    <a:pt x="1" y="367"/>
                    <a:pt x="267" y="367"/>
                  </a:cubicBez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63" name="Google Shape;5463;p19"/>
            <p:cNvSpPr/>
            <p:nvPr/>
          </p:nvSpPr>
          <p:spPr>
            <a:xfrm>
              <a:off x="3445287" y="3621315"/>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64" name="Google Shape;5464;p19"/>
            <p:cNvSpPr/>
            <p:nvPr/>
          </p:nvSpPr>
          <p:spPr>
            <a:xfrm>
              <a:off x="3662104"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65" name="Google Shape;5465;p19"/>
            <p:cNvSpPr/>
            <p:nvPr/>
          </p:nvSpPr>
          <p:spPr>
            <a:xfrm>
              <a:off x="3649133" y="3808177"/>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66" name="Google Shape;5466;p19"/>
            <p:cNvSpPr/>
            <p:nvPr/>
          </p:nvSpPr>
          <p:spPr>
            <a:xfrm>
              <a:off x="3640116"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467" name="Google Shape;5467;p19"/>
          <p:cNvGrpSpPr/>
          <p:nvPr/>
        </p:nvGrpSpPr>
        <p:grpSpPr>
          <a:xfrm rot="10800000" flipH="1">
            <a:off x="-295042" y="-248785"/>
            <a:ext cx="2000314" cy="1947369"/>
            <a:chOff x="-181020" y="4253777"/>
            <a:chExt cx="1117161" cy="1087511"/>
          </a:xfrm>
        </p:grpSpPr>
        <p:sp>
          <p:nvSpPr>
            <p:cNvPr id="5468" name="Google Shape;5468;p19"/>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69" name="Google Shape;5469;p19"/>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70" name="Google Shape;5470;p19"/>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71" name="Google Shape;5471;p19"/>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72" name="Google Shape;5472;p19"/>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73" name="Google Shape;5473;p19"/>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74" name="Google Shape;5474;p19"/>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75" name="Google Shape;5475;p19"/>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76" name="Google Shape;5476;p19"/>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77" name="Google Shape;5477;p19"/>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78" name="Google Shape;5478;p19"/>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79" name="Google Shape;5479;p19"/>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80" name="Google Shape;5480;p19"/>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81" name="Google Shape;5481;p19"/>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482" name="Google Shape;5482;p19"/>
          <p:cNvGrpSpPr/>
          <p:nvPr/>
        </p:nvGrpSpPr>
        <p:grpSpPr>
          <a:xfrm rot="10800000" flipH="1">
            <a:off x="-342270" y="245521"/>
            <a:ext cx="1583038" cy="2123636"/>
            <a:chOff x="-168050" y="4195214"/>
            <a:chExt cx="719519" cy="965231"/>
          </a:xfrm>
        </p:grpSpPr>
        <p:sp>
          <p:nvSpPr>
            <p:cNvPr id="5483" name="Google Shape;5483;p19"/>
            <p:cNvSpPr/>
            <p:nvPr/>
          </p:nvSpPr>
          <p:spPr>
            <a:xfrm>
              <a:off x="-168050" y="4195214"/>
              <a:ext cx="719519" cy="965231"/>
            </a:xfrm>
            <a:custGeom>
              <a:avLst/>
              <a:gdLst/>
              <a:ahLst/>
              <a:cxnLst/>
              <a:rect l="l" t="t" r="r" b="b"/>
              <a:pathLst>
                <a:path w="24018" h="32220" extrusionOk="0">
                  <a:moveTo>
                    <a:pt x="11911" y="0"/>
                  </a:moveTo>
                  <a:cubicBezTo>
                    <a:pt x="10245" y="0"/>
                    <a:pt x="8091" y="4375"/>
                    <a:pt x="6872" y="6468"/>
                  </a:cubicBezTo>
                  <a:cubicBezTo>
                    <a:pt x="5371" y="9236"/>
                    <a:pt x="3870" y="12138"/>
                    <a:pt x="2936" y="15174"/>
                  </a:cubicBezTo>
                  <a:cubicBezTo>
                    <a:pt x="1669" y="19377"/>
                    <a:pt x="1" y="26282"/>
                    <a:pt x="701" y="30718"/>
                  </a:cubicBezTo>
                  <a:lnTo>
                    <a:pt x="1502" y="32219"/>
                  </a:lnTo>
                  <a:cubicBezTo>
                    <a:pt x="1635" y="29084"/>
                    <a:pt x="4204" y="26182"/>
                    <a:pt x="6305" y="24314"/>
                  </a:cubicBezTo>
                  <a:cubicBezTo>
                    <a:pt x="11175" y="20111"/>
                    <a:pt x="17146" y="17542"/>
                    <a:pt x="21550" y="12639"/>
                  </a:cubicBezTo>
                  <a:cubicBezTo>
                    <a:pt x="22383" y="11705"/>
                    <a:pt x="24018" y="9503"/>
                    <a:pt x="21683" y="9136"/>
                  </a:cubicBezTo>
                  <a:cubicBezTo>
                    <a:pt x="21615" y="9124"/>
                    <a:pt x="21544" y="9118"/>
                    <a:pt x="21471" y="9118"/>
                  </a:cubicBezTo>
                  <a:cubicBezTo>
                    <a:pt x="20146" y="9118"/>
                    <a:pt x="18032" y="11041"/>
                    <a:pt x="17146" y="11705"/>
                  </a:cubicBezTo>
                  <a:cubicBezTo>
                    <a:pt x="13644" y="14507"/>
                    <a:pt x="10842" y="18710"/>
                    <a:pt x="6872" y="20811"/>
                  </a:cubicBezTo>
                  <a:cubicBezTo>
                    <a:pt x="7239" y="20211"/>
                    <a:pt x="7706" y="19644"/>
                    <a:pt x="8040" y="19043"/>
                  </a:cubicBezTo>
                  <a:cubicBezTo>
                    <a:pt x="10141" y="16275"/>
                    <a:pt x="12109" y="13339"/>
                    <a:pt x="14211" y="10437"/>
                  </a:cubicBezTo>
                  <a:cubicBezTo>
                    <a:pt x="15378" y="8903"/>
                    <a:pt x="16446" y="7168"/>
                    <a:pt x="17613" y="5534"/>
                  </a:cubicBezTo>
                  <a:cubicBezTo>
                    <a:pt x="18303" y="4441"/>
                    <a:pt x="19265" y="2978"/>
                    <a:pt x="18025" y="2978"/>
                  </a:cubicBezTo>
                  <a:cubicBezTo>
                    <a:pt x="17826" y="2978"/>
                    <a:pt x="17569" y="3015"/>
                    <a:pt x="17246" y="3098"/>
                  </a:cubicBezTo>
                  <a:cubicBezTo>
                    <a:pt x="14911" y="3565"/>
                    <a:pt x="12576" y="7635"/>
                    <a:pt x="11309" y="9503"/>
                  </a:cubicBezTo>
                  <a:cubicBezTo>
                    <a:pt x="9541" y="12305"/>
                    <a:pt x="6372" y="16575"/>
                    <a:pt x="4537" y="19077"/>
                  </a:cubicBezTo>
                  <a:cubicBezTo>
                    <a:pt x="5371" y="16041"/>
                    <a:pt x="6872" y="13106"/>
                    <a:pt x="8173" y="10304"/>
                  </a:cubicBezTo>
                  <a:cubicBezTo>
                    <a:pt x="9074" y="8469"/>
                    <a:pt x="14111" y="1697"/>
                    <a:pt x="12243" y="63"/>
                  </a:cubicBezTo>
                  <a:cubicBezTo>
                    <a:pt x="12135" y="21"/>
                    <a:pt x="12024" y="0"/>
                    <a:pt x="11911"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84" name="Google Shape;5484;p19"/>
            <p:cNvSpPr/>
            <p:nvPr/>
          </p:nvSpPr>
          <p:spPr>
            <a:xfrm>
              <a:off x="-69107" y="4860584"/>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85" name="Google Shape;5485;p19"/>
            <p:cNvSpPr/>
            <p:nvPr/>
          </p:nvSpPr>
          <p:spPr>
            <a:xfrm>
              <a:off x="-32142" y="4784647"/>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86" name="Google Shape;5486;p19"/>
            <p:cNvSpPr/>
            <p:nvPr/>
          </p:nvSpPr>
          <p:spPr>
            <a:xfrm>
              <a:off x="16805" y="4768651"/>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87" name="Google Shape;5487;p19"/>
            <p:cNvSpPr/>
            <p:nvPr/>
          </p:nvSpPr>
          <p:spPr>
            <a:xfrm>
              <a:off x="58772" y="4690707"/>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88" name="Google Shape;5488;p19"/>
            <p:cNvSpPr/>
            <p:nvPr/>
          </p:nvSpPr>
          <p:spPr>
            <a:xfrm>
              <a:off x="100740" y="4671715"/>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89" name="Google Shape;5489;p19"/>
            <p:cNvSpPr/>
            <p:nvPr/>
          </p:nvSpPr>
          <p:spPr>
            <a:xfrm>
              <a:off x="111733" y="459877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90" name="Google Shape;5490;p19"/>
            <p:cNvSpPr/>
            <p:nvPr/>
          </p:nvSpPr>
          <p:spPr>
            <a:xfrm>
              <a:off x="158703" y="4582777"/>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91" name="Google Shape;5491;p19"/>
            <p:cNvSpPr/>
            <p:nvPr/>
          </p:nvSpPr>
          <p:spPr>
            <a:xfrm>
              <a:off x="166701" y="4509836"/>
              <a:ext cx="20012" cy="16027"/>
            </a:xfrm>
            <a:custGeom>
              <a:avLst/>
              <a:gdLst/>
              <a:ahLst/>
              <a:cxnLst/>
              <a:rect l="l" t="t" r="r" b="b"/>
              <a:pathLst>
                <a:path w="668" h="535" extrusionOk="0">
                  <a:moveTo>
                    <a:pt x="334" y="1"/>
                  </a:moveTo>
                  <a:cubicBezTo>
                    <a:pt x="0" y="1"/>
                    <a:pt x="0"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92" name="Google Shape;5492;p19"/>
            <p:cNvSpPr/>
            <p:nvPr/>
          </p:nvSpPr>
          <p:spPr>
            <a:xfrm>
              <a:off x="210676" y="4501838"/>
              <a:ext cx="21000" cy="16027"/>
            </a:xfrm>
            <a:custGeom>
              <a:avLst/>
              <a:gdLst/>
              <a:ahLst/>
              <a:cxnLst/>
              <a:rect l="l" t="t" r="r" b="b"/>
              <a:pathLst>
                <a:path w="701" h="535" extrusionOk="0">
                  <a:moveTo>
                    <a:pt x="334" y="1"/>
                  </a:moveTo>
                  <a:cubicBezTo>
                    <a:pt x="0" y="1"/>
                    <a:pt x="0" y="535"/>
                    <a:pt x="334" y="535"/>
                  </a:cubicBezTo>
                  <a:cubicBezTo>
                    <a:pt x="701"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93" name="Google Shape;5493;p19"/>
            <p:cNvSpPr/>
            <p:nvPr/>
          </p:nvSpPr>
          <p:spPr>
            <a:xfrm>
              <a:off x="208669" y="4443904"/>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94" name="Google Shape;5494;p19"/>
            <p:cNvSpPr/>
            <p:nvPr/>
          </p:nvSpPr>
          <p:spPr>
            <a:xfrm>
              <a:off x="260641" y="4433899"/>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95" name="Google Shape;5495;p19"/>
            <p:cNvSpPr/>
            <p:nvPr/>
          </p:nvSpPr>
          <p:spPr>
            <a:xfrm>
              <a:off x="260641" y="437593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96" name="Google Shape;5496;p19"/>
            <p:cNvSpPr/>
            <p:nvPr/>
          </p:nvSpPr>
          <p:spPr>
            <a:xfrm>
              <a:off x="305604" y="437096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97" name="Google Shape;5497;p19"/>
            <p:cNvSpPr/>
            <p:nvPr/>
          </p:nvSpPr>
          <p:spPr>
            <a:xfrm>
              <a:off x="318700" y="430079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98" name="Google Shape;5498;p19"/>
            <p:cNvSpPr/>
            <p:nvPr/>
          </p:nvSpPr>
          <p:spPr>
            <a:xfrm>
              <a:off x="357672" y="4284798"/>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99" name="Google Shape;5499;p19"/>
            <p:cNvSpPr/>
            <p:nvPr/>
          </p:nvSpPr>
          <p:spPr>
            <a:xfrm>
              <a:off x="-1168" y="4870559"/>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00" name="Google Shape;5500;p19"/>
            <p:cNvSpPr/>
            <p:nvPr/>
          </p:nvSpPr>
          <p:spPr>
            <a:xfrm>
              <a:off x="58772" y="4818617"/>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01" name="Google Shape;5501;p19"/>
            <p:cNvSpPr/>
            <p:nvPr/>
          </p:nvSpPr>
          <p:spPr>
            <a:xfrm>
              <a:off x="116736" y="481361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02" name="Google Shape;5502;p19"/>
            <p:cNvSpPr/>
            <p:nvPr/>
          </p:nvSpPr>
          <p:spPr>
            <a:xfrm>
              <a:off x="137734" y="476364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03" name="Google Shape;5503;p19"/>
            <p:cNvSpPr/>
            <p:nvPr/>
          </p:nvSpPr>
          <p:spPr>
            <a:xfrm>
              <a:off x="205673" y="4755650"/>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04" name="Google Shape;5504;p19"/>
            <p:cNvSpPr/>
            <p:nvPr/>
          </p:nvSpPr>
          <p:spPr>
            <a:xfrm>
              <a:off x="213671" y="470568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05" name="Google Shape;5505;p19"/>
            <p:cNvSpPr/>
            <p:nvPr/>
          </p:nvSpPr>
          <p:spPr>
            <a:xfrm>
              <a:off x="268609" y="4700712"/>
              <a:ext cx="20042" cy="15997"/>
            </a:xfrm>
            <a:custGeom>
              <a:avLst/>
              <a:gdLst/>
              <a:ahLst/>
              <a:cxnLst/>
              <a:rect l="l" t="t" r="r" b="b"/>
              <a:pathLst>
                <a:path w="669"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06" name="Google Shape;5506;p19"/>
            <p:cNvSpPr/>
            <p:nvPr/>
          </p:nvSpPr>
          <p:spPr>
            <a:xfrm>
              <a:off x="271605" y="4640741"/>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07" name="Google Shape;5507;p19"/>
            <p:cNvSpPr/>
            <p:nvPr/>
          </p:nvSpPr>
          <p:spPr>
            <a:xfrm>
              <a:off x="328580" y="4650746"/>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08" name="Google Shape;5508;p19"/>
            <p:cNvSpPr/>
            <p:nvPr/>
          </p:nvSpPr>
          <p:spPr>
            <a:xfrm>
              <a:off x="334571" y="4593771"/>
              <a:ext cx="20012" cy="15039"/>
            </a:xfrm>
            <a:custGeom>
              <a:avLst/>
              <a:gdLst/>
              <a:ahLst/>
              <a:cxnLst/>
              <a:rect l="l" t="t" r="r" b="b"/>
              <a:pathLst>
                <a:path w="668" h="502" extrusionOk="0">
                  <a:moveTo>
                    <a:pt x="334" y="1"/>
                  </a:moveTo>
                  <a:cubicBezTo>
                    <a:pt x="0" y="1"/>
                    <a:pt x="0"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09" name="Google Shape;5509;p19"/>
            <p:cNvSpPr/>
            <p:nvPr/>
          </p:nvSpPr>
          <p:spPr>
            <a:xfrm>
              <a:off x="394511" y="4595778"/>
              <a:ext cx="20042" cy="16027"/>
            </a:xfrm>
            <a:custGeom>
              <a:avLst/>
              <a:gdLst/>
              <a:ahLst/>
              <a:cxnLst/>
              <a:rect l="l" t="t" r="r" b="b"/>
              <a:pathLst>
                <a:path w="669"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10" name="Google Shape;5510;p19"/>
            <p:cNvSpPr/>
            <p:nvPr/>
          </p:nvSpPr>
          <p:spPr>
            <a:xfrm>
              <a:off x="386543" y="4538833"/>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11" name="Google Shape;5511;p19"/>
            <p:cNvSpPr/>
            <p:nvPr/>
          </p:nvSpPr>
          <p:spPr>
            <a:xfrm>
              <a:off x="441481" y="4553811"/>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12" name="Google Shape;5512;p19"/>
            <p:cNvSpPr/>
            <p:nvPr/>
          </p:nvSpPr>
          <p:spPr>
            <a:xfrm>
              <a:off x="465476" y="4493870"/>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13" name="Google Shape;5513;p19"/>
            <p:cNvSpPr/>
            <p:nvPr/>
          </p:nvSpPr>
          <p:spPr>
            <a:xfrm>
              <a:off x="-59132" y="4711676"/>
              <a:ext cx="21030" cy="15039"/>
            </a:xfrm>
            <a:custGeom>
              <a:avLst/>
              <a:gdLst/>
              <a:ahLst/>
              <a:cxnLst/>
              <a:rect l="l" t="t" r="r" b="b"/>
              <a:pathLst>
                <a:path w="702" h="502" extrusionOk="0">
                  <a:moveTo>
                    <a:pt x="368" y="1"/>
                  </a:moveTo>
                  <a:cubicBezTo>
                    <a:pt x="1" y="1"/>
                    <a:pt x="1" y="501"/>
                    <a:pt x="368" y="501"/>
                  </a:cubicBezTo>
                  <a:cubicBezTo>
                    <a:pt x="701" y="501"/>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14" name="Google Shape;5514;p19"/>
            <p:cNvSpPr/>
            <p:nvPr/>
          </p:nvSpPr>
          <p:spPr>
            <a:xfrm>
              <a:off x="-64135" y="4637746"/>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15" name="Google Shape;5515;p19"/>
            <p:cNvSpPr/>
            <p:nvPr/>
          </p:nvSpPr>
          <p:spPr>
            <a:xfrm>
              <a:off x="-14169" y="4616777"/>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16" name="Google Shape;5516;p19"/>
            <p:cNvSpPr/>
            <p:nvPr/>
          </p:nvSpPr>
          <p:spPr>
            <a:xfrm>
              <a:off x="-25163" y="4543805"/>
              <a:ext cx="21030" cy="16027"/>
            </a:xfrm>
            <a:custGeom>
              <a:avLst/>
              <a:gdLst/>
              <a:ahLst/>
              <a:cxnLst/>
              <a:rect l="l" t="t" r="r" b="b"/>
              <a:pathLst>
                <a:path w="702" h="535" extrusionOk="0">
                  <a:moveTo>
                    <a:pt x="368" y="1"/>
                  </a:moveTo>
                  <a:cubicBezTo>
                    <a:pt x="1" y="1"/>
                    <a:pt x="1" y="535"/>
                    <a:pt x="368" y="535"/>
                  </a:cubicBezTo>
                  <a:cubicBezTo>
                    <a:pt x="701" y="535"/>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17" name="Google Shape;5517;p19"/>
            <p:cNvSpPr/>
            <p:nvPr/>
          </p:nvSpPr>
          <p:spPr>
            <a:xfrm>
              <a:off x="24803" y="4522837"/>
              <a:ext cx="21030" cy="16027"/>
            </a:xfrm>
            <a:custGeom>
              <a:avLst/>
              <a:gdLst/>
              <a:ahLst/>
              <a:cxnLst/>
              <a:rect l="l" t="t" r="r" b="b"/>
              <a:pathLst>
                <a:path w="702" h="535"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18" name="Google Shape;5518;p19"/>
            <p:cNvSpPr/>
            <p:nvPr/>
          </p:nvSpPr>
          <p:spPr>
            <a:xfrm>
              <a:off x="11832" y="4462866"/>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19" name="Google Shape;5519;p19"/>
            <p:cNvSpPr/>
            <p:nvPr/>
          </p:nvSpPr>
          <p:spPr>
            <a:xfrm>
              <a:off x="66770" y="444390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20" name="Google Shape;5520;p19"/>
            <p:cNvSpPr/>
            <p:nvPr/>
          </p:nvSpPr>
          <p:spPr>
            <a:xfrm>
              <a:off x="56795" y="438093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21" name="Google Shape;5521;p19"/>
            <p:cNvSpPr/>
            <p:nvPr/>
          </p:nvSpPr>
          <p:spPr>
            <a:xfrm>
              <a:off x="106761" y="437893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22" name="Google Shape;5522;p19"/>
            <p:cNvSpPr/>
            <p:nvPr/>
          </p:nvSpPr>
          <p:spPr>
            <a:xfrm>
              <a:off x="103860" y="4287794"/>
              <a:ext cx="20042" cy="15039"/>
            </a:xfrm>
            <a:custGeom>
              <a:avLst/>
              <a:gdLst/>
              <a:ahLst/>
              <a:cxnLst/>
              <a:rect l="l" t="t" r="r" b="b"/>
              <a:pathLst>
                <a:path w="669" h="502" extrusionOk="0">
                  <a:moveTo>
                    <a:pt x="335" y="1"/>
                  </a:moveTo>
                  <a:cubicBezTo>
                    <a:pt x="1" y="1"/>
                    <a:pt x="1" y="501"/>
                    <a:pt x="335" y="501"/>
                  </a:cubicBezTo>
                  <a:cubicBezTo>
                    <a:pt x="668" y="501"/>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23" name="Google Shape;5523;p19"/>
            <p:cNvSpPr/>
            <p:nvPr/>
          </p:nvSpPr>
          <p:spPr>
            <a:xfrm>
              <a:off x="155833" y="4281803"/>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24" name="Google Shape;5524;p19"/>
            <p:cNvSpPr/>
            <p:nvPr/>
          </p:nvSpPr>
          <p:spPr>
            <a:xfrm>
              <a:off x="168833" y="4208861"/>
              <a:ext cx="21000" cy="16027"/>
            </a:xfrm>
            <a:custGeom>
              <a:avLst/>
              <a:gdLst/>
              <a:ahLst/>
              <a:cxnLst/>
              <a:rect l="l" t="t" r="r" b="b"/>
              <a:pathLst>
                <a:path w="701" h="535" extrusionOk="0">
                  <a:moveTo>
                    <a:pt x="367" y="1"/>
                  </a:moveTo>
                  <a:cubicBezTo>
                    <a:pt x="0" y="1"/>
                    <a:pt x="0"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25" name="Google Shape;5525;p19"/>
            <p:cNvSpPr/>
            <p:nvPr/>
          </p:nvSpPr>
          <p:spPr>
            <a:xfrm>
              <a:off x="-80101" y="4766644"/>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26" name="Google Shape;5526;p19"/>
            <p:cNvSpPr/>
            <p:nvPr/>
          </p:nvSpPr>
          <p:spPr>
            <a:xfrm>
              <a:off x="-59132" y="4928523"/>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27" name="Google Shape;5527;p19"/>
            <p:cNvSpPr/>
            <p:nvPr/>
          </p:nvSpPr>
          <p:spPr>
            <a:xfrm>
              <a:off x="-129078" y="4897549"/>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28" name="Google Shape;5528;p19"/>
            <p:cNvSpPr/>
            <p:nvPr/>
          </p:nvSpPr>
          <p:spPr>
            <a:xfrm>
              <a:off x="-108079" y="497549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29" name="Google Shape;5529;p19"/>
            <p:cNvSpPr/>
            <p:nvPr/>
          </p:nvSpPr>
          <p:spPr>
            <a:xfrm>
              <a:off x="-135069" y="5004460"/>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530" name="Google Shape;5530;p19"/>
          <p:cNvGrpSpPr/>
          <p:nvPr/>
        </p:nvGrpSpPr>
        <p:grpSpPr>
          <a:xfrm rot="10800000" flipH="1">
            <a:off x="10565116" y="5614395"/>
            <a:ext cx="1489000" cy="1527017"/>
            <a:chOff x="7973149" y="-201092"/>
            <a:chExt cx="1116750" cy="1145263"/>
          </a:xfrm>
        </p:grpSpPr>
        <p:sp>
          <p:nvSpPr>
            <p:cNvPr id="5531" name="Google Shape;5531;p19"/>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32" name="Google Shape;5532;p19"/>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33" name="Google Shape;5533;p19"/>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34" name="Google Shape;5534;p19"/>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35" name="Google Shape;5535;p19"/>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36" name="Google Shape;5536;p19"/>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37" name="Google Shape;5537;p19"/>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38" name="Google Shape;5538;p19"/>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39" name="Google Shape;5539;p19"/>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40" name="Google Shape;5540;p19"/>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41" name="Google Shape;5541;p19"/>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42" name="Google Shape;5542;p19"/>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43" name="Google Shape;5543;p19"/>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44" name="Google Shape;5544;p19"/>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45" name="Google Shape;5545;p19"/>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46" name="Google Shape;5546;p19"/>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47" name="Google Shape;5547;p19"/>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48" name="Google Shape;5548;p19"/>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49" name="Google Shape;5549;p19"/>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50" name="Google Shape;5550;p19"/>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51" name="Google Shape;5551;p19"/>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52" name="Google Shape;5552;p19"/>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53" name="Google Shape;5553;p19"/>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54" name="Google Shape;5554;p19"/>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55" name="Google Shape;5555;p19"/>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56" name="Google Shape;5556;p19"/>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57" name="Google Shape;5557;p19"/>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58" name="Google Shape;5558;p19"/>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59" name="Google Shape;5559;p19"/>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60" name="Google Shape;5560;p19"/>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61" name="Google Shape;5561;p19"/>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62" name="Google Shape;5562;p19"/>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63" name="Google Shape;5563;p19"/>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64" name="Google Shape;5564;p19"/>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65" name="Google Shape;5565;p19"/>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66" name="Google Shape;5566;p19"/>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67" name="Google Shape;5567;p19"/>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68" name="Google Shape;5568;p19"/>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69" name="Google Shape;5569;p19"/>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70" name="Google Shape;5570;p19"/>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71" name="Google Shape;5571;p19"/>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72" name="Google Shape;5572;p19"/>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73" name="Google Shape;5573;p19"/>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74" name="Google Shape;5574;p19"/>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75" name="Google Shape;5575;p19"/>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76" name="Google Shape;5576;p19"/>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77" name="Google Shape;5577;p19"/>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78" name="Google Shape;5578;p19"/>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79" name="Google Shape;5579;p19"/>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80" name="Google Shape;5580;p19"/>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81" name="Google Shape;5581;p19"/>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82" name="Google Shape;5582;p19"/>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83" name="Google Shape;5583;p19"/>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84" name="Google Shape;5584;p19"/>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85" name="Google Shape;5585;p19"/>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86" name="Google Shape;5586;p19"/>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87" name="Google Shape;5587;p19"/>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88" name="Google Shape;5588;p19"/>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89" name="Google Shape;5589;p19"/>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90" name="Google Shape;5590;p19"/>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91" name="Google Shape;5591;p19"/>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592" name="Google Shape;5592;p19"/>
          <p:cNvGrpSpPr/>
          <p:nvPr/>
        </p:nvGrpSpPr>
        <p:grpSpPr>
          <a:xfrm rot="-5400000">
            <a:off x="7416710" y="6041311"/>
            <a:ext cx="1342667" cy="1122328"/>
            <a:chOff x="3579657" y="4246288"/>
            <a:chExt cx="1007000" cy="841746"/>
          </a:xfrm>
        </p:grpSpPr>
        <p:sp>
          <p:nvSpPr>
            <p:cNvPr id="5593" name="Google Shape;5593;p19"/>
            <p:cNvSpPr/>
            <p:nvPr/>
          </p:nvSpPr>
          <p:spPr>
            <a:xfrm>
              <a:off x="4009156" y="4502305"/>
              <a:ext cx="66985" cy="52006"/>
            </a:xfrm>
            <a:custGeom>
              <a:avLst/>
              <a:gdLst/>
              <a:ahLst/>
              <a:cxnLst/>
              <a:rect l="l" t="t" r="r" b="b"/>
              <a:pathLst>
                <a:path w="2236" h="1736" extrusionOk="0">
                  <a:moveTo>
                    <a:pt x="1101" y="1"/>
                  </a:moveTo>
                  <a:cubicBezTo>
                    <a:pt x="0" y="1"/>
                    <a:pt x="0" y="1736"/>
                    <a:pt x="1101" y="1736"/>
                  </a:cubicBezTo>
                  <a:cubicBezTo>
                    <a:pt x="2235" y="1736"/>
                    <a:pt x="2235" y="1"/>
                    <a:pt x="11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94" name="Google Shape;5594;p19"/>
            <p:cNvSpPr/>
            <p:nvPr/>
          </p:nvSpPr>
          <p:spPr>
            <a:xfrm>
              <a:off x="4169028" y="4467347"/>
              <a:ext cx="67974" cy="52006"/>
            </a:xfrm>
            <a:custGeom>
              <a:avLst/>
              <a:gdLst/>
              <a:ahLst/>
              <a:cxnLst/>
              <a:rect l="l" t="t" r="r" b="b"/>
              <a:pathLst>
                <a:path w="2269" h="1736" extrusionOk="0">
                  <a:moveTo>
                    <a:pt x="1134" y="0"/>
                  </a:moveTo>
                  <a:cubicBezTo>
                    <a:pt x="0" y="0"/>
                    <a:pt x="0" y="1735"/>
                    <a:pt x="1134" y="1735"/>
                  </a:cubicBezTo>
                  <a:cubicBezTo>
                    <a:pt x="2269" y="1735"/>
                    <a:pt x="2269" y="0"/>
                    <a:pt x="11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95" name="Google Shape;5595;p19"/>
            <p:cNvSpPr/>
            <p:nvPr/>
          </p:nvSpPr>
          <p:spPr>
            <a:xfrm>
              <a:off x="4273931" y="4614248"/>
              <a:ext cx="68004" cy="51976"/>
            </a:xfrm>
            <a:custGeom>
              <a:avLst/>
              <a:gdLst/>
              <a:ahLst/>
              <a:cxnLst/>
              <a:rect l="l" t="t" r="r" b="b"/>
              <a:pathLst>
                <a:path w="2270" h="1735" extrusionOk="0">
                  <a:moveTo>
                    <a:pt x="1135" y="0"/>
                  </a:moveTo>
                  <a:cubicBezTo>
                    <a:pt x="1" y="0"/>
                    <a:pt x="1" y="1735"/>
                    <a:pt x="1135" y="1735"/>
                  </a:cubicBezTo>
                  <a:cubicBezTo>
                    <a:pt x="2269" y="1735"/>
                    <a:pt x="2269" y="0"/>
                    <a:pt x="11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96" name="Google Shape;5596;p19"/>
            <p:cNvSpPr/>
            <p:nvPr/>
          </p:nvSpPr>
          <p:spPr>
            <a:xfrm>
              <a:off x="4434821" y="4579260"/>
              <a:ext cx="67974" cy="52006"/>
            </a:xfrm>
            <a:custGeom>
              <a:avLst/>
              <a:gdLst/>
              <a:ahLst/>
              <a:cxnLst/>
              <a:rect l="l" t="t" r="r" b="b"/>
              <a:pathLst>
                <a:path w="2269" h="1736" extrusionOk="0">
                  <a:moveTo>
                    <a:pt x="1134" y="0"/>
                  </a:moveTo>
                  <a:cubicBezTo>
                    <a:pt x="0" y="0"/>
                    <a:pt x="0" y="1735"/>
                    <a:pt x="1134" y="1735"/>
                  </a:cubicBezTo>
                  <a:cubicBezTo>
                    <a:pt x="2269" y="1735"/>
                    <a:pt x="2269" y="0"/>
                    <a:pt x="11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97" name="Google Shape;5597;p19"/>
            <p:cNvSpPr/>
            <p:nvPr/>
          </p:nvSpPr>
          <p:spPr>
            <a:xfrm>
              <a:off x="4483768" y="4719152"/>
              <a:ext cx="68004" cy="52006"/>
            </a:xfrm>
            <a:custGeom>
              <a:avLst/>
              <a:gdLst/>
              <a:ahLst/>
              <a:cxnLst/>
              <a:rect l="l" t="t" r="r" b="b"/>
              <a:pathLst>
                <a:path w="2270" h="1736" extrusionOk="0">
                  <a:moveTo>
                    <a:pt x="1135" y="1"/>
                  </a:moveTo>
                  <a:cubicBezTo>
                    <a:pt x="1" y="1"/>
                    <a:pt x="1" y="1735"/>
                    <a:pt x="1135" y="1735"/>
                  </a:cubicBezTo>
                  <a:cubicBezTo>
                    <a:pt x="2269" y="1735"/>
                    <a:pt x="2269" y="1"/>
                    <a:pt x="11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98" name="Google Shape;5598;p19"/>
            <p:cNvSpPr/>
            <p:nvPr/>
          </p:nvSpPr>
          <p:spPr>
            <a:xfrm>
              <a:off x="3682270" y="4246288"/>
              <a:ext cx="904387" cy="841746"/>
            </a:xfrm>
            <a:custGeom>
              <a:avLst/>
              <a:gdLst/>
              <a:ahLst/>
              <a:cxnLst/>
              <a:rect l="l" t="t" r="r" b="b"/>
              <a:pathLst>
                <a:path w="30189" h="28098" extrusionOk="0">
                  <a:moveTo>
                    <a:pt x="27654" y="1"/>
                  </a:moveTo>
                  <a:lnTo>
                    <a:pt x="27654" y="1"/>
                  </a:lnTo>
                  <a:cubicBezTo>
                    <a:pt x="22517" y="368"/>
                    <a:pt x="16379" y="1468"/>
                    <a:pt x="12977" y="5138"/>
                  </a:cubicBezTo>
                  <a:cubicBezTo>
                    <a:pt x="11642" y="3870"/>
                    <a:pt x="10875" y="2069"/>
                    <a:pt x="9741" y="768"/>
                  </a:cubicBezTo>
                  <a:cubicBezTo>
                    <a:pt x="6505" y="4404"/>
                    <a:pt x="4904" y="7506"/>
                    <a:pt x="4304" y="12309"/>
                  </a:cubicBezTo>
                  <a:cubicBezTo>
                    <a:pt x="3070" y="11976"/>
                    <a:pt x="2636" y="11209"/>
                    <a:pt x="668" y="9841"/>
                  </a:cubicBezTo>
                  <a:lnTo>
                    <a:pt x="668" y="9841"/>
                  </a:lnTo>
                  <a:cubicBezTo>
                    <a:pt x="1" y="13377"/>
                    <a:pt x="1735" y="19248"/>
                    <a:pt x="7306" y="23851"/>
                  </a:cubicBezTo>
                  <a:cubicBezTo>
                    <a:pt x="9275" y="26312"/>
                    <a:pt x="13384" y="28098"/>
                    <a:pt x="16996" y="28098"/>
                  </a:cubicBezTo>
                  <a:cubicBezTo>
                    <a:pt x="18525" y="28098"/>
                    <a:pt x="19965" y="27778"/>
                    <a:pt x="21116" y="27053"/>
                  </a:cubicBezTo>
                  <a:cubicBezTo>
                    <a:pt x="20182" y="25953"/>
                    <a:pt x="18814" y="25152"/>
                    <a:pt x="17680" y="24218"/>
                  </a:cubicBezTo>
                  <a:cubicBezTo>
                    <a:pt x="22850" y="23184"/>
                    <a:pt x="28488" y="21516"/>
                    <a:pt x="30189" y="16079"/>
                  </a:cubicBezTo>
                  <a:cubicBezTo>
                    <a:pt x="28955" y="15745"/>
                    <a:pt x="27387" y="15645"/>
                    <a:pt x="26286" y="14911"/>
                  </a:cubicBezTo>
                  <a:cubicBezTo>
                    <a:pt x="28354" y="10842"/>
                    <a:pt x="28988" y="4671"/>
                    <a:pt x="276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99" name="Google Shape;5599;p19"/>
            <p:cNvSpPr/>
            <p:nvPr/>
          </p:nvSpPr>
          <p:spPr>
            <a:xfrm>
              <a:off x="3579657" y="4381465"/>
              <a:ext cx="817960" cy="704930"/>
            </a:xfrm>
            <a:custGeom>
              <a:avLst/>
              <a:gdLst/>
              <a:ahLst/>
              <a:cxnLst/>
              <a:rect l="l" t="t" r="r" b="b"/>
              <a:pathLst>
                <a:path w="27304" h="23531" extrusionOk="0">
                  <a:moveTo>
                    <a:pt x="26708" y="0"/>
                  </a:moveTo>
                  <a:cubicBezTo>
                    <a:pt x="26616" y="0"/>
                    <a:pt x="26524" y="39"/>
                    <a:pt x="26447" y="132"/>
                  </a:cubicBezTo>
                  <a:cubicBezTo>
                    <a:pt x="20676" y="7137"/>
                    <a:pt x="15372" y="15076"/>
                    <a:pt x="7500" y="19846"/>
                  </a:cubicBezTo>
                  <a:cubicBezTo>
                    <a:pt x="5298" y="21181"/>
                    <a:pt x="2963" y="22181"/>
                    <a:pt x="495" y="22715"/>
                  </a:cubicBezTo>
                  <a:cubicBezTo>
                    <a:pt x="1" y="22808"/>
                    <a:pt x="164" y="23530"/>
                    <a:pt x="589" y="23530"/>
                  </a:cubicBezTo>
                  <a:cubicBezTo>
                    <a:pt x="623" y="23530"/>
                    <a:pt x="658" y="23525"/>
                    <a:pt x="695" y="23516"/>
                  </a:cubicBezTo>
                  <a:cubicBezTo>
                    <a:pt x="9935" y="21514"/>
                    <a:pt x="16606" y="13709"/>
                    <a:pt x="22244" y="6704"/>
                  </a:cubicBezTo>
                  <a:cubicBezTo>
                    <a:pt x="23845" y="4702"/>
                    <a:pt x="25413" y="2701"/>
                    <a:pt x="27047" y="733"/>
                  </a:cubicBezTo>
                  <a:cubicBezTo>
                    <a:pt x="27303" y="425"/>
                    <a:pt x="27009" y="0"/>
                    <a:pt x="26708"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00" name="Google Shape;5600;p19"/>
            <p:cNvSpPr/>
            <p:nvPr/>
          </p:nvSpPr>
          <p:spPr>
            <a:xfrm>
              <a:off x="4189966" y="4386347"/>
              <a:ext cx="263776" cy="238072"/>
            </a:xfrm>
            <a:custGeom>
              <a:avLst/>
              <a:gdLst/>
              <a:ahLst/>
              <a:cxnLst/>
              <a:rect l="l" t="t" r="r" b="b"/>
              <a:pathLst>
                <a:path w="8805" h="7947" extrusionOk="0">
                  <a:moveTo>
                    <a:pt x="1751" y="1"/>
                  </a:moveTo>
                  <a:cubicBezTo>
                    <a:pt x="1591" y="1"/>
                    <a:pt x="1442" y="92"/>
                    <a:pt x="1403" y="303"/>
                  </a:cubicBezTo>
                  <a:cubicBezTo>
                    <a:pt x="936" y="2671"/>
                    <a:pt x="1103" y="5173"/>
                    <a:pt x="135" y="7441"/>
                  </a:cubicBezTo>
                  <a:cubicBezTo>
                    <a:pt x="1" y="7737"/>
                    <a:pt x="300" y="7946"/>
                    <a:pt x="578" y="7946"/>
                  </a:cubicBezTo>
                  <a:cubicBezTo>
                    <a:pt x="645" y="7946"/>
                    <a:pt x="711" y="7934"/>
                    <a:pt x="769" y="7908"/>
                  </a:cubicBezTo>
                  <a:cubicBezTo>
                    <a:pt x="3237" y="6774"/>
                    <a:pt x="6039" y="6407"/>
                    <a:pt x="8408" y="4939"/>
                  </a:cubicBezTo>
                  <a:cubicBezTo>
                    <a:pt x="8805" y="4713"/>
                    <a:pt x="8551" y="4148"/>
                    <a:pt x="8199" y="4148"/>
                  </a:cubicBezTo>
                  <a:cubicBezTo>
                    <a:pt x="8137" y="4148"/>
                    <a:pt x="8072" y="4166"/>
                    <a:pt x="8008" y="4206"/>
                  </a:cubicBezTo>
                  <a:cubicBezTo>
                    <a:pt x="5925" y="5496"/>
                    <a:pt x="3483" y="5935"/>
                    <a:pt x="1245" y="6816"/>
                  </a:cubicBezTo>
                  <a:lnTo>
                    <a:pt x="1245" y="6816"/>
                  </a:lnTo>
                  <a:cubicBezTo>
                    <a:pt x="1872" y="4766"/>
                    <a:pt x="1794" y="2613"/>
                    <a:pt x="2203" y="536"/>
                  </a:cubicBezTo>
                  <a:cubicBezTo>
                    <a:pt x="2264" y="214"/>
                    <a:pt x="1995" y="1"/>
                    <a:pt x="1751"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01" name="Google Shape;5601;p19"/>
            <p:cNvSpPr/>
            <p:nvPr/>
          </p:nvSpPr>
          <p:spPr>
            <a:xfrm>
              <a:off x="4058343" y="4475345"/>
              <a:ext cx="296190" cy="306345"/>
            </a:xfrm>
            <a:custGeom>
              <a:avLst/>
              <a:gdLst/>
              <a:ahLst/>
              <a:cxnLst/>
              <a:rect l="l" t="t" r="r" b="b"/>
              <a:pathLst>
                <a:path w="9887" h="10226" extrusionOk="0">
                  <a:moveTo>
                    <a:pt x="752" y="0"/>
                  </a:moveTo>
                  <a:cubicBezTo>
                    <a:pt x="543" y="0"/>
                    <a:pt x="343" y="134"/>
                    <a:pt x="360" y="401"/>
                  </a:cubicBezTo>
                  <a:cubicBezTo>
                    <a:pt x="460" y="3503"/>
                    <a:pt x="593" y="6638"/>
                    <a:pt x="59" y="9707"/>
                  </a:cubicBezTo>
                  <a:cubicBezTo>
                    <a:pt x="1" y="9941"/>
                    <a:pt x="173" y="10226"/>
                    <a:pt x="440" y="10226"/>
                  </a:cubicBezTo>
                  <a:cubicBezTo>
                    <a:pt x="478" y="10226"/>
                    <a:pt x="518" y="10220"/>
                    <a:pt x="560" y="10208"/>
                  </a:cubicBezTo>
                  <a:cubicBezTo>
                    <a:pt x="3462" y="9240"/>
                    <a:pt x="6497" y="8940"/>
                    <a:pt x="9433" y="8039"/>
                  </a:cubicBezTo>
                  <a:cubicBezTo>
                    <a:pt x="9886" y="7888"/>
                    <a:pt x="9737" y="7216"/>
                    <a:pt x="9332" y="7216"/>
                  </a:cubicBezTo>
                  <a:cubicBezTo>
                    <a:pt x="9290" y="7216"/>
                    <a:pt x="9246" y="7223"/>
                    <a:pt x="9199" y="7239"/>
                  </a:cubicBezTo>
                  <a:cubicBezTo>
                    <a:pt x="6513" y="8073"/>
                    <a:pt x="3684" y="8392"/>
                    <a:pt x="976" y="9202"/>
                  </a:cubicBezTo>
                  <a:lnTo>
                    <a:pt x="976" y="9202"/>
                  </a:lnTo>
                  <a:cubicBezTo>
                    <a:pt x="1407" y="6292"/>
                    <a:pt x="1286" y="3332"/>
                    <a:pt x="1194" y="401"/>
                  </a:cubicBezTo>
                  <a:cubicBezTo>
                    <a:pt x="1177" y="134"/>
                    <a:pt x="960" y="0"/>
                    <a:pt x="752"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02" name="Google Shape;5602;p19"/>
            <p:cNvSpPr/>
            <p:nvPr/>
          </p:nvSpPr>
          <p:spPr>
            <a:xfrm>
              <a:off x="3910423" y="4490263"/>
              <a:ext cx="447505" cy="405894"/>
            </a:xfrm>
            <a:custGeom>
              <a:avLst/>
              <a:gdLst/>
              <a:ahLst/>
              <a:cxnLst/>
              <a:rect l="l" t="t" r="r" b="b"/>
              <a:pathLst>
                <a:path w="14938" h="13549" extrusionOk="0">
                  <a:moveTo>
                    <a:pt x="513" y="1"/>
                  </a:moveTo>
                  <a:cubicBezTo>
                    <a:pt x="269" y="1"/>
                    <a:pt x="0" y="214"/>
                    <a:pt x="61" y="536"/>
                  </a:cubicBezTo>
                  <a:cubicBezTo>
                    <a:pt x="928" y="4673"/>
                    <a:pt x="861" y="8942"/>
                    <a:pt x="1061" y="13145"/>
                  </a:cubicBezTo>
                  <a:cubicBezTo>
                    <a:pt x="1061" y="13333"/>
                    <a:pt x="1207" y="13549"/>
                    <a:pt x="1444" y="13549"/>
                  </a:cubicBezTo>
                  <a:cubicBezTo>
                    <a:pt x="1461" y="13549"/>
                    <a:pt x="1478" y="13548"/>
                    <a:pt x="1495" y="13546"/>
                  </a:cubicBezTo>
                  <a:cubicBezTo>
                    <a:pt x="3429" y="13364"/>
                    <a:pt x="5378" y="13306"/>
                    <a:pt x="7330" y="13306"/>
                  </a:cubicBezTo>
                  <a:cubicBezTo>
                    <a:pt x="9687" y="13306"/>
                    <a:pt x="12051" y="13391"/>
                    <a:pt x="14404" y="13446"/>
                  </a:cubicBezTo>
                  <a:cubicBezTo>
                    <a:pt x="14938" y="13446"/>
                    <a:pt x="14938" y="12612"/>
                    <a:pt x="14404" y="12612"/>
                  </a:cubicBezTo>
                  <a:cubicBezTo>
                    <a:pt x="12123" y="12541"/>
                    <a:pt x="9832" y="12461"/>
                    <a:pt x="7546" y="12461"/>
                  </a:cubicBezTo>
                  <a:cubicBezTo>
                    <a:pt x="5649" y="12461"/>
                    <a:pt x="3755" y="12516"/>
                    <a:pt x="1874" y="12678"/>
                  </a:cubicBezTo>
                  <a:lnTo>
                    <a:pt x="1874" y="12678"/>
                  </a:lnTo>
                  <a:cubicBezTo>
                    <a:pt x="1699" y="8531"/>
                    <a:pt x="1729" y="4386"/>
                    <a:pt x="861" y="303"/>
                  </a:cubicBezTo>
                  <a:cubicBezTo>
                    <a:pt x="822" y="92"/>
                    <a:pt x="672" y="1"/>
                    <a:pt x="513"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03" name="Google Shape;5603;p19"/>
            <p:cNvSpPr/>
            <p:nvPr/>
          </p:nvSpPr>
          <p:spPr>
            <a:xfrm>
              <a:off x="3830293" y="4714539"/>
              <a:ext cx="315872" cy="302691"/>
            </a:xfrm>
            <a:custGeom>
              <a:avLst/>
              <a:gdLst/>
              <a:ahLst/>
              <a:cxnLst/>
              <a:rect l="l" t="t" r="r" b="b"/>
              <a:pathLst>
                <a:path w="10544" h="10104" extrusionOk="0">
                  <a:moveTo>
                    <a:pt x="515" y="0"/>
                  </a:moveTo>
                  <a:cubicBezTo>
                    <a:pt x="261" y="0"/>
                    <a:pt x="0" y="201"/>
                    <a:pt x="100" y="521"/>
                  </a:cubicBezTo>
                  <a:cubicBezTo>
                    <a:pt x="734" y="2957"/>
                    <a:pt x="968" y="5458"/>
                    <a:pt x="1101" y="7960"/>
                  </a:cubicBezTo>
                  <a:cubicBezTo>
                    <a:pt x="1101" y="8127"/>
                    <a:pt x="1234" y="8294"/>
                    <a:pt x="1401" y="8360"/>
                  </a:cubicBezTo>
                  <a:cubicBezTo>
                    <a:pt x="4137" y="9228"/>
                    <a:pt x="7039" y="9461"/>
                    <a:pt x="9841" y="10095"/>
                  </a:cubicBezTo>
                  <a:cubicBezTo>
                    <a:pt x="9870" y="10101"/>
                    <a:pt x="9898" y="10104"/>
                    <a:pt x="9926" y="10104"/>
                  </a:cubicBezTo>
                  <a:cubicBezTo>
                    <a:pt x="10366" y="10104"/>
                    <a:pt x="10543" y="9389"/>
                    <a:pt x="10041" y="9294"/>
                  </a:cubicBezTo>
                  <a:cubicBezTo>
                    <a:pt x="7335" y="8682"/>
                    <a:pt x="4568" y="8444"/>
                    <a:pt x="1918" y="7647"/>
                  </a:cubicBezTo>
                  <a:lnTo>
                    <a:pt x="1918" y="7647"/>
                  </a:lnTo>
                  <a:cubicBezTo>
                    <a:pt x="1780" y="5152"/>
                    <a:pt x="1509" y="2689"/>
                    <a:pt x="901" y="288"/>
                  </a:cubicBezTo>
                  <a:cubicBezTo>
                    <a:pt x="848" y="88"/>
                    <a:pt x="683" y="0"/>
                    <a:pt x="515"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04" name="Google Shape;5604;p19"/>
            <p:cNvSpPr/>
            <p:nvPr/>
          </p:nvSpPr>
          <p:spPr>
            <a:xfrm>
              <a:off x="4387132" y="4769447"/>
              <a:ext cx="30437" cy="21330"/>
            </a:xfrm>
            <a:custGeom>
              <a:avLst/>
              <a:gdLst/>
              <a:ahLst/>
              <a:cxnLst/>
              <a:rect l="l" t="t" r="r" b="b"/>
              <a:pathLst>
                <a:path w="1016" h="712" extrusionOk="0">
                  <a:moveTo>
                    <a:pt x="509" y="1"/>
                  </a:moveTo>
                  <a:cubicBezTo>
                    <a:pt x="234" y="1"/>
                    <a:pt x="1" y="385"/>
                    <a:pt x="291" y="623"/>
                  </a:cubicBezTo>
                  <a:cubicBezTo>
                    <a:pt x="361" y="685"/>
                    <a:pt x="436" y="712"/>
                    <a:pt x="508" y="712"/>
                  </a:cubicBezTo>
                  <a:cubicBezTo>
                    <a:pt x="783" y="712"/>
                    <a:pt x="1016" y="327"/>
                    <a:pt x="725" y="89"/>
                  </a:cubicBezTo>
                  <a:cubicBezTo>
                    <a:pt x="656" y="27"/>
                    <a:pt x="581" y="1"/>
                    <a:pt x="509"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05" name="Google Shape;5605;p19"/>
            <p:cNvSpPr/>
            <p:nvPr/>
          </p:nvSpPr>
          <p:spPr>
            <a:xfrm>
              <a:off x="4371046" y="4822528"/>
              <a:ext cx="30647" cy="22109"/>
            </a:xfrm>
            <a:custGeom>
              <a:avLst/>
              <a:gdLst/>
              <a:ahLst/>
              <a:cxnLst/>
              <a:rect l="l" t="t" r="r" b="b"/>
              <a:pathLst>
                <a:path w="1023" h="738" extrusionOk="0">
                  <a:moveTo>
                    <a:pt x="508" y="0"/>
                  </a:moveTo>
                  <a:cubicBezTo>
                    <a:pt x="221" y="0"/>
                    <a:pt x="1" y="412"/>
                    <a:pt x="295" y="652"/>
                  </a:cubicBezTo>
                  <a:cubicBezTo>
                    <a:pt x="361" y="712"/>
                    <a:pt x="433" y="738"/>
                    <a:pt x="502" y="738"/>
                  </a:cubicBezTo>
                  <a:cubicBezTo>
                    <a:pt x="781" y="738"/>
                    <a:pt x="1022" y="326"/>
                    <a:pt x="728" y="85"/>
                  </a:cubicBezTo>
                  <a:cubicBezTo>
                    <a:pt x="655" y="26"/>
                    <a:pt x="580" y="0"/>
                    <a:pt x="508"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06" name="Google Shape;5606;p19"/>
            <p:cNvSpPr/>
            <p:nvPr/>
          </p:nvSpPr>
          <p:spPr>
            <a:xfrm>
              <a:off x="4424037" y="4805514"/>
              <a:ext cx="30497" cy="21240"/>
            </a:xfrm>
            <a:custGeom>
              <a:avLst/>
              <a:gdLst/>
              <a:ahLst/>
              <a:cxnLst/>
              <a:rect l="l" t="t" r="r" b="b"/>
              <a:pathLst>
                <a:path w="1018" h="709" extrusionOk="0">
                  <a:moveTo>
                    <a:pt x="519" y="1"/>
                  </a:moveTo>
                  <a:cubicBezTo>
                    <a:pt x="240" y="1"/>
                    <a:pt x="0" y="407"/>
                    <a:pt x="294" y="620"/>
                  </a:cubicBezTo>
                  <a:cubicBezTo>
                    <a:pt x="363" y="682"/>
                    <a:pt x="438" y="709"/>
                    <a:pt x="510" y="709"/>
                  </a:cubicBezTo>
                  <a:cubicBezTo>
                    <a:pt x="785" y="709"/>
                    <a:pt x="1018" y="324"/>
                    <a:pt x="727" y="86"/>
                  </a:cubicBezTo>
                  <a:cubicBezTo>
                    <a:pt x="661" y="26"/>
                    <a:pt x="588" y="1"/>
                    <a:pt x="519"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07" name="Google Shape;5607;p19"/>
            <p:cNvSpPr/>
            <p:nvPr/>
          </p:nvSpPr>
          <p:spPr>
            <a:xfrm>
              <a:off x="3935406" y="4418819"/>
              <a:ext cx="30617" cy="22139"/>
            </a:xfrm>
            <a:custGeom>
              <a:avLst/>
              <a:gdLst/>
              <a:ahLst/>
              <a:cxnLst/>
              <a:rect l="l" t="t" r="r" b="b"/>
              <a:pathLst>
                <a:path w="1022" h="739" extrusionOk="0">
                  <a:moveTo>
                    <a:pt x="520" y="1"/>
                  </a:moveTo>
                  <a:cubicBezTo>
                    <a:pt x="241" y="1"/>
                    <a:pt x="0" y="413"/>
                    <a:pt x="294" y="653"/>
                  </a:cubicBezTo>
                  <a:cubicBezTo>
                    <a:pt x="360" y="713"/>
                    <a:pt x="432" y="738"/>
                    <a:pt x="501" y="738"/>
                  </a:cubicBezTo>
                  <a:cubicBezTo>
                    <a:pt x="780" y="738"/>
                    <a:pt x="1022" y="327"/>
                    <a:pt x="728" y="86"/>
                  </a:cubicBezTo>
                  <a:cubicBezTo>
                    <a:pt x="661" y="26"/>
                    <a:pt x="590" y="1"/>
                    <a:pt x="520"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08" name="Google Shape;5608;p19"/>
            <p:cNvSpPr/>
            <p:nvPr/>
          </p:nvSpPr>
          <p:spPr>
            <a:xfrm>
              <a:off x="3967368" y="4406837"/>
              <a:ext cx="31725" cy="21749"/>
            </a:xfrm>
            <a:custGeom>
              <a:avLst/>
              <a:gdLst/>
              <a:ahLst/>
              <a:cxnLst/>
              <a:rect l="l" t="t" r="r" b="b"/>
              <a:pathLst>
                <a:path w="1059" h="726" extrusionOk="0">
                  <a:moveTo>
                    <a:pt x="538" y="1"/>
                  </a:moveTo>
                  <a:cubicBezTo>
                    <a:pt x="242" y="1"/>
                    <a:pt x="0" y="412"/>
                    <a:pt x="294" y="653"/>
                  </a:cubicBezTo>
                  <a:cubicBezTo>
                    <a:pt x="364" y="704"/>
                    <a:pt x="437" y="725"/>
                    <a:pt x="508" y="725"/>
                  </a:cubicBezTo>
                  <a:cubicBezTo>
                    <a:pt x="809" y="725"/>
                    <a:pt x="1059" y="329"/>
                    <a:pt x="761" y="86"/>
                  </a:cubicBezTo>
                  <a:cubicBezTo>
                    <a:pt x="688" y="26"/>
                    <a:pt x="611" y="1"/>
                    <a:pt x="538"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09" name="Google Shape;5609;p19"/>
            <p:cNvSpPr/>
            <p:nvPr/>
          </p:nvSpPr>
          <p:spPr>
            <a:xfrm>
              <a:off x="3955386" y="4468785"/>
              <a:ext cx="30617" cy="22139"/>
            </a:xfrm>
            <a:custGeom>
              <a:avLst/>
              <a:gdLst/>
              <a:ahLst/>
              <a:cxnLst/>
              <a:rect l="l" t="t" r="r" b="b"/>
              <a:pathLst>
                <a:path w="1022" h="739" extrusionOk="0">
                  <a:moveTo>
                    <a:pt x="520" y="1"/>
                  </a:moveTo>
                  <a:cubicBezTo>
                    <a:pt x="241" y="1"/>
                    <a:pt x="0" y="413"/>
                    <a:pt x="294" y="653"/>
                  </a:cubicBezTo>
                  <a:cubicBezTo>
                    <a:pt x="360" y="713"/>
                    <a:pt x="432" y="738"/>
                    <a:pt x="501" y="738"/>
                  </a:cubicBezTo>
                  <a:cubicBezTo>
                    <a:pt x="780" y="738"/>
                    <a:pt x="1022" y="326"/>
                    <a:pt x="728" y="86"/>
                  </a:cubicBezTo>
                  <a:cubicBezTo>
                    <a:pt x="661" y="26"/>
                    <a:pt x="590" y="1"/>
                    <a:pt x="520"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10" name="Google Shape;5610;p19"/>
            <p:cNvSpPr/>
            <p:nvPr/>
          </p:nvSpPr>
          <p:spPr>
            <a:xfrm>
              <a:off x="4413822" y="4345878"/>
              <a:ext cx="30736" cy="21240"/>
            </a:xfrm>
            <a:custGeom>
              <a:avLst/>
              <a:gdLst/>
              <a:ahLst/>
              <a:cxnLst/>
              <a:rect l="l" t="t" r="r" b="b"/>
              <a:pathLst>
                <a:path w="1026" h="709" extrusionOk="0">
                  <a:moveTo>
                    <a:pt x="513" y="1"/>
                  </a:moveTo>
                  <a:cubicBezTo>
                    <a:pt x="225" y="1"/>
                    <a:pt x="1" y="406"/>
                    <a:pt x="268" y="620"/>
                  </a:cubicBezTo>
                  <a:cubicBezTo>
                    <a:pt x="344" y="682"/>
                    <a:pt x="424" y="708"/>
                    <a:pt x="501" y="708"/>
                  </a:cubicBezTo>
                  <a:cubicBezTo>
                    <a:pt x="793" y="708"/>
                    <a:pt x="1025" y="324"/>
                    <a:pt x="735" y="86"/>
                  </a:cubicBezTo>
                  <a:cubicBezTo>
                    <a:pt x="661" y="26"/>
                    <a:pt x="585" y="1"/>
                    <a:pt x="513"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11" name="Google Shape;5611;p19"/>
            <p:cNvSpPr/>
            <p:nvPr/>
          </p:nvSpPr>
          <p:spPr>
            <a:xfrm>
              <a:off x="4416908" y="4409743"/>
              <a:ext cx="30736" cy="21210"/>
            </a:xfrm>
            <a:custGeom>
              <a:avLst/>
              <a:gdLst/>
              <a:ahLst/>
              <a:cxnLst/>
              <a:rect l="l" t="t" r="r" b="b"/>
              <a:pathLst>
                <a:path w="1026" h="708" extrusionOk="0">
                  <a:moveTo>
                    <a:pt x="502" y="0"/>
                  </a:moveTo>
                  <a:cubicBezTo>
                    <a:pt x="218" y="0"/>
                    <a:pt x="0" y="385"/>
                    <a:pt x="265" y="623"/>
                  </a:cubicBezTo>
                  <a:cubicBezTo>
                    <a:pt x="338" y="683"/>
                    <a:pt x="416" y="708"/>
                    <a:pt x="489" y="708"/>
                  </a:cubicBezTo>
                  <a:cubicBezTo>
                    <a:pt x="785" y="708"/>
                    <a:pt x="1025" y="302"/>
                    <a:pt x="732" y="89"/>
                  </a:cubicBezTo>
                  <a:cubicBezTo>
                    <a:pt x="656" y="27"/>
                    <a:pt x="577" y="0"/>
                    <a:pt x="502"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12" name="Google Shape;5612;p19"/>
            <p:cNvSpPr/>
            <p:nvPr/>
          </p:nvSpPr>
          <p:spPr>
            <a:xfrm>
              <a:off x="4456000" y="4374874"/>
              <a:ext cx="30617" cy="22109"/>
            </a:xfrm>
            <a:custGeom>
              <a:avLst/>
              <a:gdLst/>
              <a:ahLst/>
              <a:cxnLst/>
              <a:rect l="l" t="t" r="r" b="b"/>
              <a:pathLst>
                <a:path w="1022" h="738" extrusionOk="0">
                  <a:moveTo>
                    <a:pt x="520" y="0"/>
                  </a:moveTo>
                  <a:cubicBezTo>
                    <a:pt x="241" y="0"/>
                    <a:pt x="0" y="412"/>
                    <a:pt x="294" y="652"/>
                  </a:cubicBezTo>
                  <a:cubicBezTo>
                    <a:pt x="360" y="712"/>
                    <a:pt x="432" y="738"/>
                    <a:pt x="501" y="738"/>
                  </a:cubicBezTo>
                  <a:cubicBezTo>
                    <a:pt x="780" y="738"/>
                    <a:pt x="1022" y="326"/>
                    <a:pt x="728" y="85"/>
                  </a:cubicBezTo>
                  <a:cubicBezTo>
                    <a:pt x="661" y="26"/>
                    <a:pt x="590" y="0"/>
                    <a:pt x="520"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13" name="Google Shape;5613;p19"/>
            <p:cNvSpPr/>
            <p:nvPr/>
          </p:nvSpPr>
          <p:spPr>
            <a:xfrm>
              <a:off x="3999450" y="4672542"/>
              <a:ext cx="30497" cy="21210"/>
            </a:xfrm>
            <a:custGeom>
              <a:avLst/>
              <a:gdLst/>
              <a:ahLst/>
              <a:cxnLst/>
              <a:rect l="l" t="t" r="r" b="b"/>
              <a:pathLst>
                <a:path w="1018" h="708" extrusionOk="0">
                  <a:moveTo>
                    <a:pt x="508" y="0"/>
                  </a:moveTo>
                  <a:cubicBezTo>
                    <a:pt x="233" y="0"/>
                    <a:pt x="0" y="385"/>
                    <a:pt x="291" y="623"/>
                  </a:cubicBezTo>
                  <a:cubicBezTo>
                    <a:pt x="358" y="683"/>
                    <a:pt x="430" y="708"/>
                    <a:pt x="499" y="708"/>
                  </a:cubicBezTo>
                  <a:cubicBezTo>
                    <a:pt x="778" y="708"/>
                    <a:pt x="1018" y="302"/>
                    <a:pt x="724" y="89"/>
                  </a:cubicBezTo>
                  <a:cubicBezTo>
                    <a:pt x="655" y="26"/>
                    <a:pt x="580" y="0"/>
                    <a:pt x="508"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14" name="Google Shape;5614;p19"/>
            <p:cNvSpPr/>
            <p:nvPr/>
          </p:nvSpPr>
          <p:spPr>
            <a:xfrm>
              <a:off x="3998222" y="4721489"/>
              <a:ext cx="30736" cy="21240"/>
            </a:xfrm>
            <a:custGeom>
              <a:avLst/>
              <a:gdLst/>
              <a:ahLst/>
              <a:cxnLst/>
              <a:rect l="l" t="t" r="r" b="b"/>
              <a:pathLst>
                <a:path w="1026" h="709" extrusionOk="0">
                  <a:moveTo>
                    <a:pt x="502" y="1"/>
                  </a:moveTo>
                  <a:cubicBezTo>
                    <a:pt x="218" y="1"/>
                    <a:pt x="1" y="385"/>
                    <a:pt x="265" y="623"/>
                  </a:cubicBezTo>
                  <a:cubicBezTo>
                    <a:pt x="338" y="683"/>
                    <a:pt x="416" y="708"/>
                    <a:pt x="490" y="708"/>
                  </a:cubicBezTo>
                  <a:cubicBezTo>
                    <a:pt x="785" y="708"/>
                    <a:pt x="1026" y="303"/>
                    <a:pt x="732" y="89"/>
                  </a:cubicBezTo>
                  <a:cubicBezTo>
                    <a:pt x="656" y="27"/>
                    <a:pt x="577" y="1"/>
                    <a:pt x="502"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15" name="Google Shape;5615;p19"/>
            <p:cNvSpPr/>
            <p:nvPr/>
          </p:nvSpPr>
          <p:spPr>
            <a:xfrm>
              <a:off x="4158034" y="4797546"/>
              <a:ext cx="30706" cy="21210"/>
            </a:xfrm>
            <a:custGeom>
              <a:avLst/>
              <a:gdLst/>
              <a:ahLst/>
              <a:cxnLst/>
              <a:rect l="l" t="t" r="r" b="b"/>
              <a:pathLst>
                <a:path w="1025" h="708" extrusionOk="0">
                  <a:moveTo>
                    <a:pt x="513" y="0"/>
                  </a:moveTo>
                  <a:cubicBezTo>
                    <a:pt x="225" y="0"/>
                    <a:pt x="0" y="406"/>
                    <a:pt x="267" y="619"/>
                  </a:cubicBezTo>
                  <a:cubicBezTo>
                    <a:pt x="343" y="681"/>
                    <a:pt x="424" y="708"/>
                    <a:pt x="500" y="708"/>
                  </a:cubicBezTo>
                  <a:cubicBezTo>
                    <a:pt x="792" y="708"/>
                    <a:pt x="1025" y="323"/>
                    <a:pt x="734" y="85"/>
                  </a:cubicBezTo>
                  <a:cubicBezTo>
                    <a:pt x="661" y="25"/>
                    <a:pt x="585" y="0"/>
                    <a:pt x="513"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16" name="Google Shape;5616;p19"/>
            <p:cNvSpPr/>
            <p:nvPr/>
          </p:nvSpPr>
          <p:spPr>
            <a:xfrm>
              <a:off x="4200211" y="4799523"/>
              <a:ext cx="31515" cy="21240"/>
            </a:xfrm>
            <a:custGeom>
              <a:avLst/>
              <a:gdLst/>
              <a:ahLst/>
              <a:cxnLst/>
              <a:rect l="l" t="t" r="r" b="b"/>
              <a:pathLst>
                <a:path w="1052" h="709" extrusionOk="0">
                  <a:moveTo>
                    <a:pt x="536" y="1"/>
                  </a:moveTo>
                  <a:cubicBezTo>
                    <a:pt x="240" y="1"/>
                    <a:pt x="0" y="406"/>
                    <a:pt x="294" y="620"/>
                  </a:cubicBezTo>
                  <a:cubicBezTo>
                    <a:pt x="370" y="682"/>
                    <a:pt x="450" y="709"/>
                    <a:pt x="527" y="709"/>
                  </a:cubicBezTo>
                  <a:cubicBezTo>
                    <a:pt x="818" y="709"/>
                    <a:pt x="1051" y="324"/>
                    <a:pt x="761" y="86"/>
                  </a:cubicBezTo>
                  <a:cubicBezTo>
                    <a:pt x="687" y="26"/>
                    <a:pt x="610" y="1"/>
                    <a:pt x="536"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17" name="Google Shape;5617;p19"/>
            <p:cNvSpPr/>
            <p:nvPr/>
          </p:nvSpPr>
          <p:spPr>
            <a:xfrm>
              <a:off x="4230975" y="4634678"/>
              <a:ext cx="30826" cy="22109"/>
            </a:xfrm>
            <a:custGeom>
              <a:avLst/>
              <a:gdLst/>
              <a:ahLst/>
              <a:cxnLst/>
              <a:rect l="l" t="t" r="r" b="b"/>
              <a:pathLst>
                <a:path w="1029" h="738" extrusionOk="0">
                  <a:moveTo>
                    <a:pt x="514" y="0"/>
                  </a:moveTo>
                  <a:cubicBezTo>
                    <a:pt x="225" y="0"/>
                    <a:pt x="0" y="412"/>
                    <a:pt x="267" y="652"/>
                  </a:cubicBezTo>
                  <a:cubicBezTo>
                    <a:pt x="340" y="712"/>
                    <a:pt x="417" y="737"/>
                    <a:pt x="491" y="737"/>
                  </a:cubicBezTo>
                  <a:cubicBezTo>
                    <a:pt x="787" y="737"/>
                    <a:pt x="1028" y="326"/>
                    <a:pt x="734" y="85"/>
                  </a:cubicBezTo>
                  <a:cubicBezTo>
                    <a:pt x="661" y="25"/>
                    <a:pt x="586" y="0"/>
                    <a:pt x="514"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18" name="Google Shape;5618;p19"/>
            <p:cNvSpPr/>
            <p:nvPr/>
          </p:nvSpPr>
          <p:spPr>
            <a:xfrm>
              <a:off x="4138144" y="4564103"/>
              <a:ext cx="30916" cy="21749"/>
            </a:xfrm>
            <a:custGeom>
              <a:avLst/>
              <a:gdLst/>
              <a:ahLst/>
              <a:cxnLst/>
              <a:rect l="l" t="t" r="r" b="b"/>
              <a:pathLst>
                <a:path w="1032" h="726" extrusionOk="0">
                  <a:moveTo>
                    <a:pt x="551" y="0"/>
                  </a:moveTo>
                  <a:cubicBezTo>
                    <a:pt x="250" y="0"/>
                    <a:pt x="0" y="397"/>
                    <a:pt x="297" y="640"/>
                  </a:cubicBezTo>
                  <a:cubicBezTo>
                    <a:pt x="370" y="700"/>
                    <a:pt x="446" y="725"/>
                    <a:pt x="518" y="725"/>
                  </a:cubicBezTo>
                  <a:cubicBezTo>
                    <a:pt x="807" y="725"/>
                    <a:pt x="1032" y="313"/>
                    <a:pt x="764" y="73"/>
                  </a:cubicBezTo>
                  <a:cubicBezTo>
                    <a:pt x="695" y="22"/>
                    <a:pt x="621" y="0"/>
                    <a:pt x="551"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19" name="Google Shape;5619;p19"/>
            <p:cNvSpPr/>
            <p:nvPr/>
          </p:nvSpPr>
          <p:spPr>
            <a:xfrm>
              <a:off x="3722573" y="4683625"/>
              <a:ext cx="30736" cy="21240"/>
            </a:xfrm>
            <a:custGeom>
              <a:avLst/>
              <a:gdLst/>
              <a:ahLst/>
              <a:cxnLst/>
              <a:rect l="l" t="t" r="r" b="b"/>
              <a:pathLst>
                <a:path w="1026" h="709" extrusionOk="0">
                  <a:moveTo>
                    <a:pt x="536" y="0"/>
                  </a:moveTo>
                  <a:cubicBezTo>
                    <a:pt x="240" y="0"/>
                    <a:pt x="0" y="406"/>
                    <a:pt x="294" y="619"/>
                  </a:cubicBezTo>
                  <a:cubicBezTo>
                    <a:pt x="370" y="682"/>
                    <a:pt x="449" y="708"/>
                    <a:pt x="524" y="708"/>
                  </a:cubicBezTo>
                  <a:cubicBezTo>
                    <a:pt x="808" y="708"/>
                    <a:pt x="1025" y="324"/>
                    <a:pt x="761" y="86"/>
                  </a:cubicBezTo>
                  <a:cubicBezTo>
                    <a:pt x="687" y="26"/>
                    <a:pt x="610" y="0"/>
                    <a:pt x="536"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20" name="Google Shape;5620;p19"/>
            <p:cNvSpPr/>
            <p:nvPr/>
          </p:nvSpPr>
          <p:spPr>
            <a:xfrm>
              <a:off x="3767237" y="4670025"/>
              <a:ext cx="30916" cy="21719"/>
            </a:xfrm>
            <a:custGeom>
              <a:avLst/>
              <a:gdLst/>
              <a:ahLst/>
              <a:cxnLst/>
              <a:rect l="l" t="t" r="r" b="b"/>
              <a:pathLst>
                <a:path w="1032" h="725" extrusionOk="0">
                  <a:moveTo>
                    <a:pt x="527" y="0"/>
                  </a:moveTo>
                  <a:cubicBezTo>
                    <a:pt x="234" y="0"/>
                    <a:pt x="0" y="397"/>
                    <a:pt x="271" y="640"/>
                  </a:cubicBezTo>
                  <a:cubicBezTo>
                    <a:pt x="344" y="700"/>
                    <a:pt x="421" y="725"/>
                    <a:pt x="494" y="725"/>
                  </a:cubicBezTo>
                  <a:cubicBezTo>
                    <a:pt x="790" y="725"/>
                    <a:pt x="1032" y="313"/>
                    <a:pt x="738" y="73"/>
                  </a:cubicBezTo>
                  <a:cubicBezTo>
                    <a:pt x="668" y="22"/>
                    <a:pt x="596" y="0"/>
                    <a:pt x="527"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21" name="Google Shape;5621;p19"/>
            <p:cNvSpPr/>
            <p:nvPr/>
          </p:nvSpPr>
          <p:spPr>
            <a:xfrm>
              <a:off x="3757441" y="4728978"/>
              <a:ext cx="30916" cy="21719"/>
            </a:xfrm>
            <a:custGeom>
              <a:avLst/>
              <a:gdLst/>
              <a:ahLst/>
              <a:cxnLst/>
              <a:rect l="l" t="t" r="r" b="b"/>
              <a:pathLst>
                <a:path w="1032" h="725" extrusionOk="0">
                  <a:moveTo>
                    <a:pt x="551" y="0"/>
                  </a:moveTo>
                  <a:cubicBezTo>
                    <a:pt x="250" y="0"/>
                    <a:pt x="0" y="397"/>
                    <a:pt x="297" y="640"/>
                  </a:cubicBezTo>
                  <a:cubicBezTo>
                    <a:pt x="370" y="700"/>
                    <a:pt x="446" y="725"/>
                    <a:pt x="518" y="725"/>
                  </a:cubicBezTo>
                  <a:cubicBezTo>
                    <a:pt x="806" y="725"/>
                    <a:pt x="1032" y="313"/>
                    <a:pt x="764" y="73"/>
                  </a:cubicBezTo>
                  <a:cubicBezTo>
                    <a:pt x="695" y="22"/>
                    <a:pt x="621" y="0"/>
                    <a:pt x="551"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22" name="Google Shape;5622;p19"/>
            <p:cNvSpPr/>
            <p:nvPr/>
          </p:nvSpPr>
          <p:spPr>
            <a:xfrm>
              <a:off x="4099351" y="5044229"/>
              <a:ext cx="30437" cy="21360"/>
            </a:xfrm>
            <a:custGeom>
              <a:avLst/>
              <a:gdLst/>
              <a:ahLst/>
              <a:cxnLst/>
              <a:rect l="l" t="t" r="r" b="b"/>
              <a:pathLst>
                <a:path w="1016" h="713" extrusionOk="0">
                  <a:moveTo>
                    <a:pt x="496" y="1"/>
                  </a:moveTo>
                  <a:cubicBezTo>
                    <a:pt x="213" y="1"/>
                    <a:pt x="1" y="385"/>
                    <a:pt x="292" y="623"/>
                  </a:cubicBezTo>
                  <a:cubicBezTo>
                    <a:pt x="361" y="686"/>
                    <a:pt x="436" y="712"/>
                    <a:pt x="508" y="712"/>
                  </a:cubicBezTo>
                  <a:cubicBezTo>
                    <a:pt x="783" y="712"/>
                    <a:pt x="1016" y="328"/>
                    <a:pt x="725" y="90"/>
                  </a:cubicBezTo>
                  <a:cubicBezTo>
                    <a:pt x="649" y="27"/>
                    <a:pt x="570" y="1"/>
                    <a:pt x="496"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23" name="Google Shape;5623;p19"/>
            <p:cNvSpPr/>
            <p:nvPr/>
          </p:nvSpPr>
          <p:spPr>
            <a:xfrm>
              <a:off x="4148029" y="5045337"/>
              <a:ext cx="30826" cy="22139"/>
            </a:xfrm>
            <a:custGeom>
              <a:avLst/>
              <a:gdLst/>
              <a:ahLst/>
              <a:cxnLst/>
              <a:rect l="l" t="t" r="r" b="b"/>
              <a:pathLst>
                <a:path w="1029" h="739" extrusionOk="0">
                  <a:moveTo>
                    <a:pt x="514" y="1"/>
                  </a:moveTo>
                  <a:cubicBezTo>
                    <a:pt x="226" y="1"/>
                    <a:pt x="0" y="413"/>
                    <a:pt x="268" y="653"/>
                  </a:cubicBezTo>
                  <a:cubicBezTo>
                    <a:pt x="341" y="713"/>
                    <a:pt x="418" y="738"/>
                    <a:pt x="491" y="738"/>
                  </a:cubicBezTo>
                  <a:cubicBezTo>
                    <a:pt x="787" y="738"/>
                    <a:pt x="1029" y="327"/>
                    <a:pt x="735" y="86"/>
                  </a:cubicBezTo>
                  <a:cubicBezTo>
                    <a:pt x="662" y="26"/>
                    <a:pt x="586" y="1"/>
                    <a:pt x="514"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388664904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6"/>
          <p:cNvSpPr txBox="1">
            <a:spLocks noGrp="1"/>
          </p:cNvSpPr>
          <p:nvPr>
            <p:ph type="title"/>
          </p:nvPr>
        </p:nvSpPr>
        <p:spPr>
          <a:xfrm>
            <a:off x="960000" y="475817"/>
            <a:ext cx="10272000" cy="1005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4400"/>
              <a:buNone/>
              <a:defRPr sz="4655"/>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51" name="Google Shape;51;p6"/>
          <p:cNvSpPr/>
          <p:nvPr/>
        </p:nvSpPr>
        <p:spPr>
          <a:xfrm rot="10800000">
            <a:off x="172084" y="5916785"/>
            <a:ext cx="1200734" cy="796667"/>
          </a:xfrm>
          <a:custGeom>
            <a:avLst/>
            <a:gdLst/>
            <a:ahLst/>
            <a:cxnLst/>
            <a:rect l="l" t="t" r="r" b="b"/>
            <a:pathLst>
              <a:path w="36022" h="23900" extrusionOk="0">
                <a:moveTo>
                  <a:pt x="24866" y="1"/>
                </a:moveTo>
                <a:cubicBezTo>
                  <a:pt x="23702" y="1"/>
                  <a:pt x="22558" y="219"/>
                  <a:pt x="21537" y="692"/>
                </a:cubicBezTo>
                <a:cubicBezTo>
                  <a:pt x="17306" y="2651"/>
                  <a:pt x="13174" y="5412"/>
                  <a:pt x="9364" y="8085"/>
                </a:cubicBezTo>
                <a:cubicBezTo>
                  <a:pt x="7137" y="9647"/>
                  <a:pt x="4989" y="11328"/>
                  <a:pt x="2986" y="13170"/>
                </a:cubicBezTo>
                <a:cubicBezTo>
                  <a:pt x="2135" y="13952"/>
                  <a:pt x="1298" y="14780"/>
                  <a:pt x="756" y="15800"/>
                </a:cubicBezTo>
                <a:cubicBezTo>
                  <a:pt x="213" y="16819"/>
                  <a:pt x="1" y="18072"/>
                  <a:pt x="446" y="19139"/>
                </a:cubicBezTo>
                <a:cubicBezTo>
                  <a:pt x="1131" y="20785"/>
                  <a:pt x="3062" y="21470"/>
                  <a:pt x="4795" y="21893"/>
                </a:cubicBezTo>
                <a:cubicBezTo>
                  <a:pt x="10206" y="23215"/>
                  <a:pt x="15783" y="23780"/>
                  <a:pt x="21352" y="23886"/>
                </a:cubicBezTo>
                <a:cubicBezTo>
                  <a:pt x="21765" y="23894"/>
                  <a:pt x="22179" y="23899"/>
                  <a:pt x="22593" y="23899"/>
                </a:cubicBezTo>
                <a:cubicBezTo>
                  <a:pt x="24610" y="23899"/>
                  <a:pt x="26633" y="23776"/>
                  <a:pt x="28571" y="23234"/>
                </a:cubicBezTo>
                <a:cubicBezTo>
                  <a:pt x="30906" y="22581"/>
                  <a:pt x="33134" y="21254"/>
                  <a:pt x="34433" y="19206"/>
                </a:cubicBezTo>
                <a:cubicBezTo>
                  <a:pt x="35997" y="16741"/>
                  <a:pt x="36022" y="13593"/>
                  <a:pt x="35498" y="10722"/>
                </a:cubicBezTo>
                <a:cubicBezTo>
                  <a:pt x="34951" y="7726"/>
                  <a:pt x="33799" y="4736"/>
                  <a:pt x="31609" y="2620"/>
                </a:cubicBezTo>
                <a:cubicBezTo>
                  <a:pt x="29923" y="992"/>
                  <a:pt x="27347" y="1"/>
                  <a:pt x="24866"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2" name="Google Shape;52;p6"/>
          <p:cNvSpPr/>
          <p:nvPr/>
        </p:nvSpPr>
        <p:spPr>
          <a:xfrm rot="10800000">
            <a:off x="-671232" y="5724151"/>
            <a:ext cx="2492700" cy="1672800"/>
          </a:xfrm>
          <a:custGeom>
            <a:avLst/>
            <a:gdLst/>
            <a:ahLst/>
            <a:cxnLst/>
            <a:rect l="l" t="t" r="r" b="b"/>
            <a:pathLst>
              <a:path w="74781" h="50184" extrusionOk="0">
                <a:moveTo>
                  <a:pt x="6625" y="11233"/>
                </a:moveTo>
                <a:cubicBezTo>
                  <a:pt x="6890" y="11233"/>
                  <a:pt x="7154" y="11247"/>
                  <a:pt x="7412" y="11272"/>
                </a:cubicBezTo>
                <a:cubicBezTo>
                  <a:pt x="8278" y="11358"/>
                  <a:pt x="9129" y="11590"/>
                  <a:pt x="9927" y="11943"/>
                </a:cubicBezTo>
                <a:lnTo>
                  <a:pt x="9927" y="11943"/>
                </a:lnTo>
                <a:cubicBezTo>
                  <a:pt x="9248" y="12360"/>
                  <a:pt x="8546" y="12736"/>
                  <a:pt x="7821" y="13071"/>
                </a:cubicBezTo>
                <a:cubicBezTo>
                  <a:pt x="6956" y="13472"/>
                  <a:pt x="5715" y="14144"/>
                  <a:pt x="4646" y="14144"/>
                </a:cubicBezTo>
                <a:cubicBezTo>
                  <a:pt x="4384" y="14144"/>
                  <a:pt x="4132" y="14104"/>
                  <a:pt x="3898" y="14009"/>
                </a:cubicBezTo>
                <a:cubicBezTo>
                  <a:pt x="2396" y="13401"/>
                  <a:pt x="3311" y="12054"/>
                  <a:pt x="4374" y="11628"/>
                </a:cubicBezTo>
                <a:cubicBezTo>
                  <a:pt x="5073" y="11348"/>
                  <a:pt x="5857" y="11233"/>
                  <a:pt x="6625" y="11233"/>
                </a:cubicBezTo>
                <a:close/>
                <a:moveTo>
                  <a:pt x="20257" y="0"/>
                </a:moveTo>
                <a:cubicBezTo>
                  <a:pt x="19779" y="0"/>
                  <a:pt x="19182" y="265"/>
                  <a:pt x="19024" y="712"/>
                </a:cubicBezTo>
                <a:cubicBezTo>
                  <a:pt x="17609" y="4730"/>
                  <a:pt x="14981" y="8258"/>
                  <a:pt x="11585" y="10813"/>
                </a:cubicBezTo>
                <a:lnTo>
                  <a:pt x="11585" y="10813"/>
                </a:lnTo>
                <a:cubicBezTo>
                  <a:pt x="10177" y="10086"/>
                  <a:pt x="8594" y="9683"/>
                  <a:pt x="7020" y="9683"/>
                </a:cubicBezTo>
                <a:cubicBezTo>
                  <a:pt x="5917" y="9683"/>
                  <a:pt x="4818" y="9881"/>
                  <a:pt x="3786" y="10303"/>
                </a:cubicBezTo>
                <a:cubicBezTo>
                  <a:pt x="1941" y="11057"/>
                  <a:pt x="1" y="13516"/>
                  <a:pt x="2206" y="15091"/>
                </a:cubicBezTo>
                <a:cubicBezTo>
                  <a:pt x="2804" y="15519"/>
                  <a:pt x="3488" y="15688"/>
                  <a:pt x="4204" y="15688"/>
                </a:cubicBezTo>
                <a:cubicBezTo>
                  <a:pt x="5920" y="15688"/>
                  <a:pt x="7821" y="14717"/>
                  <a:pt x="9182" y="14021"/>
                </a:cubicBezTo>
                <a:cubicBezTo>
                  <a:pt x="9932" y="13637"/>
                  <a:pt x="10661" y="13214"/>
                  <a:pt x="11365" y="12754"/>
                </a:cubicBezTo>
                <a:lnTo>
                  <a:pt x="11365" y="12754"/>
                </a:lnTo>
                <a:cubicBezTo>
                  <a:pt x="11917" y="13139"/>
                  <a:pt x="12423" y="13588"/>
                  <a:pt x="12865" y="14091"/>
                </a:cubicBezTo>
                <a:cubicBezTo>
                  <a:pt x="14518" y="15968"/>
                  <a:pt x="14827" y="18429"/>
                  <a:pt x="15079" y="20827"/>
                </a:cubicBezTo>
                <a:cubicBezTo>
                  <a:pt x="15322" y="23130"/>
                  <a:pt x="15582" y="25508"/>
                  <a:pt x="16913" y="27475"/>
                </a:cubicBezTo>
                <a:cubicBezTo>
                  <a:pt x="18101" y="29228"/>
                  <a:pt x="19915" y="30404"/>
                  <a:pt x="21892" y="31093"/>
                </a:cubicBezTo>
                <a:cubicBezTo>
                  <a:pt x="23373" y="31609"/>
                  <a:pt x="24868" y="31819"/>
                  <a:pt x="26366" y="31819"/>
                </a:cubicBezTo>
                <a:cubicBezTo>
                  <a:pt x="29949" y="31819"/>
                  <a:pt x="33540" y="30618"/>
                  <a:pt x="36946" y="29541"/>
                </a:cubicBezTo>
                <a:cubicBezTo>
                  <a:pt x="39493" y="28735"/>
                  <a:pt x="42594" y="27846"/>
                  <a:pt x="45529" y="27846"/>
                </a:cubicBezTo>
                <a:cubicBezTo>
                  <a:pt x="48087" y="27846"/>
                  <a:pt x="50520" y="28521"/>
                  <a:pt x="52352" y="30516"/>
                </a:cubicBezTo>
                <a:cubicBezTo>
                  <a:pt x="55969" y="34456"/>
                  <a:pt x="52386" y="40280"/>
                  <a:pt x="53211" y="44904"/>
                </a:cubicBezTo>
                <a:cubicBezTo>
                  <a:pt x="53602" y="47106"/>
                  <a:pt x="54867" y="48997"/>
                  <a:pt x="57016" y="49799"/>
                </a:cubicBezTo>
                <a:cubicBezTo>
                  <a:pt x="57709" y="50057"/>
                  <a:pt x="58431" y="50183"/>
                  <a:pt x="59149" y="50183"/>
                </a:cubicBezTo>
                <a:cubicBezTo>
                  <a:pt x="60554" y="50183"/>
                  <a:pt x="61944" y="49702"/>
                  <a:pt x="63067" y="48792"/>
                </a:cubicBezTo>
                <a:cubicBezTo>
                  <a:pt x="65232" y="47036"/>
                  <a:pt x="65715" y="44339"/>
                  <a:pt x="65023" y="41738"/>
                </a:cubicBezTo>
                <a:cubicBezTo>
                  <a:pt x="64242" y="38807"/>
                  <a:pt x="62102" y="36387"/>
                  <a:pt x="61555" y="33386"/>
                </a:cubicBezTo>
                <a:cubicBezTo>
                  <a:pt x="61291" y="31935"/>
                  <a:pt x="61423" y="30253"/>
                  <a:pt x="62552" y="29180"/>
                </a:cubicBezTo>
                <a:cubicBezTo>
                  <a:pt x="63026" y="28728"/>
                  <a:pt x="63561" y="28547"/>
                  <a:pt x="64107" y="28547"/>
                </a:cubicBezTo>
                <a:cubicBezTo>
                  <a:pt x="64863" y="28547"/>
                  <a:pt x="65643" y="28894"/>
                  <a:pt x="66319" y="29352"/>
                </a:cubicBezTo>
                <a:cubicBezTo>
                  <a:pt x="68572" y="30880"/>
                  <a:pt x="69954" y="33499"/>
                  <a:pt x="72831" y="34016"/>
                </a:cubicBezTo>
                <a:cubicBezTo>
                  <a:pt x="72879" y="34025"/>
                  <a:pt x="72928" y="34029"/>
                  <a:pt x="72977" y="34029"/>
                </a:cubicBezTo>
                <a:cubicBezTo>
                  <a:pt x="73851" y="34029"/>
                  <a:pt x="74780" y="32725"/>
                  <a:pt x="73665" y="32524"/>
                </a:cubicBezTo>
                <a:cubicBezTo>
                  <a:pt x="71011" y="32046"/>
                  <a:pt x="69563" y="29302"/>
                  <a:pt x="67413" y="27919"/>
                </a:cubicBezTo>
                <a:cubicBezTo>
                  <a:pt x="66500" y="27331"/>
                  <a:pt x="65481" y="27025"/>
                  <a:pt x="64483" y="27025"/>
                </a:cubicBezTo>
                <a:cubicBezTo>
                  <a:pt x="63186" y="27025"/>
                  <a:pt x="61923" y="27541"/>
                  <a:pt x="60964" y="28631"/>
                </a:cubicBezTo>
                <a:cubicBezTo>
                  <a:pt x="56673" y="33511"/>
                  <a:pt x="63187" y="38978"/>
                  <a:pt x="63475" y="43960"/>
                </a:cubicBezTo>
                <a:cubicBezTo>
                  <a:pt x="63617" y="46410"/>
                  <a:pt x="61906" y="48655"/>
                  <a:pt x="59526" y="48655"/>
                </a:cubicBezTo>
                <a:cubicBezTo>
                  <a:pt x="59167" y="48655"/>
                  <a:pt x="58793" y="48604"/>
                  <a:pt x="58407" y="48495"/>
                </a:cubicBezTo>
                <a:cubicBezTo>
                  <a:pt x="55662" y="47717"/>
                  <a:pt x="54862" y="44883"/>
                  <a:pt x="54933" y="42335"/>
                </a:cubicBezTo>
                <a:cubicBezTo>
                  <a:pt x="55008" y="39606"/>
                  <a:pt x="55942" y="36962"/>
                  <a:pt x="55806" y="34217"/>
                </a:cubicBezTo>
                <a:cubicBezTo>
                  <a:pt x="55679" y="31678"/>
                  <a:pt x="54472" y="29533"/>
                  <a:pt x="52363" y="28118"/>
                </a:cubicBezTo>
                <a:cubicBezTo>
                  <a:pt x="50380" y="26788"/>
                  <a:pt x="48160" y="26301"/>
                  <a:pt x="45879" y="26301"/>
                </a:cubicBezTo>
                <a:cubicBezTo>
                  <a:pt x="42521" y="26301"/>
                  <a:pt x="39032" y="27357"/>
                  <a:pt x="35980" y="28331"/>
                </a:cubicBezTo>
                <a:cubicBezTo>
                  <a:pt x="33092" y="29253"/>
                  <a:pt x="29794" y="30278"/>
                  <a:pt x="26636" y="30278"/>
                </a:cubicBezTo>
                <a:cubicBezTo>
                  <a:pt x="24318" y="30278"/>
                  <a:pt x="22074" y="29726"/>
                  <a:pt x="20123" y="28175"/>
                </a:cubicBezTo>
                <a:cubicBezTo>
                  <a:pt x="15677" y="24643"/>
                  <a:pt x="18044" y="18306"/>
                  <a:pt x="15148" y="13949"/>
                </a:cubicBezTo>
                <a:cubicBezTo>
                  <a:pt x="14556" y="13058"/>
                  <a:pt x="13796" y="12281"/>
                  <a:pt x="12928" y="11644"/>
                </a:cubicBezTo>
                <a:lnTo>
                  <a:pt x="12928" y="11644"/>
                </a:lnTo>
                <a:cubicBezTo>
                  <a:pt x="15579" y="9598"/>
                  <a:pt x="17806" y="7005"/>
                  <a:pt x="19391" y="4047"/>
                </a:cubicBezTo>
                <a:cubicBezTo>
                  <a:pt x="19967" y="2975"/>
                  <a:pt x="20443" y="1852"/>
                  <a:pt x="20847" y="704"/>
                </a:cubicBezTo>
                <a:cubicBezTo>
                  <a:pt x="21019" y="215"/>
                  <a:pt x="20687" y="0"/>
                  <a:pt x="20257"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3" name="Google Shape;53;p6"/>
          <p:cNvSpPr/>
          <p:nvPr/>
        </p:nvSpPr>
        <p:spPr>
          <a:xfrm flipH="1">
            <a:off x="11311954" y="5793133"/>
            <a:ext cx="1019668" cy="1122760"/>
          </a:xfrm>
          <a:custGeom>
            <a:avLst/>
            <a:gdLst/>
            <a:ahLst/>
            <a:cxnLst/>
            <a:rect l="l" t="t" r="r" b="b"/>
            <a:pathLst>
              <a:path w="23273" h="25626" extrusionOk="0">
                <a:moveTo>
                  <a:pt x="22082" y="0"/>
                </a:moveTo>
                <a:cubicBezTo>
                  <a:pt x="21833" y="0"/>
                  <a:pt x="21579" y="66"/>
                  <a:pt x="21324" y="144"/>
                </a:cubicBezTo>
                <a:cubicBezTo>
                  <a:pt x="19707" y="600"/>
                  <a:pt x="18135" y="1272"/>
                  <a:pt x="16586" y="1921"/>
                </a:cubicBezTo>
                <a:cubicBezTo>
                  <a:pt x="15321" y="2468"/>
                  <a:pt x="14080" y="3072"/>
                  <a:pt x="12872" y="3733"/>
                </a:cubicBezTo>
                <a:cubicBezTo>
                  <a:pt x="10366" y="5099"/>
                  <a:pt x="7986" y="6683"/>
                  <a:pt x="5753" y="8448"/>
                </a:cubicBezTo>
                <a:cubicBezTo>
                  <a:pt x="4466" y="9474"/>
                  <a:pt x="3259" y="10521"/>
                  <a:pt x="2085" y="11638"/>
                </a:cubicBezTo>
                <a:cubicBezTo>
                  <a:pt x="1390" y="12310"/>
                  <a:pt x="684" y="13016"/>
                  <a:pt x="343" y="13916"/>
                </a:cubicBezTo>
                <a:cubicBezTo>
                  <a:pt x="1" y="14827"/>
                  <a:pt x="92" y="15966"/>
                  <a:pt x="832" y="16593"/>
                </a:cubicBezTo>
                <a:cubicBezTo>
                  <a:pt x="1425" y="17094"/>
                  <a:pt x="2233" y="17162"/>
                  <a:pt x="2962" y="17379"/>
                </a:cubicBezTo>
                <a:cubicBezTo>
                  <a:pt x="3680" y="17584"/>
                  <a:pt x="4466" y="18119"/>
                  <a:pt x="4466" y="18871"/>
                </a:cubicBezTo>
                <a:cubicBezTo>
                  <a:pt x="4466" y="19327"/>
                  <a:pt x="4170" y="19725"/>
                  <a:pt x="3885" y="20090"/>
                </a:cubicBezTo>
                <a:cubicBezTo>
                  <a:pt x="3361" y="20773"/>
                  <a:pt x="2814" y="21479"/>
                  <a:pt x="2290" y="22163"/>
                </a:cubicBezTo>
                <a:cubicBezTo>
                  <a:pt x="1744" y="22858"/>
                  <a:pt x="1174" y="23758"/>
                  <a:pt x="1493" y="24578"/>
                </a:cubicBezTo>
                <a:cubicBezTo>
                  <a:pt x="1675" y="25068"/>
                  <a:pt x="2165" y="25386"/>
                  <a:pt x="2678" y="25535"/>
                </a:cubicBezTo>
                <a:cubicBezTo>
                  <a:pt x="2944" y="25601"/>
                  <a:pt x="3220" y="25626"/>
                  <a:pt x="3500" y="25626"/>
                </a:cubicBezTo>
                <a:cubicBezTo>
                  <a:pt x="3745" y="25626"/>
                  <a:pt x="3993" y="25607"/>
                  <a:pt x="4238" y="25580"/>
                </a:cubicBezTo>
                <a:cubicBezTo>
                  <a:pt x="7826" y="25193"/>
                  <a:pt x="11232" y="23735"/>
                  <a:pt x="14365" y="21935"/>
                </a:cubicBezTo>
                <a:cubicBezTo>
                  <a:pt x="15572" y="21229"/>
                  <a:pt x="16779" y="20420"/>
                  <a:pt x="17543" y="19258"/>
                </a:cubicBezTo>
                <a:cubicBezTo>
                  <a:pt x="18294" y="18074"/>
                  <a:pt x="18477" y="16422"/>
                  <a:pt x="17611" y="15306"/>
                </a:cubicBezTo>
                <a:cubicBezTo>
                  <a:pt x="17167" y="14736"/>
                  <a:pt x="16518" y="14383"/>
                  <a:pt x="15959" y="13916"/>
                </a:cubicBezTo>
                <a:cubicBezTo>
                  <a:pt x="15401" y="13460"/>
                  <a:pt x="14900" y="12788"/>
                  <a:pt x="14991" y="12082"/>
                </a:cubicBezTo>
                <a:cubicBezTo>
                  <a:pt x="15116" y="11023"/>
                  <a:pt x="16324" y="10521"/>
                  <a:pt x="17292" y="10100"/>
                </a:cubicBezTo>
                <a:cubicBezTo>
                  <a:pt x="18431" y="9587"/>
                  <a:pt x="19491" y="8893"/>
                  <a:pt x="20379" y="8016"/>
                </a:cubicBezTo>
                <a:cubicBezTo>
                  <a:pt x="20755" y="7662"/>
                  <a:pt x="21108" y="7264"/>
                  <a:pt x="21245" y="6785"/>
                </a:cubicBezTo>
                <a:cubicBezTo>
                  <a:pt x="21381" y="6296"/>
                  <a:pt x="21245" y="5680"/>
                  <a:pt x="20800" y="5430"/>
                </a:cubicBezTo>
                <a:cubicBezTo>
                  <a:pt x="20470" y="5225"/>
                  <a:pt x="20049" y="5259"/>
                  <a:pt x="19741" y="5031"/>
                </a:cubicBezTo>
                <a:cubicBezTo>
                  <a:pt x="18830" y="4370"/>
                  <a:pt x="19855" y="3254"/>
                  <a:pt x="20538" y="2947"/>
                </a:cubicBezTo>
                <a:cubicBezTo>
                  <a:pt x="21017" y="2753"/>
                  <a:pt x="21529" y="2650"/>
                  <a:pt x="21996" y="2468"/>
                </a:cubicBezTo>
                <a:cubicBezTo>
                  <a:pt x="22520" y="2252"/>
                  <a:pt x="23090" y="1842"/>
                  <a:pt x="23193" y="1238"/>
                </a:cubicBezTo>
                <a:cubicBezTo>
                  <a:pt x="23272" y="691"/>
                  <a:pt x="22862" y="99"/>
                  <a:pt x="22304" y="19"/>
                </a:cubicBezTo>
                <a:cubicBezTo>
                  <a:pt x="22231" y="6"/>
                  <a:pt x="22156" y="0"/>
                  <a:pt x="22082"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 name="Google Shape;54;p6"/>
          <p:cNvSpPr/>
          <p:nvPr/>
        </p:nvSpPr>
        <p:spPr>
          <a:xfrm flipH="1">
            <a:off x="11256101" y="-55833"/>
            <a:ext cx="1265434" cy="922300"/>
          </a:xfrm>
          <a:custGeom>
            <a:avLst/>
            <a:gdLst/>
            <a:ahLst/>
            <a:cxnLst/>
            <a:rect l="l" t="t" r="r" b="b"/>
            <a:pathLst>
              <a:path w="37963" h="27669" extrusionOk="0">
                <a:moveTo>
                  <a:pt x="25550" y="0"/>
                </a:moveTo>
                <a:cubicBezTo>
                  <a:pt x="24891" y="0"/>
                  <a:pt x="24240" y="337"/>
                  <a:pt x="23653" y="674"/>
                </a:cubicBezTo>
                <a:cubicBezTo>
                  <a:pt x="19213" y="3229"/>
                  <a:pt x="15110" y="6365"/>
                  <a:pt x="11459" y="9957"/>
                </a:cubicBezTo>
                <a:cubicBezTo>
                  <a:pt x="8218" y="13145"/>
                  <a:pt x="5330" y="16694"/>
                  <a:pt x="2873" y="20518"/>
                </a:cubicBezTo>
                <a:cubicBezTo>
                  <a:pt x="2027" y="21835"/>
                  <a:pt x="1" y="24149"/>
                  <a:pt x="510" y="25826"/>
                </a:cubicBezTo>
                <a:cubicBezTo>
                  <a:pt x="954" y="27290"/>
                  <a:pt x="2706" y="27669"/>
                  <a:pt x="4112" y="27669"/>
                </a:cubicBezTo>
                <a:cubicBezTo>
                  <a:pt x="4328" y="27669"/>
                  <a:pt x="4536" y="27660"/>
                  <a:pt x="4729" y="27644"/>
                </a:cubicBezTo>
                <a:cubicBezTo>
                  <a:pt x="9751" y="27247"/>
                  <a:pt x="15087" y="25389"/>
                  <a:pt x="19889" y="23940"/>
                </a:cubicBezTo>
                <a:cubicBezTo>
                  <a:pt x="24776" y="22467"/>
                  <a:pt x="29585" y="20739"/>
                  <a:pt x="34292" y="18766"/>
                </a:cubicBezTo>
                <a:cubicBezTo>
                  <a:pt x="35186" y="18391"/>
                  <a:pt x="36098" y="17994"/>
                  <a:pt x="36800" y="17326"/>
                </a:cubicBezTo>
                <a:cubicBezTo>
                  <a:pt x="37503" y="16656"/>
                  <a:pt x="37962" y="15650"/>
                  <a:pt x="37728" y="14709"/>
                </a:cubicBezTo>
                <a:cubicBezTo>
                  <a:pt x="37333" y="13125"/>
                  <a:pt x="35428" y="12653"/>
                  <a:pt x="33725" y="12653"/>
                </a:cubicBezTo>
                <a:cubicBezTo>
                  <a:pt x="33523" y="12653"/>
                  <a:pt x="33324" y="12659"/>
                  <a:pt x="33131" y="12672"/>
                </a:cubicBezTo>
                <a:cubicBezTo>
                  <a:pt x="25611" y="13146"/>
                  <a:pt x="18430" y="15836"/>
                  <a:pt x="11380" y="18495"/>
                </a:cubicBezTo>
                <a:cubicBezTo>
                  <a:pt x="16148" y="14356"/>
                  <a:pt x="20919" y="10211"/>
                  <a:pt x="25392" y="5755"/>
                </a:cubicBezTo>
                <a:cubicBezTo>
                  <a:pt x="26225" y="4925"/>
                  <a:pt x="27081" y="4027"/>
                  <a:pt x="27363" y="2885"/>
                </a:cubicBezTo>
                <a:cubicBezTo>
                  <a:pt x="27646" y="1744"/>
                  <a:pt x="27104" y="312"/>
                  <a:pt x="25959" y="46"/>
                </a:cubicBezTo>
                <a:cubicBezTo>
                  <a:pt x="25822" y="15"/>
                  <a:pt x="25686" y="0"/>
                  <a:pt x="25550"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5" name="Google Shape;55;p6"/>
          <p:cNvSpPr/>
          <p:nvPr/>
        </p:nvSpPr>
        <p:spPr>
          <a:xfrm rot="10800000" flipH="1">
            <a:off x="-2156844" y="-357315"/>
            <a:ext cx="3116835" cy="1223756"/>
          </a:xfrm>
          <a:custGeom>
            <a:avLst/>
            <a:gdLst/>
            <a:ahLst/>
            <a:cxnLst/>
            <a:rect l="l" t="t" r="r" b="b"/>
            <a:pathLst>
              <a:path w="66656" h="26171" extrusionOk="0">
                <a:moveTo>
                  <a:pt x="12207" y="2633"/>
                </a:moveTo>
                <a:cubicBezTo>
                  <a:pt x="12343" y="2633"/>
                  <a:pt x="12492" y="2671"/>
                  <a:pt x="12651" y="2755"/>
                </a:cubicBezTo>
                <a:cubicBezTo>
                  <a:pt x="13517" y="3210"/>
                  <a:pt x="13745" y="4258"/>
                  <a:pt x="13688" y="5147"/>
                </a:cubicBezTo>
                <a:cubicBezTo>
                  <a:pt x="13670" y="5429"/>
                  <a:pt x="13636" y="5708"/>
                  <a:pt x="13589" y="5984"/>
                </a:cubicBezTo>
                <a:lnTo>
                  <a:pt x="13589" y="5984"/>
                </a:lnTo>
                <a:cubicBezTo>
                  <a:pt x="12317" y="5819"/>
                  <a:pt x="10964" y="5021"/>
                  <a:pt x="11319" y="3563"/>
                </a:cubicBezTo>
                <a:cubicBezTo>
                  <a:pt x="11433" y="3054"/>
                  <a:pt x="11749" y="2633"/>
                  <a:pt x="12207" y="2633"/>
                </a:cubicBezTo>
                <a:close/>
                <a:moveTo>
                  <a:pt x="34824" y="0"/>
                </a:moveTo>
                <a:cubicBezTo>
                  <a:pt x="31481" y="0"/>
                  <a:pt x="28039" y="919"/>
                  <a:pt x="24896" y="2128"/>
                </a:cubicBezTo>
                <a:cubicBezTo>
                  <a:pt x="23188" y="2777"/>
                  <a:pt x="21513" y="3518"/>
                  <a:pt x="19805" y="4213"/>
                </a:cubicBezTo>
                <a:cubicBezTo>
                  <a:pt x="18273" y="4846"/>
                  <a:pt x="16622" y="5625"/>
                  <a:pt x="14967" y="5919"/>
                </a:cubicBezTo>
                <a:lnTo>
                  <a:pt x="14967" y="5919"/>
                </a:lnTo>
                <a:cubicBezTo>
                  <a:pt x="15221" y="4559"/>
                  <a:pt x="15147" y="3082"/>
                  <a:pt x="14018" y="2140"/>
                </a:cubicBezTo>
                <a:cubicBezTo>
                  <a:pt x="13529" y="1728"/>
                  <a:pt x="12921" y="1516"/>
                  <a:pt x="12320" y="1516"/>
                </a:cubicBezTo>
                <a:cubicBezTo>
                  <a:pt x="11591" y="1516"/>
                  <a:pt x="10871" y="1827"/>
                  <a:pt x="10385" y="2470"/>
                </a:cubicBezTo>
                <a:cubicBezTo>
                  <a:pt x="9564" y="3552"/>
                  <a:pt x="9747" y="5010"/>
                  <a:pt x="10692" y="5955"/>
                </a:cubicBezTo>
                <a:cubicBezTo>
                  <a:pt x="11410" y="6660"/>
                  <a:pt x="12354" y="6986"/>
                  <a:pt x="13331" y="7061"/>
                </a:cubicBezTo>
                <a:lnTo>
                  <a:pt x="13331" y="7061"/>
                </a:lnTo>
                <a:cubicBezTo>
                  <a:pt x="12449" y="9944"/>
                  <a:pt x="10149" y="12436"/>
                  <a:pt x="8049" y="14442"/>
                </a:cubicBezTo>
                <a:cubicBezTo>
                  <a:pt x="5293" y="17084"/>
                  <a:pt x="2263" y="19476"/>
                  <a:pt x="247" y="22802"/>
                </a:cubicBezTo>
                <a:cubicBezTo>
                  <a:pt x="0" y="23182"/>
                  <a:pt x="369" y="23398"/>
                  <a:pt x="787" y="23398"/>
                </a:cubicBezTo>
                <a:cubicBezTo>
                  <a:pt x="1083" y="23398"/>
                  <a:pt x="1403" y="23289"/>
                  <a:pt x="1545" y="23053"/>
                </a:cubicBezTo>
                <a:cubicBezTo>
                  <a:pt x="5187" y="17112"/>
                  <a:pt x="12555" y="13949"/>
                  <a:pt x="14694" y="7015"/>
                </a:cubicBezTo>
                <a:lnTo>
                  <a:pt x="14694" y="7015"/>
                </a:lnTo>
                <a:cubicBezTo>
                  <a:pt x="14889" y="6988"/>
                  <a:pt x="15082" y="6954"/>
                  <a:pt x="15271" y="6912"/>
                </a:cubicBezTo>
                <a:cubicBezTo>
                  <a:pt x="17105" y="6514"/>
                  <a:pt x="18893" y="5728"/>
                  <a:pt x="20625" y="5010"/>
                </a:cubicBezTo>
                <a:cubicBezTo>
                  <a:pt x="22482" y="4247"/>
                  <a:pt x="24327" y="3449"/>
                  <a:pt x="26206" y="2755"/>
                </a:cubicBezTo>
                <a:cubicBezTo>
                  <a:pt x="28863" y="1767"/>
                  <a:pt x="31718" y="992"/>
                  <a:pt x="34582" y="992"/>
                </a:cubicBezTo>
                <a:cubicBezTo>
                  <a:pt x="35352" y="992"/>
                  <a:pt x="36123" y="1048"/>
                  <a:pt x="36891" y="1171"/>
                </a:cubicBezTo>
                <a:cubicBezTo>
                  <a:pt x="40627" y="1764"/>
                  <a:pt x="43350" y="4076"/>
                  <a:pt x="45673" y="6935"/>
                </a:cubicBezTo>
                <a:cubicBezTo>
                  <a:pt x="47951" y="9760"/>
                  <a:pt x="49956" y="12927"/>
                  <a:pt x="53077" y="14920"/>
                </a:cubicBezTo>
                <a:cubicBezTo>
                  <a:pt x="54649" y="15934"/>
                  <a:pt x="56495" y="16617"/>
                  <a:pt x="58385" y="16663"/>
                </a:cubicBezTo>
                <a:cubicBezTo>
                  <a:pt x="58433" y="16664"/>
                  <a:pt x="58481" y="16664"/>
                  <a:pt x="58529" y="16664"/>
                </a:cubicBezTo>
                <a:cubicBezTo>
                  <a:pt x="59512" y="16664"/>
                  <a:pt x="60436" y="16444"/>
                  <a:pt x="61381" y="16162"/>
                </a:cubicBezTo>
                <a:cubicBezTo>
                  <a:pt x="62025" y="15973"/>
                  <a:pt x="62707" y="15732"/>
                  <a:pt x="63380" y="15732"/>
                </a:cubicBezTo>
                <a:cubicBezTo>
                  <a:pt x="63600" y="15732"/>
                  <a:pt x="63819" y="15758"/>
                  <a:pt x="64035" y="15820"/>
                </a:cubicBezTo>
                <a:cubicBezTo>
                  <a:pt x="65026" y="16105"/>
                  <a:pt x="65402" y="17005"/>
                  <a:pt x="65003" y="17939"/>
                </a:cubicBezTo>
                <a:cubicBezTo>
                  <a:pt x="64650" y="18770"/>
                  <a:pt x="63956" y="19397"/>
                  <a:pt x="63432" y="20103"/>
                </a:cubicBezTo>
                <a:cubicBezTo>
                  <a:pt x="62213" y="21698"/>
                  <a:pt x="61563" y="23623"/>
                  <a:pt x="61575" y="25627"/>
                </a:cubicBezTo>
                <a:cubicBezTo>
                  <a:pt x="61575" y="26001"/>
                  <a:pt x="61901" y="26170"/>
                  <a:pt x="62238" y="26170"/>
                </a:cubicBezTo>
                <a:cubicBezTo>
                  <a:pt x="62600" y="26170"/>
                  <a:pt x="62976" y="25975"/>
                  <a:pt x="62976" y="25627"/>
                </a:cubicBezTo>
                <a:cubicBezTo>
                  <a:pt x="62976" y="23885"/>
                  <a:pt x="63454" y="22153"/>
                  <a:pt x="64491" y="20752"/>
                </a:cubicBezTo>
                <a:cubicBezTo>
                  <a:pt x="65311" y="19636"/>
                  <a:pt x="66655" y="18508"/>
                  <a:pt x="66587" y="17005"/>
                </a:cubicBezTo>
                <a:cubicBezTo>
                  <a:pt x="66530" y="15626"/>
                  <a:pt x="65254" y="14840"/>
                  <a:pt x="64001" y="14692"/>
                </a:cubicBezTo>
                <a:cubicBezTo>
                  <a:pt x="63854" y="14676"/>
                  <a:pt x="63708" y="14668"/>
                  <a:pt x="63563" y="14668"/>
                </a:cubicBezTo>
                <a:cubicBezTo>
                  <a:pt x="62084" y="14668"/>
                  <a:pt x="60724" y="15446"/>
                  <a:pt x="59251" y="15581"/>
                </a:cubicBezTo>
                <a:cubicBezTo>
                  <a:pt x="59059" y="15597"/>
                  <a:pt x="58868" y="15605"/>
                  <a:pt x="58678" y="15605"/>
                </a:cubicBezTo>
                <a:cubicBezTo>
                  <a:pt x="55378" y="15605"/>
                  <a:pt x="52527" y="13234"/>
                  <a:pt x="50480" y="10853"/>
                </a:cubicBezTo>
                <a:cubicBezTo>
                  <a:pt x="48282" y="8291"/>
                  <a:pt x="46482" y="5352"/>
                  <a:pt x="43896" y="3153"/>
                </a:cubicBezTo>
                <a:cubicBezTo>
                  <a:pt x="41206" y="861"/>
                  <a:pt x="38062" y="0"/>
                  <a:pt x="34824"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6" name="Google Shape;56;p6"/>
          <p:cNvSpPr/>
          <p:nvPr/>
        </p:nvSpPr>
        <p:spPr>
          <a:xfrm flipH="1">
            <a:off x="10802100" y="653885"/>
            <a:ext cx="681734" cy="380500"/>
          </a:xfrm>
          <a:custGeom>
            <a:avLst/>
            <a:gdLst/>
            <a:ahLst/>
            <a:cxnLst/>
            <a:rect l="l" t="t" r="r" b="b"/>
            <a:pathLst>
              <a:path w="20452" h="11415" extrusionOk="0">
                <a:moveTo>
                  <a:pt x="9376" y="0"/>
                </a:moveTo>
                <a:cubicBezTo>
                  <a:pt x="6176" y="0"/>
                  <a:pt x="3103" y="2282"/>
                  <a:pt x="1427" y="4907"/>
                </a:cubicBezTo>
                <a:cubicBezTo>
                  <a:pt x="636" y="6147"/>
                  <a:pt x="1" y="7789"/>
                  <a:pt x="792" y="9030"/>
                </a:cubicBezTo>
                <a:cubicBezTo>
                  <a:pt x="1354" y="9911"/>
                  <a:pt x="2449" y="10265"/>
                  <a:pt x="3465" y="10506"/>
                </a:cubicBezTo>
                <a:cubicBezTo>
                  <a:pt x="5993" y="11110"/>
                  <a:pt x="8592" y="11414"/>
                  <a:pt x="11191" y="11414"/>
                </a:cubicBezTo>
                <a:cubicBezTo>
                  <a:pt x="11616" y="11414"/>
                  <a:pt x="12042" y="11406"/>
                  <a:pt x="12467" y="11390"/>
                </a:cubicBezTo>
                <a:cubicBezTo>
                  <a:pt x="14662" y="11305"/>
                  <a:pt x="17178" y="10789"/>
                  <a:pt x="18219" y="8856"/>
                </a:cubicBezTo>
                <a:cubicBezTo>
                  <a:pt x="20452" y="4711"/>
                  <a:pt x="14681" y="1488"/>
                  <a:pt x="11569" y="378"/>
                </a:cubicBezTo>
                <a:cubicBezTo>
                  <a:pt x="10841" y="118"/>
                  <a:pt x="10105" y="0"/>
                  <a:pt x="9376"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149864581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2" y="3886200"/>
            <a:ext cx="8534400" cy="1752600"/>
          </a:xfrm>
        </p:spPr>
        <p:txBody>
          <a:bodyPr/>
          <a:lstStyle>
            <a:lvl1pPr marL="0" indent="0" algn="ctr">
              <a:buNone/>
              <a:defRPr>
                <a:solidFill>
                  <a:schemeClr val="tx1">
                    <a:tint val="75000"/>
                  </a:schemeClr>
                </a:solidFill>
              </a:defRPr>
            </a:lvl1pPr>
            <a:lvl2pPr marL="609463" indent="0" algn="ctr">
              <a:buNone/>
              <a:defRPr>
                <a:solidFill>
                  <a:schemeClr val="tx1">
                    <a:tint val="75000"/>
                  </a:schemeClr>
                </a:solidFill>
              </a:defRPr>
            </a:lvl2pPr>
            <a:lvl3pPr marL="1218926" indent="0" algn="ctr">
              <a:buNone/>
              <a:defRPr>
                <a:solidFill>
                  <a:schemeClr val="tx1">
                    <a:tint val="75000"/>
                  </a:schemeClr>
                </a:solidFill>
              </a:defRPr>
            </a:lvl3pPr>
            <a:lvl4pPr marL="1828388" indent="0" algn="ctr">
              <a:buNone/>
              <a:defRPr>
                <a:solidFill>
                  <a:schemeClr val="tx1">
                    <a:tint val="75000"/>
                  </a:schemeClr>
                </a:solidFill>
              </a:defRPr>
            </a:lvl4pPr>
            <a:lvl5pPr marL="2437851" indent="0" algn="ctr">
              <a:buNone/>
              <a:defRPr>
                <a:solidFill>
                  <a:schemeClr val="tx1">
                    <a:tint val="75000"/>
                  </a:schemeClr>
                </a:solidFill>
              </a:defRPr>
            </a:lvl5pPr>
            <a:lvl6pPr marL="3047314" indent="0" algn="ctr">
              <a:buNone/>
              <a:defRPr>
                <a:solidFill>
                  <a:schemeClr val="tx1">
                    <a:tint val="75000"/>
                  </a:schemeClr>
                </a:solidFill>
              </a:defRPr>
            </a:lvl6pPr>
            <a:lvl7pPr marL="3656777" indent="0" algn="ctr">
              <a:buNone/>
              <a:defRPr>
                <a:solidFill>
                  <a:schemeClr val="tx1">
                    <a:tint val="75000"/>
                  </a:schemeClr>
                </a:solidFill>
              </a:defRPr>
            </a:lvl7pPr>
            <a:lvl8pPr marL="4266240" indent="0" algn="ctr">
              <a:buNone/>
              <a:defRPr>
                <a:solidFill>
                  <a:schemeClr val="tx1">
                    <a:tint val="75000"/>
                  </a:schemeClr>
                </a:solidFill>
              </a:defRPr>
            </a:lvl8pPr>
            <a:lvl9pPr marL="48757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10/1/2025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8808289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10/1/2025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8236582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p:spPr>
        <p:txBody>
          <a:bodyPr anchor="t"/>
          <a:lstStyle>
            <a:lvl1pPr algn="l">
              <a:defRPr sz="5399" b="1" cap="all"/>
            </a:lvl1pPr>
          </a:lstStyle>
          <a:p>
            <a:r>
              <a:rPr lang="en-US"/>
              <a:t>Click to edit Master title style</a:t>
            </a:r>
          </a:p>
        </p:txBody>
      </p:sp>
      <p:sp>
        <p:nvSpPr>
          <p:cNvPr id="3" name="Text Placeholder 2"/>
          <p:cNvSpPr>
            <a:spLocks noGrp="1"/>
          </p:cNvSpPr>
          <p:nvPr>
            <p:ph type="body" idx="1"/>
          </p:nvPr>
        </p:nvSpPr>
        <p:spPr>
          <a:xfrm>
            <a:off x="963086" y="2906714"/>
            <a:ext cx="10363200" cy="1500187"/>
          </a:xfrm>
        </p:spPr>
        <p:txBody>
          <a:bodyPr anchor="b"/>
          <a:lstStyle>
            <a:lvl1pPr marL="0" indent="0">
              <a:buNone/>
              <a:defRPr sz="2699">
                <a:solidFill>
                  <a:schemeClr val="tx1">
                    <a:tint val="75000"/>
                  </a:schemeClr>
                </a:solidFill>
              </a:defRPr>
            </a:lvl1pPr>
            <a:lvl2pPr marL="609463" indent="0">
              <a:buNone/>
              <a:defRPr sz="2400">
                <a:solidFill>
                  <a:schemeClr val="tx1">
                    <a:tint val="75000"/>
                  </a:schemeClr>
                </a:solidFill>
              </a:defRPr>
            </a:lvl2pPr>
            <a:lvl3pPr marL="1218926" indent="0">
              <a:buNone/>
              <a:defRPr sz="2200">
                <a:solidFill>
                  <a:schemeClr val="tx1">
                    <a:tint val="75000"/>
                  </a:schemeClr>
                </a:solidFill>
              </a:defRPr>
            </a:lvl3pPr>
            <a:lvl4pPr marL="1828388" indent="0">
              <a:buNone/>
              <a:defRPr sz="1900">
                <a:solidFill>
                  <a:schemeClr val="tx1">
                    <a:tint val="75000"/>
                  </a:schemeClr>
                </a:solidFill>
              </a:defRPr>
            </a:lvl4pPr>
            <a:lvl5pPr marL="2437851" indent="0">
              <a:buNone/>
              <a:defRPr sz="1900">
                <a:solidFill>
                  <a:schemeClr val="tx1">
                    <a:tint val="75000"/>
                  </a:schemeClr>
                </a:solidFill>
              </a:defRPr>
            </a:lvl5pPr>
            <a:lvl6pPr marL="3047314" indent="0">
              <a:buNone/>
              <a:defRPr sz="1900">
                <a:solidFill>
                  <a:schemeClr val="tx1">
                    <a:tint val="75000"/>
                  </a:schemeClr>
                </a:solidFill>
              </a:defRPr>
            </a:lvl6pPr>
            <a:lvl7pPr marL="3656777" indent="0">
              <a:buNone/>
              <a:defRPr sz="1900">
                <a:solidFill>
                  <a:schemeClr val="tx1">
                    <a:tint val="75000"/>
                  </a:schemeClr>
                </a:solidFill>
              </a:defRPr>
            </a:lvl7pPr>
            <a:lvl8pPr marL="4266240" indent="0">
              <a:buNone/>
              <a:defRPr sz="1900">
                <a:solidFill>
                  <a:schemeClr val="tx1">
                    <a:tint val="75000"/>
                  </a:schemeClr>
                </a:solidFill>
              </a:defRPr>
            </a:lvl8pPr>
            <a:lvl9pPr marL="4875703"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10/1/2025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45910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10/1/2025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8896423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4" name="Content Placeholder 3"/>
          <p:cNvSpPr>
            <a:spLocks noGrp="1"/>
          </p:cNvSpPr>
          <p:nvPr>
            <p:ph sz="half" idx="2"/>
          </p:nvPr>
        </p:nvSpPr>
        <p:spPr>
          <a:xfrm>
            <a:off x="609601" y="2174877"/>
            <a:ext cx="5386917"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3373" y="2174877"/>
            <a:ext cx="5389033"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10/1/2025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4566776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10/1/2025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4509320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638015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699" b="1"/>
            </a:lvl1pPr>
          </a:lstStyle>
          <a:p>
            <a:r>
              <a:rPr lang="en-US"/>
              <a:t>Click to edit Master title style</a:t>
            </a:r>
          </a:p>
        </p:txBody>
      </p:sp>
      <p:sp>
        <p:nvSpPr>
          <p:cNvPr id="3" name="Content Placeholder 2"/>
          <p:cNvSpPr>
            <a:spLocks noGrp="1"/>
          </p:cNvSpPr>
          <p:nvPr>
            <p:ph idx="1"/>
          </p:nvPr>
        </p:nvSpPr>
        <p:spPr>
          <a:xfrm>
            <a:off x="4766734" y="273054"/>
            <a:ext cx="6815667" cy="5853113"/>
          </a:xfrm>
        </p:spPr>
        <p:txBody>
          <a:bodyPr/>
          <a:lstStyle>
            <a:lvl1pPr>
              <a:defRPr sz="4299"/>
            </a:lvl1pPr>
            <a:lvl2pPr>
              <a:defRPr sz="3799"/>
            </a:lvl2pPr>
            <a:lvl3pPr>
              <a:defRPr sz="3199"/>
            </a:lvl3pPr>
            <a:lvl4pPr>
              <a:defRPr sz="2699"/>
            </a:lvl4pPr>
            <a:lvl5pPr>
              <a:defRPr sz="2699"/>
            </a:lvl5pPr>
            <a:lvl6pPr>
              <a:defRPr sz="2699"/>
            </a:lvl6pPr>
            <a:lvl7pPr>
              <a:defRPr sz="2699"/>
            </a:lvl7pPr>
            <a:lvl8pPr>
              <a:defRPr sz="2699"/>
            </a:lvl8pPr>
            <a:lvl9pPr>
              <a:defRPr sz="26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5"/>
            <a:ext cx="4011084" cy="46910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10/1/2025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5522622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699" b="1"/>
            </a:lvl1pPr>
          </a:lstStyle>
          <a:p>
            <a:r>
              <a:rPr lang="en-US"/>
              <a:t>Click to edit Master title style</a:t>
            </a:r>
          </a:p>
        </p:txBody>
      </p:sp>
      <p:sp>
        <p:nvSpPr>
          <p:cNvPr id="3" name="Picture Placeholder 2"/>
          <p:cNvSpPr>
            <a:spLocks noGrp="1"/>
          </p:cNvSpPr>
          <p:nvPr>
            <p:ph type="pic" idx="1"/>
          </p:nvPr>
        </p:nvSpPr>
        <p:spPr>
          <a:xfrm>
            <a:off x="2389717" y="612777"/>
            <a:ext cx="7315200" cy="4114800"/>
          </a:xfrm>
        </p:spPr>
        <p:txBody>
          <a:bodyPr/>
          <a:lstStyle>
            <a:lvl1pPr marL="0" indent="0">
              <a:buNone/>
              <a:defRPr sz="4299"/>
            </a:lvl1pPr>
            <a:lvl2pPr marL="609463" indent="0">
              <a:buNone/>
              <a:defRPr sz="3799"/>
            </a:lvl2pPr>
            <a:lvl3pPr marL="1218926" indent="0">
              <a:buNone/>
              <a:defRPr sz="3199"/>
            </a:lvl3pPr>
            <a:lvl4pPr marL="1828388" indent="0">
              <a:buNone/>
              <a:defRPr sz="2699"/>
            </a:lvl4pPr>
            <a:lvl5pPr marL="2437851" indent="0">
              <a:buNone/>
              <a:defRPr sz="2699"/>
            </a:lvl5pPr>
            <a:lvl6pPr marL="3047314" indent="0">
              <a:buNone/>
              <a:defRPr sz="2699"/>
            </a:lvl6pPr>
            <a:lvl7pPr marL="3656777" indent="0">
              <a:buNone/>
              <a:defRPr sz="2699"/>
            </a:lvl7pPr>
            <a:lvl8pPr marL="4266240" indent="0">
              <a:buNone/>
              <a:defRPr sz="2699"/>
            </a:lvl8pPr>
            <a:lvl9pPr marL="4875703" indent="0">
              <a:buNone/>
              <a:defRPr sz="2699"/>
            </a:lvl9pPr>
          </a:lstStyle>
          <a:p>
            <a:endParaRPr lang="en-US" dirty="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10/1/2025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7190557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10/1/2025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4459775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2"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10/1/2025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0968033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811888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lvl1pPr eaLnBrk="0" fontAlgn="base" hangingPunct="0">
              <a:spcBef>
                <a:spcPct val="0"/>
              </a:spcBef>
              <a:spcAft>
                <a:spcPct val="0"/>
              </a:spcAft>
              <a:defRPr>
                <a:latin typeface="Calibri" pitchFamily="34" charset="0"/>
              </a:defRPr>
            </a:lvl1pPr>
          </a:lstStyle>
          <a:p>
            <a:pPr>
              <a:defRPr/>
            </a:pPr>
            <a:fld id="{9D3EE322-A5BE-4526-9FF2-8E73D0054C90}" type="datetimeFigureOut">
              <a:rPr lang="zh-CN" altLang="en-US"/>
              <a:pPr>
                <a:defRPr/>
              </a:pPr>
              <a:t>2025/10/1</a:t>
            </a:fld>
            <a:endParaRPr lang="zh-CN" altLang="en-US"/>
          </a:p>
        </p:txBody>
      </p:sp>
      <p:sp>
        <p:nvSpPr>
          <p:cNvPr id="5" name="页脚占位符 4"/>
          <p:cNvSpPr>
            <a:spLocks noGrp="1"/>
          </p:cNvSpPr>
          <p:nvPr>
            <p:ph type="ftr" sz="quarter" idx="11"/>
          </p:nvPr>
        </p:nvSpPr>
        <p:spPr/>
        <p:txBody>
          <a:bodyPr/>
          <a:lstStyle>
            <a:lvl1pPr eaLnBrk="0" fontAlgn="base" hangingPunct="0">
              <a:spcBef>
                <a:spcPct val="0"/>
              </a:spcBef>
              <a:spcAft>
                <a:spcPct val="0"/>
              </a:spcAft>
              <a:defRPr>
                <a:latin typeface="Calibri" pitchFamily="34" charset="0"/>
              </a:defRPr>
            </a:lvl1pPr>
          </a:lstStyle>
          <a:p>
            <a:pPr>
              <a:defRPr/>
            </a:pPr>
            <a:endParaRPr lang="zh-CN" altLang="en-US"/>
          </a:p>
        </p:txBody>
      </p:sp>
      <p:sp>
        <p:nvSpPr>
          <p:cNvPr id="6" name="灯片编号占位符 5"/>
          <p:cNvSpPr>
            <a:spLocks noGrp="1"/>
          </p:cNvSpPr>
          <p:nvPr>
            <p:ph type="sldNum" sz="quarter" idx="12"/>
          </p:nvPr>
        </p:nvSpPr>
        <p:spPr/>
        <p:txBody>
          <a:bodyPr/>
          <a:lstStyle>
            <a:lvl1pPr eaLnBrk="0" fontAlgn="base" hangingPunct="0">
              <a:spcBef>
                <a:spcPct val="0"/>
              </a:spcBef>
              <a:spcAft>
                <a:spcPct val="0"/>
              </a:spcAft>
              <a:defRPr>
                <a:latin typeface="Calibri" pitchFamily="34" charset="0"/>
              </a:defRPr>
            </a:lvl1pPr>
          </a:lstStyle>
          <a:p>
            <a:pPr>
              <a:defRPr/>
            </a:pPr>
            <a:fld id="{24FA519C-0349-469E-8F05-EAD0E54297AE}" type="slidenum">
              <a:rPr lang="zh-CN" altLang="en-US"/>
              <a:pPr>
                <a:defRPr/>
              </a:pPr>
              <a:t>‹#›</a:t>
            </a:fld>
            <a:endParaRPr lang="zh-CN" altLang="en-US"/>
          </a:p>
        </p:txBody>
      </p:sp>
    </p:spTree>
    <p:extLst>
      <p:ext uri="{BB962C8B-B14F-4D97-AF65-F5344CB8AC3E}">
        <p14:creationId xmlns:p14="http://schemas.microsoft.com/office/powerpoint/2010/main" val="2847783042"/>
      </p:ext>
    </p:extLst>
  </p:cSld>
  <p:clrMapOvr>
    <a:masterClrMapping/>
  </p:clrMapOvr>
  <p:transition spd="slow">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lvl1pPr eaLnBrk="0" fontAlgn="base" hangingPunct="0">
              <a:spcBef>
                <a:spcPct val="0"/>
              </a:spcBef>
              <a:spcAft>
                <a:spcPct val="0"/>
              </a:spcAft>
              <a:defRPr>
                <a:latin typeface="Calibri" pitchFamily="34" charset="0"/>
              </a:defRPr>
            </a:lvl1pPr>
          </a:lstStyle>
          <a:p>
            <a:pPr>
              <a:defRPr/>
            </a:pPr>
            <a:fld id="{AA0FE326-5E42-4A15-887C-660568530650}" type="datetimeFigureOut">
              <a:rPr lang="zh-CN" altLang="en-US"/>
              <a:pPr>
                <a:defRPr/>
              </a:pPr>
              <a:t>2025/10/1</a:t>
            </a:fld>
            <a:endParaRPr lang="zh-CN" altLang="en-US"/>
          </a:p>
        </p:txBody>
      </p:sp>
      <p:sp>
        <p:nvSpPr>
          <p:cNvPr id="5" name="页脚占位符 4"/>
          <p:cNvSpPr>
            <a:spLocks noGrp="1"/>
          </p:cNvSpPr>
          <p:nvPr>
            <p:ph type="ftr" sz="quarter" idx="11"/>
          </p:nvPr>
        </p:nvSpPr>
        <p:spPr/>
        <p:txBody>
          <a:bodyPr/>
          <a:lstStyle>
            <a:lvl1pPr eaLnBrk="0" fontAlgn="base" hangingPunct="0">
              <a:spcBef>
                <a:spcPct val="0"/>
              </a:spcBef>
              <a:spcAft>
                <a:spcPct val="0"/>
              </a:spcAft>
              <a:defRPr>
                <a:latin typeface="Calibri" pitchFamily="34" charset="0"/>
              </a:defRPr>
            </a:lvl1pPr>
          </a:lstStyle>
          <a:p>
            <a:pPr>
              <a:defRPr/>
            </a:pPr>
            <a:endParaRPr lang="zh-CN" altLang="en-US"/>
          </a:p>
        </p:txBody>
      </p:sp>
      <p:sp>
        <p:nvSpPr>
          <p:cNvPr id="6" name="灯片编号占位符 5"/>
          <p:cNvSpPr>
            <a:spLocks noGrp="1"/>
          </p:cNvSpPr>
          <p:nvPr>
            <p:ph type="sldNum" sz="quarter" idx="12"/>
          </p:nvPr>
        </p:nvSpPr>
        <p:spPr/>
        <p:txBody>
          <a:bodyPr/>
          <a:lstStyle>
            <a:lvl1pPr eaLnBrk="0" fontAlgn="base" hangingPunct="0">
              <a:spcBef>
                <a:spcPct val="0"/>
              </a:spcBef>
              <a:spcAft>
                <a:spcPct val="0"/>
              </a:spcAft>
              <a:defRPr>
                <a:latin typeface="Calibri" pitchFamily="34" charset="0"/>
              </a:defRPr>
            </a:lvl1pPr>
          </a:lstStyle>
          <a:p>
            <a:pPr>
              <a:defRPr/>
            </a:pPr>
            <a:fld id="{E8DAB197-6A74-4EC1-BDCC-72669C75D2BE}" type="slidenum">
              <a:rPr lang="zh-CN" altLang="en-US"/>
              <a:pPr>
                <a:defRPr/>
              </a:pPr>
              <a:t>‹#›</a:t>
            </a:fld>
            <a:endParaRPr lang="zh-CN" altLang="en-US"/>
          </a:p>
        </p:txBody>
      </p:sp>
    </p:spTree>
    <p:extLst>
      <p:ext uri="{BB962C8B-B14F-4D97-AF65-F5344CB8AC3E}">
        <p14:creationId xmlns:p14="http://schemas.microsoft.com/office/powerpoint/2010/main" val="3800083381"/>
      </p:ext>
    </p:extLst>
  </p:cSld>
  <p:clrMapOvr>
    <a:masterClrMapping/>
  </p:clrMapOvr>
  <p:transition spd="slow">
    <p:random/>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4" name="Picture 6" descr="Shape&#10;&#10;Description automatically generated with medium confidence"/>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44900" y="9588500"/>
            <a:ext cx="5262563"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eaLnBrk="0" fontAlgn="base" hangingPunct="0">
              <a:spcBef>
                <a:spcPct val="0"/>
              </a:spcBef>
              <a:spcAft>
                <a:spcPct val="0"/>
              </a:spcAft>
              <a:defRPr>
                <a:latin typeface="Calibri" pitchFamily="34" charset="0"/>
              </a:defRPr>
            </a:lvl1pPr>
          </a:lstStyle>
          <a:p>
            <a:pPr>
              <a:defRPr/>
            </a:pPr>
            <a:fld id="{3306DACD-FE6F-4508-AB08-59CEE4530E0E}" type="datetimeFigureOut">
              <a:rPr lang="zh-CN" altLang="en-US"/>
              <a:pPr>
                <a:defRPr/>
              </a:pPr>
              <a:t>2025/10/1</a:t>
            </a:fld>
            <a:endParaRPr lang="zh-CN" altLang="en-US"/>
          </a:p>
        </p:txBody>
      </p:sp>
      <p:sp>
        <p:nvSpPr>
          <p:cNvPr id="6" name="页脚占位符 4"/>
          <p:cNvSpPr>
            <a:spLocks noGrp="1"/>
          </p:cNvSpPr>
          <p:nvPr>
            <p:ph type="ftr" sz="quarter" idx="11"/>
          </p:nvPr>
        </p:nvSpPr>
        <p:spPr/>
        <p:txBody>
          <a:bodyPr/>
          <a:lstStyle>
            <a:lvl1pPr eaLnBrk="0" fontAlgn="base" hangingPunct="0">
              <a:spcBef>
                <a:spcPct val="0"/>
              </a:spcBef>
              <a:spcAft>
                <a:spcPct val="0"/>
              </a:spcAft>
              <a:defRPr>
                <a:latin typeface="Calibri" pitchFamily="34" charset="0"/>
              </a:defRPr>
            </a:lvl1pPr>
          </a:lstStyle>
          <a:p>
            <a:pPr>
              <a:defRPr/>
            </a:pPr>
            <a:endParaRPr lang="zh-CN" altLang="en-US"/>
          </a:p>
        </p:txBody>
      </p:sp>
      <p:sp>
        <p:nvSpPr>
          <p:cNvPr id="7" name="灯片编号占位符 5"/>
          <p:cNvSpPr>
            <a:spLocks noGrp="1"/>
          </p:cNvSpPr>
          <p:nvPr>
            <p:ph type="sldNum" sz="quarter" idx="12"/>
          </p:nvPr>
        </p:nvSpPr>
        <p:spPr/>
        <p:txBody>
          <a:bodyPr/>
          <a:lstStyle>
            <a:lvl1pPr eaLnBrk="0" fontAlgn="base" hangingPunct="0">
              <a:spcBef>
                <a:spcPct val="0"/>
              </a:spcBef>
              <a:spcAft>
                <a:spcPct val="0"/>
              </a:spcAft>
              <a:defRPr>
                <a:latin typeface="Calibri" pitchFamily="34" charset="0"/>
              </a:defRPr>
            </a:lvl1pPr>
          </a:lstStyle>
          <a:p>
            <a:pPr>
              <a:defRPr/>
            </a:pPr>
            <a:fld id="{F56B3678-8DF0-4548-AF11-1D67374083C5}" type="slidenum">
              <a:rPr lang="zh-CN" altLang="en-US"/>
              <a:pPr>
                <a:defRPr/>
              </a:pPr>
              <a:t>‹#›</a:t>
            </a:fld>
            <a:endParaRPr lang="zh-CN" altLang="en-US"/>
          </a:p>
        </p:txBody>
      </p:sp>
    </p:spTree>
    <p:extLst>
      <p:ext uri="{BB962C8B-B14F-4D97-AF65-F5344CB8AC3E}">
        <p14:creationId xmlns:p14="http://schemas.microsoft.com/office/powerpoint/2010/main" val="3151344158"/>
      </p:ext>
    </p:extLst>
  </p:cSld>
  <p:clrMapOvr>
    <a:masterClrMapping/>
  </p:clrMapOvr>
  <p:transition spd="slow">
    <p:random/>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lvl1pPr eaLnBrk="0" fontAlgn="base" hangingPunct="0">
              <a:spcBef>
                <a:spcPct val="0"/>
              </a:spcBef>
              <a:spcAft>
                <a:spcPct val="0"/>
              </a:spcAft>
              <a:defRPr>
                <a:latin typeface="Calibri" pitchFamily="34" charset="0"/>
              </a:defRPr>
            </a:lvl1pPr>
          </a:lstStyle>
          <a:p>
            <a:pPr>
              <a:defRPr/>
            </a:pPr>
            <a:fld id="{14575157-C56A-452D-B19A-44E470BC3442}" type="datetimeFigureOut">
              <a:rPr lang="zh-CN" altLang="en-US"/>
              <a:pPr>
                <a:defRPr/>
              </a:pPr>
              <a:t>2025/10/1</a:t>
            </a:fld>
            <a:endParaRPr lang="zh-CN" altLang="en-US"/>
          </a:p>
        </p:txBody>
      </p:sp>
      <p:sp>
        <p:nvSpPr>
          <p:cNvPr id="6" name="页脚占位符 5"/>
          <p:cNvSpPr>
            <a:spLocks noGrp="1"/>
          </p:cNvSpPr>
          <p:nvPr>
            <p:ph type="ftr" sz="quarter" idx="11"/>
          </p:nvPr>
        </p:nvSpPr>
        <p:spPr/>
        <p:txBody>
          <a:bodyPr/>
          <a:lstStyle>
            <a:lvl1pPr eaLnBrk="0" fontAlgn="base" hangingPunct="0">
              <a:spcBef>
                <a:spcPct val="0"/>
              </a:spcBef>
              <a:spcAft>
                <a:spcPct val="0"/>
              </a:spcAft>
              <a:defRPr>
                <a:latin typeface="Calibri" pitchFamily="34" charset="0"/>
              </a:defRPr>
            </a:lvl1pPr>
          </a:lstStyle>
          <a:p>
            <a:pPr>
              <a:defRPr/>
            </a:pPr>
            <a:endParaRPr lang="zh-CN" altLang="en-US"/>
          </a:p>
        </p:txBody>
      </p:sp>
      <p:sp>
        <p:nvSpPr>
          <p:cNvPr id="7" name="灯片编号占位符 6"/>
          <p:cNvSpPr>
            <a:spLocks noGrp="1"/>
          </p:cNvSpPr>
          <p:nvPr>
            <p:ph type="sldNum" sz="quarter" idx="12"/>
          </p:nvPr>
        </p:nvSpPr>
        <p:spPr/>
        <p:txBody>
          <a:bodyPr/>
          <a:lstStyle>
            <a:lvl1pPr eaLnBrk="0" fontAlgn="base" hangingPunct="0">
              <a:spcBef>
                <a:spcPct val="0"/>
              </a:spcBef>
              <a:spcAft>
                <a:spcPct val="0"/>
              </a:spcAft>
              <a:defRPr>
                <a:latin typeface="Calibri" pitchFamily="34" charset="0"/>
              </a:defRPr>
            </a:lvl1pPr>
          </a:lstStyle>
          <a:p>
            <a:pPr>
              <a:defRPr/>
            </a:pPr>
            <a:fld id="{FB19FEDA-2444-4391-922A-F57132AABCA7}" type="slidenum">
              <a:rPr lang="zh-CN" altLang="en-US"/>
              <a:pPr>
                <a:defRPr/>
              </a:pPr>
              <a:t>‹#›</a:t>
            </a:fld>
            <a:endParaRPr lang="zh-CN" altLang="en-US"/>
          </a:p>
        </p:txBody>
      </p:sp>
    </p:spTree>
    <p:extLst>
      <p:ext uri="{BB962C8B-B14F-4D97-AF65-F5344CB8AC3E}">
        <p14:creationId xmlns:p14="http://schemas.microsoft.com/office/powerpoint/2010/main" val="1587592981"/>
      </p:ext>
    </p:extLst>
  </p:cSld>
  <p:clrMapOvr>
    <a:masterClrMapping/>
  </p:clrMapOvr>
  <p:transition spd="slow">
    <p:random/>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lvl1pPr eaLnBrk="0" fontAlgn="base" hangingPunct="0">
              <a:spcBef>
                <a:spcPct val="0"/>
              </a:spcBef>
              <a:spcAft>
                <a:spcPct val="0"/>
              </a:spcAft>
              <a:defRPr>
                <a:latin typeface="Calibri" pitchFamily="34" charset="0"/>
              </a:defRPr>
            </a:lvl1pPr>
          </a:lstStyle>
          <a:p>
            <a:pPr>
              <a:defRPr/>
            </a:pPr>
            <a:fld id="{2FBF6D80-566A-4C6B-AB35-4BBE78E1332E}" type="datetimeFigureOut">
              <a:rPr lang="zh-CN" altLang="en-US"/>
              <a:pPr>
                <a:defRPr/>
              </a:pPr>
              <a:t>2025/10/1</a:t>
            </a:fld>
            <a:endParaRPr lang="zh-CN" altLang="en-US"/>
          </a:p>
        </p:txBody>
      </p:sp>
      <p:sp>
        <p:nvSpPr>
          <p:cNvPr id="8" name="页脚占位符 7"/>
          <p:cNvSpPr>
            <a:spLocks noGrp="1"/>
          </p:cNvSpPr>
          <p:nvPr>
            <p:ph type="ftr" sz="quarter" idx="11"/>
          </p:nvPr>
        </p:nvSpPr>
        <p:spPr/>
        <p:txBody>
          <a:bodyPr/>
          <a:lstStyle>
            <a:lvl1pPr eaLnBrk="0" fontAlgn="base" hangingPunct="0">
              <a:spcBef>
                <a:spcPct val="0"/>
              </a:spcBef>
              <a:spcAft>
                <a:spcPct val="0"/>
              </a:spcAft>
              <a:defRPr>
                <a:latin typeface="Calibri" pitchFamily="34" charset="0"/>
              </a:defRPr>
            </a:lvl1pPr>
          </a:lstStyle>
          <a:p>
            <a:pPr>
              <a:defRPr/>
            </a:pPr>
            <a:endParaRPr lang="zh-CN" altLang="en-US"/>
          </a:p>
        </p:txBody>
      </p:sp>
      <p:sp>
        <p:nvSpPr>
          <p:cNvPr id="9" name="灯片编号占位符 8"/>
          <p:cNvSpPr>
            <a:spLocks noGrp="1"/>
          </p:cNvSpPr>
          <p:nvPr>
            <p:ph type="sldNum" sz="quarter" idx="12"/>
          </p:nvPr>
        </p:nvSpPr>
        <p:spPr/>
        <p:txBody>
          <a:bodyPr/>
          <a:lstStyle>
            <a:lvl1pPr eaLnBrk="0" fontAlgn="base" hangingPunct="0">
              <a:spcBef>
                <a:spcPct val="0"/>
              </a:spcBef>
              <a:spcAft>
                <a:spcPct val="0"/>
              </a:spcAft>
              <a:defRPr>
                <a:latin typeface="Calibri" pitchFamily="34" charset="0"/>
              </a:defRPr>
            </a:lvl1pPr>
          </a:lstStyle>
          <a:p>
            <a:pPr>
              <a:defRPr/>
            </a:pPr>
            <a:fld id="{6D36FF50-4913-4B4F-AC15-9A32FCACAF10}" type="slidenum">
              <a:rPr lang="zh-CN" altLang="en-US"/>
              <a:pPr>
                <a:defRPr/>
              </a:pPr>
              <a:t>‹#›</a:t>
            </a:fld>
            <a:endParaRPr lang="zh-CN" altLang="en-US"/>
          </a:p>
        </p:txBody>
      </p:sp>
    </p:spTree>
    <p:extLst>
      <p:ext uri="{BB962C8B-B14F-4D97-AF65-F5344CB8AC3E}">
        <p14:creationId xmlns:p14="http://schemas.microsoft.com/office/powerpoint/2010/main" val="171448943"/>
      </p:ext>
    </p:extLst>
  </p:cSld>
  <p:clrMapOvr>
    <a:masterClrMapping/>
  </p:clrMapOvr>
  <p:transition spd="slow">
    <p:random/>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lvl1pPr eaLnBrk="0" fontAlgn="base" hangingPunct="0">
              <a:spcBef>
                <a:spcPct val="0"/>
              </a:spcBef>
              <a:spcAft>
                <a:spcPct val="0"/>
              </a:spcAft>
              <a:defRPr>
                <a:latin typeface="Calibri" pitchFamily="34" charset="0"/>
              </a:defRPr>
            </a:lvl1pPr>
          </a:lstStyle>
          <a:p>
            <a:pPr>
              <a:defRPr/>
            </a:pPr>
            <a:fld id="{BC587E5B-A497-436E-AA71-BBCD6202A0D1}" type="datetimeFigureOut">
              <a:rPr lang="zh-CN" altLang="en-US"/>
              <a:pPr>
                <a:defRPr/>
              </a:pPr>
              <a:t>2025/10/1</a:t>
            </a:fld>
            <a:endParaRPr lang="zh-CN" altLang="en-US"/>
          </a:p>
        </p:txBody>
      </p:sp>
      <p:sp>
        <p:nvSpPr>
          <p:cNvPr id="4" name="页脚占位符 3"/>
          <p:cNvSpPr>
            <a:spLocks noGrp="1"/>
          </p:cNvSpPr>
          <p:nvPr>
            <p:ph type="ftr" sz="quarter" idx="11"/>
          </p:nvPr>
        </p:nvSpPr>
        <p:spPr/>
        <p:txBody>
          <a:bodyPr/>
          <a:lstStyle>
            <a:lvl1pPr eaLnBrk="0" fontAlgn="base" hangingPunct="0">
              <a:spcBef>
                <a:spcPct val="0"/>
              </a:spcBef>
              <a:spcAft>
                <a:spcPct val="0"/>
              </a:spcAft>
              <a:defRPr>
                <a:latin typeface="Calibri" pitchFamily="34" charset="0"/>
              </a:defRPr>
            </a:lvl1pPr>
          </a:lstStyle>
          <a:p>
            <a:pPr>
              <a:defRPr/>
            </a:pPr>
            <a:endParaRPr lang="zh-CN" altLang="en-US"/>
          </a:p>
        </p:txBody>
      </p:sp>
      <p:sp>
        <p:nvSpPr>
          <p:cNvPr id="5" name="灯片编号占位符 4"/>
          <p:cNvSpPr>
            <a:spLocks noGrp="1"/>
          </p:cNvSpPr>
          <p:nvPr>
            <p:ph type="sldNum" sz="quarter" idx="12"/>
          </p:nvPr>
        </p:nvSpPr>
        <p:spPr/>
        <p:txBody>
          <a:bodyPr/>
          <a:lstStyle>
            <a:lvl1pPr eaLnBrk="0" fontAlgn="base" hangingPunct="0">
              <a:spcBef>
                <a:spcPct val="0"/>
              </a:spcBef>
              <a:spcAft>
                <a:spcPct val="0"/>
              </a:spcAft>
              <a:defRPr>
                <a:latin typeface="Calibri" pitchFamily="34" charset="0"/>
              </a:defRPr>
            </a:lvl1pPr>
          </a:lstStyle>
          <a:p>
            <a:pPr>
              <a:defRPr/>
            </a:pPr>
            <a:fld id="{BCDB8126-04A1-49F6-A524-F57F300350AE}" type="slidenum">
              <a:rPr lang="zh-CN" altLang="en-US"/>
              <a:pPr>
                <a:defRPr/>
              </a:pPr>
              <a:t>‹#›</a:t>
            </a:fld>
            <a:endParaRPr lang="zh-CN" altLang="en-US"/>
          </a:p>
        </p:txBody>
      </p:sp>
    </p:spTree>
    <p:extLst>
      <p:ext uri="{BB962C8B-B14F-4D97-AF65-F5344CB8AC3E}">
        <p14:creationId xmlns:p14="http://schemas.microsoft.com/office/powerpoint/2010/main" val="1144816645"/>
      </p:ext>
    </p:extLst>
  </p:cSld>
  <p:clrMapOvr>
    <a:masterClrMapping/>
  </p:clrMapOvr>
  <p:transition spd="slow">
    <p:random/>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eaLnBrk="0" fontAlgn="base" hangingPunct="0">
              <a:spcBef>
                <a:spcPct val="0"/>
              </a:spcBef>
              <a:spcAft>
                <a:spcPct val="0"/>
              </a:spcAft>
              <a:defRPr>
                <a:latin typeface="Calibri" pitchFamily="34" charset="0"/>
              </a:defRPr>
            </a:lvl1pPr>
          </a:lstStyle>
          <a:p>
            <a:pPr>
              <a:defRPr/>
            </a:pPr>
            <a:fld id="{532E651C-5D21-418A-B8C2-24146C55D0F5}" type="datetimeFigureOut">
              <a:rPr lang="zh-CN" altLang="en-US"/>
              <a:pPr>
                <a:defRPr/>
              </a:pPr>
              <a:t>2025/10/1</a:t>
            </a:fld>
            <a:endParaRPr lang="zh-CN" altLang="en-US"/>
          </a:p>
        </p:txBody>
      </p:sp>
      <p:sp>
        <p:nvSpPr>
          <p:cNvPr id="3" name="页脚占位符 2"/>
          <p:cNvSpPr>
            <a:spLocks noGrp="1"/>
          </p:cNvSpPr>
          <p:nvPr>
            <p:ph type="ftr" sz="quarter" idx="11"/>
          </p:nvPr>
        </p:nvSpPr>
        <p:spPr/>
        <p:txBody>
          <a:bodyPr/>
          <a:lstStyle>
            <a:lvl1pPr eaLnBrk="0" fontAlgn="base" hangingPunct="0">
              <a:spcBef>
                <a:spcPct val="0"/>
              </a:spcBef>
              <a:spcAft>
                <a:spcPct val="0"/>
              </a:spcAft>
              <a:defRPr>
                <a:latin typeface="Calibri" pitchFamily="34" charset="0"/>
              </a:defRPr>
            </a:lvl1pPr>
          </a:lstStyle>
          <a:p>
            <a:pPr>
              <a:defRPr/>
            </a:pPr>
            <a:endParaRPr lang="zh-CN" altLang="en-US"/>
          </a:p>
        </p:txBody>
      </p:sp>
      <p:sp>
        <p:nvSpPr>
          <p:cNvPr id="4" name="灯片编号占位符 3"/>
          <p:cNvSpPr>
            <a:spLocks noGrp="1"/>
          </p:cNvSpPr>
          <p:nvPr>
            <p:ph type="sldNum" sz="quarter" idx="12"/>
          </p:nvPr>
        </p:nvSpPr>
        <p:spPr/>
        <p:txBody>
          <a:bodyPr/>
          <a:lstStyle>
            <a:lvl1pPr eaLnBrk="0" fontAlgn="base" hangingPunct="0">
              <a:spcBef>
                <a:spcPct val="0"/>
              </a:spcBef>
              <a:spcAft>
                <a:spcPct val="0"/>
              </a:spcAft>
              <a:defRPr>
                <a:latin typeface="Calibri" pitchFamily="34" charset="0"/>
              </a:defRPr>
            </a:lvl1pPr>
          </a:lstStyle>
          <a:p>
            <a:pPr>
              <a:defRPr/>
            </a:pPr>
            <a:fld id="{6541C8BC-B7D7-4589-B996-1D297923E571}" type="slidenum">
              <a:rPr lang="zh-CN" altLang="en-US"/>
              <a:pPr>
                <a:defRPr/>
              </a:pPr>
              <a:t>‹#›</a:t>
            </a:fld>
            <a:endParaRPr lang="zh-CN" altLang="en-US"/>
          </a:p>
        </p:txBody>
      </p:sp>
    </p:spTree>
    <p:extLst>
      <p:ext uri="{BB962C8B-B14F-4D97-AF65-F5344CB8AC3E}">
        <p14:creationId xmlns:p14="http://schemas.microsoft.com/office/powerpoint/2010/main" val="3005186399"/>
      </p:ext>
    </p:extLst>
  </p:cSld>
  <p:clrMapOvr>
    <a:masterClrMapping/>
  </p:clrMapOvr>
  <p:transition spd="slow">
    <p:random/>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eaLnBrk="0" fontAlgn="base" hangingPunct="0">
              <a:spcBef>
                <a:spcPct val="0"/>
              </a:spcBef>
              <a:spcAft>
                <a:spcPct val="0"/>
              </a:spcAft>
              <a:defRPr>
                <a:latin typeface="Calibri" pitchFamily="34" charset="0"/>
              </a:defRPr>
            </a:lvl1pPr>
          </a:lstStyle>
          <a:p>
            <a:pPr>
              <a:defRPr/>
            </a:pPr>
            <a:fld id="{4DBFB1BA-96F7-447D-8133-D33C08681D30}" type="datetimeFigureOut">
              <a:rPr lang="zh-CN" altLang="en-US"/>
              <a:pPr>
                <a:defRPr/>
              </a:pPr>
              <a:t>2025/10/1</a:t>
            </a:fld>
            <a:endParaRPr lang="zh-CN" altLang="en-US"/>
          </a:p>
        </p:txBody>
      </p:sp>
      <p:sp>
        <p:nvSpPr>
          <p:cNvPr id="6" name="页脚占位符 5"/>
          <p:cNvSpPr>
            <a:spLocks noGrp="1"/>
          </p:cNvSpPr>
          <p:nvPr>
            <p:ph type="ftr" sz="quarter" idx="11"/>
          </p:nvPr>
        </p:nvSpPr>
        <p:spPr/>
        <p:txBody>
          <a:bodyPr/>
          <a:lstStyle>
            <a:lvl1pPr eaLnBrk="0" fontAlgn="base" hangingPunct="0">
              <a:spcBef>
                <a:spcPct val="0"/>
              </a:spcBef>
              <a:spcAft>
                <a:spcPct val="0"/>
              </a:spcAft>
              <a:defRPr>
                <a:latin typeface="Calibri" pitchFamily="34" charset="0"/>
              </a:defRPr>
            </a:lvl1pPr>
          </a:lstStyle>
          <a:p>
            <a:pPr>
              <a:defRPr/>
            </a:pPr>
            <a:endParaRPr lang="zh-CN" altLang="en-US"/>
          </a:p>
        </p:txBody>
      </p:sp>
      <p:sp>
        <p:nvSpPr>
          <p:cNvPr id="7" name="灯片编号占位符 6"/>
          <p:cNvSpPr>
            <a:spLocks noGrp="1"/>
          </p:cNvSpPr>
          <p:nvPr>
            <p:ph type="sldNum" sz="quarter" idx="12"/>
          </p:nvPr>
        </p:nvSpPr>
        <p:spPr/>
        <p:txBody>
          <a:bodyPr/>
          <a:lstStyle>
            <a:lvl1pPr eaLnBrk="0" fontAlgn="base" hangingPunct="0">
              <a:spcBef>
                <a:spcPct val="0"/>
              </a:spcBef>
              <a:spcAft>
                <a:spcPct val="0"/>
              </a:spcAft>
              <a:defRPr>
                <a:latin typeface="Calibri" pitchFamily="34" charset="0"/>
              </a:defRPr>
            </a:lvl1pPr>
          </a:lstStyle>
          <a:p>
            <a:pPr>
              <a:defRPr/>
            </a:pPr>
            <a:fld id="{65D61587-C1D6-49A6-9C2C-3868CABFD125}" type="slidenum">
              <a:rPr lang="zh-CN" altLang="en-US"/>
              <a:pPr>
                <a:defRPr/>
              </a:pPr>
              <a:t>‹#›</a:t>
            </a:fld>
            <a:endParaRPr lang="zh-CN" altLang="en-US"/>
          </a:p>
        </p:txBody>
      </p:sp>
    </p:spTree>
    <p:extLst>
      <p:ext uri="{BB962C8B-B14F-4D97-AF65-F5344CB8AC3E}">
        <p14:creationId xmlns:p14="http://schemas.microsoft.com/office/powerpoint/2010/main" val="518310773"/>
      </p:ext>
    </p:extLst>
  </p:cSld>
  <p:clrMapOvr>
    <a:masterClrMapping/>
  </p:clrMapOvr>
  <p:transition spd="slow">
    <p:random/>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eaLnBrk="0" fontAlgn="base" hangingPunct="0">
              <a:spcBef>
                <a:spcPct val="0"/>
              </a:spcBef>
              <a:spcAft>
                <a:spcPct val="0"/>
              </a:spcAft>
              <a:defRPr>
                <a:latin typeface="Calibri" pitchFamily="34" charset="0"/>
              </a:defRPr>
            </a:lvl1pPr>
          </a:lstStyle>
          <a:p>
            <a:pPr>
              <a:defRPr/>
            </a:pPr>
            <a:fld id="{8573707A-38F0-4D74-B178-32420B9DFF30}" type="datetimeFigureOut">
              <a:rPr lang="zh-CN" altLang="en-US"/>
              <a:pPr>
                <a:defRPr/>
              </a:pPr>
              <a:t>2025/10/1</a:t>
            </a:fld>
            <a:endParaRPr lang="zh-CN" altLang="en-US"/>
          </a:p>
        </p:txBody>
      </p:sp>
      <p:sp>
        <p:nvSpPr>
          <p:cNvPr id="6" name="页脚占位符 5"/>
          <p:cNvSpPr>
            <a:spLocks noGrp="1"/>
          </p:cNvSpPr>
          <p:nvPr>
            <p:ph type="ftr" sz="quarter" idx="11"/>
          </p:nvPr>
        </p:nvSpPr>
        <p:spPr/>
        <p:txBody>
          <a:bodyPr/>
          <a:lstStyle>
            <a:lvl1pPr eaLnBrk="0" fontAlgn="base" hangingPunct="0">
              <a:spcBef>
                <a:spcPct val="0"/>
              </a:spcBef>
              <a:spcAft>
                <a:spcPct val="0"/>
              </a:spcAft>
              <a:defRPr>
                <a:latin typeface="Calibri" pitchFamily="34" charset="0"/>
              </a:defRPr>
            </a:lvl1pPr>
          </a:lstStyle>
          <a:p>
            <a:pPr>
              <a:defRPr/>
            </a:pPr>
            <a:endParaRPr lang="zh-CN" altLang="en-US"/>
          </a:p>
        </p:txBody>
      </p:sp>
      <p:sp>
        <p:nvSpPr>
          <p:cNvPr id="7" name="灯片编号占位符 6"/>
          <p:cNvSpPr>
            <a:spLocks noGrp="1"/>
          </p:cNvSpPr>
          <p:nvPr>
            <p:ph type="sldNum" sz="quarter" idx="12"/>
          </p:nvPr>
        </p:nvSpPr>
        <p:spPr/>
        <p:txBody>
          <a:bodyPr/>
          <a:lstStyle>
            <a:lvl1pPr eaLnBrk="0" fontAlgn="base" hangingPunct="0">
              <a:spcBef>
                <a:spcPct val="0"/>
              </a:spcBef>
              <a:spcAft>
                <a:spcPct val="0"/>
              </a:spcAft>
              <a:defRPr>
                <a:latin typeface="Calibri" pitchFamily="34" charset="0"/>
              </a:defRPr>
            </a:lvl1pPr>
          </a:lstStyle>
          <a:p>
            <a:pPr>
              <a:defRPr/>
            </a:pPr>
            <a:fld id="{97EE0E7A-AF55-4DAB-A553-0CCA8111D87D}" type="slidenum">
              <a:rPr lang="zh-CN" altLang="en-US"/>
              <a:pPr>
                <a:defRPr/>
              </a:pPr>
              <a:t>‹#›</a:t>
            </a:fld>
            <a:endParaRPr lang="zh-CN" altLang="en-US"/>
          </a:p>
        </p:txBody>
      </p:sp>
    </p:spTree>
    <p:extLst>
      <p:ext uri="{BB962C8B-B14F-4D97-AF65-F5344CB8AC3E}">
        <p14:creationId xmlns:p14="http://schemas.microsoft.com/office/powerpoint/2010/main" val="1135180516"/>
      </p:ext>
    </p:extLst>
  </p:cSld>
  <p:clrMapOvr>
    <a:masterClrMapping/>
  </p:clrMapOvr>
  <p:transition spd="slow">
    <p:random/>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lvl1pPr eaLnBrk="0" fontAlgn="base" hangingPunct="0">
              <a:spcBef>
                <a:spcPct val="0"/>
              </a:spcBef>
              <a:spcAft>
                <a:spcPct val="0"/>
              </a:spcAft>
              <a:defRPr>
                <a:latin typeface="Calibri" pitchFamily="34" charset="0"/>
              </a:defRPr>
            </a:lvl1pPr>
          </a:lstStyle>
          <a:p>
            <a:pPr>
              <a:defRPr/>
            </a:pPr>
            <a:fld id="{EC309AE7-30E0-47BD-9787-FAA4BD308BBA}" type="datetimeFigureOut">
              <a:rPr lang="zh-CN" altLang="en-US"/>
              <a:pPr>
                <a:defRPr/>
              </a:pPr>
              <a:t>2025/10/1</a:t>
            </a:fld>
            <a:endParaRPr lang="zh-CN" altLang="en-US"/>
          </a:p>
        </p:txBody>
      </p:sp>
      <p:sp>
        <p:nvSpPr>
          <p:cNvPr id="5" name="页脚占位符 4"/>
          <p:cNvSpPr>
            <a:spLocks noGrp="1"/>
          </p:cNvSpPr>
          <p:nvPr>
            <p:ph type="ftr" sz="quarter" idx="11"/>
          </p:nvPr>
        </p:nvSpPr>
        <p:spPr/>
        <p:txBody>
          <a:bodyPr/>
          <a:lstStyle>
            <a:lvl1pPr eaLnBrk="0" fontAlgn="base" hangingPunct="0">
              <a:spcBef>
                <a:spcPct val="0"/>
              </a:spcBef>
              <a:spcAft>
                <a:spcPct val="0"/>
              </a:spcAft>
              <a:defRPr>
                <a:latin typeface="Calibri" pitchFamily="34" charset="0"/>
              </a:defRPr>
            </a:lvl1pPr>
          </a:lstStyle>
          <a:p>
            <a:pPr>
              <a:defRPr/>
            </a:pPr>
            <a:endParaRPr lang="zh-CN" altLang="en-US"/>
          </a:p>
        </p:txBody>
      </p:sp>
      <p:sp>
        <p:nvSpPr>
          <p:cNvPr id="6" name="灯片编号占位符 5"/>
          <p:cNvSpPr>
            <a:spLocks noGrp="1"/>
          </p:cNvSpPr>
          <p:nvPr>
            <p:ph type="sldNum" sz="quarter" idx="12"/>
          </p:nvPr>
        </p:nvSpPr>
        <p:spPr/>
        <p:txBody>
          <a:bodyPr/>
          <a:lstStyle>
            <a:lvl1pPr eaLnBrk="0" fontAlgn="base" hangingPunct="0">
              <a:spcBef>
                <a:spcPct val="0"/>
              </a:spcBef>
              <a:spcAft>
                <a:spcPct val="0"/>
              </a:spcAft>
              <a:defRPr>
                <a:latin typeface="Calibri" pitchFamily="34" charset="0"/>
              </a:defRPr>
            </a:lvl1pPr>
          </a:lstStyle>
          <a:p>
            <a:pPr>
              <a:defRPr/>
            </a:pPr>
            <a:fld id="{4F8496C1-8D30-4F91-8EDB-D78DEBBB0CDA}" type="slidenum">
              <a:rPr lang="zh-CN" altLang="en-US"/>
              <a:pPr>
                <a:defRPr/>
              </a:pPr>
              <a:t>‹#›</a:t>
            </a:fld>
            <a:endParaRPr lang="zh-CN" altLang="en-US"/>
          </a:p>
        </p:txBody>
      </p:sp>
    </p:spTree>
    <p:extLst>
      <p:ext uri="{BB962C8B-B14F-4D97-AF65-F5344CB8AC3E}">
        <p14:creationId xmlns:p14="http://schemas.microsoft.com/office/powerpoint/2010/main" val="971389854"/>
      </p:ext>
    </p:extLst>
  </p:cSld>
  <p:clrMapOvr>
    <a:masterClrMapping/>
  </p:clrMapOvr>
  <p:transition spd="slow">
    <p:random/>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lvl1pPr eaLnBrk="0" fontAlgn="base" hangingPunct="0">
              <a:spcBef>
                <a:spcPct val="0"/>
              </a:spcBef>
              <a:spcAft>
                <a:spcPct val="0"/>
              </a:spcAft>
              <a:defRPr>
                <a:latin typeface="Calibri" pitchFamily="34" charset="0"/>
              </a:defRPr>
            </a:lvl1pPr>
          </a:lstStyle>
          <a:p>
            <a:pPr>
              <a:defRPr/>
            </a:pPr>
            <a:fld id="{C85F7D29-806C-41CD-9DAC-D016AD252092}" type="datetimeFigureOut">
              <a:rPr lang="zh-CN" altLang="en-US"/>
              <a:pPr>
                <a:defRPr/>
              </a:pPr>
              <a:t>2025/10/1</a:t>
            </a:fld>
            <a:endParaRPr lang="zh-CN" altLang="en-US"/>
          </a:p>
        </p:txBody>
      </p:sp>
      <p:sp>
        <p:nvSpPr>
          <p:cNvPr id="5" name="页脚占位符 4"/>
          <p:cNvSpPr>
            <a:spLocks noGrp="1"/>
          </p:cNvSpPr>
          <p:nvPr>
            <p:ph type="ftr" sz="quarter" idx="11"/>
          </p:nvPr>
        </p:nvSpPr>
        <p:spPr/>
        <p:txBody>
          <a:bodyPr/>
          <a:lstStyle>
            <a:lvl1pPr eaLnBrk="0" fontAlgn="base" hangingPunct="0">
              <a:spcBef>
                <a:spcPct val="0"/>
              </a:spcBef>
              <a:spcAft>
                <a:spcPct val="0"/>
              </a:spcAft>
              <a:defRPr>
                <a:latin typeface="Calibri" pitchFamily="34" charset="0"/>
              </a:defRPr>
            </a:lvl1pPr>
          </a:lstStyle>
          <a:p>
            <a:pPr>
              <a:defRPr/>
            </a:pPr>
            <a:endParaRPr lang="zh-CN" altLang="en-US"/>
          </a:p>
        </p:txBody>
      </p:sp>
      <p:sp>
        <p:nvSpPr>
          <p:cNvPr id="6" name="灯片编号占位符 5"/>
          <p:cNvSpPr>
            <a:spLocks noGrp="1"/>
          </p:cNvSpPr>
          <p:nvPr>
            <p:ph type="sldNum" sz="quarter" idx="12"/>
          </p:nvPr>
        </p:nvSpPr>
        <p:spPr/>
        <p:txBody>
          <a:bodyPr/>
          <a:lstStyle>
            <a:lvl1pPr eaLnBrk="0" fontAlgn="base" hangingPunct="0">
              <a:spcBef>
                <a:spcPct val="0"/>
              </a:spcBef>
              <a:spcAft>
                <a:spcPct val="0"/>
              </a:spcAft>
              <a:defRPr>
                <a:latin typeface="Calibri" pitchFamily="34" charset="0"/>
              </a:defRPr>
            </a:lvl1pPr>
          </a:lstStyle>
          <a:p>
            <a:pPr>
              <a:defRPr/>
            </a:pPr>
            <a:fld id="{959D1FE2-C52D-4A52-8946-402377AC024C}" type="slidenum">
              <a:rPr lang="zh-CN" altLang="en-US"/>
              <a:pPr>
                <a:defRPr/>
              </a:pPr>
              <a:t>‹#›</a:t>
            </a:fld>
            <a:endParaRPr lang="zh-CN" altLang="en-US"/>
          </a:p>
        </p:txBody>
      </p:sp>
    </p:spTree>
    <p:extLst>
      <p:ext uri="{BB962C8B-B14F-4D97-AF65-F5344CB8AC3E}">
        <p14:creationId xmlns:p14="http://schemas.microsoft.com/office/powerpoint/2010/main" val="1885428513"/>
      </p:ext>
    </p:extLst>
  </p:cSld>
  <p:clrMapOvr>
    <a:masterClrMapping/>
  </p:clrMapOvr>
  <p:transition spd="slow">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image" Target="../media/image2.jpg"/><Relationship Id="rId2" Type="http://schemas.openxmlformats.org/officeDocument/2006/relationships/slideLayout" Target="../slideLayouts/slideLayout26.xml"/><Relationship Id="rId16" Type="http://schemas.openxmlformats.org/officeDocument/2006/relationships/theme" Target="../theme/theme3.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26" Type="http://schemas.openxmlformats.org/officeDocument/2006/relationships/theme" Target="../theme/theme4.xml"/><Relationship Id="rId3" Type="http://schemas.openxmlformats.org/officeDocument/2006/relationships/slideLayout" Target="../slideLayouts/slideLayout42.xml"/><Relationship Id="rId21" Type="http://schemas.openxmlformats.org/officeDocument/2006/relationships/slideLayout" Target="../slideLayouts/slideLayout60.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5" Type="http://schemas.openxmlformats.org/officeDocument/2006/relationships/slideLayout" Target="../slideLayouts/slideLayout64.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slideLayout" Target="../slideLayouts/slideLayout59.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24" Type="http://schemas.openxmlformats.org/officeDocument/2006/relationships/slideLayout" Target="../slideLayouts/slideLayout63.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23" Type="http://schemas.openxmlformats.org/officeDocument/2006/relationships/slideLayout" Target="../slideLayouts/slideLayout62.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 Id="rId22" Type="http://schemas.openxmlformats.org/officeDocument/2006/relationships/slideLayout" Target="../slideLayouts/slideLayout6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theme" Target="../theme/theme5.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image" Target="../media/image12.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theme" Target="../theme/theme6.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image" Target="../media/image13.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7.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10/1/2025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40"/>
            <a:ext cx="10972800" cy="1143000"/>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601" y="1600202"/>
            <a:ext cx="10972800" cy="4525963"/>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1" y="6356353"/>
            <a:ext cx="2844800" cy="365125"/>
          </a:xfrm>
          <a:prstGeom prst="rect">
            <a:avLst/>
          </a:prstGeom>
        </p:spPr>
        <p:txBody>
          <a:bodyPr vert="horz" lIns="91436" tIns="45718" rIns="91436" bIns="45718" rtlCol="0" anchor="ctr"/>
          <a:lstStyle>
            <a:lvl1pPr algn="l">
              <a:defRPr sz="1600">
                <a:solidFill>
                  <a:schemeClr val="tx1">
                    <a:tint val="75000"/>
                  </a:schemeClr>
                </a:solidFill>
                <a:latin typeface="字魂59号-创粗黑" panose="00000500000000000000" pitchFamily="2" charset="-122"/>
              </a:defRPr>
            </a:lvl1pPr>
          </a:lstStyle>
          <a:p>
            <a:pPr defTabSz="914400">
              <a:defRPr/>
            </a:pPr>
            <a:fld id="{9196EC2F-0988-4314-AD4B-24FF16D7B45E}" type="datetime1">
              <a:rPr lang="en-US" altLang="zh-CN" smtClean="0">
                <a:solidFill>
                  <a:prstClr val="black">
                    <a:tint val="75000"/>
                  </a:prstClr>
                </a:solidFill>
              </a:rPr>
              <a:pPr defTabSz="914400">
                <a:defRPr/>
              </a:pPr>
              <a:t>10/1/2025</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2" y="6356353"/>
            <a:ext cx="3860800" cy="365125"/>
          </a:xfrm>
          <a:prstGeom prst="rect">
            <a:avLst/>
          </a:prstGeom>
        </p:spPr>
        <p:txBody>
          <a:bodyPr vert="horz" lIns="91436" tIns="45718" rIns="91436" bIns="45718" rtlCol="0" anchor="ctr"/>
          <a:lstStyle>
            <a:lvl1pPr algn="ctr">
              <a:defRPr sz="1600">
                <a:solidFill>
                  <a:schemeClr val="tx1">
                    <a:tint val="75000"/>
                  </a:schemeClr>
                </a:solidFill>
                <a:latin typeface="字魂59号-创粗黑" panose="00000500000000000000" pitchFamily="2" charset="-122"/>
              </a:defRPr>
            </a:lvl1pPr>
          </a:lstStyle>
          <a:p>
            <a:pPr defTabSz="914400">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36" tIns="45718" rIns="91436" bIns="45718" rtlCol="0" anchor="ctr"/>
          <a:lstStyle>
            <a:lvl1pPr algn="r">
              <a:defRPr sz="1600">
                <a:solidFill>
                  <a:schemeClr val="tx1">
                    <a:tint val="75000"/>
                  </a:schemeClr>
                </a:solidFill>
                <a:latin typeface="字魂59号-创粗黑" panose="00000500000000000000" pitchFamily="2" charset="-122"/>
              </a:defRPr>
            </a:lvl1pPr>
          </a:lstStyle>
          <a:p>
            <a:pPr defTabSz="914400">
              <a:defRPr/>
            </a:pPr>
            <a:fld id="{601EE9E8-4134-49B0-9AA7-3089E6521627}" type="slidenum">
              <a:rPr lang="en-US" smtClean="0">
                <a:solidFill>
                  <a:prstClr val="black">
                    <a:tint val="75000"/>
                  </a:prstClr>
                </a:solidFill>
              </a:rPr>
              <a:pPr defTabSz="914400">
                <a:defRPr/>
              </a:pPr>
              <a:t>‹#›</a:t>
            </a:fld>
            <a:endParaRPr lang="en-US" dirty="0">
              <a:solidFill>
                <a:prstClr val="black">
                  <a:tint val="75000"/>
                </a:prstClr>
              </a:solidFill>
            </a:endParaRPr>
          </a:p>
        </p:txBody>
      </p:sp>
      <p:pic>
        <p:nvPicPr>
          <p:cNvPr id="8" name="Picture 7" descr="Shape&#10;&#10;Description automatically generated with medium confidence">
            <a:extLst>
              <a:ext uri="{FF2B5EF4-FFF2-40B4-BE49-F238E27FC236}">
                <a16:creationId xmlns:a16="http://schemas.microsoft.com/office/drawing/2014/main" id="{930348FE-801D-4034-909C-173D5EB549DA}"/>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038350" y="274640"/>
            <a:ext cx="1476077" cy="1476077"/>
          </a:xfrm>
          <a:prstGeom prst="rect">
            <a:avLst/>
          </a:prstGeom>
        </p:spPr>
      </p:pic>
    </p:spTree>
    <p:extLst>
      <p:ext uri="{BB962C8B-B14F-4D97-AF65-F5344CB8AC3E}">
        <p14:creationId xmlns:p14="http://schemas.microsoft.com/office/powerpoint/2010/main" val="5319194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ctr" defTabSz="1218926" rtl="0" eaLnBrk="1" latinLnBrk="0" hangingPunct="1">
        <a:spcBef>
          <a:spcPct val="0"/>
        </a:spcBef>
        <a:buNone/>
        <a:defRPr sz="5899" kern="1200">
          <a:solidFill>
            <a:schemeClr val="tx1"/>
          </a:solidFill>
          <a:latin typeface="字魂59号-创粗黑" panose="00000500000000000000" pitchFamily="2" charset="-122"/>
          <a:ea typeface="+mj-ea"/>
          <a:cs typeface="+mj-cs"/>
        </a:defRPr>
      </a:lvl1pPr>
    </p:titleStyle>
    <p:bodyStyle>
      <a:lvl1pPr marL="457098" indent="-457098" algn="l" defTabSz="1218926" rtl="0" eaLnBrk="1" latinLnBrk="0" hangingPunct="1">
        <a:spcBef>
          <a:spcPct val="20000"/>
        </a:spcBef>
        <a:buFont typeface="Arial" pitchFamily="34" charset="0"/>
        <a:buChar char="•"/>
        <a:defRPr sz="4299" kern="1200">
          <a:solidFill>
            <a:schemeClr val="tx1"/>
          </a:solidFill>
          <a:latin typeface="字魂59号-创粗黑" panose="00000500000000000000" pitchFamily="2" charset="-122"/>
          <a:ea typeface="+mn-ea"/>
          <a:cs typeface="+mn-cs"/>
        </a:defRPr>
      </a:lvl1pPr>
      <a:lvl2pPr marL="990377" indent="-380914" algn="l" defTabSz="1218926" rtl="0" eaLnBrk="1" latinLnBrk="0" hangingPunct="1">
        <a:spcBef>
          <a:spcPct val="20000"/>
        </a:spcBef>
        <a:buFont typeface="Arial" pitchFamily="34" charset="0"/>
        <a:buChar char="–"/>
        <a:defRPr sz="3799" kern="1200">
          <a:solidFill>
            <a:schemeClr val="tx1"/>
          </a:solidFill>
          <a:latin typeface="字魂59号-创粗黑" panose="00000500000000000000" pitchFamily="2" charset="-122"/>
          <a:ea typeface="+mn-ea"/>
          <a:cs typeface="+mn-cs"/>
        </a:defRPr>
      </a:lvl2pPr>
      <a:lvl3pPr marL="1523657" indent="-304731" algn="l" defTabSz="1218926" rtl="0" eaLnBrk="1" latinLnBrk="0" hangingPunct="1">
        <a:spcBef>
          <a:spcPct val="20000"/>
        </a:spcBef>
        <a:buFont typeface="Arial" pitchFamily="34" charset="0"/>
        <a:buChar char="•"/>
        <a:defRPr sz="3199" kern="1200">
          <a:solidFill>
            <a:schemeClr val="tx1"/>
          </a:solidFill>
          <a:latin typeface="字魂59号-创粗黑" panose="00000500000000000000" pitchFamily="2" charset="-122"/>
          <a:ea typeface="+mn-ea"/>
          <a:cs typeface="+mn-cs"/>
        </a:defRPr>
      </a:lvl3pPr>
      <a:lvl4pPr marL="2133120" indent="-304731" algn="l" defTabSz="1218926" rtl="0" eaLnBrk="1" latinLnBrk="0" hangingPunct="1">
        <a:spcBef>
          <a:spcPct val="20000"/>
        </a:spcBef>
        <a:buFont typeface="Arial" pitchFamily="34" charset="0"/>
        <a:buChar char="–"/>
        <a:defRPr sz="2699" kern="1200">
          <a:solidFill>
            <a:schemeClr val="tx1"/>
          </a:solidFill>
          <a:latin typeface="字魂59号-创粗黑" panose="00000500000000000000" pitchFamily="2" charset="-122"/>
          <a:ea typeface="+mn-ea"/>
          <a:cs typeface="+mn-cs"/>
        </a:defRPr>
      </a:lvl4pPr>
      <a:lvl5pPr marL="2742582" indent="-304731" algn="l" defTabSz="1218926" rtl="0" eaLnBrk="1" latinLnBrk="0" hangingPunct="1">
        <a:spcBef>
          <a:spcPct val="20000"/>
        </a:spcBef>
        <a:buFont typeface="Arial" pitchFamily="34" charset="0"/>
        <a:buChar char="»"/>
        <a:defRPr sz="2699" kern="1200">
          <a:solidFill>
            <a:schemeClr val="tx1"/>
          </a:solidFill>
          <a:latin typeface="字魂59号-创粗黑" panose="00000500000000000000" pitchFamily="2" charset="-122"/>
          <a:ea typeface="+mn-ea"/>
          <a:cs typeface="+mn-cs"/>
        </a:defRPr>
      </a:lvl5pPr>
      <a:lvl6pPr marL="3352045"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509"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097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434"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17">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09600" y="-30163"/>
            <a:ext cx="10972800" cy="1143200"/>
          </a:xfrm>
          <a:prstGeom prst="rect">
            <a:avLst/>
          </a:prstGeom>
          <a:noFill/>
          <a:ln>
            <a:noFill/>
          </a:ln>
        </p:spPr>
        <p:txBody>
          <a:bodyPr spcFirstLastPara="1" wrap="square" lIns="121897" tIns="121897" rIns="121897" bIns="121897" anchor="ctr" anchorCtr="0">
            <a:noAutofit/>
          </a:bodyPr>
          <a:lstStyle>
            <a:lvl1pPr lvl="0" algn="ctr">
              <a:spcBef>
                <a:spcPts val="0"/>
              </a:spcBef>
              <a:spcAft>
                <a:spcPts val="0"/>
              </a:spcAft>
              <a:buClr>
                <a:schemeClr val="dk1"/>
              </a:buClr>
              <a:buSzPts val="2400"/>
              <a:buFont typeface="Permanent Marker"/>
              <a:buNone/>
              <a:defRPr sz="2400">
                <a:solidFill>
                  <a:schemeClr val="dk1"/>
                </a:solidFill>
                <a:latin typeface="Permanent Marker"/>
                <a:ea typeface="Permanent Marker"/>
                <a:cs typeface="Permanent Marker"/>
                <a:sym typeface="Permanent Marker"/>
              </a:defRPr>
            </a:lvl1pPr>
            <a:lvl2pPr lvl="1" algn="ctr">
              <a:spcBef>
                <a:spcPts val="0"/>
              </a:spcBef>
              <a:spcAft>
                <a:spcPts val="0"/>
              </a:spcAft>
              <a:buClr>
                <a:schemeClr val="dk1"/>
              </a:buClr>
              <a:buSzPts val="2400"/>
              <a:buFont typeface="Permanent Marker"/>
              <a:buNone/>
              <a:defRPr sz="2400">
                <a:solidFill>
                  <a:schemeClr val="dk1"/>
                </a:solidFill>
                <a:latin typeface="Permanent Marker"/>
                <a:ea typeface="Permanent Marker"/>
                <a:cs typeface="Permanent Marker"/>
                <a:sym typeface="Permanent Marker"/>
              </a:defRPr>
            </a:lvl2pPr>
            <a:lvl3pPr lvl="2" algn="ctr">
              <a:spcBef>
                <a:spcPts val="0"/>
              </a:spcBef>
              <a:spcAft>
                <a:spcPts val="0"/>
              </a:spcAft>
              <a:buClr>
                <a:schemeClr val="dk1"/>
              </a:buClr>
              <a:buSzPts val="2400"/>
              <a:buFont typeface="Permanent Marker"/>
              <a:buNone/>
              <a:defRPr sz="2400">
                <a:solidFill>
                  <a:schemeClr val="dk1"/>
                </a:solidFill>
                <a:latin typeface="Permanent Marker"/>
                <a:ea typeface="Permanent Marker"/>
                <a:cs typeface="Permanent Marker"/>
                <a:sym typeface="Permanent Marker"/>
              </a:defRPr>
            </a:lvl3pPr>
            <a:lvl4pPr lvl="3" algn="ctr">
              <a:spcBef>
                <a:spcPts val="0"/>
              </a:spcBef>
              <a:spcAft>
                <a:spcPts val="0"/>
              </a:spcAft>
              <a:buClr>
                <a:schemeClr val="dk1"/>
              </a:buClr>
              <a:buSzPts val="2400"/>
              <a:buFont typeface="Permanent Marker"/>
              <a:buNone/>
              <a:defRPr sz="2400">
                <a:solidFill>
                  <a:schemeClr val="dk1"/>
                </a:solidFill>
                <a:latin typeface="Permanent Marker"/>
                <a:ea typeface="Permanent Marker"/>
                <a:cs typeface="Permanent Marker"/>
                <a:sym typeface="Permanent Marker"/>
              </a:defRPr>
            </a:lvl4pPr>
            <a:lvl5pPr lvl="4" algn="ctr">
              <a:spcBef>
                <a:spcPts val="0"/>
              </a:spcBef>
              <a:spcAft>
                <a:spcPts val="0"/>
              </a:spcAft>
              <a:buClr>
                <a:schemeClr val="dk1"/>
              </a:buClr>
              <a:buSzPts val="2400"/>
              <a:buFont typeface="Permanent Marker"/>
              <a:buNone/>
              <a:defRPr sz="2400">
                <a:solidFill>
                  <a:schemeClr val="dk1"/>
                </a:solidFill>
                <a:latin typeface="Permanent Marker"/>
                <a:ea typeface="Permanent Marker"/>
                <a:cs typeface="Permanent Marker"/>
                <a:sym typeface="Permanent Marker"/>
              </a:defRPr>
            </a:lvl5pPr>
            <a:lvl6pPr lvl="5" algn="ctr">
              <a:spcBef>
                <a:spcPts val="0"/>
              </a:spcBef>
              <a:spcAft>
                <a:spcPts val="0"/>
              </a:spcAft>
              <a:buClr>
                <a:schemeClr val="dk1"/>
              </a:buClr>
              <a:buSzPts val="2400"/>
              <a:buFont typeface="Permanent Marker"/>
              <a:buNone/>
              <a:defRPr sz="2400">
                <a:solidFill>
                  <a:schemeClr val="dk1"/>
                </a:solidFill>
                <a:latin typeface="Permanent Marker"/>
                <a:ea typeface="Permanent Marker"/>
                <a:cs typeface="Permanent Marker"/>
                <a:sym typeface="Permanent Marker"/>
              </a:defRPr>
            </a:lvl6pPr>
            <a:lvl7pPr lvl="6" algn="ctr">
              <a:spcBef>
                <a:spcPts val="0"/>
              </a:spcBef>
              <a:spcAft>
                <a:spcPts val="0"/>
              </a:spcAft>
              <a:buClr>
                <a:schemeClr val="dk1"/>
              </a:buClr>
              <a:buSzPts val="2400"/>
              <a:buFont typeface="Permanent Marker"/>
              <a:buNone/>
              <a:defRPr sz="2400">
                <a:solidFill>
                  <a:schemeClr val="dk1"/>
                </a:solidFill>
                <a:latin typeface="Permanent Marker"/>
                <a:ea typeface="Permanent Marker"/>
                <a:cs typeface="Permanent Marker"/>
                <a:sym typeface="Permanent Marker"/>
              </a:defRPr>
            </a:lvl7pPr>
            <a:lvl8pPr lvl="7" algn="ctr">
              <a:spcBef>
                <a:spcPts val="0"/>
              </a:spcBef>
              <a:spcAft>
                <a:spcPts val="0"/>
              </a:spcAft>
              <a:buClr>
                <a:schemeClr val="dk1"/>
              </a:buClr>
              <a:buSzPts val="2400"/>
              <a:buFont typeface="Permanent Marker"/>
              <a:buNone/>
              <a:defRPr sz="2400">
                <a:solidFill>
                  <a:schemeClr val="dk1"/>
                </a:solidFill>
                <a:latin typeface="Permanent Marker"/>
                <a:ea typeface="Permanent Marker"/>
                <a:cs typeface="Permanent Marker"/>
                <a:sym typeface="Permanent Marker"/>
              </a:defRPr>
            </a:lvl8pPr>
            <a:lvl9pPr lvl="8" algn="ctr">
              <a:spcBef>
                <a:spcPts val="0"/>
              </a:spcBef>
              <a:spcAft>
                <a:spcPts val="0"/>
              </a:spcAft>
              <a:buClr>
                <a:schemeClr val="dk1"/>
              </a:buClr>
              <a:buSzPts val="2400"/>
              <a:buFont typeface="Permanent Marker"/>
              <a:buNone/>
              <a:defRPr sz="2400">
                <a:solidFill>
                  <a:schemeClr val="dk1"/>
                </a:solidFill>
                <a:latin typeface="Permanent Marker"/>
                <a:ea typeface="Permanent Marker"/>
                <a:cs typeface="Permanent Marker"/>
                <a:sym typeface="Permanent Marker"/>
              </a:defRPr>
            </a:lvl9pPr>
          </a:lstStyle>
          <a:p>
            <a:endParaRPr/>
          </a:p>
        </p:txBody>
      </p:sp>
      <p:sp>
        <p:nvSpPr>
          <p:cNvPr id="7" name="Google Shape;7;p1"/>
          <p:cNvSpPr txBox="1">
            <a:spLocks noGrp="1"/>
          </p:cNvSpPr>
          <p:nvPr>
            <p:ph type="body" idx="1"/>
          </p:nvPr>
        </p:nvSpPr>
        <p:spPr>
          <a:xfrm>
            <a:off x="1215600" y="1600200"/>
            <a:ext cx="9760800" cy="4967600"/>
          </a:xfrm>
          <a:prstGeom prst="rect">
            <a:avLst/>
          </a:prstGeom>
          <a:noFill/>
          <a:ln>
            <a:noFill/>
          </a:ln>
        </p:spPr>
        <p:txBody>
          <a:bodyPr spcFirstLastPara="1" wrap="square" lIns="121897" tIns="121897" rIns="121897" bIns="121897" anchor="t" anchorCtr="0">
            <a:noAutofit/>
          </a:bodyPr>
          <a:lstStyle>
            <a:lvl1pPr marL="457200" lvl="0" indent="-381000">
              <a:spcBef>
                <a:spcPts val="600"/>
              </a:spcBef>
              <a:spcAft>
                <a:spcPts val="0"/>
              </a:spcAft>
              <a:buClr>
                <a:schemeClr val="dk2"/>
              </a:buClr>
              <a:buSzPts val="2400"/>
              <a:buFont typeface="Source Sans Pro"/>
              <a:buChar char="▸"/>
              <a:defRPr sz="2400">
                <a:solidFill>
                  <a:schemeClr val="dk1"/>
                </a:solidFill>
                <a:latin typeface="Source Sans Pro"/>
                <a:ea typeface="Source Sans Pro"/>
                <a:cs typeface="Source Sans Pro"/>
                <a:sym typeface="Source Sans Pro"/>
              </a:defRPr>
            </a:lvl1pPr>
            <a:lvl2pPr marL="914400" lvl="1" indent="-381000">
              <a:spcBef>
                <a:spcPts val="0"/>
              </a:spcBef>
              <a:spcAft>
                <a:spcPts val="0"/>
              </a:spcAft>
              <a:buClr>
                <a:schemeClr val="dk2"/>
              </a:buClr>
              <a:buSzPts val="2400"/>
              <a:buFont typeface="Source Sans Pro"/>
              <a:buChar char="○"/>
              <a:defRPr sz="2400">
                <a:solidFill>
                  <a:schemeClr val="dk1"/>
                </a:solidFill>
                <a:latin typeface="Source Sans Pro"/>
                <a:ea typeface="Source Sans Pro"/>
                <a:cs typeface="Source Sans Pro"/>
                <a:sym typeface="Source Sans Pro"/>
              </a:defRPr>
            </a:lvl2pPr>
            <a:lvl3pPr marL="1371600" lvl="2" indent="-381000">
              <a:spcBef>
                <a:spcPts val="0"/>
              </a:spcBef>
              <a:spcAft>
                <a:spcPts val="0"/>
              </a:spcAft>
              <a:buClr>
                <a:schemeClr val="dk2"/>
              </a:buClr>
              <a:buSzPts val="2400"/>
              <a:buFont typeface="Source Sans Pro"/>
              <a:buChar char="■"/>
              <a:defRPr sz="2400">
                <a:solidFill>
                  <a:schemeClr val="dk1"/>
                </a:solidFill>
                <a:latin typeface="Source Sans Pro"/>
                <a:ea typeface="Source Sans Pro"/>
                <a:cs typeface="Source Sans Pro"/>
                <a:sym typeface="Source Sans Pro"/>
              </a:defRPr>
            </a:lvl3pPr>
            <a:lvl4pPr marL="1828800" lvl="3"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4pPr>
            <a:lvl5pPr marL="2286000" lvl="4"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5pPr>
            <a:lvl6pPr marL="2743200" lvl="5"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6pPr>
            <a:lvl7pPr marL="3200400" lvl="6"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7pPr>
            <a:lvl8pPr marL="3657600" lvl="7"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8pPr>
            <a:lvl9pPr marL="4114800" lvl="8"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9pPr>
          </a:lstStyle>
          <a:p>
            <a:endParaRPr/>
          </a:p>
        </p:txBody>
      </p:sp>
      <p:sp>
        <p:nvSpPr>
          <p:cNvPr id="8" name="Google Shape;8;p1"/>
          <p:cNvSpPr txBox="1">
            <a:spLocks noGrp="1"/>
          </p:cNvSpPr>
          <p:nvPr>
            <p:ph type="sldNum" idx="12"/>
          </p:nvPr>
        </p:nvSpPr>
        <p:spPr>
          <a:xfrm>
            <a:off x="5730200" y="6479803"/>
            <a:ext cx="731600" cy="378400"/>
          </a:xfrm>
          <a:prstGeom prst="rect">
            <a:avLst/>
          </a:prstGeom>
          <a:noFill/>
          <a:ln>
            <a:noFill/>
          </a:ln>
        </p:spPr>
        <p:txBody>
          <a:bodyPr spcFirstLastPara="1" wrap="square" lIns="121897" tIns="121897" rIns="121897" bIns="121897" anchor="t" anchorCtr="0">
            <a:noAutofit/>
          </a:bodyPr>
          <a:lstStyle>
            <a:lvl1pPr lvl="0" algn="ctr">
              <a:buNone/>
              <a:defRPr sz="1600">
                <a:solidFill>
                  <a:schemeClr val="dk2"/>
                </a:solidFill>
                <a:latin typeface="Permanent Marker"/>
                <a:ea typeface="Permanent Marker"/>
                <a:cs typeface="Permanent Marker"/>
                <a:sym typeface="Permanent Marker"/>
              </a:defRPr>
            </a:lvl1pPr>
            <a:lvl2pPr lvl="1" algn="ctr">
              <a:buNone/>
              <a:defRPr sz="1600">
                <a:solidFill>
                  <a:schemeClr val="dk2"/>
                </a:solidFill>
                <a:latin typeface="Permanent Marker"/>
                <a:ea typeface="Permanent Marker"/>
                <a:cs typeface="Permanent Marker"/>
                <a:sym typeface="Permanent Marker"/>
              </a:defRPr>
            </a:lvl2pPr>
            <a:lvl3pPr lvl="2" algn="ctr">
              <a:buNone/>
              <a:defRPr sz="1600">
                <a:solidFill>
                  <a:schemeClr val="dk2"/>
                </a:solidFill>
                <a:latin typeface="Permanent Marker"/>
                <a:ea typeface="Permanent Marker"/>
                <a:cs typeface="Permanent Marker"/>
                <a:sym typeface="Permanent Marker"/>
              </a:defRPr>
            </a:lvl3pPr>
            <a:lvl4pPr lvl="3" algn="ctr">
              <a:buNone/>
              <a:defRPr sz="1600">
                <a:solidFill>
                  <a:schemeClr val="dk2"/>
                </a:solidFill>
                <a:latin typeface="Permanent Marker"/>
                <a:ea typeface="Permanent Marker"/>
                <a:cs typeface="Permanent Marker"/>
                <a:sym typeface="Permanent Marker"/>
              </a:defRPr>
            </a:lvl4pPr>
            <a:lvl5pPr lvl="4" algn="ctr">
              <a:buNone/>
              <a:defRPr sz="1600">
                <a:solidFill>
                  <a:schemeClr val="dk2"/>
                </a:solidFill>
                <a:latin typeface="Permanent Marker"/>
                <a:ea typeface="Permanent Marker"/>
                <a:cs typeface="Permanent Marker"/>
                <a:sym typeface="Permanent Marker"/>
              </a:defRPr>
            </a:lvl5pPr>
            <a:lvl6pPr lvl="5" algn="ctr">
              <a:buNone/>
              <a:defRPr sz="1600">
                <a:solidFill>
                  <a:schemeClr val="dk2"/>
                </a:solidFill>
                <a:latin typeface="Permanent Marker"/>
                <a:ea typeface="Permanent Marker"/>
                <a:cs typeface="Permanent Marker"/>
                <a:sym typeface="Permanent Marker"/>
              </a:defRPr>
            </a:lvl6pPr>
            <a:lvl7pPr lvl="6" algn="ctr">
              <a:buNone/>
              <a:defRPr sz="1600">
                <a:solidFill>
                  <a:schemeClr val="dk2"/>
                </a:solidFill>
                <a:latin typeface="Permanent Marker"/>
                <a:ea typeface="Permanent Marker"/>
                <a:cs typeface="Permanent Marker"/>
                <a:sym typeface="Permanent Marker"/>
              </a:defRPr>
            </a:lvl7pPr>
            <a:lvl8pPr lvl="7" algn="ctr">
              <a:buNone/>
              <a:defRPr sz="1600">
                <a:solidFill>
                  <a:schemeClr val="dk2"/>
                </a:solidFill>
                <a:latin typeface="Permanent Marker"/>
                <a:ea typeface="Permanent Marker"/>
                <a:cs typeface="Permanent Marker"/>
                <a:sym typeface="Permanent Marker"/>
              </a:defRPr>
            </a:lvl8pPr>
            <a:lvl9pPr lvl="8" algn="ctr">
              <a:buNone/>
              <a:defRPr sz="1600">
                <a:solidFill>
                  <a:schemeClr val="dk2"/>
                </a:solidFill>
                <a:latin typeface="Permanent Marker"/>
                <a:ea typeface="Permanent Marker"/>
                <a:cs typeface="Permanent Marker"/>
                <a:sym typeface="Permanent Marker"/>
              </a:defRPr>
            </a:lvl9pPr>
          </a:lstStyle>
          <a:p>
            <a:pPr defTabSz="914400">
              <a:buClr>
                <a:srgbClr val="000000"/>
              </a:buClr>
              <a:buFont typeface="Arial"/>
              <a:buNone/>
            </a:pPr>
            <a:fld id="{00000000-1234-1234-1234-123412341234}" type="slidenum">
              <a:rPr lang="en" kern="0" smtClean="0">
                <a:solidFill>
                  <a:srgbClr val="859CB1"/>
                </a:solidFill>
              </a:rPr>
              <a:pPr defTabSz="914400">
                <a:buClr>
                  <a:srgbClr val="000000"/>
                </a:buClr>
                <a:buFont typeface="Arial"/>
                <a:buNone/>
              </a:pPr>
              <a:t>‹#›</a:t>
            </a:fld>
            <a:endParaRPr lang="en" kern="0">
              <a:solidFill>
                <a:srgbClr val="859CB1"/>
              </a:solidFill>
            </a:endParaRPr>
          </a:p>
        </p:txBody>
      </p:sp>
    </p:spTree>
    <p:extLst>
      <p:ext uri="{BB962C8B-B14F-4D97-AF65-F5344CB8AC3E}">
        <p14:creationId xmlns:p14="http://schemas.microsoft.com/office/powerpoint/2010/main" val="2548930206"/>
      </p:ext>
    </p:extLst>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720000"/>
            <a:ext cx="10272000" cy="636800"/>
          </a:xfrm>
          <a:prstGeom prst="rect">
            <a:avLst/>
          </a:prstGeom>
          <a:noFill/>
          <a:ln>
            <a:noFill/>
          </a:ln>
        </p:spPr>
        <p:txBody>
          <a:bodyPr spcFirstLastPara="1" wrap="square" lIns="121897" tIns="121897" rIns="121897" bIns="121897" anchor="ctr" anchorCtr="0">
            <a:noAutofit/>
          </a:bodyPr>
          <a:lstStyle>
            <a:lvl1pPr lvl="0" algn="ctr" rtl="0">
              <a:spcBef>
                <a:spcPts val="0"/>
              </a:spcBef>
              <a:spcAft>
                <a:spcPts val="0"/>
              </a:spcAft>
              <a:buClr>
                <a:schemeClr val="dk2"/>
              </a:buClr>
              <a:buSzPts val="3200"/>
              <a:buFont typeface="Sue Ellen Francisco"/>
              <a:buNone/>
              <a:defRPr sz="3200" b="1">
                <a:solidFill>
                  <a:schemeClr val="dk2"/>
                </a:solidFill>
                <a:latin typeface="Sue Ellen Francisco"/>
                <a:ea typeface="Sue Ellen Francisco"/>
                <a:cs typeface="Sue Ellen Francisco"/>
                <a:sym typeface="Sue Ellen Francisco"/>
              </a:defRPr>
            </a:lvl1pPr>
            <a:lvl2pPr lvl="1" rtl="0">
              <a:spcBef>
                <a:spcPts val="0"/>
              </a:spcBef>
              <a:spcAft>
                <a:spcPts val="0"/>
              </a:spcAft>
              <a:buClr>
                <a:schemeClr val="dk2"/>
              </a:buClr>
              <a:buSzPts val="2800"/>
              <a:buFont typeface="Bebas Neue"/>
              <a:buNone/>
              <a:defRPr sz="2800" b="1">
                <a:solidFill>
                  <a:schemeClr val="dk2"/>
                </a:solidFill>
                <a:latin typeface="Bebas Neue"/>
                <a:ea typeface="Bebas Neue"/>
                <a:cs typeface="Bebas Neue"/>
                <a:sym typeface="Bebas Neue"/>
              </a:defRPr>
            </a:lvl2pPr>
            <a:lvl3pPr lvl="2" rtl="0">
              <a:spcBef>
                <a:spcPts val="0"/>
              </a:spcBef>
              <a:spcAft>
                <a:spcPts val="0"/>
              </a:spcAft>
              <a:buClr>
                <a:schemeClr val="dk2"/>
              </a:buClr>
              <a:buSzPts val="2800"/>
              <a:buFont typeface="Bebas Neue"/>
              <a:buNone/>
              <a:defRPr sz="2800" b="1">
                <a:solidFill>
                  <a:schemeClr val="dk2"/>
                </a:solidFill>
                <a:latin typeface="Bebas Neue"/>
                <a:ea typeface="Bebas Neue"/>
                <a:cs typeface="Bebas Neue"/>
                <a:sym typeface="Bebas Neue"/>
              </a:defRPr>
            </a:lvl3pPr>
            <a:lvl4pPr lvl="3" rtl="0">
              <a:spcBef>
                <a:spcPts val="0"/>
              </a:spcBef>
              <a:spcAft>
                <a:spcPts val="0"/>
              </a:spcAft>
              <a:buClr>
                <a:schemeClr val="dk2"/>
              </a:buClr>
              <a:buSzPts val="2800"/>
              <a:buFont typeface="Bebas Neue"/>
              <a:buNone/>
              <a:defRPr sz="2800" b="1">
                <a:solidFill>
                  <a:schemeClr val="dk2"/>
                </a:solidFill>
                <a:latin typeface="Bebas Neue"/>
                <a:ea typeface="Bebas Neue"/>
                <a:cs typeface="Bebas Neue"/>
                <a:sym typeface="Bebas Neue"/>
              </a:defRPr>
            </a:lvl4pPr>
            <a:lvl5pPr lvl="4" rtl="0">
              <a:spcBef>
                <a:spcPts val="0"/>
              </a:spcBef>
              <a:spcAft>
                <a:spcPts val="0"/>
              </a:spcAft>
              <a:buClr>
                <a:schemeClr val="dk2"/>
              </a:buClr>
              <a:buSzPts val="2800"/>
              <a:buFont typeface="Bebas Neue"/>
              <a:buNone/>
              <a:defRPr sz="2800" b="1">
                <a:solidFill>
                  <a:schemeClr val="dk2"/>
                </a:solidFill>
                <a:latin typeface="Bebas Neue"/>
                <a:ea typeface="Bebas Neue"/>
                <a:cs typeface="Bebas Neue"/>
                <a:sym typeface="Bebas Neue"/>
              </a:defRPr>
            </a:lvl5pPr>
            <a:lvl6pPr lvl="5" rtl="0">
              <a:spcBef>
                <a:spcPts val="0"/>
              </a:spcBef>
              <a:spcAft>
                <a:spcPts val="0"/>
              </a:spcAft>
              <a:buClr>
                <a:schemeClr val="dk2"/>
              </a:buClr>
              <a:buSzPts val="2800"/>
              <a:buFont typeface="Bebas Neue"/>
              <a:buNone/>
              <a:defRPr sz="2800" b="1">
                <a:solidFill>
                  <a:schemeClr val="dk2"/>
                </a:solidFill>
                <a:latin typeface="Bebas Neue"/>
                <a:ea typeface="Bebas Neue"/>
                <a:cs typeface="Bebas Neue"/>
                <a:sym typeface="Bebas Neue"/>
              </a:defRPr>
            </a:lvl6pPr>
            <a:lvl7pPr lvl="6" rtl="0">
              <a:spcBef>
                <a:spcPts val="0"/>
              </a:spcBef>
              <a:spcAft>
                <a:spcPts val="0"/>
              </a:spcAft>
              <a:buClr>
                <a:schemeClr val="dk2"/>
              </a:buClr>
              <a:buSzPts val="2800"/>
              <a:buFont typeface="Bebas Neue"/>
              <a:buNone/>
              <a:defRPr sz="2800" b="1">
                <a:solidFill>
                  <a:schemeClr val="dk2"/>
                </a:solidFill>
                <a:latin typeface="Bebas Neue"/>
                <a:ea typeface="Bebas Neue"/>
                <a:cs typeface="Bebas Neue"/>
                <a:sym typeface="Bebas Neue"/>
              </a:defRPr>
            </a:lvl7pPr>
            <a:lvl8pPr lvl="7" rtl="0">
              <a:spcBef>
                <a:spcPts val="0"/>
              </a:spcBef>
              <a:spcAft>
                <a:spcPts val="0"/>
              </a:spcAft>
              <a:buClr>
                <a:schemeClr val="dk2"/>
              </a:buClr>
              <a:buSzPts val="2800"/>
              <a:buFont typeface="Bebas Neue"/>
              <a:buNone/>
              <a:defRPr sz="2800" b="1">
                <a:solidFill>
                  <a:schemeClr val="dk2"/>
                </a:solidFill>
                <a:latin typeface="Bebas Neue"/>
                <a:ea typeface="Bebas Neue"/>
                <a:cs typeface="Bebas Neue"/>
                <a:sym typeface="Bebas Neue"/>
              </a:defRPr>
            </a:lvl8pPr>
            <a:lvl9pPr lvl="8" rtl="0">
              <a:spcBef>
                <a:spcPts val="0"/>
              </a:spcBef>
              <a:spcAft>
                <a:spcPts val="0"/>
              </a:spcAft>
              <a:buClr>
                <a:schemeClr val="dk2"/>
              </a:buClr>
              <a:buSzPts val="2800"/>
              <a:buFont typeface="Bebas Neue"/>
              <a:buNone/>
              <a:defRPr sz="2800" b="1">
                <a:solidFill>
                  <a:schemeClr val="dk2"/>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960000" y="1536633"/>
            <a:ext cx="10272000" cy="4555200"/>
          </a:xfrm>
          <a:prstGeom prst="rect">
            <a:avLst/>
          </a:prstGeom>
          <a:noFill/>
          <a:ln>
            <a:noFill/>
          </a:ln>
        </p:spPr>
        <p:txBody>
          <a:bodyPr spcFirstLastPara="1" wrap="square" lIns="121897" tIns="121897" rIns="121897" bIns="121897" anchor="t" anchorCtr="0">
            <a:noAutofit/>
          </a:bodyPr>
          <a:lstStyle>
            <a:lvl1pPr marL="457200" lvl="0" indent="-317500">
              <a:lnSpc>
                <a:spcPct val="115000"/>
              </a:lnSpc>
              <a:spcBef>
                <a:spcPts val="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1pPr>
            <a:lvl2pPr marL="914400" lvl="1" indent="-317500">
              <a:lnSpc>
                <a:spcPct val="115000"/>
              </a:lnSpc>
              <a:spcBef>
                <a:spcPts val="160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2pPr>
            <a:lvl3pPr marL="1371600" lvl="2" indent="-317500">
              <a:lnSpc>
                <a:spcPct val="115000"/>
              </a:lnSpc>
              <a:spcBef>
                <a:spcPts val="160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3pPr>
            <a:lvl4pPr marL="1828800" lvl="3" indent="-317500">
              <a:lnSpc>
                <a:spcPct val="115000"/>
              </a:lnSpc>
              <a:spcBef>
                <a:spcPts val="160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4pPr>
            <a:lvl5pPr marL="2286000" lvl="4" indent="-317500">
              <a:lnSpc>
                <a:spcPct val="115000"/>
              </a:lnSpc>
              <a:spcBef>
                <a:spcPts val="160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5pPr>
            <a:lvl6pPr marL="2743200" lvl="5" indent="-317500">
              <a:lnSpc>
                <a:spcPct val="115000"/>
              </a:lnSpc>
              <a:spcBef>
                <a:spcPts val="160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6pPr>
            <a:lvl7pPr marL="3200400" lvl="6" indent="-317500">
              <a:lnSpc>
                <a:spcPct val="115000"/>
              </a:lnSpc>
              <a:spcBef>
                <a:spcPts val="160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7pPr>
            <a:lvl8pPr marL="3657600" lvl="7" indent="-317500">
              <a:lnSpc>
                <a:spcPct val="115000"/>
              </a:lnSpc>
              <a:spcBef>
                <a:spcPts val="160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8pPr>
            <a:lvl9pPr marL="4114800" lvl="8" indent="-317500">
              <a:lnSpc>
                <a:spcPct val="115000"/>
              </a:lnSpc>
              <a:spcBef>
                <a:spcPts val="1600"/>
              </a:spcBef>
              <a:spcAft>
                <a:spcPts val="160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9pPr>
          </a:lstStyle>
          <a:p>
            <a:endParaRPr/>
          </a:p>
        </p:txBody>
      </p:sp>
    </p:spTree>
    <p:extLst>
      <p:ext uri="{BB962C8B-B14F-4D97-AF65-F5344CB8AC3E}">
        <p14:creationId xmlns:p14="http://schemas.microsoft.com/office/powerpoint/2010/main" val="905795265"/>
      </p:ext>
    </p:extLst>
  </p:cSld>
  <p:clrMap bg1="lt1" tx1="dk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 id="2147483710" r:id="rId20"/>
    <p:sldLayoutId id="2147483711" r:id="rId21"/>
    <p:sldLayoutId id="2147483712" r:id="rId22"/>
    <p:sldLayoutId id="2147483713" r:id="rId23"/>
    <p:sldLayoutId id="2147483714" r:id="rId24"/>
    <p:sldLayoutId id="2147483715" r:id="rId2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a:blip r:embed="rId14">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Gloria Hallelujah"/>
              <a:buNone/>
              <a:defRPr sz="2800">
                <a:solidFill>
                  <a:schemeClr val="dk1"/>
                </a:solidFill>
                <a:latin typeface="Gloria Hallelujah"/>
                <a:ea typeface="Gloria Hallelujah"/>
                <a:cs typeface="Gloria Hallelujah"/>
                <a:sym typeface="Gloria Hallelujah"/>
              </a:defRPr>
            </a:lvl1pPr>
            <a:lvl2pPr lvl="1"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2pPr>
            <a:lvl3pPr lvl="2"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3pPr>
            <a:lvl4pPr lvl="3"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4pPr>
            <a:lvl5pPr lvl="4"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5pPr>
            <a:lvl6pPr lvl="5"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6pPr>
            <a:lvl7pPr lvl="6"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7pPr>
            <a:lvl8pPr lvl="7"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8pPr>
            <a:lvl9pPr lvl="8"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1pPr>
            <a:lvl2pPr marL="914400" lvl="1"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2pPr>
            <a:lvl3pPr marL="1371600" lvl="2"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3pPr>
            <a:lvl4pPr marL="1828800" lvl="3"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4pPr>
            <a:lvl5pPr marL="2286000" lvl="4"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5pPr>
            <a:lvl6pPr marL="2743200" lvl="5"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6pPr>
            <a:lvl7pPr marL="3200400" lvl="6"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7pPr>
            <a:lvl8pPr marL="3657600" lvl="7"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8pPr>
            <a:lvl9pPr marL="4114800" lvl="8"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9pPr>
          </a:lstStyle>
          <a:p>
            <a:endParaRPr/>
          </a:p>
        </p:txBody>
      </p:sp>
    </p:spTree>
    <p:extLst>
      <p:ext uri="{BB962C8B-B14F-4D97-AF65-F5344CB8AC3E}">
        <p14:creationId xmlns:p14="http://schemas.microsoft.com/office/powerpoint/2010/main" val="1349681181"/>
      </p:ext>
    </p:extLst>
  </p:cSld>
  <p:clrMap bg1="lt1" tx1="dk1" bg2="dk2" tx2="lt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7" r:id="rId10"/>
    <p:sldLayoutId id="2147483728" r:id="rId11"/>
    <p:sldLayoutId id="214748372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40"/>
            <a:ext cx="10972800" cy="1143000"/>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601" y="1600202"/>
            <a:ext cx="10972800" cy="4525963"/>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1" y="6356353"/>
            <a:ext cx="2844800" cy="365125"/>
          </a:xfrm>
          <a:prstGeom prst="rect">
            <a:avLst/>
          </a:prstGeom>
        </p:spPr>
        <p:txBody>
          <a:bodyPr vert="horz" lIns="91436" tIns="45718" rIns="91436" bIns="45718" rtlCol="0" anchor="ctr"/>
          <a:lstStyle>
            <a:lvl1pPr algn="l">
              <a:defRPr sz="1600">
                <a:solidFill>
                  <a:schemeClr val="tx1">
                    <a:tint val="75000"/>
                  </a:schemeClr>
                </a:solidFill>
                <a:latin typeface="字魂59号-创粗黑" panose="00000500000000000000" pitchFamily="2" charset="-122"/>
              </a:defRPr>
            </a:lvl1pPr>
          </a:lstStyle>
          <a:p>
            <a:pPr>
              <a:defRPr/>
            </a:pPr>
            <a:fld id="{9196EC2F-0988-4314-AD4B-24FF16D7B45E}" type="datetime1">
              <a:rPr lang="en-US" altLang="zh-CN" smtClean="0">
                <a:solidFill>
                  <a:prstClr val="black">
                    <a:tint val="75000"/>
                  </a:prstClr>
                </a:solidFill>
              </a:rPr>
              <a:pPr>
                <a:defRPr/>
              </a:pPr>
              <a:t>10/1/2025</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2" y="6356353"/>
            <a:ext cx="3860800" cy="365125"/>
          </a:xfrm>
          <a:prstGeom prst="rect">
            <a:avLst/>
          </a:prstGeom>
        </p:spPr>
        <p:txBody>
          <a:bodyPr vert="horz" lIns="91436" tIns="45718" rIns="91436" bIns="45718" rtlCol="0" anchor="ctr"/>
          <a:lstStyle>
            <a:lvl1pPr algn="ctr">
              <a:defRPr sz="1600">
                <a:solidFill>
                  <a:schemeClr val="tx1">
                    <a:tint val="75000"/>
                  </a:schemeClr>
                </a:solidFill>
                <a:latin typeface="字魂59号-创粗黑" panose="00000500000000000000" pitchFamily="2" charset="-122"/>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36" tIns="45718" rIns="91436" bIns="45718" rtlCol="0" anchor="ctr"/>
          <a:lstStyle>
            <a:lvl1pPr algn="r">
              <a:defRPr sz="1600">
                <a:solidFill>
                  <a:schemeClr val="tx1">
                    <a:tint val="75000"/>
                  </a:schemeClr>
                </a:solidFill>
                <a:latin typeface="字魂59号-创粗黑" panose="00000500000000000000" pitchFamily="2" charset="-122"/>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pic>
        <p:nvPicPr>
          <p:cNvPr id="8" name="Picture 7" descr="Shape&#10;&#10;Description automatically generated with medium confidence">
            <a:extLst>
              <a:ext uri="{FF2B5EF4-FFF2-40B4-BE49-F238E27FC236}">
                <a16:creationId xmlns:a16="http://schemas.microsoft.com/office/drawing/2014/main" id="{930348FE-801D-4034-909C-173D5EB549DA}"/>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038350" y="274640"/>
            <a:ext cx="1476077" cy="1476077"/>
          </a:xfrm>
          <a:prstGeom prst="rect">
            <a:avLst/>
          </a:prstGeom>
        </p:spPr>
      </p:pic>
    </p:spTree>
    <p:extLst>
      <p:ext uri="{BB962C8B-B14F-4D97-AF65-F5344CB8AC3E}">
        <p14:creationId xmlns:p14="http://schemas.microsoft.com/office/powerpoint/2010/main" val="1394450404"/>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Lst>
  <p:hf hdr="0" ftr="0" dt="0"/>
  <p:txStyles>
    <p:titleStyle>
      <a:lvl1pPr algn="ctr" defTabSz="1218926" rtl="0" eaLnBrk="1" latinLnBrk="0" hangingPunct="1">
        <a:spcBef>
          <a:spcPct val="0"/>
        </a:spcBef>
        <a:buNone/>
        <a:defRPr sz="5899" kern="1200">
          <a:solidFill>
            <a:schemeClr val="tx1"/>
          </a:solidFill>
          <a:latin typeface="字魂59号-创粗黑" panose="00000500000000000000" pitchFamily="2" charset="-122"/>
          <a:ea typeface="+mj-ea"/>
          <a:cs typeface="+mj-cs"/>
        </a:defRPr>
      </a:lvl1pPr>
    </p:titleStyle>
    <p:bodyStyle>
      <a:lvl1pPr marL="457098" indent="-457098" algn="l" defTabSz="1218926" rtl="0" eaLnBrk="1" latinLnBrk="0" hangingPunct="1">
        <a:spcBef>
          <a:spcPct val="20000"/>
        </a:spcBef>
        <a:buFont typeface="Arial" pitchFamily="34" charset="0"/>
        <a:buChar char="•"/>
        <a:defRPr sz="4299" kern="1200">
          <a:solidFill>
            <a:schemeClr val="tx1"/>
          </a:solidFill>
          <a:latin typeface="字魂59号-创粗黑" panose="00000500000000000000" pitchFamily="2" charset="-122"/>
          <a:ea typeface="+mn-ea"/>
          <a:cs typeface="+mn-cs"/>
        </a:defRPr>
      </a:lvl1pPr>
      <a:lvl2pPr marL="990377" indent="-380914" algn="l" defTabSz="1218926" rtl="0" eaLnBrk="1" latinLnBrk="0" hangingPunct="1">
        <a:spcBef>
          <a:spcPct val="20000"/>
        </a:spcBef>
        <a:buFont typeface="Arial" pitchFamily="34" charset="0"/>
        <a:buChar char="–"/>
        <a:defRPr sz="3799" kern="1200">
          <a:solidFill>
            <a:schemeClr val="tx1"/>
          </a:solidFill>
          <a:latin typeface="字魂59号-创粗黑" panose="00000500000000000000" pitchFamily="2" charset="-122"/>
          <a:ea typeface="+mn-ea"/>
          <a:cs typeface="+mn-cs"/>
        </a:defRPr>
      </a:lvl2pPr>
      <a:lvl3pPr marL="1523657" indent="-304731" algn="l" defTabSz="1218926" rtl="0" eaLnBrk="1" latinLnBrk="0" hangingPunct="1">
        <a:spcBef>
          <a:spcPct val="20000"/>
        </a:spcBef>
        <a:buFont typeface="Arial" pitchFamily="34" charset="0"/>
        <a:buChar char="•"/>
        <a:defRPr sz="3199" kern="1200">
          <a:solidFill>
            <a:schemeClr val="tx1"/>
          </a:solidFill>
          <a:latin typeface="字魂59号-创粗黑" panose="00000500000000000000" pitchFamily="2" charset="-122"/>
          <a:ea typeface="+mn-ea"/>
          <a:cs typeface="+mn-cs"/>
        </a:defRPr>
      </a:lvl3pPr>
      <a:lvl4pPr marL="2133120" indent="-304731" algn="l" defTabSz="1218926" rtl="0" eaLnBrk="1" latinLnBrk="0" hangingPunct="1">
        <a:spcBef>
          <a:spcPct val="20000"/>
        </a:spcBef>
        <a:buFont typeface="Arial" pitchFamily="34" charset="0"/>
        <a:buChar char="–"/>
        <a:defRPr sz="2699" kern="1200">
          <a:solidFill>
            <a:schemeClr val="tx1"/>
          </a:solidFill>
          <a:latin typeface="字魂59号-创粗黑" panose="00000500000000000000" pitchFamily="2" charset="-122"/>
          <a:ea typeface="+mn-ea"/>
          <a:cs typeface="+mn-cs"/>
        </a:defRPr>
      </a:lvl4pPr>
      <a:lvl5pPr marL="2742582" indent="-304731" algn="l" defTabSz="1218926" rtl="0" eaLnBrk="1" latinLnBrk="0" hangingPunct="1">
        <a:spcBef>
          <a:spcPct val="20000"/>
        </a:spcBef>
        <a:buFont typeface="Arial" pitchFamily="34" charset="0"/>
        <a:buChar char="»"/>
        <a:defRPr sz="2699" kern="1200">
          <a:solidFill>
            <a:schemeClr val="tx1"/>
          </a:solidFill>
          <a:latin typeface="字魂59号-创粗黑" panose="00000500000000000000" pitchFamily="2" charset="-122"/>
          <a:ea typeface="+mn-ea"/>
          <a:cs typeface="+mn-cs"/>
        </a:defRPr>
      </a:lvl5pPr>
      <a:lvl6pPr marL="3352045"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509"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097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434"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标题占位符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2051" name="文本占位符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等线"/>
              </a:defRPr>
            </a:lvl1pPr>
          </a:lstStyle>
          <a:p>
            <a:pPr defTabSz="914400">
              <a:defRPr/>
            </a:pPr>
            <a:fld id="{81D53353-C93F-4814-B3F8-AC50AEEE76B4}" type="datetimeFigureOut">
              <a:rPr lang="zh-CN" altLang="en-US"/>
              <a:pPr defTabSz="914400">
                <a:defRPr/>
              </a:pPr>
              <a:t>2025/10/1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等线"/>
              </a:defRPr>
            </a:lvl1pPr>
          </a:lstStyle>
          <a:p>
            <a:pPr defTabSz="914400">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等线"/>
              </a:defRPr>
            </a:lvl1pPr>
          </a:lstStyle>
          <a:p>
            <a:pPr defTabSz="914400">
              <a:defRPr/>
            </a:pPr>
            <a:fld id="{53FEDE59-F006-436A-B60C-0608C70785F5}" type="slidenum">
              <a:rPr lang="zh-CN" altLang="en-US"/>
              <a:pPr defTabSz="914400">
                <a:defRPr/>
              </a:pPr>
              <a:t>‹#›</a:t>
            </a:fld>
            <a:endParaRPr lang="zh-CN" altLang="en-US"/>
          </a:p>
        </p:txBody>
      </p:sp>
    </p:spTree>
    <p:extLst>
      <p:ext uri="{BB962C8B-B14F-4D97-AF65-F5344CB8AC3E}">
        <p14:creationId xmlns:p14="http://schemas.microsoft.com/office/powerpoint/2010/main" val="858682625"/>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ransition spd="slow">
    <p:random/>
  </p:transition>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等线 Light"/>
        </a:defRPr>
      </a:lvl2pPr>
      <a:lvl3pPr algn="l" rtl="0" eaLnBrk="0" fontAlgn="base" hangingPunct="0">
        <a:lnSpc>
          <a:spcPct val="90000"/>
        </a:lnSpc>
        <a:spcBef>
          <a:spcPct val="0"/>
        </a:spcBef>
        <a:spcAft>
          <a:spcPct val="0"/>
        </a:spcAft>
        <a:defRPr sz="4400">
          <a:solidFill>
            <a:schemeClr val="tx1"/>
          </a:solidFill>
          <a:latin typeface="等线 Light"/>
        </a:defRPr>
      </a:lvl3pPr>
      <a:lvl4pPr algn="l" rtl="0" eaLnBrk="0" fontAlgn="base" hangingPunct="0">
        <a:lnSpc>
          <a:spcPct val="90000"/>
        </a:lnSpc>
        <a:spcBef>
          <a:spcPct val="0"/>
        </a:spcBef>
        <a:spcAft>
          <a:spcPct val="0"/>
        </a:spcAft>
        <a:defRPr sz="4400">
          <a:solidFill>
            <a:schemeClr val="tx1"/>
          </a:solidFill>
          <a:latin typeface="等线 Light"/>
        </a:defRPr>
      </a:lvl4pPr>
      <a:lvl5pPr algn="l" rtl="0" eaLnBrk="0" fontAlgn="base" hangingPunct="0">
        <a:lnSpc>
          <a:spcPct val="90000"/>
        </a:lnSpc>
        <a:spcBef>
          <a:spcPct val="0"/>
        </a:spcBef>
        <a:spcAft>
          <a:spcPct val="0"/>
        </a:spcAft>
        <a:defRPr sz="4400">
          <a:solidFill>
            <a:schemeClr val="tx1"/>
          </a:solidFill>
          <a:latin typeface="等线 Light"/>
        </a:defRPr>
      </a:lvl5pPr>
      <a:lvl6pPr marL="457200" algn="l" rtl="0" fontAlgn="base">
        <a:lnSpc>
          <a:spcPct val="90000"/>
        </a:lnSpc>
        <a:spcBef>
          <a:spcPct val="0"/>
        </a:spcBef>
        <a:spcAft>
          <a:spcPct val="0"/>
        </a:spcAft>
        <a:defRPr sz="4400">
          <a:solidFill>
            <a:schemeClr val="tx1"/>
          </a:solidFill>
          <a:latin typeface="等线 Light"/>
        </a:defRPr>
      </a:lvl6pPr>
      <a:lvl7pPr marL="914400" algn="l" rtl="0" fontAlgn="base">
        <a:lnSpc>
          <a:spcPct val="90000"/>
        </a:lnSpc>
        <a:spcBef>
          <a:spcPct val="0"/>
        </a:spcBef>
        <a:spcAft>
          <a:spcPct val="0"/>
        </a:spcAft>
        <a:defRPr sz="4400">
          <a:solidFill>
            <a:schemeClr val="tx1"/>
          </a:solidFill>
          <a:latin typeface="等线 Light"/>
        </a:defRPr>
      </a:lvl7pPr>
      <a:lvl8pPr marL="1371600" algn="l" rtl="0" fontAlgn="base">
        <a:lnSpc>
          <a:spcPct val="90000"/>
        </a:lnSpc>
        <a:spcBef>
          <a:spcPct val="0"/>
        </a:spcBef>
        <a:spcAft>
          <a:spcPct val="0"/>
        </a:spcAft>
        <a:defRPr sz="4400">
          <a:solidFill>
            <a:schemeClr val="tx1"/>
          </a:solidFill>
          <a:latin typeface="等线 Light"/>
        </a:defRPr>
      </a:lvl8pPr>
      <a:lvl9pPr marL="1828800" algn="l" rtl="0" fontAlgn="base">
        <a:lnSpc>
          <a:spcPct val="90000"/>
        </a:lnSpc>
        <a:spcBef>
          <a:spcPct val="0"/>
        </a:spcBef>
        <a:spcAft>
          <a:spcPct val="0"/>
        </a:spcAft>
        <a:defRPr sz="4400">
          <a:solidFill>
            <a:schemeClr val="tx1"/>
          </a:solidFill>
          <a:latin typeface="等线 Light"/>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90.xml"/></Relationships>
</file>

<file path=ppt/slides/_rels/slide1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audio" Target="../media/audio1.wav"/><Relationship Id="rId7"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image" Target="../media/image30.gif"/><Relationship Id="rId5" Type="http://schemas.openxmlformats.org/officeDocument/2006/relationships/image" Target="../media/image27.jpg"/><Relationship Id="rId10" Type="http://schemas.openxmlformats.org/officeDocument/2006/relationships/audio" Target="NULL"/><Relationship Id="rId4" Type="http://schemas.openxmlformats.org/officeDocument/2006/relationships/audio" Target="../media/audio2.wav"/><Relationship Id="rId9" Type="http://schemas.openxmlformats.org/officeDocument/2006/relationships/audio" Target="NULL"/></Relationships>
</file>

<file path=ppt/slides/_rels/slide1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7.jpg"/><Relationship Id="rId7" Type="http://schemas.openxmlformats.org/officeDocument/2006/relationships/image" Target="../media/image35.gif"/><Relationship Id="rId2" Type="http://schemas.openxmlformats.org/officeDocument/2006/relationships/notesSlide" Target="../notesSlides/notesSlide9.xml"/><Relationship Id="rId1" Type="http://schemas.openxmlformats.org/officeDocument/2006/relationships/slideLayout" Target="../slideLayouts/slideLayout19.xml"/><Relationship Id="rId6" Type="http://schemas.openxmlformats.org/officeDocument/2006/relationships/image" Target="../media/image34.gif"/><Relationship Id="rId5" Type="http://schemas.openxmlformats.org/officeDocument/2006/relationships/image" Target="../media/image19.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0.xml"/><Relationship Id="rId1" Type="http://schemas.openxmlformats.org/officeDocument/2006/relationships/slideLayout" Target="../slideLayouts/slideLayout19.xml"/><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5" Type="http://schemas.openxmlformats.org/officeDocument/2006/relationships/image" Target="../media/image40.jpeg"/><Relationship Id="rId4" Type="http://schemas.openxmlformats.org/officeDocument/2006/relationships/image" Target="../media/image39.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76.xml"/></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39.jpe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39.jpeg"/><Relationship Id="rId5" Type="http://schemas.microsoft.com/office/2007/relationships/hdphoto" Target="../media/hdphoto2.wdp"/><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2.xml"/><Relationship Id="rId1" Type="http://schemas.openxmlformats.org/officeDocument/2006/relationships/slideLayout" Target="../slideLayouts/slideLayout83.xml"/><Relationship Id="rId5" Type="http://schemas.openxmlformats.org/officeDocument/2006/relationships/image" Target="../media/image24.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3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9.xml"/></Relationships>
</file>

<file path=ppt/slides/_rels/slide2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66.xml"/></Relationships>
</file>

<file path=ppt/slides/_rels/slide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66.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6.xml"/><Relationship Id="rId1" Type="http://schemas.openxmlformats.org/officeDocument/2006/relationships/slideLayout" Target="../slideLayouts/slideLayout19.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7.xml"/><Relationship Id="rId1" Type="http://schemas.openxmlformats.org/officeDocument/2006/relationships/slideLayout" Target="../slideLayouts/slideLayout19.xml"/><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D2472-F1F2-E908-AD21-6257EB3BFAE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A6361186-E936-82CD-FD06-8C6F1CAEC31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 y="0"/>
            <a:ext cx="12115800" cy="6781800"/>
          </a:xfrm>
        </p:spPr>
      </p:pic>
    </p:spTree>
    <p:extLst>
      <p:ext uri="{BB962C8B-B14F-4D97-AF65-F5344CB8AC3E}">
        <p14:creationId xmlns:p14="http://schemas.microsoft.com/office/powerpoint/2010/main" val="3148605851"/>
      </p:ext>
    </p:extLst>
  </p:cSld>
  <p:clrMapOvr>
    <a:masterClrMapping/>
  </p:clrMapOvr>
  <p:transition spd="slow">
    <p:random/>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9" name="Picture 2" descr="実は自分が苦手な内容の方が教えやすい・・？">
            <a:extLst>
              <a:ext uri="{FF2B5EF4-FFF2-40B4-BE49-F238E27FC236}">
                <a16:creationId xmlns:a16="http://schemas.microsoft.com/office/drawing/2014/main" id="{EDF57AE7-E78D-4237-9F1A-9B8E4869A2E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38895" y="1355623"/>
            <a:ext cx="4952484" cy="502920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ED9034BF-A85A-4B6F-B25C-C53B0B0EA658}"/>
              </a:ext>
            </a:extLst>
          </p:cNvPr>
          <p:cNvGrpSpPr/>
          <p:nvPr/>
        </p:nvGrpSpPr>
        <p:grpSpPr>
          <a:xfrm>
            <a:off x="1066800" y="805124"/>
            <a:ext cx="5029200" cy="5029200"/>
            <a:chOff x="1171837" y="713684"/>
            <a:chExt cx="5029200" cy="5029200"/>
          </a:xfrm>
        </p:grpSpPr>
        <p:pic>
          <p:nvPicPr>
            <p:cNvPr id="11" name="Picture 10" descr="Shape, circle&#10;&#10;Description automatically generated">
              <a:extLst>
                <a:ext uri="{FF2B5EF4-FFF2-40B4-BE49-F238E27FC236}">
                  <a16:creationId xmlns:a16="http://schemas.microsoft.com/office/drawing/2014/main" id="{3896CEC1-403E-4400-8967-C557CC6503D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1837" y="713684"/>
              <a:ext cx="5029200" cy="5029200"/>
            </a:xfrm>
            <a:prstGeom prst="rect">
              <a:avLst/>
            </a:prstGeom>
          </p:spPr>
        </p:pic>
        <p:sp>
          <p:nvSpPr>
            <p:cNvPr id="12" name="TextBox 11">
              <a:extLst>
                <a:ext uri="{FF2B5EF4-FFF2-40B4-BE49-F238E27FC236}">
                  <a16:creationId xmlns:a16="http://schemas.microsoft.com/office/drawing/2014/main" id="{4D72751D-746A-4C09-84D8-1ADB75489E57}"/>
                </a:ext>
              </a:extLst>
            </p:cNvPr>
            <p:cNvSpPr txBox="1"/>
            <p:nvPr/>
          </p:nvSpPr>
          <p:spPr>
            <a:xfrm>
              <a:off x="1562362" y="2693968"/>
              <a:ext cx="4086225" cy="1938992"/>
            </a:xfrm>
            <a:prstGeom prst="rect">
              <a:avLst/>
            </a:prstGeom>
            <a:noFill/>
          </p:spPr>
          <p:txBody>
            <a:bodyPr wrap="square">
              <a:spAutoFit/>
            </a:bodyPr>
            <a:lstStyle/>
            <a:p>
              <a:pPr algn="ctr" defTabSz="914400">
                <a:defRPr/>
              </a:pPr>
              <a:r>
                <a:rPr lang="en-US" altLang="zh-CN" sz="4000" kern="0" dirty="0" err="1">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Trao</a:t>
              </a:r>
              <a:r>
                <a:rPr lang="en-US" altLang="zh-CN" sz="4000" kern="0" dirty="0">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 </a:t>
              </a:r>
              <a:r>
                <a:rPr lang="en-US" altLang="zh-CN" sz="4000" kern="0" dirty="0" err="1">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đổi</a:t>
              </a:r>
              <a:r>
                <a:rPr lang="en-US" altLang="zh-CN" sz="4000" kern="0" dirty="0">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 </a:t>
              </a:r>
              <a:r>
                <a:rPr lang="en-US" altLang="zh-CN" sz="4000" kern="0" dirty="0" err="1">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với</a:t>
              </a:r>
              <a:r>
                <a:rPr lang="en-US" altLang="zh-CN" sz="4000" kern="0" dirty="0">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 </a:t>
              </a:r>
              <a:r>
                <a:rPr lang="en-US" altLang="zh-CN" sz="4000" kern="0" dirty="0" err="1">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bạn</a:t>
              </a:r>
              <a:r>
                <a:rPr lang="en-US" altLang="zh-CN" sz="4000" kern="0" dirty="0">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 </a:t>
              </a:r>
              <a:r>
                <a:rPr lang="en-US" altLang="zh-CN" sz="4000" kern="0" dirty="0" err="1">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suy</a:t>
              </a:r>
              <a:r>
                <a:rPr lang="en-US" altLang="zh-CN" sz="4000" kern="0" dirty="0">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 </a:t>
              </a:r>
              <a:r>
                <a:rPr lang="en-US" altLang="zh-CN" sz="4000" kern="0" dirty="0" err="1">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nghĩ</a:t>
              </a:r>
              <a:r>
                <a:rPr lang="en-US" altLang="zh-CN" sz="4000" kern="0" dirty="0">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 </a:t>
              </a:r>
              <a:r>
                <a:rPr lang="en-US" altLang="zh-CN" sz="4000" kern="0" dirty="0" err="1">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cảm</a:t>
              </a:r>
              <a:r>
                <a:rPr lang="en-US" altLang="zh-CN" sz="4000" kern="0" dirty="0">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 </a:t>
              </a:r>
              <a:r>
                <a:rPr lang="en-US" altLang="zh-CN" sz="4000" kern="0" dirty="0" err="1">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xúc</a:t>
              </a:r>
              <a:r>
                <a:rPr lang="en-US" altLang="zh-CN" sz="4000" kern="0" dirty="0">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 </a:t>
              </a:r>
              <a:r>
                <a:rPr lang="en-US" altLang="zh-CN" sz="4000" kern="0" dirty="0" err="1">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của</a:t>
              </a:r>
              <a:r>
                <a:rPr lang="en-US" altLang="zh-CN" sz="4000" kern="0" dirty="0">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 </a:t>
              </a:r>
              <a:r>
                <a:rPr lang="en-US" altLang="zh-CN" sz="4000" kern="0" dirty="0" err="1">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em</a:t>
              </a:r>
              <a:endParaRPr lang="en-US" sz="4000" dirty="0">
                <a:solidFill>
                  <a:srgbClr val="FF0C56"/>
                </a:solidFill>
                <a:latin typeface="Raleway" pitchFamily="2" charset="0"/>
              </a:endParaRPr>
            </a:p>
          </p:txBody>
        </p:sp>
      </p:grpSp>
      <p:pic>
        <p:nvPicPr>
          <p:cNvPr id="13" name="Picture 12">
            <a:extLst>
              <a:ext uri="{FF2B5EF4-FFF2-40B4-BE49-F238E27FC236}">
                <a16:creationId xmlns:a16="http://schemas.microsoft.com/office/drawing/2014/main" id="{0FDA2F73-300E-46EC-8575-AF4E4D353CC8}"/>
              </a:ext>
            </a:extLst>
          </p:cNvPr>
          <p:cNvPicPr>
            <a:picLocks noChangeAspect="1"/>
          </p:cNvPicPr>
          <p:nvPr/>
        </p:nvPicPr>
        <p:blipFill>
          <a:blip r:embed="rId8"/>
          <a:stretch>
            <a:fillRect/>
          </a:stretch>
        </p:blipFill>
        <p:spPr>
          <a:xfrm>
            <a:off x="2608516" y="-45524"/>
            <a:ext cx="6462320" cy="2011854"/>
          </a:xfrm>
          <a:prstGeom prst="rect">
            <a:avLst/>
          </a:prstGeom>
        </p:spPr>
      </p:pic>
      <p:sp>
        <p:nvSpPr>
          <p:cNvPr id="2" name="Rectangle 1">
            <a:extLst>
              <a:ext uri="{FF2B5EF4-FFF2-40B4-BE49-F238E27FC236}">
                <a16:creationId xmlns:a16="http://schemas.microsoft.com/office/drawing/2014/main" id="{C41CF638-5CAA-9354-E243-3F5DEF6AA41F}"/>
              </a:ext>
            </a:extLst>
          </p:cNvPr>
          <p:cNvSpPr/>
          <p:nvPr/>
        </p:nvSpPr>
        <p:spPr>
          <a:xfrm>
            <a:off x="-2133600" y="152400"/>
            <a:ext cx="1752600" cy="17526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799182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50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50000">
                                          <p:cBhvr additive="base">
                                            <p:cTn id="7" dur="500" fill="hold"/>
                                            <p:tgtEl>
                                              <p:spTgt spid="9"/>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uỷn.wav"/>
                                            </p:tgtEl>
                                          </p:cMediaNode>
                                        </p:audio>
                                      </p:subTnLst>
                                    </p:cTn>
                                  </p:par>
                                </p:childTnLst>
                              </p:cTn>
                            </p:par>
                            <p:par>
                              <p:cTn id="9" fill="hold">
                                <p:stCondLst>
                                  <p:cond delay="500"/>
                                </p:stCondLst>
                                <p:childTnLst>
                                  <p:par>
                                    <p:cTn id="10" presetID="6" presetClass="entr" presetSubtype="32"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out)">
                                          <p:cBhvr>
                                            <p:cTn id="12" dur="750"/>
                                            <p:tgtEl>
                                              <p:spTgt spid="10"/>
                                            </p:tgtEl>
                                          </p:cBhvr>
                                        </p:animEffect>
                                      </p:childTnLst>
                                      <p:subTnLst>
                                        <p:audio>
                                          <p:cMediaNode>
                                            <p:cTn display="0" masterRel="sameClick">
                                              <p:stCondLst>
                                                <p:cond evt="begin" delay="0">
                                                  <p:tn val="10"/>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9" name="uỷn.wav"/>
                                            </p:tgtEl>
                                          </p:cMediaNode>
                                        </p:audio>
                                      </p:subTnLst>
                                    </p:cTn>
                                  </p:par>
                                </p:childTnLst>
                              </p:cTn>
                            </p:par>
                            <p:par>
                              <p:cTn id="9" fill="hold">
                                <p:stCondLst>
                                  <p:cond delay="500"/>
                                </p:stCondLst>
                                <p:childTnLst>
                                  <p:par>
                                    <p:cTn id="10" presetID="6" presetClass="entr" presetSubtype="32"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out)">
                                          <p:cBhvr>
                                            <p:cTn id="12" dur="750"/>
                                            <p:tgtEl>
                                              <p:spTgt spid="10"/>
                                            </p:tgtEl>
                                          </p:cBhvr>
                                        </p:animEffect>
                                      </p:childTnLst>
                                      <p:subTnLst>
                                        <p:audio>
                                          <p:cMediaNode>
                                            <p:cTn display="0" masterRel="sameClick">
                                              <p:stCondLst>
                                                <p:cond evt="begin" delay="0">
                                                  <p:tn val="10"/>
                                                </p:cond>
                                              </p:stCondLst>
                                              <p:endCondLst>
                                                <p:cond evt="onStopAudio" delay="0">
                                                  <p:tgtEl>
                                                    <p:sldTgt/>
                                                  </p:tgtEl>
                                                </p:cond>
                                              </p:endCondLst>
                                            </p:cTn>
                                            <p:tgtEl>
                                              <p:sndTgt r:embed="rId10"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2" name="图片 23">
            <a:extLst>
              <a:ext uri="{FF2B5EF4-FFF2-40B4-BE49-F238E27FC236}">
                <a16:creationId xmlns:a16="http://schemas.microsoft.com/office/drawing/2014/main" id="{C173B447-EBE6-46B9-B58F-979594C87045}"/>
              </a:ext>
            </a:extLst>
          </p:cNvPr>
          <p:cNvPicPr>
            <a:picLocks noChangeAspect="1"/>
          </p:cNvPicPr>
          <p:nvPr/>
        </p:nvPicPr>
        <p:blipFill rotWithShape="1">
          <a:blip r:embed="rId4">
            <a:extLst>
              <a:ext uri="{28A0092B-C50C-407E-A947-70E740481C1C}">
                <a14:useLocalDpi xmlns:a14="http://schemas.microsoft.com/office/drawing/2010/main" val="0"/>
              </a:ext>
            </a:extLst>
          </a:blip>
          <a:srcRect l="246" t="8499" r="-183" b="84888"/>
          <a:stretch/>
        </p:blipFill>
        <p:spPr>
          <a:xfrm>
            <a:off x="0" y="4484685"/>
            <a:ext cx="12192000" cy="2397227"/>
          </a:xfrm>
          <a:prstGeom prst="rect">
            <a:avLst/>
          </a:prstGeom>
        </p:spPr>
      </p:pic>
      <p:pic>
        <p:nvPicPr>
          <p:cNvPr id="13" name="Picture 12" descr="A group of people in clothing&#10;&#10;Description automatically generated with low confidence">
            <a:extLst>
              <a:ext uri="{FF2B5EF4-FFF2-40B4-BE49-F238E27FC236}">
                <a16:creationId xmlns:a16="http://schemas.microsoft.com/office/drawing/2014/main" id="{D97DFB28-698E-4968-B0A2-9499CDDC2C0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43611" y="3931920"/>
            <a:ext cx="8504775" cy="2926080"/>
          </a:xfrm>
          <a:prstGeom prst="rect">
            <a:avLst/>
          </a:prstGeom>
        </p:spPr>
      </p:pic>
      <p:pic>
        <p:nvPicPr>
          <p:cNvPr id="14" name="Picture 2" descr="11 Notion ideas | cute gif, aesthetic gif, cute stickers">
            <a:extLst>
              <a:ext uri="{FF2B5EF4-FFF2-40B4-BE49-F238E27FC236}">
                <a16:creationId xmlns:a16="http://schemas.microsoft.com/office/drawing/2014/main" id="{942449E8-132B-4456-AAF9-6F1CD1B0E87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9760" y="1600446"/>
            <a:ext cx="2286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Nhà Bán Bánh Bao – Nhà thầu đam nhoa :3">
            <a:extLst>
              <a:ext uri="{FF2B5EF4-FFF2-40B4-BE49-F238E27FC236}">
                <a16:creationId xmlns:a16="http://schemas.microsoft.com/office/drawing/2014/main" id="{DEC2DC8B-C088-409E-88C5-D107A942AD5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46610" y="356842"/>
            <a:ext cx="3698775"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3AFEA953-686D-4E27-A32C-C6D3B14C5BA9}"/>
              </a:ext>
            </a:extLst>
          </p:cNvPr>
          <p:cNvPicPr>
            <a:picLocks noChangeAspect="1"/>
          </p:cNvPicPr>
          <p:nvPr/>
        </p:nvPicPr>
        <p:blipFill>
          <a:blip r:embed="rId8"/>
          <a:stretch>
            <a:fillRect/>
          </a:stretch>
        </p:blipFill>
        <p:spPr>
          <a:xfrm>
            <a:off x="3239773" y="-39798"/>
            <a:ext cx="5712447" cy="2005758"/>
          </a:xfrm>
          <a:prstGeom prst="rect">
            <a:avLst/>
          </a:prstGeom>
        </p:spPr>
      </p:pic>
      <p:sp>
        <p:nvSpPr>
          <p:cNvPr id="2" name="Rectangle 1">
            <a:extLst>
              <a:ext uri="{FF2B5EF4-FFF2-40B4-BE49-F238E27FC236}">
                <a16:creationId xmlns:a16="http://schemas.microsoft.com/office/drawing/2014/main" id="{E7F8E15B-FF15-554C-279B-DB062C7FA9FF}"/>
              </a:ext>
            </a:extLst>
          </p:cNvPr>
          <p:cNvSpPr/>
          <p:nvPr/>
        </p:nvSpPr>
        <p:spPr>
          <a:xfrm>
            <a:off x="-2133600" y="152400"/>
            <a:ext cx="1752600" cy="17526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39726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p:stCondLst>
                              <p:cond delay="500"/>
                            </p:stCondLst>
                            <p:childTnLst>
                              <p:par>
                                <p:cTn id="9" presetID="6" presetClass="entr" presetSubtype="3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circle(out)">
                                      <p:cBhvr>
                                        <p:cTn id="11" dur="500"/>
                                        <p:tgtEl>
                                          <p:spTgt spid="15"/>
                                        </p:tgtEl>
                                      </p:cBhvr>
                                    </p:animEffect>
                                  </p:childTnLst>
                                </p:cTn>
                              </p:par>
                              <p:par>
                                <p:cTn id="12" presetID="42" presetClass="entr" presetSubtype="0"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anim calcmode="lin" valueType="num">
                                      <p:cBhvr>
                                        <p:cTn id="15" dur="500" fill="hold"/>
                                        <p:tgtEl>
                                          <p:spTgt spid="14"/>
                                        </p:tgtEl>
                                        <p:attrNameLst>
                                          <p:attrName>ppt_x</p:attrName>
                                        </p:attrNameLst>
                                      </p:cBhvr>
                                      <p:tavLst>
                                        <p:tav tm="0">
                                          <p:val>
                                            <p:strVal val="#ppt_x"/>
                                          </p:val>
                                        </p:tav>
                                        <p:tav tm="100000">
                                          <p:val>
                                            <p:strVal val="#ppt_x"/>
                                          </p:val>
                                        </p:tav>
                                      </p:tavLst>
                                    </p:anim>
                                    <p:anim calcmode="lin" valueType="num">
                                      <p:cBhvr>
                                        <p:cTn id="16"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18D05A7D-18AE-4C3E-AD55-48190C7687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227" y="0"/>
            <a:ext cx="1412627" cy="1221387"/>
          </a:xfrm>
          <a:prstGeom prst="rect">
            <a:avLst/>
          </a:prstGeom>
        </p:spPr>
      </p:pic>
      <p:sp>
        <p:nvSpPr>
          <p:cNvPr id="16" name="文本框 15"/>
          <p:cNvSpPr txBox="1"/>
          <p:nvPr/>
        </p:nvSpPr>
        <p:spPr>
          <a:xfrm>
            <a:off x="1006393" y="417493"/>
            <a:ext cx="10576007"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defTabSz="914217">
              <a:defRPr/>
            </a:pPr>
            <a:r>
              <a:rPr lang="en-US" altLang="zh-CN" sz="2800" kern="0" dirty="0" err="1">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Đọc</a:t>
            </a:r>
            <a:r>
              <a:rPr lang="en-US" altLang="zh-CN" sz="2800" kern="0" dirty="0">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 </a:t>
            </a:r>
            <a:r>
              <a:rPr lang="en-US" altLang="zh-CN" sz="2800" kern="0" dirty="0" err="1">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lại</a:t>
            </a:r>
            <a:r>
              <a:rPr lang="en-US" altLang="zh-CN" sz="2800" kern="0" dirty="0">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 </a:t>
            </a:r>
            <a:r>
              <a:rPr lang="en-US" altLang="zh-CN" sz="2800" kern="0" dirty="0" err="1">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câu</a:t>
            </a:r>
            <a:r>
              <a:rPr lang="en-US" altLang="zh-CN" sz="2800" kern="0" dirty="0">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 </a:t>
            </a:r>
            <a:r>
              <a:rPr lang="en-US" altLang="zh-CN" sz="2800" kern="0" dirty="0" err="1">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chuyện</a:t>
            </a:r>
            <a:r>
              <a:rPr lang="en-US" altLang="zh-CN" sz="2800" kern="0" dirty="0">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 </a:t>
            </a:r>
            <a:r>
              <a:rPr lang="en-US" altLang="zh-CN" sz="2800" kern="0" dirty="0" err="1">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Tạm</a:t>
            </a:r>
            <a:r>
              <a:rPr lang="en-US" altLang="zh-CN" sz="2800" kern="0" dirty="0">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 </a:t>
            </a:r>
            <a:r>
              <a:rPr lang="en-US" altLang="zh-CN" sz="2800" kern="0" dirty="0" err="1">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biệt</a:t>
            </a:r>
            <a:r>
              <a:rPr lang="en-US" altLang="zh-CN" sz="2800" kern="0" dirty="0">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 </a:t>
            </a:r>
            <a:r>
              <a:rPr lang="en-US" altLang="zh-CN" sz="2800" kern="0" dirty="0" err="1">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mùa</a:t>
            </a:r>
            <a:r>
              <a:rPr lang="en-US" altLang="zh-CN" sz="2800" kern="0" dirty="0">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 </a:t>
            </a:r>
            <a:r>
              <a:rPr lang="en-US" altLang="zh-CN" sz="2800" kern="0" dirty="0" err="1">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hè</a:t>
            </a:r>
            <a:r>
              <a:rPr lang="en-US" altLang="zh-CN" sz="2800" kern="0" dirty="0">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 </a:t>
            </a:r>
            <a:r>
              <a:rPr lang="en-US" altLang="zh-CN" sz="2800" kern="0" dirty="0" err="1">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Trao</a:t>
            </a:r>
            <a:r>
              <a:rPr lang="en-US" altLang="zh-CN" sz="2800" kern="0" dirty="0">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 </a:t>
            </a:r>
            <a:r>
              <a:rPr lang="en-US" altLang="zh-CN" sz="2800" kern="0" dirty="0" err="1">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đổi</a:t>
            </a:r>
            <a:r>
              <a:rPr lang="en-US" altLang="zh-CN" sz="2800" kern="0" dirty="0">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 </a:t>
            </a:r>
            <a:r>
              <a:rPr lang="en-US" altLang="zh-CN" sz="2800" kern="0" dirty="0" err="1">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với</a:t>
            </a:r>
            <a:r>
              <a:rPr lang="en-US" altLang="zh-CN" sz="2800" kern="0" dirty="0">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 </a:t>
            </a:r>
            <a:r>
              <a:rPr lang="en-US" altLang="zh-CN" sz="2800" kern="0" dirty="0" err="1">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bạn</a:t>
            </a:r>
            <a:r>
              <a:rPr lang="en-US" altLang="zh-CN" sz="2800" kern="0" dirty="0">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 </a:t>
            </a:r>
            <a:r>
              <a:rPr lang="en-US" altLang="zh-CN" sz="2800" kern="0" dirty="0" err="1">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suy</a:t>
            </a:r>
            <a:r>
              <a:rPr lang="en-US" altLang="zh-CN" sz="2800" kern="0" dirty="0">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 </a:t>
            </a:r>
            <a:r>
              <a:rPr lang="en-US" altLang="zh-CN" sz="2800" kern="0" dirty="0" err="1">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nghĩ</a:t>
            </a:r>
            <a:r>
              <a:rPr lang="en-US" altLang="zh-CN" sz="2800" kern="0" dirty="0">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 </a:t>
            </a:r>
            <a:r>
              <a:rPr lang="en-US" altLang="zh-CN" sz="2800" kern="0" dirty="0" err="1">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cảm</a:t>
            </a:r>
            <a:r>
              <a:rPr lang="en-US" altLang="zh-CN" sz="2800" kern="0" dirty="0">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 </a:t>
            </a:r>
            <a:r>
              <a:rPr lang="en-US" altLang="zh-CN" sz="2800" kern="0" dirty="0" err="1">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xúc</a:t>
            </a:r>
            <a:r>
              <a:rPr lang="en-US" altLang="zh-CN" sz="2800" kern="0" dirty="0">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 </a:t>
            </a:r>
            <a:r>
              <a:rPr lang="en-US" altLang="zh-CN" sz="2800" kern="0" dirty="0" err="1">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của</a:t>
            </a:r>
            <a:r>
              <a:rPr lang="en-US" altLang="zh-CN" sz="2800" kern="0" dirty="0">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 </a:t>
            </a:r>
            <a:r>
              <a:rPr lang="en-US" altLang="zh-CN" sz="2800" kern="0" dirty="0" err="1">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em</a:t>
            </a:r>
            <a:r>
              <a:rPr lang="en-US" altLang="zh-CN" sz="2800" kern="0" dirty="0">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 </a:t>
            </a:r>
            <a:r>
              <a:rPr lang="en-US" altLang="zh-CN" sz="2800" kern="0" dirty="0" err="1">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về</a:t>
            </a:r>
            <a:r>
              <a:rPr lang="en-US" altLang="zh-CN" sz="2800" kern="0" dirty="0">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 </a:t>
            </a:r>
            <a:r>
              <a:rPr lang="en-US" altLang="zh-CN" sz="2800" kern="0" dirty="0" err="1">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những</a:t>
            </a:r>
            <a:r>
              <a:rPr lang="en-US" altLang="zh-CN" sz="2800" kern="0" dirty="0">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 </a:t>
            </a:r>
            <a:r>
              <a:rPr lang="en-US" altLang="zh-CN" sz="2800" kern="0" dirty="0" err="1">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việc</a:t>
            </a:r>
            <a:r>
              <a:rPr lang="en-US" altLang="zh-CN" sz="2800" kern="0" dirty="0">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 </a:t>
            </a:r>
            <a:r>
              <a:rPr lang="en-US" altLang="zh-CN" sz="2800" kern="0" dirty="0" err="1">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Diệu</a:t>
            </a:r>
            <a:r>
              <a:rPr lang="en-US" altLang="zh-CN" sz="2800" kern="0" dirty="0">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 </a:t>
            </a:r>
            <a:r>
              <a:rPr lang="en-US" altLang="zh-CN" sz="2800" kern="0" dirty="0" err="1">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đã</a:t>
            </a:r>
            <a:r>
              <a:rPr lang="en-US" altLang="zh-CN" sz="2800" kern="0" dirty="0">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 </a:t>
            </a:r>
            <a:r>
              <a:rPr lang="en-US" altLang="zh-CN" sz="2800" kern="0" dirty="0" err="1">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làm</a:t>
            </a:r>
            <a:r>
              <a:rPr lang="en-US" altLang="zh-CN" sz="2800" kern="0" dirty="0">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a:t>
            </a:r>
          </a:p>
        </p:txBody>
      </p:sp>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26689" y="5212239"/>
            <a:ext cx="2337337" cy="1645762"/>
          </a:xfrm>
          <a:prstGeom prst="rect">
            <a:avLst/>
          </a:prstGeom>
        </p:spPr>
      </p:pic>
      <p:graphicFrame>
        <p:nvGraphicFramePr>
          <p:cNvPr id="2" name="Table 2">
            <a:extLst>
              <a:ext uri="{FF2B5EF4-FFF2-40B4-BE49-F238E27FC236}">
                <a16:creationId xmlns:a16="http://schemas.microsoft.com/office/drawing/2014/main" id="{024DC576-2B33-4D83-862A-111E4D6BAB28}"/>
              </a:ext>
            </a:extLst>
          </p:cNvPr>
          <p:cNvGraphicFramePr>
            <a:graphicFrameLocks noGrp="1"/>
          </p:cNvGraphicFramePr>
          <p:nvPr>
            <p:extLst>
              <p:ext uri="{D42A27DB-BD31-4B8C-83A1-F6EECF244321}">
                <p14:modId xmlns:p14="http://schemas.microsoft.com/office/powerpoint/2010/main" val="648082382"/>
              </p:ext>
            </p:extLst>
          </p:nvPr>
        </p:nvGraphicFramePr>
        <p:xfrm>
          <a:off x="327974" y="1524000"/>
          <a:ext cx="11625901" cy="4890136"/>
        </p:xfrm>
        <a:graphic>
          <a:graphicData uri="http://schemas.openxmlformats.org/drawingml/2006/table">
            <a:tbl>
              <a:tblPr firstRow="1" bandRow="1">
                <a:tableStyleId>{F5AB1C69-6EDB-4FF4-983F-18BD219EF322}</a:tableStyleId>
              </a:tblPr>
              <a:tblGrid>
                <a:gridCol w="3072451">
                  <a:extLst>
                    <a:ext uri="{9D8B030D-6E8A-4147-A177-3AD203B41FA5}">
                      <a16:colId xmlns:a16="http://schemas.microsoft.com/office/drawing/2014/main" val="1706347254"/>
                    </a:ext>
                  </a:extLst>
                </a:gridCol>
                <a:gridCol w="3200400">
                  <a:extLst>
                    <a:ext uri="{9D8B030D-6E8A-4147-A177-3AD203B41FA5}">
                      <a16:colId xmlns:a16="http://schemas.microsoft.com/office/drawing/2014/main" val="148001100"/>
                    </a:ext>
                  </a:extLst>
                </a:gridCol>
                <a:gridCol w="5353050">
                  <a:extLst>
                    <a:ext uri="{9D8B030D-6E8A-4147-A177-3AD203B41FA5}">
                      <a16:colId xmlns:a16="http://schemas.microsoft.com/office/drawing/2014/main" val="3831493146"/>
                    </a:ext>
                  </a:extLst>
                </a:gridCol>
              </a:tblGrid>
              <a:tr h="838200">
                <a:tc>
                  <a:txBody>
                    <a:bodyPr/>
                    <a:lstStyle/>
                    <a:p>
                      <a:pPr algn="ctr"/>
                      <a:r>
                        <a:rPr lang="en-US" sz="2800" dirty="0" err="1">
                          <a:latin typeface="Raleway" pitchFamily="2" charset="0"/>
                          <a:ea typeface="Arial-Rounded" panose="020B0500000000000000" pitchFamily="34" charset="0"/>
                          <a:cs typeface="Arial-Rounded" panose="020B0500000000000000" pitchFamily="34" charset="0"/>
                        </a:rPr>
                        <a:t>Những</a:t>
                      </a:r>
                      <a:r>
                        <a:rPr lang="en-US" sz="2800" dirty="0">
                          <a:latin typeface="Raleway" pitchFamily="2" charset="0"/>
                          <a:ea typeface="Arial-Rounded" panose="020B0500000000000000" pitchFamily="34" charset="0"/>
                          <a:cs typeface="Arial-Rounded" panose="020B0500000000000000" pitchFamily="34" charset="0"/>
                        </a:rPr>
                        <a:t> </a:t>
                      </a:r>
                      <a:r>
                        <a:rPr lang="en-US" sz="2800" dirty="0" err="1">
                          <a:latin typeface="Raleway" pitchFamily="2" charset="0"/>
                          <a:ea typeface="Arial-Rounded" panose="020B0500000000000000" pitchFamily="34" charset="0"/>
                          <a:cs typeface="Arial-Rounded" panose="020B0500000000000000" pitchFamily="34" charset="0"/>
                        </a:rPr>
                        <a:t>việc</a:t>
                      </a:r>
                      <a:r>
                        <a:rPr lang="en-US" sz="2800" dirty="0">
                          <a:latin typeface="Raleway" pitchFamily="2" charset="0"/>
                          <a:ea typeface="Arial-Rounded" panose="020B0500000000000000" pitchFamily="34" charset="0"/>
                          <a:cs typeface="Arial-Rounded" panose="020B0500000000000000" pitchFamily="34" charset="0"/>
                        </a:rPr>
                        <a:t> </a:t>
                      </a:r>
                      <a:r>
                        <a:rPr lang="en-US" sz="2800" dirty="0" err="1">
                          <a:latin typeface="Raleway" pitchFamily="2" charset="0"/>
                          <a:ea typeface="Arial-Rounded" panose="020B0500000000000000" pitchFamily="34" charset="0"/>
                          <a:cs typeface="Arial-Rounded" panose="020B0500000000000000" pitchFamily="34" charset="0"/>
                        </a:rPr>
                        <a:t>làm</a:t>
                      </a:r>
                      <a:r>
                        <a:rPr lang="en-US" sz="2800" dirty="0">
                          <a:latin typeface="Raleway" pitchFamily="2" charset="0"/>
                          <a:ea typeface="Arial-Rounded" panose="020B0500000000000000" pitchFamily="34" charset="0"/>
                          <a:cs typeface="Arial-Rounded" panose="020B0500000000000000" pitchFamily="34" charset="0"/>
                        </a:rPr>
                        <a:t> </a:t>
                      </a:r>
                      <a:r>
                        <a:rPr lang="en-US" sz="2800" dirty="0" err="1">
                          <a:latin typeface="Raleway" pitchFamily="2" charset="0"/>
                          <a:ea typeface="Arial-Rounded" panose="020B0500000000000000" pitchFamily="34" charset="0"/>
                          <a:cs typeface="Arial-Rounded" panose="020B0500000000000000" pitchFamily="34" charset="0"/>
                        </a:rPr>
                        <a:t>của</a:t>
                      </a:r>
                      <a:r>
                        <a:rPr lang="en-US" sz="2800" dirty="0">
                          <a:latin typeface="Raleway" pitchFamily="2" charset="0"/>
                          <a:ea typeface="Arial-Rounded" panose="020B0500000000000000" pitchFamily="34" charset="0"/>
                          <a:cs typeface="Arial-Rounded" panose="020B0500000000000000" pitchFamily="34" charset="0"/>
                        </a:rPr>
                        <a:t> </a:t>
                      </a:r>
                      <a:r>
                        <a:rPr lang="en-US" sz="2800" dirty="0" err="1">
                          <a:latin typeface="Raleway" pitchFamily="2" charset="0"/>
                          <a:ea typeface="Arial-Rounded" panose="020B0500000000000000" pitchFamily="34" charset="0"/>
                          <a:cs typeface="Arial-Rounded" panose="020B0500000000000000" pitchFamily="34" charset="0"/>
                        </a:rPr>
                        <a:t>Diệu</a:t>
                      </a:r>
                      <a:endParaRPr lang="en-US" sz="2800" dirty="0">
                        <a:latin typeface="Raleway" pitchFamily="2" charset="0"/>
                        <a:ea typeface="Arial-Rounded" panose="020B0500000000000000" pitchFamily="34" charset="0"/>
                        <a:cs typeface="Arial-Rounded" panose="020B0500000000000000" pitchFamily="34" charset="0"/>
                      </a:endParaRPr>
                    </a:p>
                  </a:txBody>
                  <a:tcPr>
                    <a:lnB w="12700" cap="flat" cmpd="sng" algn="ctr">
                      <a:solidFill>
                        <a:schemeClr val="tx1"/>
                      </a:solidFill>
                      <a:prstDash val="solid"/>
                      <a:round/>
                      <a:headEnd type="none" w="med" len="med"/>
                      <a:tailEnd type="none" w="med" len="med"/>
                    </a:lnB>
                  </a:tcPr>
                </a:tc>
                <a:tc>
                  <a:txBody>
                    <a:bodyPr/>
                    <a:lstStyle/>
                    <a:p>
                      <a:pPr algn="ctr"/>
                      <a:r>
                        <a:rPr lang="en-US" sz="2800" dirty="0" err="1">
                          <a:latin typeface="Raleway" pitchFamily="2" charset="0"/>
                          <a:ea typeface="Arial-Rounded" panose="020B0500000000000000" pitchFamily="34" charset="0"/>
                          <a:cs typeface="Arial-Rounded" panose="020B0500000000000000" pitchFamily="34" charset="0"/>
                        </a:rPr>
                        <a:t>Thái</a:t>
                      </a:r>
                      <a:r>
                        <a:rPr lang="en-US" sz="2800" dirty="0">
                          <a:latin typeface="Raleway" pitchFamily="2" charset="0"/>
                          <a:ea typeface="Arial-Rounded" panose="020B0500000000000000" pitchFamily="34" charset="0"/>
                          <a:cs typeface="Arial-Rounded" panose="020B0500000000000000" pitchFamily="34" charset="0"/>
                        </a:rPr>
                        <a:t> </a:t>
                      </a:r>
                      <a:r>
                        <a:rPr lang="en-US" sz="2800" dirty="0" err="1">
                          <a:latin typeface="Raleway" pitchFamily="2" charset="0"/>
                          <a:ea typeface="Arial-Rounded" panose="020B0500000000000000" pitchFamily="34" charset="0"/>
                          <a:cs typeface="Arial-Rounded" panose="020B0500000000000000" pitchFamily="34" charset="0"/>
                        </a:rPr>
                        <a:t>độ</a:t>
                      </a:r>
                      <a:r>
                        <a:rPr lang="en-US" sz="2800" dirty="0">
                          <a:latin typeface="Raleway" pitchFamily="2" charset="0"/>
                          <a:ea typeface="Arial-Rounded" panose="020B0500000000000000" pitchFamily="34" charset="0"/>
                          <a:cs typeface="Arial-Rounded" panose="020B0500000000000000" pitchFamily="34" charset="0"/>
                        </a:rPr>
                        <a:t> </a:t>
                      </a:r>
                      <a:r>
                        <a:rPr lang="en-US" sz="2800" dirty="0" err="1">
                          <a:latin typeface="Raleway" pitchFamily="2" charset="0"/>
                          <a:ea typeface="Arial-Rounded" panose="020B0500000000000000" pitchFamily="34" charset="0"/>
                          <a:cs typeface="Arial-Rounded" panose="020B0500000000000000" pitchFamily="34" charset="0"/>
                        </a:rPr>
                        <a:t>của</a:t>
                      </a:r>
                      <a:r>
                        <a:rPr lang="en-US" sz="2800" dirty="0">
                          <a:latin typeface="Raleway" pitchFamily="2" charset="0"/>
                          <a:ea typeface="Arial-Rounded" panose="020B0500000000000000" pitchFamily="34" charset="0"/>
                          <a:cs typeface="Arial-Rounded" panose="020B0500000000000000" pitchFamily="34" charset="0"/>
                        </a:rPr>
                        <a:t> </a:t>
                      </a:r>
                      <a:r>
                        <a:rPr lang="en-US" sz="2800" dirty="0" err="1">
                          <a:latin typeface="Raleway" pitchFamily="2" charset="0"/>
                          <a:ea typeface="Arial-Rounded" panose="020B0500000000000000" pitchFamily="34" charset="0"/>
                          <a:cs typeface="Arial-Rounded" panose="020B0500000000000000" pitchFamily="34" charset="0"/>
                        </a:rPr>
                        <a:t>Diệu</a:t>
                      </a:r>
                      <a:endParaRPr lang="en-US" sz="2800" dirty="0">
                        <a:latin typeface="Raleway" pitchFamily="2" charset="0"/>
                        <a:ea typeface="Arial-Rounded" panose="020B0500000000000000" pitchFamily="34" charset="0"/>
                        <a:cs typeface="Arial-Rounded" panose="020B0500000000000000" pitchFamily="34" charset="0"/>
                      </a:endParaRPr>
                    </a:p>
                  </a:txBody>
                  <a:tcPr>
                    <a:lnB w="12700" cap="flat" cmpd="sng" algn="ctr">
                      <a:solidFill>
                        <a:schemeClr val="tx1"/>
                      </a:solidFill>
                      <a:prstDash val="solid"/>
                      <a:round/>
                      <a:headEnd type="none" w="med" len="med"/>
                      <a:tailEnd type="none" w="med" len="med"/>
                    </a:lnB>
                  </a:tcPr>
                </a:tc>
                <a:tc>
                  <a:txBody>
                    <a:bodyPr/>
                    <a:lstStyle/>
                    <a:p>
                      <a:pPr algn="ctr"/>
                      <a:r>
                        <a:rPr lang="en-US" sz="2800" dirty="0" err="1">
                          <a:latin typeface="Raleway" pitchFamily="2" charset="0"/>
                          <a:ea typeface="Arial-Rounded" panose="020B0500000000000000" pitchFamily="34" charset="0"/>
                          <a:cs typeface="Arial-Rounded" panose="020B0500000000000000" pitchFamily="34" charset="0"/>
                        </a:rPr>
                        <a:t>Suy</a:t>
                      </a:r>
                      <a:r>
                        <a:rPr lang="en-US" sz="2800" dirty="0">
                          <a:latin typeface="Raleway" pitchFamily="2" charset="0"/>
                          <a:ea typeface="Arial-Rounded" panose="020B0500000000000000" pitchFamily="34" charset="0"/>
                          <a:cs typeface="Arial-Rounded" panose="020B0500000000000000" pitchFamily="34" charset="0"/>
                        </a:rPr>
                        <a:t> </a:t>
                      </a:r>
                      <a:r>
                        <a:rPr lang="en-US" sz="2800" dirty="0" err="1">
                          <a:latin typeface="Raleway" pitchFamily="2" charset="0"/>
                          <a:ea typeface="Arial-Rounded" panose="020B0500000000000000" pitchFamily="34" charset="0"/>
                          <a:cs typeface="Arial-Rounded" panose="020B0500000000000000" pitchFamily="34" charset="0"/>
                        </a:rPr>
                        <a:t>nghĩ</a:t>
                      </a:r>
                      <a:r>
                        <a:rPr lang="en-US" sz="2800" dirty="0">
                          <a:latin typeface="Raleway" pitchFamily="2" charset="0"/>
                          <a:ea typeface="Arial-Rounded" panose="020B0500000000000000" pitchFamily="34" charset="0"/>
                          <a:cs typeface="Arial-Rounded" panose="020B0500000000000000" pitchFamily="34" charset="0"/>
                        </a:rPr>
                        <a:t>, </a:t>
                      </a:r>
                      <a:r>
                        <a:rPr lang="en-US" sz="2800" dirty="0" err="1">
                          <a:latin typeface="Raleway" pitchFamily="2" charset="0"/>
                          <a:ea typeface="Arial-Rounded" panose="020B0500000000000000" pitchFamily="34" charset="0"/>
                          <a:cs typeface="Arial-Rounded" panose="020B0500000000000000" pitchFamily="34" charset="0"/>
                        </a:rPr>
                        <a:t>cảm</a:t>
                      </a:r>
                      <a:r>
                        <a:rPr lang="en-US" sz="2800" dirty="0">
                          <a:latin typeface="Raleway" pitchFamily="2" charset="0"/>
                          <a:ea typeface="Arial-Rounded" panose="020B0500000000000000" pitchFamily="34" charset="0"/>
                          <a:cs typeface="Arial-Rounded" panose="020B0500000000000000" pitchFamily="34" charset="0"/>
                        </a:rPr>
                        <a:t> </a:t>
                      </a:r>
                      <a:r>
                        <a:rPr lang="en-US" sz="2800" dirty="0" err="1">
                          <a:latin typeface="Raleway" pitchFamily="2" charset="0"/>
                          <a:ea typeface="Arial-Rounded" panose="020B0500000000000000" pitchFamily="34" charset="0"/>
                          <a:cs typeface="Arial-Rounded" panose="020B0500000000000000" pitchFamily="34" charset="0"/>
                        </a:rPr>
                        <a:t>xúc</a:t>
                      </a:r>
                      <a:r>
                        <a:rPr lang="en-US" sz="2800" dirty="0">
                          <a:latin typeface="Raleway" pitchFamily="2" charset="0"/>
                          <a:ea typeface="Arial-Rounded" panose="020B0500000000000000" pitchFamily="34" charset="0"/>
                          <a:cs typeface="Arial-Rounded" panose="020B0500000000000000" pitchFamily="34" charset="0"/>
                        </a:rPr>
                        <a:t> </a:t>
                      </a:r>
                      <a:r>
                        <a:rPr lang="en-US" sz="2800" dirty="0" err="1">
                          <a:latin typeface="Raleway" pitchFamily="2" charset="0"/>
                          <a:ea typeface="Arial-Rounded" panose="020B0500000000000000" pitchFamily="34" charset="0"/>
                          <a:cs typeface="Arial-Rounded" panose="020B0500000000000000" pitchFamily="34" charset="0"/>
                        </a:rPr>
                        <a:t>của</a:t>
                      </a:r>
                      <a:r>
                        <a:rPr lang="en-US" sz="2800" dirty="0">
                          <a:latin typeface="Raleway" pitchFamily="2" charset="0"/>
                          <a:ea typeface="Arial-Rounded" panose="020B0500000000000000" pitchFamily="34" charset="0"/>
                          <a:cs typeface="Arial-Rounded" panose="020B0500000000000000" pitchFamily="34" charset="0"/>
                        </a:rPr>
                        <a:t> </a:t>
                      </a:r>
                      <a:r>
                        <a:rPr lang="en-US" sz="2800" dirty="0" err="1">
                          <a:latin typeface="Raleway" pitchFamily="2" charset="0"/>
                          <a:ea typeface="Arial-Rounded" panose="020B0500000000000000" pitchFamily="34" charset="0"/>
                          <a:cs typeface="Arial-Rounded" panose="020B0500000000000000" pitchFamily="34" charset="0"/>
                        </a:rPr>
                        <a:t>em</a:t>
                      </a:r>
                      <a:endParaRPr lang="en-US" sz="2800" dirty="0">
                        <a:latin typeface="Raleway" pitchFamily="2" charset="0"/>
                        <a:ea typeface="Arial-Rounded" panose="020B0500000000000000" pitchFamily="34" charset="0"/>
                        <a:cs typeface="Arial-Rounded" panose="020B0500000000000000" pitchFamily="34" charset="0"/>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1320111"/>
                  </a:ext>
                </a:extLst>
              </a:tr>
              <a:tr h="1195388">
                <a:tc>
                  <a:txBody>
                    <a:bodyPr/>
                    <a:lstStyle/>
                    <a:p>
                      <a:pPr algn="just"/>
                      <a:r>
                        <a:rPr lang="en-US" sz="2400" dirty="0" err="1">
                          <a:latin typeface="Raleway" pitchFamily="2" charset="0"/>
                          <a:ea typeface="Arial-Rounded" panose="020B0500000000000000" pitchFamily="34" charset="0"/>
                          <a:cs typeface="Arial-Rounded" panose="020B0500000000000000" pitchFamily="34" charset="0"/>
                        </a:rPr>
                        <a:t>Diệu</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vào</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vườn</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hái</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quả</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cùng</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mẹ</a:t>
                      </a:r>
                      <a:endParaRPr lang="en-US" sz="2400" dirty="0">
                        <a:latin typeface="Raleway" pitchFamily="2" charset="0"/>
                        <a:ea typeface="Arial-Rounded" panose="020B0500000000000000" pitchFamily="34" charset="0"/>
                        <a:cs typeface="Arial-Rounded" panose="020B0500000000000000"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r>
                        <a:rPr lang="en-US" sz="2400" dirty="0" err="1">
                          <a:latin typeface="Raleway" pitchFamily="2" charset="0"/>
                          <a:ea typeface="Arial-Rounded" panose="020B0500000000000000" pitchFamily="34" charset="0"/>
                          <a:cs typeface="Arial-Rounded" panose="020B0500000000000000" pitchFamily="34" charset="0"/>
                        </a:rPr>
                        <a:t>Thích</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thú</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và</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hào</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hứng</a:t>
                      </a:r>
                      <a:endParaRPr lang="en-US" sz="2400" dirty="0">
                        <a:latin typeface="Raleway" pitchFamily="2" charset="0"/>
                        <a:ea typeface="Arial-Rounded" panose="020B0500000000000000" pitchFamily="34" charset="0"/>
                        <a:cs typeface="Arial-Rounded" panose="020B0500000000000000"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42900" indent="-342900">
                        <a:buFontTx/>
                        <a:buChar char="-"/>
                      </a:pPr>
                      <a:r>
                        <a:rPr lang="en-US" sz="2400" dirty="0" err="1">
                          <a:latin typeface="Raleway" pitchFamily="2" charset="0"/>
                          <a:ea typeface="Arial-Rounded" panose="020B0500000000000000" pitchFamily="34" charset="0"/>
                          <a:cs typeface="Arial-Rounded" panose="020B0500000000000000" pitchFamily="34" charset="0"/>
                        </a:rPr>
                        <a:t>Diệu</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là</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cô</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bé</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chăm</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làm</a:t>
                      </a:r>
                      <a:r>
                        <a:rPr lang="en-US" sz="2400" dirty="0">
                          <a:latin typeface="Raleway" pitchFamily="2" charset="0"/>
                          <a:ea typeface="Arial-Rounded" panose="020B0500000000000000" pitchFamily="34" charset="0"/>
                          <a:cs typeface="Arial-Rounded" panose="020B0500000000000000" pitchFamily="34" charset="0"/>
                        </a:rPr>
                        <a:t>,…</a:t>
                      </a:r>
                    </a:p>
                    <a:p>
                      <a:pPr marL="342900" indent="-342900" algn="just">
                        <a:buFontTx/>
                        <a:buChar char="-"/>
                      </a:pPr>
                      <a:r>
                        <a:rPr lang="en-US" sz="2400" dirty="0" err="1">
                          <a:latin typeface="Raleway" pitchFamily="2" charset="0"/>
                          <a:ea typeface="Arial-Rounded" panose="020B0500000000000000" pitchFamily="34" charset="0"/>
                          <a:cs typeface="Arial-Rounded" panose="020B0500000000000000" pitchFamily="34" charset="0"/>
                        </a:rPr>
                        <a:t>Diệu</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biết</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quan</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tâm</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giúp</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đỡ</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mẹ</a:t>
                      </a:r>
                      <a:endParaRPr lang="en-US" sz="2400" dirty="0">
                        <a:latin typeface="Raleway" pitchFamily="2" charset="0"/>
                        <a:ea typeface="Arial-Rounded" panose="020B0500000000000000" pitchFamily="34" charset="0"/>
                        <a:cs typeface="Arial-Rounded" panose="020B0500000000000000" pitchFamily="34" charset="0"/>
                      </a:endParaRPr>
                    </a:p>
                    <a:p>
                      <a:pPr marL="342900" indent="-342900">
                        <a:buFontTx/>
                        <a:buChar char="-"/>
                      </a:pPr>
                      <a:r>
                        <a:rPr lang="en-US" sz="2400" dirty="0" err="1">
                          <a:latin typeface="Raleway" pitchFamily="2" charset="0"/>
                          <a:ea typeface="Arial-Rounded" panose="020B0500000000000000" pitchFamily="34" charset="0"/>
                          <a:cs typeface="Arial-Rounded" panose="020B0500000000000000" pitchFamily="34" charset="0"/>
                        </a:rPr>
                        <a:t>Diệu</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thật</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tình</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cảm</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thật</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đáng</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yêu</a:t>
                      </a:r>
                      <a:r>
                        <a:rPr lang="en-US" sz="2400" dirty="0">
                          <a:latin typeface="Raleway" pitchFamily="2" charset="0"/>
                          <a:ea typeface="Arial-Rounded" panose="020B0500000000000000" pitchFamily="34" charset="0"/>
                          <a:cs typeface="Arial-Rounded" panose="020B0500000000000000"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67499427"/>
                  </a:ext>
                </a:extLst>
              </a:tr>
              <a:tr h="1195388">
                <a:tc>
                  <a:txBody>
                    <a:bodyPr/>
                    <a:lstStyle/>
                    <a:p>
                      <a:pPr algn="just"/>
                      <a:r>
                        <a:rPr lang="en-US" sz="2400" dirty="0" err="1">
                          <a:latin typeface="Raleway" pitchFamily="2" charset="0"/>
                          <a:ea typeface="Arial-Rounded" panose="020B0500000000000000" pitchFamily="34" charset="0"/>
                          <a:cs typeface="Arial-Rounded" panose="020B0500000000000000" pitchFamily="34" charset="0"/>
                        </a:rPr>
                        <a:t>Diệu</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đến</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thăm</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bà</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cụ</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Khởi</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và</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trò</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chuyện</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với</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bà</a:t>
                      </a:r>
                      <a:endParaRPr lang="en-US" sz="2400" dirty="0">
                        <a:latin typeface="Raleway" pitchFamily="2" charset="0"/>
                        <a:ea typeface="Arial-Rounded" panose="020B0500000000000000" pitchFamily="34" charset="0"/>
                        <a:cs typeface="Arial-Rounded" panose="020B0500000000000000"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400" dirty="0">
                        <a:latin typeface="Raleway" pitchFamily="2" charset="0"/>
                        <a:ea typeface="Arial-Rounded" panose="020B0500000000000000" pitchFamily="34" charset="0"/>
                        <a:cs typeface="Arial-Rounded" panose="020B0500000000000000"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400" dirty="0">
                        <a:latin typeface="Raleway" pitchFamily="2" charset="0"/>
                        <a:ea typeface="Arial-Rounded" panose="020B0500000000000000" pitchFamily="34" charset="0"/>
                        <a:cs typeface="Arial-Rounded" panose="020B0500000000000000" pitchFamily="34" charset="0"/>
                      </a:endParaRPr>
                    </a:p>
                    <a:p>
                      <a:endParaRPr lang="en-US" sz="2400" dirty="0">
                        <a:latin typeface="Raleway" pitchFamily="2" charset="0"/>
                        <a:ea typeface="Arial-Rounded" panose="020B0500000000000000" pitchFamily="34" charset="0"/>
                        <a:cs typeface="Arial-Rounded" panose="020B0500000000000000" pitchFamily="34" charset="0"/>
                      </a:endParaRPr>
                    </a:p>
                    <a:p>
                      <a:endParaRPr lang="en-US" sz="2400" dirty="0">
                        <a:latin typeface="Raleway" pitchFamily="2" charset="0"/>
                        <a:ea typeface="Arial-Rounded" panose="020B0500000000000000" pitchFamily="34" charset="0"/>
                        <a:cs typeface="Arial-Rounded" panose="020B0500000000000000" pitchFamily="34" charset="0"/>
                      </a:endParaRPr>
                    </a:p>
                    <a:p>
                      <a:endParaRPr lang="en-US" sz="2400" dirty="0">
                        <a:latin typeface="Raleway" pitchFamily="2" charset="0"/>
                        <a:ea typeface="Arial-Rounded" panose="020B0500000000000000" pitchFamily="34" charset="0"/>
                        <a:cs typeface="Arial-Rounded" panose="020B0500000000000000"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45807501"/>
                  </a:ext>
                </a:extLst>
              </a:tr>
              <a:tr h="1195388">
                <a:tc>
                  <a:txBody>
                    <a:bodyPr/>
                    <a:lstStyle/>
                    <a:p>
                      <a:pPr algn="just"/>
                      <a:r>
                        <a:rPr lang="en-US" sz="2400" dirty="0" err="1">
                          <a:latin typeface="Raleway" pitchFamily="2" charset="0"/>
                          <a:ea typeface="Arial-Rounded" panose="020B0500000000000000" pitchFamily="34" charset="0"/>
                          <a:cs typeface="Arial-Rounded" panose="020B0500000000000000" pitchFamily="34" charset="0"/>
                        </a:rPr>
                        <a:t>Diệu</a:t>
                      </a:r>
                      <a:r>
                        <a:rPr lang="en-US" sz="2400" dirty="0">
                          <a:latin typeface="Raleway" pitchFamily="2" charset="0"/>
                          <a:ea typeface="Arial-Rounded" panose="020B0500000000000000" pitchFamily="34" charset="0"/>
                          <a:cs typeface="Arial-Rounded" panose="020B0500000000000000" pitchFamily="34" charset="0"/>
                        </a:rPr>
                        <a:t> ra </a:t>
                      </a:r>
                      <a:r>
                        <a:rPr lang="en-US" sz="2400" dirty="0" err="1">
                          <a:latin typeface="Raleway" pitchFamily="2" charset="0"/>
                          <a:ea typeface="Arial-Rounded" panose="020B0500000000000000" pitchFamily="34" charset="0"/>
                          <a:cs typeface="Arial-Rounded" panose="020B0500000000000000" pitchFamily="34" charset="0"/>
                        </a:rPr>
                        <a:t>chợ</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cùng</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mẹ</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và</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được</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gặp</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nhiều</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người</a:t>
                      </a:r>
                      <a:endParaRPr lang="en-US" sz="2400" dirty="0">
                        <a:latin typeface="Raleway" pitchFamily="2" charset="0"/>
                        <a:ea typeface="Arial-Rounded" panose="020B0500000000000000" pitchFamily="34" charset="0"/>
                        <a:cs typeface="Arial-Rounded" panose="020B0500000000000000"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400" dirty="0">
                        <a:latin typeface="Raleway" pitchFamily="2" charset="0"/>
                        <a:ea typeface="Arial-Rounded" panose="020B0500000000000000" pitchFamily="34" charset="0"/>
                        <a:cs typeface="Arial-Rounded" panose="020B0500000000000000"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400" dirty="0">
                        <a:latin typeface="Raleway" pitchFamily="2" charset="0"/>
                        <a:ea typeface="Arial-Rounded" panose="020B0500000000000000" pitchFamily="34" charset="0"/>
                        <a:cs typeface="Arial-Rounded" panose="020B0500000000000000"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24826345"/>
                  </a:ext>
                </a:extLst>
              </a:tr>
            </a:tbl>
          </a:graphicData>
        </a:graphic>
      </p:graphicFrame>
      <p:sp>
        <p:nvSpPr>
          <p:cNvPr id="3" name="TextBox 2">
            <a:extLst>
              <a:ext uri="{FF2B5EF4-FFF2-40B4-BE49-F238E27FC236}">
                <a16:creationId xmlns:a16="http://schemas.microsoft.com/office/drawing/2014/main" id="{5EFCC51E-97B7-4B4D-AB39-22E86E4E718B}"/>
              </a:ext>
            </a:extLst>
          </p:cNvPr>
          <p:cNvSpPr txBox="1"/>
          <p:nvPr/>
        </p:nvSpPr>
        <p:spPr>
          <a:xfrm>
            <a:off x="3419475" y="3643446"/>
            <a:ext cx="3171825" cy="1569660"/>
          </a:xfrm>
          <a:prstGeom prst="rect">
            <a:avLst/>
          </a:prstGeom>
          <a:noFill/>
        </p:spPr>
        <p:txBody>
          <a:bodyPr wrap="square" rtlCol="0">
            <a:spAutoFit/>
          </a:bodyPr>
          <a:lstStyle/>
          <a:p>
            <a:pPr algn="just" defTabSz="914400"/>
            <a:r>
              <a:rPr lang="en-US" sz="2400" dirty="0" err="1">
                <a:solidFill>
                  <a:srgbClr val="FF0000"/>
                </a:solidFill>
                <a:latin typeface="Raleway" pitchFamily="2" charset="0"/>
                <a:ea typeface="Arial-Rounded" panose="020B0500000000000000" pitchFamily="34" charset="0"/>
                <a:cs typeface="Arial-Rounded" panose="020B0500000000000000" pitchFamily="34" charset="0"/>
              </a:rPr>
              <a:t>Diệu</a:t>
            </a:r>
            <a:r>
              <a:rPr lang="en-US" sz="2400" dirty="0">
                <a:solidFill>
                  <a:srgbClr val="FF0000"/>
                </a:solidFill>
                <a:latin typeface="Raleway" pitchFamily="2" charset="0"/>
                <a:ea typeface="Arial-Rounded" panose="020B0500000000000000" pitchFamily="34" charset="0"/>
                <a:cs typeface="Arial-Rounded" panose="020B0500000000000000" pitchFamily="34" charset="0"/>
              </a:rPr>
              <a:t> </a:t>
            </a:r>
            <a:r>
              <a:rPr lang="en-US" sz="2400" dirty="0" err="1">
                <a:solidFill>
                  <a:srgbClr val="FF0000"/>
                </a:solidFill>
                <a:latin typeface="Raleway" pitchFamily="2" charset="0"/>
                <a:ea typeface="Arial-Rounded" panose="020B0500000000000000" pitchFamily="34" charset="0"/>
                <a:cs typeface="Arial-Rounded" panose="020B0500000000000000" pitchFamily="34" charset="0"/>
              </a:rPr>
              <a:t>thấy</a:t>
            </a:r>
            <a:r>
              <a:rPr lang="en-US" sz="2400" dirty="0">
                <a:solidFill>
                  <a:srgbClr val="FF0000"/>
                </a:solidFill>
                <a:latin typeface="Raleway" pitchFamily="2" charset="0"/>
                <a:ea typeface="Arial-Rounded" panose="020B0500000000000000" pitchFamily="34" charset="0"/>
                <a:cs typeface="Arial-Rounded" panose="020B0500000000000000" pitchFamily="34" charset="0"/>
              </a:rPr>
              <a:t> </a:t>
            </a:r>
            <a:r>
              <a:rPr lang="en-US" sz="2400" dirty="0" err="1">
                <a:solidFill>
                  <a:srgbClr val="FF0000"/>
                </a:solidFill>
                <a:latin typeface="Raleway" pitchFamily="2" charset="0"/>
                <a:ea typeface="Arial-Rounded" panose="020B0500000000000000" pitchFamily="34" charset="0"/>
                <a:cs typeface="Arial-Rounded" panose="020B0500000000000000" pitchFamily="34" charset="0"/>
              </a:rPr>
              <a:t>bà</a:t>
            </a:r>
            <a:r>
              <a:rPr lang="en-US" sz="2400" dirty="0">
                <a:solidFill>
                  <a:srgbClr val="FF0000"/>
                </a:solidFill>
                <a:latin typeface="Raleway" pitchFamily="2" charset="0"/>
                <a:ea typeface="Arial-Rounded" panose="020B0500000000000000" pitchFamily="34" charset="0"/>
                <a:cs typeface="Arial-Rounded" panose="020B0500000000000000" pitchFamily="34" charset="0"/>
              </a:rPr>
              <a:t> </a:t>
            </a:r>
            <a:r>
              <a:rPr lang="en-US" sz="2400" dirty="0" err="1">
                <a:solidFill>
                  <a:srgbClr val="FF0000"/>
                </a:solidFill>
                <a:latin typeface="Raleway" pitchFamily="2" charset="0"/>
                <a:ea typeface="Arial-Rounded" panose="020B0500000000000000" pitchFamily="34" charset="0"/>
                <a:cs typeface="Arial-Rounded" panose="020B0500000000000000" pitchFamily="34" charset="0"/>
              </a:rPr>
              <a:t>kể</a:t>
            </a:r>
            <a:r>
              <a:rPr lang="en-US" sz="2400" dirty="0">
                <a:solidFill>
                  <a:srgbClr val="FF0000"/>
                </a:solidFill>
                <a:latin typeface="Raleway" pitchFamily="2" charset="0"/>
                <a:ea typeface="Arial-Rounded" panose="020B0500000000000000" pitchFamily="34" charset="0"/>
                <a:cs typeface="Arial-Rounded" panose="020B0500000000000000" pitchFamily="34" charset="0"/>
              </a:rPr>
              <a:t> </a:t>
            </a:r>
            <a:r>
              <a:rPr lang="en-US" sz="2400" dirty="0" err="1">
                <a:solidFill>
                  <a:srgbClr val="FF0000"/>
                </a:solidFill>
                <a:latin typeface="Raleway" pitchFamily="2" charset="0"/>
                <a:ea typeface="Arial-Rounded" panose="020B0500000000000000" pitchFamily="34" charset="0"/>
                <a:cs typeface="Arial-Rounded" panose="020B0500000000000000" pitchFamily="34" charset="0"/>
              </a:rPr>
              <a:t>chuyện</a:t>
            </a:r>
            <a:r>
              <a:rPr lang="en-US" sz="2400" dirty="0">
                <a:solidFill>
                  <a:srgbClr val="FF0000"/>
                </a:solidFill>
                <a:latin typeface="Raleway" pitchFamily="2" charset="0"/>
                <a:ea typeface="Arial-Rounded" panose="020B0500000000000000" pitchFamily="34" charset="0"/>
                <a:cs typeface="Arial-Rounded" panose="020B0500000000000000" pitchFamily="34" charset="0"/>
              </a:rPr>
              <a:t> </a:t>
            </a:r>
            <a:r>
              <a:rPr lang="en-US" sz="2400" dirty="0" err="1">
                <a:solidFill>
                  <a:srgbClr val="FF0000"/>
                </a:solidFill>
                <a:latin typeface="Raleway" pitchFamily="2" charset="0"/>
                <a:ea typeface="Arial-Rounded" panose="020B0500000000000000" pitchFamily="34" charset="0"/>
                <a:cs typeface="Arial-Rounded" panose="020B0500000000000000" pitchFamily="34" charset="0"/>
              </a:rPr>
              <a:t>rất</a:t>
            </a:r>
            <a:r>
              <a:rPr lang="en-US" sz="2400" dirty="0">
                <a:solidFill>
                  <a:srgbClr val="FF0000"/>
                </a:solidFill>
                <a:latin typeface="Raleway" pitchFamily="2" charset="0"/>
                <a:ea typeface="Arial-Rounded" panose="020B0500000000000000" pitchFamily="34" charset="0"/>
                <a:cs typeface="Arial-Rounded" panose="020B0500000000000000" pitchFamily="34" charset="0"/>
              </a:rPr>
              <a:t> hay. </a:t>
            </a:r>
            <a:r>
              <a:rPr lang="en-US" sz="2400" dirty="0" err="1">
                <a:solidFill>
                  <a:srgbClr val="FF0000"/>
                </a:solidFill>
                <a:latin typeface="Raleway" pitchFamily="2" charset="0"/>
                <a:ea typeface="Arial-Rounded" panose="020B0500000000000000" pitchFamily="34" charset="0"/>
                <a:cs typeface="Arial-Rounded" panose="020B0500000000000000" pitchFamily="34" charset="0"/>
              </a:rPr>
              <a:t>Diệu</a:t>
            </a:r>
            <a:r>
              <a:rPr lang="en-US" sz="2400" dirty="0">
                <a:solidFill>
                  <a:srgbClr val="FF0000"/>
                </a:solidFill>
                <a:latin typeface="Raleway" pitchFamily="2" charset="0"/>
                <a:ea typeface="Arial-Rounded" panose="020B0500000000000000" pitchFamily="34" charset="0"/>
                <a:cs typeface="Arial-Rounded" panose="020B0500000000000000" pitchFamily="34" charset="0"/>
              </a:rPr>
              <a:t> </a:t>
            </a:r>
            <a:r>
              <a:rPr lang="en-US" sz="2400" dirty="0" err="1">
                <a:solidFill>
                  <a:srgbClr val="FF0000"/>
                </a:solidFill>
                <a:latin typeface="Raleway" pitchFamily="2" charset="0"/>
                <a:ea typeface="Arial-Rounded" panose="020B0500000000000000" pitchFamily="34" charset="0"/>
                <a:cs typeface="Arial-Rounded" panose="020B0500000000000000" pitchFamily="34" charset="0"/>
              </a:rPr>
              <a:t>thích</a:t>
            </a:r>
            <a:r>
              <a:rPr lang="en-US" sz="2400" dirty="0">
                <a:solidFill>
                  <a:srgbClr val="FF0000"/>
                </a:solidFill>
                <a:latin typeface="Raleway" pitchFamily="2" charset="0"/>
                <a:ea typeface="Arial-Rounded" panose="020B0500000000000000" pitchFamily="34" charset="0"/>
                <a:cs typeface="Arial-Rounded" panose="020B0500000000000000" pitchFamily="34" charset="0"/>
              </a:rPr>
              <a:t> </a:t>
            </a:r>
            <a:r>
              <a:rPr lang="en-US" sz="2400" dirty="0" err="1">
                <a:solidFill>
                  <a:srgbClr val="FF0000"/>
                </a:solidFill>
                <a:latin typeface="Raleway" pitchFamily="2" charset="0"/>
                <a:ea typeface="Arial-Rounded" panose="020B0500000000000000" pitchFamily="34" charset="0"/>
                <a:cs typeface="Arial-Rounded" panose="020B0500000000000000" pitchFamily="34" charset="0"/>
              </a:rPr>
              <a:t>nghe</a:t>
            </a:r>
            <a:r>
              <a:rPr lang="en-US" sz="2400" dirty="0">
                <a:solidFill>
                  <a:srgbClr val="FF0000"/>
                </a:solidFill>
                <a:latin typeface="Raleway" pitchFamily="2" charset="0"/>
                <a:ea typeface="Arial-Rounded" panose="020B0500000000000000" pitchFamily="34" charset="0"/>
                <a:cs typeface="Arial-Rounded" panose="020B0500000000000000" pitchFamily="34" charset="0"/>
              </a:rPr>
              <a:t> </a:t>
            </a:r>
            <a:r>
              <a:rPr lang="en-US" sz="2400" dirty="0" err="1">
                <a:solidFill>
                  <a:srgbClr val="FF0000"/>
                </a:solidFill>
                <a:latin typeface="Raleway" pitchFamily="2" charset="0"/>
                <a:ea typeface="Arial-Rounded" panose="020B0500000000000000" pitchFamily="34" charset="0"/>
                <a:cs typeface="Arial-Rounded" panose="020B0500000000000000" pitchFamily="34" charset="0"/>
              </a:rPr>
              <a:t>bà</a:t>
            </a:r>
            <a:r>
              <a:rPr lang="en-US" sz="2400" dirty="0">
                <a:solidFill>
                  <a:srgbClr val="FF0000"/>
                </a:solidFill>
                <a:latin typeface="Raleway" pitchFamily="2" charset="0"/>
                <a:ea typeface="Arial-Rounded" panose="020B0500000000000000" pitchFamily="34" charset="0"/>
                <a:cs typeface="Arial-Rounded" panose="020B0500000000000000" pitchFamily="34" charset="0"/>
              </a:rPr>
              <a:t> </a:t>
            </a:r>
            <a:r>
              <a:rPr lang="en-US" sz="2400" dirty="0" err="1">
                <a:solidFill>
                  <a:srgbClr val="FF0000"/>
                </a:solidFill>
                <a:latin typeface="Raleway" pitchFamily="2" charset="0"/>
                <a:ea typeface="Arial-Rounded" panose="020B0500000000000000" pitchFamily="34" charset="0"/>
                <a:cs typeface="Arial-Rounded" panose="020B0500000000000000" pitchFamily="34" charset="0"/>
              </a:rPr>
              <a:t>kể</a:t>
            </a:r>
            <a:r>
              <a:rPr lang="en-US" sz="2400" dirty="0">
                <a:solidFill>
                  <a:srgbClr val="FF0000"/>
                </a:solidFill>
                <a:latin typeface="Raleway" pitchFamily="2" charset="0"/>
                <a:ea typeface="Arial-Rounded" panose="020B0500000000000000" pitchFamily="34" charset="0"/>
                <a:cs typeface="Arial-Rounded" panose="020B0500000000000000" pitchFamily="34" charset="0"/>
              </a:rPr>
              <a:t> </a:t>
            </a:r>
            <a:r>
              <a:rPr lang="en-US" sz="2400" dirty="0" err="1">
                <a:solidFill>
                  <a:srgbClr val="FF0000"/>
                </a:solidFill>
                <a:latin typeface="Raleway" pitchFamily="2" charset="0"/>
                <a:ea typeface="Arial-Rounded" panose="020B0500000000000000" pitchFamily="34" charset="0"/>
                <a:cs typeface="Arial-Rounded" panose="020B0500000000000000" pitchFamily="34" charset="0"/>
              </a:rPr>
              <a:t>chuyện</a:t>
            </a:r>
            <a:endParaRPr lang="en-US" sz="2400" dirty="0">
              <a:solidFill>
                <a:srgbClr val="FF0000"/>
              </a:solidFill>
              <a:latin typeface="Raleway" pitchFamily="2" charset="0"/>
              <a:ea typeface="Arial-Rounded" panose="020B0500000000000000" pitchFamily="34" charset="0"/>
              <a:cs typeface="Arial-Rounded" panose="020B0500000000000000" pitchFamily="34" charset="0"/>
            </a:endParaRPr>
          </a:p>
        </p:txBody>
      </p:sp>
      <p:sp>
        <p:nvSpPr>
          <p:cNvPr id="11" name="TextBox 10">
            <a:extLst>
              <a:ext uri="{FF2B5EF4-FFF2-40B4-BE49-F238E27FC236}">
                <a16:creationId xmlns:a16="http://schemas.microsoft.com/office/drawing/2014/main" id="{7554EE6B-B096-45A5-A52D-9A0D01C85CE4}"/>
              </a:ext>
            </a:extLst>
          </p:cNvPr>
          <p:cNvSpPr txBox="1"/>
          <p:nvPr/>
        </p:nvSpPr>
        <p:spPr>
          <a:xfrm>
            <a:off x="6677025" y="3643446"/>
            <a:ext cx="5076825" cy="830997"/>
          </a:xfrm>
          <a:prstGeom prst="rect">
            <a:avLst/>
          </a:prstGeom>
          <a:noFill/>
        </p:spPr>
        <p:txBody>
          <a:bodyPr wrap="square" rtlCol="0">
            <a:spAutoFit/>
          </a:bodyPr>
          <a:lstStyle/>
          <a:p>
            <a:pPr algn="just" defTabSz="914400"/>
            <a:r>
              <a:rPr lang="en-US" sz="2400" dirty="0" err="1">
                <a:solidFill>
                  <a:srgbClr val="FF0000"/>
                </a:solidFill>
                <a:latin typeface="Raleway" pitchFamily="2" charset="0"/>
                <a:ea typeface="Arial-Rounded" panose="020B0500000000000000" pitchFamily="34" charset="0"/>
                <a:cs typeface="Arial-Rounded" panose="020B0500000000000000" pitchFamily="34" charset="0"/>
              </a:rPr>
              <a:t>Diệu</a:t>
            </a:r>
            <a:r>
              <a:rPr lang="en-US" sz="2400" dirty="0">
                <a:solidFill>
                  <a:srgbClr val="FF0000"/>
                </a:solidFill>
                <a:latin typeface="Raleway" pitchFamily="2" charset="0"/>
                <a:ea typeface="Arial-Rounded" panose="020B0500000000000000" pitchFamily="34" charset="0"/>
                <a:cs typeface="Arial-Rounded" panose="020B0500000000000000" pitchFamily="34" charset="0"/>
              </a:rPr>
              <a:t> </a:t>
            </a:r>
            <a:r>
              <a:rPr lang="en-US" sz="2400" dirty="0" err="1">
                <a:solidFill>
                  <a:srgbClr val="FF0000"/>
                </a:solidFill>
                <a:latin typeface="Raleway" pitchFamily="2" charset="0"/>
                <a:ea typeface="Arial-Rounded" panose="020B0500000000000000" pitchFamily="34" charset="0"/>
                <a:cs typeface="Arial-Rounded" panose="020B0500000000000000" pitchFamily="34" charset="0"/>
              </a:rPr>
              <a:t>là</a:t>
            </a:r>
            <a:r>
              <a:rPr lang="en-US" sz="2400" dirty="0">
                <a:solidFill>
                  <a:srgbClr val="FF0000"/>
                </a:solidFill>
                <a:latin typeface="Raleway" pitchFamily="2" charset="0"/>
                <a:ea typeface="Arial-Rounded" panose="020B0500000000000000" pitchFamily="34" charset="0"/>
                <a:cs typeface="Arial-Rounded" panose="020B0500000000000000" pitchFamily="34" charset="0"/>
              </a:rPr>
              <a:t> </a:t>
            </a:r>
            <a:r>
              <a:rPr lang="en-US" sz="2400" dirty="0" err="1">
                <a:solidFill>
                  <a:srgbClr val="FF0000"/>
                </a:solidFill>
                <a:latin typeface="Raleway" pitchFamily="2" charset="0"/>
                <a:ea typeface="Arial-Rounded" panose="020B0500000000000000" pitchFamily="34" charset="0"/>
                <a:cs typeface="Arial-Rounded" panose="020B0500000000000000" pitchFamily="34" charset="0"/>
              </a:rPr>
              <a:t>cô</a:t>
            </a:r>
            <a:r>
              <a:rPr lang="en-US" sz="2400" dirty="0">
                <a:solidFill>
                  <a:srgbClr val="FF0000"/>
                </a:solidFill>
                <a:latin typeface="Raleway" pitchFamily="2" charset="0"/>
                <a:ea typeface="Arial-Rounded" panose="020B0500000000000000" pitchFamily="34" charset="0"/>
                <a:cs typeface="Arial-Rounded" panose="020B0500000000000000" pitchFamily="34" charset="0"/>
              </a:rPr>
              <a:t> </a:t>
            </a:r>
            <a:r>
              <a:rPr lang="en-US" sz="2400" dirty="0" err="1">
                <a:solidFill>
                  <a:srgbClr val="FF0000"/>
                </a:solidFill>
                <a:latin typeface="Raleway" pitchFamily="2" charset="0"/>
                <a:ea typeface="Arial-Rounded" panose="020B0500000000000000" pitchFamily="34" charset="0"/>
                <a:cs typeface="Arial-Rounded" panose="020B0500000000000000" pitchFamily="34" charset="0"/>
              </a:rPr>
              <a:t>bé</a:t>
            </a:r>
            <a:r>
              <a:rPr lang="en-US" sz="2400" dirty="0">
                <a:solidFill>
                  <a:srgbClr val="FF0000"/>
                </a:solidFill>
                <a:latin typeface="Raleway" pitchFamily="2" charset="0"/>
                <a:ea typeface="Arial-Rounded" panose="020B0500000000000000" pitchFamily="34" charset="0"/>
                <a:cs typeface="Arial-Rounded" panose="020B0500000000000000" pitchFamily="34" charset="0"/>
              </a:rPr>
              <a:t> </a:t>
            </a:r>
            <a:r>
              <a:rPr lang="en-US" sz="2400" dirty="0" err="1">
                <a:solidFill>
                  <a:srgbClr val="FF0000"/>
                </a:solidFill>
                <a:latin typeface="Raleway" pitchFamily="2" charset="0"/>
                <a:ea typeface="Arial-Rounded" panose="020B0500000000000000" pitchFamily="34" charset="0"/>
                <a:cs typeface="Arial-Rounded" panose="020B0500000000000000" pitchFamily="34" charset="0"/>
              </a:rPr>
              <a:t>thân</a:t>
            </a:r>
            <a:r>
              <a:rPr lang="en-US" sz="2400" dirty="0">
                <a:solidFill>
                  <a:srgbClr val="FF0000"/>
                </a:solidFill>
                <a:latin typeface="Raleway" pitchFamily="2" charset="0"/>
                <a:ea typeface="Arial-Rounded" panose="020B0500000000000000" pitchFamily="34" charset="0"/>
                <a:cs typeface="Arial-Rounded" panose="020B0500000000000000" pitchFamily="34" charset="0"/>
              </a:rPr>
              <a:t> </a:t>
            </a:r>
            <a:r>
              <a:rPr lang="en-US" sz="2400" dirty="0" err="1">
                <a:solidFill>
                  <a:srgbClr val="FF0000"/>
                </a:solidFill>
                <a:latin typeface="Raleway" pitchFamily="2" charset="0"/>
                <a:ea typeface="Arial-Rounded" panose="020B0500000000000000" pitchFamily="34" charset="0"/>
                <a:cs typeface="Arial-Rounded" panose="020B0500000000000000" pitchFamily="34" charset="0"/>
              </a:rPr>
              <a:t>thiện</a:t>
            </a:r>
            <a:r>
              <a:rPr lang="en-US" sz="2400" dirty="0">
                <a:solidFill>
                  <a:srgbClr val="FF0000"/>
                </a:solidFill>
                <a:latin typeface="Raleway" pitchFamily="2" charset="0"/>
                <a:ea typeface="Arial-Rounded" panose="020B0500000000000000" pitchFamily="34" charset="0"/>
                <a:cs typeface="Arial-Rounded" panose="020B0500000000000000" pitchFamily="34" charset="0"/>
              </a:rPr>
              <a:t>, </a:t>
            </a:r>
            <a:r>
              <a:rPr lang="en-US" sz="2400" dirty="0" err="1">
                <a:solidFill>
                  <a:srgbClr val="FF0000"/>
                </a:solidFill>
                <a:latin typeface="Raleway" pitchFamily="2" charset="0"/>
                <a:ea typeface="Arial-Rounded" panose="020B0500000000000000" pitchFamily="34" charset="0"/>
                <a:cs typeface="Arial-Rounded" panose="020B0500000000000000" pitchFamily="34" charset="0"/>
              </a:rPr>
              <a:t>dễ</a:t>
            </a:r>
            <a:r>
              <a:rPr lang="en-US" sz="2400" dirty="0">
                <a:solidFill>
                  <a:srgbClr val="FF0000"/>
                </a:solidFill>
                <a:latin typeface="Raleway" pitchFamily="2" charset="0"/>
                <a:ea typeface="Arial-Rounded" panose="020B0500000000000000" pitchFamily="34" charset="0"/>
                <a:cs typeface="Arial-Rounded" panose="020B0500000000000000" pitchFamily="34" charset="0"/>
              </a:rPr>
              <a:t> rung </a:t>
            </a:r>
            <a:r>
              <a:rPr lang="en-US" sz="2400" dirty="0" err="1">
                <a:solidFill>
                  <a:srgbClr val="FF0000"/>
                </a:solidFill>
                <a:latin typeface="Raleway" pitchFamily="2" charset="0"/>
                <a:ea typeface="Arial-Rounded" panose="020B0500000000000000" pitchFamily="34" charset="0"/>
                <a:cs typeface="Arial-Rounded" panose="020B0500000000000000" pitchFamily="34" charset="0"/>
              </a:rPr>
              <a:t>động</a:t>
            </a:r>
            <a:r>
              <a:rPr lang="en-US" sz="2400" dirty="0">
                <a:solidFill>
                  <a:srgbClr val="FF0000"/>
                </a:solidFill>
                <a:latin typeface="Raleway" pitchFamily="2" charset="0"/>
                <a:ea typeface="Arial-Rounded" panose="020B0500000000000000" pitchFamily="34" charset="0"/>
                <a:cs typeface="Arial-Rounded" panose="020B0500000000000000" pitchFamily="34" charset="0"/>
              </a:rPr>
              <a:t>, </a:t>
            </a:r>
            <a:r>
              <a:rPr lang="en-US" sz="2400" dirty="0" err="1">
                <a:solidFill>
                  <a:srgbClr val="FF0000"/>
                </a:solidFill>
                <a:latin typeface="Raleway" pitchFamily="2" charset="0"/>
                <a:ea typeface="Arial-Rounded" panose="020B0500000000000000" pitchFamily="34" charset="0"/>
                <a:cs typeface="Arial-Rounded" panose="020B0500000000000000" pitchFamily="34" charset="0"/>
              </a:rPr>
              <a:t>yêu</a:t>
            </a:r>
            <a:r>
              <a:rPr lang="en-US" sz="2400" dirty="0">
                <a:solidFill>
                  <a:srgbClr val="FF0000"/>
                </a:solidFill>
                <a:latin typeface="Raleway" pitchFamily="2" charset="0"/>
                <a:ea typeface="Arial-Rounded" panose="020B0500000000000000" pitchFamily="34" charset="0"/>
                <a:cs typeface="Arial-Rounded" panose="020B0500000000000000" pitchFamily="34" charset="0"/>
              </a:rPr>
              <a:t> </a:t>
            </a:r>
            <a:r>
              <a:rPr lang="en-US" sz="2400" dirty="0" err="1">
                <a:solidFill>
                  <a:srgbClr val="FF0000"/>
                </a:solidFill>
                <a:latin typeface="Raleway" pitchFamily="2" charset="0"/>
                <a:ea typeface="Arial-Rounded" panose="020B0500000000000000" pitchFamily="34" charset="0"/>
                <a:cs typeface="Arial-Rounded" panose="020B0500000000000000" pitchFamily="34" charset="0"/>
              </a:rPr>
              <a:t>quý</a:t>
            </a:r>
            <a:r>
              <a:rPr lang="en-US" sz="2400" dirty="0">
                <a:solidFill>
                  <a:srgbClr val="FF0000"/>
                </a:solidFill>
                <a:latin typeface="Raleway" pitchFamily="2" charset="0"/>
                <a:ea typeface="Arial-Rounded" panose="020B0500000000000000" pitchFamily="34" charset="0"/>
                <a:cs typeface="Arial-Rounded" panose="020B0500000000000000" pitchFamily="34" charset="0"/>
              </a:rPr>
              <a:t> </a:t>
            </a:r>
            <a:r>
              <a:rPr lang="en-US" sz="2400" dirty="0" err="1">
                <a:solidFill>
                  <a:srgbClr val="FF0000"/>
                </a:solidFill>
                <a:latin typeface="Raleway" pitchFamily="2" charset="0"/>
                <a:ea typeface="Arial-Rounded" panose="020B0500000000000000" pitchFamily="34" charset="0"/>
                <a:cs typeface="Arial-Rounded" panose="020B0500000000000000" pitchFamily="34" charset="0"/>
              </a:rPr>
              <a:t>hàng</a:t>
            </a:r>
            <a:r>
              <a:rPr lang="en-US" sz="2400" dirty="0">
                <a:solidFill>
                  <a:srgbClr val="FF0000"/>
                </a:solidFill>
                <a:latin typeface="Raleway" pitchFamily="2" charset="0"/>
                <a:ea typeface="Arial-Rounded" panose="020B0500000000000000" pitchFamily="34" charset="0"/>
                <a:cs typeface="Arial-Rounded" panose="020B0500000000000000" pitchFamily="34" charset="0"/>
              </a:rPr>
              <a:t> </a:t>
            </a:r>
            <a:r>
              <a:rPr lang="en-US" sz="2400" dirty="0" err="1">
                <a:solidFill>
                  <a:srgbClr val="FF0000"/>
                </a:solidFill>
                <a:latin typeface="Raleway" pitchFamily="2" charset="0"/>
                <a:ea typeface="Arial-Rounded" panose="020B0500000000000000" pitchFamily="34" charset="0"/>
                <a:cs typeface="Arial-Rounded" panose="020B0500000000000000" pitchFamily="34" charset="0"/>
              </a:rPr>
              <a:t>xóm</a:t>
            </a:r>
            <a:endParaRPr lang="en-US" sz="2400" dirty="0">
              <a:solidFill>
                <a:srgbClr val="FF0000"/>
              </a:solidFill>
              <a:latin typeface="Raleway" pitchFamily="2" charset="0"/>
              <a:ea typeface="Arial-Rounded" panose="020B0500000000000000" pitchFamily="34" charset="0"/>
              <a:cs typeface="Arial-Rounded" panose="020B0500000000000000" pitchFamily="34" charset="0"/>
            </a:endParaRPr>
          </a:p>
        </p:txBody>
      </p:sp>
      <p:sp>
        <p:nvSpPr>
          <p:cNvPr id="17" name="TextBox 16">
            <a:extLst>
              <a:ext uri="{FF2B5EF4-FFF2-40B4-BE49-F238E27FC236}">
                <a16:creationId xmlns:a16="http://schemas.microsoft.com/office/drawing/2014/main" id="{C02A8860-D1F6-4940-8218-0035A3ABB532}"/>
              </a:ext>
            </a:extLst>
          </p:cNvPr>
          <p:cNvSpPr txBox="1"/>
          <p:nvPr/>
        </p:nvSpPr>
        <p:spPr>
          <a:xfrm>
            <a:off x="3419475" y="5295721"/>
            <a:ext cx="3171825" cy="461665"/>
          </a:xfrm>
          <a:prstGeom prst="rect">
            <a:avLst/>
          </a:prstGeom>
          <a:noFill/>
        </p:spPr>
        <p:txBody>
          <a:bodyPr wrap="square" rtlCol="0">
            <a:spAutoFit/>
          </a:bodyPr>
          <a:lstStyle/>
          <a:p>
            <a:pPr algn="just" defTabSz="914400"/>
            <a:r>
              <a:rPr lang="en-US" sz="2400" dirty="0" err="1">
                <a:solidFill>
                  <a:srgbClr val="FF0000"/>
                </a:solidFill>
                <a:latin typeface="Raleway" pitchFamily="2" charset="0"/>
                <a:ea typeface="Arial-Rounded" panose="020B0500000000000000" pitchFamily="34" charset="0"/>
                <a:cs typeface="Arial-Rounded" panose="020B0500000000000000" pitchFamily="34" charset="0"/>
              </a:rPr>
              <a:t>Diệu</a:t>
            </a:r>
            <a:r>
              <a:rPr lang="en-US" sz="2400" dirty="0">
                <a:solidFill>
                  <a:srgbClr val="FF0000"/>
                </a:solidFill>
                <a:latin typeface="Raleway" pitchFamily="2" charset="0"/>
                <a:ea typeface="Arial-Rounded" panose="020B0500000000000000" pitchFamily="34" charset="0"/>
                <a:cs typeface="Arial-Rounded" panose="020B0500000000000000" pitchFamily="34" charset="0"/>
              </a:rPr>
              <a:t> </a:t>
            </a:r>
            <a:r>
              <a:rPr lang="en-US" sz="2400" dirty="0" err="1">
                <a:solidFill>
                  <a:srgbClr val="FF0000"/>
                </a:solidFill>
                <a:latin typeface="Raleway" pitchFamily="2" charset="0"/>
                <a:ea typeface="Arial-Rounded" panose="020B0500000000000000" pitchFamily="34" charset="0"/>
                <a:cs typeface="Arial-Rounded" panose="020B0500000000000000" pitchFamily="34" charset="0"/>
              </a:rPr>
              <a:t>yêu</a:t>
            </a:r>
            <a:r>
              <a:rPr lang="en-US" sz="2400" dirty="0">
                <a:solidFill>
                  <a:srgbClr val="FF0000"/>
                </a:solidFill>
                <a:latin typeface="Raleway" pitchFamily="2" charset="0"/>
                <a:ea typeface="Arial-Rounded" panose="020B0500000000000000" pitchFamily="34" charset="0"/>
                <a:cs typeface="Arial-Rounded" panose="020B0500000000000000" pitchFamily="34" charset="0"/>
              </a:rPr>
              <a:t> </a:t>
            </a:r>
            <a:r>
              <a:rPr lang="en-US" sz="2400" dirty="0" err="1">
                <a:solidFill>
                  <a:srgbClr val="FF0000"/>
                </a:solidFill>
                <a:latin typeface="Raleway" pitchFamily="2" charset="0"/>
                <a:ea typeface="Arial-Rounded" panose="020B0500000000000000" pitchFamily="34" charset="0"/>
                <a:cs typeface="Arial-Rounded" panose="020B0500000000000000" pitchFamily="34" charset="0"/>
              </a:rPr>
              <a:t>mọi</a:t>
            </a:r>
            <a:r>
              <a:rPr lang="en-US" sz="2400" dirty="0">
                <a:solidFill>
                  <a:srgbClr val="FF0000"/>
                </a:solidFill>
                <a:latin typeface="Raleway" pitchFamily="2" charset="0"/>
                <a:ea typeface="Arial-Rounded" panose="020B0500000000000000" pitchFamily="34" charset="0"/>
                <a:cs typeface="Arial-Rounded" panose="020B0500000000000000" pitchFamily="34" charset="0"/>
              </a:rPr>
              <a:t> </a:t>
            </a:r>
            <a:r>
              <a:rPr lang="en-US" sz="2400" dirty="0" err="1">
                <a:solidFill>
                  <a:srgbClr val="FF0000"/>
                </a:solidFill>
                <a:latin typeface="Raleway" pitchFamily="2" charset="0"/>
                <a:ea typeface="Arial-Rounded" panose="020B0500000000000000" pitchFamily="34" charset="0"/>
                <a:cs typeface="Arial-Rounded" panose="020B0500000000000000" pitchFamily="34" charset="0"/>
              </a:rPr>
              <a:t>người</a:t>
            </a:r>
            <a:endParaRPr lang="en-US" sz="2400" dirty="0">
              <a:solidFill>
                <a:srgbClr val="FF0000"/>
              </a:solidFill>
              <a:latin typeface="Raleway" pitchFamily="2" charset="0"/>
              <a:ea typeface="Arial-Rounded" panose="020B0500000000000000" pitchFamily="34" charset="0"/>
              <a:cs typeface="Arial-Rounded" panose="020B0500000000000000" pitchFamily="34" charset="0"/>
            </a:endParaRPr>
          </a:p>
        </p:txBody>
      </p:sp>
      <p:sp>
        <p:nvSpPr>
          <p:cNvPr id="18" name="TextBox 17">
            <a:extLst>
              <a:ext uri="{FF2B5EF4-FFF2-40B4-BE49-F238E27FC236}">
                <a16:creationId xmlns:a16="http://schemas.microsoft.com/office/drawing/2014/main" id="{46BBAD01-DB9F-470B-8883-496473748414}"/>
              </a:ext>
            </a:extLst>
          </p:cNvPr>
          <p:cNvSpPr txBox="1"/>
          <p:nvPr/>
        </p:nvSpPr>
        <p:spPr>
          <a:xfrm>
            <a:off x="6677025" y="5200471"/>
            <a:ext cx="5187001" cy="1200329"/>
          </a:xfrm>
          <a:prstGeom prst="rect">
            <a:avLst/>
          </a:prstGeom>
          <a:noFill/>
        </p:spPr>
        <p:txBody>
          <a:bodyPr wrap="square" rtlCol="0">
            <a:spAutoFit/>
          </a:bodyPr>
          <a:lstStyle/>
          <a:p>
            <a:pPr algn="just" defTabSz="914400"/>
            <a:r>
              <a:rPr lang="en-US" sz="2400" dirty="0" err="1">
                <a:solidFill>
                  <a:srgbClr val="FF0000"/>
                </a:solidFill>
                <a:latin typeface="Raleway" pitchFamily="2" charset="0"/>
                <a:ea typeface="Arial-Rounded" panose="020B0500000000000000" pitchFamily="34" charset="0"/>
                <a:cs typeface="Arial-Rounded" panose="020B0500000000000000" pitchFamily="34" charset="0"/>
              </a:rPr>
              <a:t>Diệu</a:t>
            </a:r>
            <a:r>
              <a:rPr lang="en-US" sz="2400" dirty="0">
                <a:solidFill>
                  <a:srgbClr val="FF0000"/>
                </a:solidFill>
                <a:latin typeface="Raleway" pitchFamily="2" charset="0"/>
                <a:ea typeface="Arial-Rounded" panose="020B0500000000000000" pitchFamily="34" charset="0"/>
                <a:cs typeface="Arial-Rounded" panose="020B0500000000000000" pitchFamily="34" charset="0"/>
              </a:rPr>
              <a:t> </a:t>
            </a:r>
            <a:r>
              <a:rPr lang="en-US" sz="2400" dirty="0" err="1">
                <a:solidFill>
                  <a:srgbClr val="FF0000"/>
                </a:solidFill>
                <a:latin typeface="Raleway" pitchFamily="2" charset="0"/>
                <a:ea typeface="Arial-Rounded" panose="020B0500000000000000" pitchFamily="34" charset="0"/>
                <a:cs typeface="Arial-Rounded" panose="020B0500000000000000" pitchFamily="34" charset="0"/>
              </a:rPr>
              <a:t>rất</a:t>
            </a:r>
            <a:r>
              <a:rPr lang="en-US" sz="2400" dirty="0">
                <a:solidFill>
                  <a:srgbClr val="FF0000"/>
                </a:solidFill>
                <a:latin typeface="Raleway" pitchFamily="2" charset="0"/>
                <a:ea typeface="Arial-Rounded" panose="020B0500000000000000" pitchFamily="34" charset="0"/>
                <a:cs typeface="Arial-Rounded" panose="020B0500000000000000" pitchFamily="34" charset="0"/>
              </a:rPr>
              <a:t> </a:t>
            </a:r>
            <a:r>
              <a:rPr lang="en-US" sz="2400" dirty="0" err="1">
                <a:solidFill>
                  <a:srgbClr val="FF0000"/>
                </a:solidFill>
                <a:latin typeface="Raleway" pitchFamily="2" charset="0"/>
                <a:ea typeface="Arial-Rounded" panose="020B0500000000000000" pitchFamily="34" charset="0"/>
                <a:cs typeface="Arial-Rounded" panose="020B0500000000000000" pitchFamily="34" charset="0"/>
              </a:rPr>
              <a:t>chịu</a:t>
            </a:r>
            <a:r>
              <a:rPr lang="en-US" sz="2400" dirty="0">
                <a:solidFill>
                  <a:srgbClr val="FF0000"/>
                </a:solidFill>
                <a:latin typeface="Raleway" pitchFamily="2" charset="0"/>
                <a:ea typeface="Arial-Rounded" panose="020B0500000000000000" pitchFamily="34" charset="0"/>
                <a:cs typeface="Arial-Rounded" panose="020B0500000000000000" pitchFamily="34" charset="0"/>
              </a:rPr>
              <a:t> </a:t>
            </a:r>
            <a:r>
              <a:rPr lang="en-US" sz="2400" dirty="0" err="1">
                <a:solidFill>
                  <a:srgbClr val="FF0000"/>
                </a:solidFill>
                <a:latin typeface="Raleway" pitchFamily="2" charset="0"/>
                <a:ea typeface="Arial-Rounded" panose="020B0500000000000000" pitchFamily="34" charset="0"/>
                <a:cs typeface="Arial-Rounded" panose="020B0500000000000000" pitchFamily="34" charset="0"/>
              </a:rPr>
              <a:t>khó</a:t>
            </a:r>
            <a:r>
              <a:rPr lang="en-US" sz="2400" dirty="0">
                <a:solidFill>
                  <a:srgbClr val="FF0000"/>
                </a:solidFill>
                <a:latin typeface="Raleway" pitchFamily="2" charset="0"/>
                <a:ea typeface="Arial-Rounded" panose="020B0500000000000000" pitchFamily="34" charset="0"/>
                <a:cs typeface="Arial-Rounded" panose="020B0500000000000000" pitchFamily="34" charset="0"/>
              </a:rPr>
              <a:t> </a:t>
            </a:r>
            <a:r>
              <a:rPr lang="en-US" sz="2400" dirty="0" err="1">
                <a:solidFill>
                  <a:srgbClr val="FF0000"/>
                </a:solidFill>
                <a:latin typeface="Raleway" pitchFamily="2" charset="0"/>
                <a:ea typeface="Arial-Rounded" panose="020B0500000000000000" pitchFamily="34" charset="0"/>
                <a:cs typeface="Arial-Rounded" panose="020B0500000000000000" pitchFamily="34" charset="0"/>
              </a:rPr>
              <a:t>quan</a:t>
            </a:r>
            <a:r>
              <a:rPr lang="en-US" sz="2400" dirty="0">
                <a:solidFill>
                  <a:srgbClr val="FF0000"/>
                </a:solidFill>
                <a:latin typeface="Raleway" pitchFamily="2" charset="0"/>
                <a:ea typeface="Arial-Rounded" panose="020B0500000000000000" pitchFamily="34" charset="0"/>
                <a:cs typeface="Arial-Rounded" panose="020B0500000000000000" pitchFamily="34" charset="0"/>
              </a:rPr>
              <a:t> </a:t>
            </a:r>
            <a:r>
              <a:rPr lang="en-US" sz="2400" dirty="0" err="1">
                <a:solidFill>
                  <a:srgbClr val="FF0000"/>
                </a:solidFill>
                <a:latin typeface="Raleway" pitchFamily="2" charset="0"/>
                <a:ea typeface="Arial-Rounded" panose="020B0500000000000000" pitchFamily="34" charset="0"/>
                <a:cs typeface="Arial-Rounded" panose="020B0500000000000000" pitchFamily="34" charset="0"/>
              </a:rPr>
              <a:t>sát</a:t>
            </a:r>
            <a:r>
              <a:rPr lang="en-US" sz="2400" dirty="0">
                <a:solidFill>
                  <a:srgbClr val="FF0000"/>
                </a:solidFill>
                <a:latin typeface="Raleway" pitchFamily="2" charset="0"/>
                <a:ea typeface="Arial-Rounded" panose="020B0500000000000000" pitchFamily="34" charset="0"/>
                <a:cs typeface="Arial-Rounded" panose="020B0500000000000000" pitchFamily="34" charset="0"/>
              </a:rPr>
              <a:t> </a:t>
            </a:r>
            <a:r>
              <a:rPr lang="en-US" sz="2400" dirty="0" err="1">
                <a:solidFill>
                  <a:srgbClr val="FF0000"/>
                </a:solidFill>
                <a:latin typeface="Raleway" pitchFamily="2" charset="0"/>
                <a:ea typeface="Arial-Rounded" panose="020B0500000000000000" pitchFamily="34" charset="0"/>
                <a:cs typeface="Arial-Rounded" panose="020B0500000000000000" pitchFamily="34" charset="0"/>
              </a:rPr>
              <a:t>cuộc</a:t>
            </a:r>
            <a:r>
              <a:rPr lang="en-US" sz="2400" dirty="0">
                <a:solidFill>
                  <a:srgbClr val="FF0000"/>
                </a:solidFill>
                <a:latin typeface="Raleway" pitchFamily="2" charset="0"/>
                <a:ea typeface="Arial-Rounded" panose="020B0500000000000000" pitchFamily="34" charset="0"/>
                <a:cs typeface="Arial-Rounded" panose="020B0500000000000000" pitchFamily="34" charset="0"/>
              </a:rPr>
              <a:t> </a:t>
            </a:r>
            <a:r>
              <a:rPr lang="en-US" sz="2400" dirty="0" err="1">
                <a:solidFill>
                  <a:srgbClr val="FF0000"/>
                </a:solidFill>
                <a:latin typeface="Raleway" pitchFamily="2" charset="0"/>
                <a:ea typeface="Arial-Rounded" panose="020B0500000000000000" pitchFamily="34" charset="0"/>
                <a:cs typeface="Arial-Rounded" panose="020B0500000000000000" pitchFamily="34" charset="0"/>
              </a:rPr>
              <a:t>sống</a:t>
            </a:r>
            <a:r>
              <a:rPr lang="en-US" sz="2400" dirty="0">
                <a:solidFill>
                  <a:srgbClr val="FF0000"/>
                </a:solidFill>
                <a:latin typeface="Raleway" pitchFamily="2" charset="0"/>
                <a:ea typeface="Arial-Rounded" panose="020B0500000000000000" pitchFamily="34" charset="0"/>
                <a:cs typeface="Arial-Rounded" panose="020B0500000000000000" pitchFamily="34" charset="0"/>
              </a:rPr>
              <a:t>, </a:t>
            </a:r>
            <a:r>
              <a:rPr lang="en-US" sz="2400" dirty="0" err="1">
                <a:solidFill>
                  <a:srgbClr val="FF0000"/>
                </a:solidFill>
                <a:latin typeface="Raleway" pitchFamily="2" charset="0"/>
                <a:ea typeface="Arial-Rounded" panose="020B0500000000000000" pitchFamily="34" charset="0"/>
                <a:cs typeface="Arial-Rounded" panose="020B0500000000000000" pitchFamily="34" charset="0"/>
              </a:rPr>
              <a:t>là</a:t>
            </a:r>
            <a:r>
              <a:rPr lang="en-US" sz="2400" dirty="0">
                <a:solidFill>
                  <a:srgbClr val="FF0000"/>
                </a:solidFill>
                <a:latin typeface="Raleway" pitchFamily="2" charset="0"/>
                <a:ea typeface="Arial-Rounded" panose="020B0500000000000000" pitchFamily="34" charset="0"/>
                <a:cs typeface="Arial-Rounded" panose="020B0500000000000000" pitchFamily="34" charset="0"/>
              </a:rPr>
              <a:t> </a:t>
            </a:r>
            <a:r>
              <a:rPr lang="en-US" sz="2400" dirty="0" err="1">
                <a:solidFill>
                  <a:srgbClr val="FF0000"/>
                </a:solidFill>
                <a:latin typeface="Raleway" pitchFamily="2" charset="0"/>
                <a:ea typeface="Arial-Rounded" panose="020B0500000000000000" pitchFamily="34" charset="0"/>
                <a:cs typeface="Arial-Rounded" panose="020B0500000000000000" pitchFamily="34" charset="0"/>
              </a:rPr>
              <a:t>cô</a:t>
            </a:r>
            <a:r>
              <a:rPr lang="en-US" sz="2400" dirty="0">
                <a:solidFill>
                  <a:srgbClr val="FF0000"/>
                </a:solidFill>
                <a:latin typeface="Raleway" pitchFamily="2" charset="0"/>
                <a:ea typeface="Arial-Rounded" panose="020B0500000000000000" pitchFamily="34" charset="0"/>
                <a:cs typeface="Arial-Rounded" panose="020B0500000000000000" pitchFamily="34" charset="0"/>
              </a:rPr>
              <a:t> </a:t>
            </a:r>
            <a:r>
              <a:rPr lang="en-US" sz="2400" dirty="0" err="1">
                <a:solidFill>
                  <a:srgbClr val="FF0000"/>
                </a:solidFill>
                <a:latin typeface="Raleway" pitchFamily="2" charset="0"/>
                <a:ea typeface="Arial-Rounded" panose="020B0500000000000000" pitchFamily="34" charset="0"/>
                <a:cs typeface="Arial-Rounded" panose="020B0500000000000000" pitchFamily="34" charset="0"/>
              </a:rPr>
              <a:t>bé</a:t>
            </a:r>
            <a:r>
              <a:rPr lang="en-US" sz="2400" dirty="0">
                <a:solidFill>
                  <a:srgbClr val="FF0000"/>
                </a:solidFill>
                <a:latin typeface="Raleway" pitchFamily="2" charset="0"/>
                <a:ea typeface="Arial-Rounded" panose="020B0500000000000000" pitchFamily="34" charset="0"/>
                <a:cs typeface="Arial-Rounded" panose="020B0500000000000000" pitchFamily="34" charset="0"/>
              </a:rPr>
              <a:t> </a:t>
            </a:r>
            <a:r>
              <a:rPr lang="en-US" sz="2400" dirty="0" err="1">
                <a:solidFill>
                  <a:srgbClr val="FF0000"/>
                </a:solidFill>
                <a:latin typeface="Raleway" pitchFamily="2" charset="0"/>
                <a:ea typeface="Arial-Rounded" panose="020B0500000000000000" pitchFamily="34" charset="0"/>
                <a:cs typeface="Arial-Rounded" panose="020B0500000000000000" pitchFamily="34" charset="0"/>
              </a:rPr>
              <a:t>biết</a:t>
            </a:r>
            <a:r>
              <a:rPr lang="en-US" sz="2400" dirty="0">
                <a:solidFill>
                  <a:srgbClr val="FF0000"/>
                </a:solidFill>
                <a:latin typeface="Raleway" pitchFamily="2" charset="0"/>
                <a:ea typeface="Arial-Rounded" panose="020B0500000000000000" pitchFamily="34" charset="0"/>
                <a:cs typeface="Arial-Rounded" panose="020B0500000000000000" pitchFamily="34" charset="0"/>
              </a:rPr>
              <a:t> </a:t>
            </a:r>
            <a:r>
              <a:rPr lang="en-US" sz="2400" dirty="0" err="1">
                <a:solidFill>
                  <a:srgbClr val="FF0000"/>
                </a:solidFill>
                <a:latin typeface="Raleway" pitchFamily="2" charset="0"/>
                <a:ea typeface="Arial-Rounded" panose="020B0500000000000000" pitchFamily="34" charset="0"/>
                <a:cs typeface="Arial-Rounded" panose="020B0500000000000000" pitchFamily="34" charset="0"/>
              </a:rPr>
              <a:t>yêu</a:t>
            </a:r>
            <a:r>
              <a:rPr lang="en-US" sz="2400" dirty="0">
                <a:solidFill>
                  <a:srgbClr val="FF0000"/>
                </a:solidFill>
                <a:latin typeface="Raleway" pitchFamily="2" charset="0"/>
                <a:ea typeface="Arial-Rounded" panose="020B0500000000000000" pitchFamily="34" charset="0"/>
                <a:cs typeface="Arial-Rounded" panose="020B0500000000000000" pitchFamily="34" charset="0"/>
              </a:rPr>
              <a:t> </a:t>
            </a:r>
            <a:r>
              <a:rPr lang="en-US" sz="2400" dirty="0" err="1">
                <a:solidFill>
                  <a:srgbClr val="FF0000"/>
                </a:solidFill>
                <a:latin typeface="Raleway" pitchFamily="2" charset="0"/>
                <a:ea typeface="Arial-Rounded" panose="020B0500000000000000" pitchFamily="34" charset="0"/>
                <a:cs typeface="Arial-Rounded" panose="020B0500000000000000" pitchFamily="34" charset="0"/>
              </a:rPr>
              <a:t>thương</a:t>
            </a:r>
            <a:r>
              <a:rPr lang="en-US" sz="2400" dirty="0">
                <a:solidFill>
                  <a:srgbClr val="FF0000"/>
                </a:solidFill>
                <a:latin typeface="Raleway" pitchFamily="2" charset="0"/>
                <a:ea typeface="Arial-Rounded" panose="020B0500000000000000" pitchFamily="34" charset="0"/>
                <a:cs typeface="Arial-Rounded" panose="020B0500000000000000" pitchFamily="34" charset="0"/>
              </a:rPr>
              <a:t> </a:t>
            </a:r>
            <a:r>
              <a:rPr lang="en-US" sz="2400" dirty="0" err="1">
                <a:solidFill>
                  <a:srgbClr val="FF0000"/>
                </a:solidFill>
                <a:latin typeface="Raleway" pitchFamily="2" charset="0"/>
                <a:ea typeface="Arial-Rounded" panose="020B0500000000000000" pitchFamily="34" charset="0"/>
                <a:cs typeface="Arial-Rounded" panose="020B0500000000000000" pitchFamily="34" charset="0"/>
              </a:rPr>
              <a:t>mọi</a:t>
            </a:r>
            <a:r>
              <a:rPr lang="en-US" sz="2400" dirty="0">
                <a:solidFill>
                  <a:srgbClr val="FF0000"/>
                </a:solidFill>
                <a:latin typeface="Raleway" pitchFamily="2" charset="0"/>
                <a:ea typeface="Arial-Rounded" panose="020B0500000000000000" pitchFamily="34" charset="0"/>
                <a:cs typeface="Arial-Rounded" panose="020B0500000000000000" pitchFamily="34" charset="0"/>
              </a:rPr>
              <a:t> </a:t>
            </a:r>
            <a:r>
              <a:rPr lang="en-US" sz="2400" dirty="0" err="1">
                <a:solidFill>
                  <a:srgbClr val="FF0000"/>
                </a:solidFill>
                <a:latin typeface="Raleway" pitchFamily="2" charset="0"/>
                <a:ea typeface="Arial-Rounded" panose="020B0500000000000000" pitchFamily="34" charset="0"/>
                <a:cs typeface="Arial-Rounded" panose="020B0500000000000000" pitchFamily="34" charset="0"/>
              </a:rPr>
              <a:t>người</a:t>
            </a:r>
            <a:r>
              <a:rPr lang="en-US" sz="2400" dirty="0">
                <a:solidFill>
                  <a:srgbClr val="FF0000"/>
                </a:solidFill>
                <a:latin typeface="Raleway" pitchFamily="2" charset="0"/>
                <a:ea typeface="Arial-Rounded" panose="020B0500000000000000" pitchFamily="34" charset="0"/>
                <a:cs typeface="Arial-Rounded" panose="020B0500000000000000" pitchFamily="34" charset="0"/>
              </a:rPr>
              <a:t>.</a:t>
            </a:r>
          </a:p>
        </p:txBody>
      </p:sp>
      <p:sp>
        <p:nvSpPr>
          <p:cNvPr id="4" name="Rectangle 3">
            <a:extLst>
              <a:ext uri="{FF2B5EF4-FFF2-40B4-BE49-F238E27FC236}">
                <a16:creationId xmlns:a16="http://schemas.microsoft.com/office/drawing/2014/main" id="{F6E92B92-A019-5D30-736D-0D9477496E20}"/>
              </a:ext>
            </a:extLst>
          </p:cNvPr>
          <p:cNvSpPr/>
          <p:nvPr/>
        </p:nvSpPr>
        <p:spPr>
          <a:xfrm>
            <a:off x="-2057400" y="152400"/>
            <a:ext cx="1676400" cy="17526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622421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8977D5A-3CE0-5936-80D7-A88FD3CB0262}"/>
              </a:ext>
            </a:extLst>
          </p:cNvPr>
          <p:cNvPicPr>
            <a:picLocks noChangeAspect="1"/>
          </p:cNvPicPr>
          <p:nvPr/>
        </p:nvPicPr>
        <p:blipFill>
          <a:blip r:embed="rId2"/>
          <a:stretch>
            <a:fillRect/>
          </a:stretch>
        </p:blipFill>
        <p:spPr>
          <a:xfrm>
            <a:off x="81718" y="15240"/>
            <a:ext cx="957155" cy="762066"/>
          </a:xfrm>
          <a:prstGeom prst="rect">
            <a:avLst/>
          </a:prstGeom>
        </p:spPr>
      </p:pic>
      <p:sp>
        <p:nvSpPr>
          <p:cNvPr id="24" name="TextBox 23">
            <a:extLst>
              <a:ext uri="{FF2B5EF4-FFF2-40B4-BE49-F238E27FC236}">
                <a16:creationId xmlns:a16="http://schemas.microsoft.com/office/drawing/2014/main" id="{7CCD22EC-874E-9810-7272-0254E6F7D431}"/>
              </a:ext>
            </a:extLst>
          </p:cNvPr>
          <p:cNvSpPr txBox="1"/>
          <p:nvPr/>
        </p:nvSpPr>
        <p:spPr>
          <a:xfrm>
            <a:off x="1219200" y="468392"/>
            <a:ext cx="9785354" cy="1055608"/>
          </a:xfrm>
          <a:prstGeom prst="roundRect">
            <a:avLst/>
          </a:prstGeom>
          <a:solidFill>
            <a:srgbClr val="FFFFCC"/>
          </a:solidFill>
          <a:ln w="28575">
            <a:solidFill>
              <a:schemeClr val="tx1"/>
            </a:solidFill>
            <a:prstDash val="sysDash"/>
          </a:ln>
        </p:spPr>
        <p:txBody>
          <a:bodyPr wrap="square">
            <a:spAutoFit/>
          </a:bodyPr>
          <a:lstStyle/>
          <a:p>
            <a:pPr lvl="0"/>
            <a:r>
              <a:rPr kumimoji="0" lang="en-US" sz="2800" b="1" i="0" u="none" strike="noStrike" kern="1200" cap="none" spc="0" normalizeH="0" baseline="0" noProof="0" dirty="0">
                <a:ln>
                  <a:noFill/>
                </a:ln>
                <a:solidFill>
                  <a:srgbClr val="008000"/>
                </a:solidFill>
                <a:effectLst/>
                <a:uLnTx/>
                <a:uFillTx/>
                <a:latin typeface="Tahoma" panose="020B0604030504040204" pitchFamily="34" charset="0"/>
                <a:ea typeface="Tahoma" panose="020B0604030504040204" pitchFamily="34" charset="0"/>
                <a:cs typeface="Tahoma" panose="020B0604030504040204" pitchFamily="34" charset="0"/>
              </a:rPr>
              <a:t>2. </a:t>
            </a:r>
            <a:r>
              <a:rPr lang="vi-VN" sz="2800" b="1" dirty="0">
                <a:solidFill>
                  <a:srgbClr val="008000"/>
                </a:solidFill>
                <a:latin typeface="Tahoma" panose="020B0604030504040204" pitchFamily="34" charset="0"/>
                <a:ea typeface="Tahoma" panose="020B0604030504040204" pitchFamily="34" charset="0"/>
                <a:cs typeface="Tahoma" panose="020B0604030504040204" pitchFamily="34" charset="0"/>
              </a:rPr>
              <a:t>Nói về tình cảm, cảm xúc của em đối với một người bạn mà em yêu quý.</a:t>
            </a:r>
            <a:endParaRPr kumimoji="0" lang="en-US" sz="2800" b="1" i="0" u="none" strike="noStrike" kern="1200" cap="none" spc="0" normalizeH="0" baseline="0" noProof="0" dirty="0">
              <a:ln>
                <a:noFill/>
              </a:ln>
              <a:solidFill>
                <a:srgbClr val="008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7" name="Group 6"/>
          <p:cNvGrpSpPr/>
          <p:nvPr/>
        </p:nvGrpSpPr>
        <p:grpSpPr>
          <a:xfrm>
            <a:off x="5410200" y="1706065"/>
            <a:ext cx="5429275" cy="1449198"/>
            <a:chOff x="5257800" y="4418202"/>
            <a:chExt cx="5429275" cy="1449198"/>
          </a:xfrm>
          <a:scene3d>
            <a:camera prst="orthographicFront">
              <a:rot lat="0" lon="0" rev="0"/>
            </a:camera>
            <a:lightRig rig="soft" dir="t">
              <a:rot lat="0" lon="0" rev="0"/>
            </a:lightRig>
          </a:scene3d>
        </p:grpSpPr>
        <p:sp>
          <p:nvSpPr>
            <p:cNvPr id="6" name="Wave 5"/>
            <p:cNvSpPr/>
            <p:nvPr/>
          </p:nvSpPr>
          <p:spPr>
            <a:xfrm>
              <a:off x="5314924" y="4418202"/>
              <a:ext cx="5276876" cy="1449198"/>
            </a:xfrm>
            <a:prstGeom prst="wave">
              <a:avLst/>
            </a:prstGeom>
            <a:solidFill>
              <a:srgbClr val="FDD9BB"/>
            </a:solid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7CCD22EC-874E-9810-7272-0254E6F7D431}"/>
                </a:ext>
              </a:extLst>
            </p:cNvPr>
            <p:cNvSpPr txBox="1"/>
            <p:nvPr/>
          </p:nvSpPr>
          <p:spPr>
            <a:xfrm>
              <a:off x="5257800" y="4680539"/>
              <a:ext cx="5429275" cy="919401"/>
            </a:xfrm>
            <a:prstGeom prst="roundRect">
              <a:avLst/>
            </a:prstGeom>
            <a:noFill/>
            <a:ln w="28575">
              <a:noFill/>
              <a:prstDash val="sysDash"/>
            </a:ln>
            <a:effectLst>
              <a:outerShdw blurRad="107950" dist="12700" dir="5400000" algn="ctr">
                <a:srgbClr val="000000"/>
              </a:outerShdw>
            </a:effectLst>
            <a:sp3d contourW="44450" prstMaterial="matte">
              <a:bevelT w="63500" h="63500" prst="artDeco"/>
              <a:contourClr>
                <a:srgbClr val="FFFFFF"/>
              </a:contourClr>
            </a:sp3d>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Nunito Black" panose="00000A00000000000000" pitchFamily="2" charset="0"/>
                  <a:ea typeface="Tahoma" panose="020B0604030504040204" pitchFamily="34" charset="0"/>
                  <a:cs typeface="Tahoma" panose="020B0604030504040204" pitchFamily="34" charset="0"/>
                </a:rPr>
                <a:t>a.</a:t>
              </a:r>
              <a:r>
                <a:rPr kumimoji="0" lang="en-US" sz="2400" b="0" i="0" u="none" strike="noStrike" kern="1200" cap="none" spc="0" normalizeH="0" noProof="0" dirty="0">
                  <a:ln>
                    <a:noFill/>
                  </a:ln>
                  <a:solidFill>
                    <a:srgbClr val="FF0000"/>
                  </a:solidFill>
                  <a:effectLst/>
                  <a:uLnTx/>
                  <a:uFillTx/>
                  <a:latin typeface="Nunito Black" panose="00000A00000000000000" pitchFamily="2" charset="0"/>
                  <a:ea typeface="Tahoma" panose="020B0604030504040204" pitchFamily="34" charset="0"/>
                  <a:cs typeface="Tahoma" panose="020B0604030504040204" pitchFamily="34" charset="0"/>
                </a:rPr>
                <a:t> </a:t>
              </a:r>
              <a:r>
                <a:rPr kumimoji="0" lang="en-US" sz="2400" b="0" i="0" u="none" strike="noStrike" kern="1200" cap="none" spc="0" normalizeH="0" noProof="0" dirty="0" err="1">
                  <a:ln>
                    <a:noFill/>
                  </a:ln>
                  <a:solidFill>
                    <a:srgbClr val="FF0000"/>
                  </a:solidFill>
                  <a:effectLst/>
                  <a:uLnTx/>
                  <a:uFillTx/>
                  <a:latin typeface="Nunito Black" panose="00000A00000000000000" pitchFamily="2" charset="0"/>
                  <a:ea typeface="Tahoma" panose="020B0604030504040204" pitchFamily="34" charset="0"/>
                  <a:cs typeface="Tahoma" panose="020B0604030504040204" pitchFamily="34" charset="0"/>
                </a:rPr>
                <a:t>Em</a:t>
              </a:r>
              <a:r>
                <a:rPr kumimoji="0" lang="en-US" sz="2400" b="0" i="0" u="none" strike="noStrike" kern="1200" cap="none" spc="0" normalizeH="0" noProof="0" dirty="0">
                  <a:ln>
                    <a:noFill/>
                  </a:ln>
                  <a:solidFill>
                    <a:srgbClr val="FF0000"/>
                  </a:solidFill>
                  <a:effectLst/>
                  <a:uLnTx/>
                  <a:uFillTx/>
                  <a:latin typeface="Nunito Black" panose="00000A00000000000000" pitchFamily="2" charset="0"/>
                  <a:ea typeface="Tahoma" panose="020B0604030504040204" pitchFamily="34" charset="0"/>
                  <a:cs typeface="Tahoma" panose="020B0604030504040204" pitchFamily="34" charset="0"/>
                </a:rPr>
                <a:t> </a:t>
              </a:r>
              <a:r>
                <a:rPr kumimoji="0" lang="en-US" sz="2400" b="0" i="0" u="none" strike="noStrike" kern="1200" cap="none" spc="0" normalizeH="0" noProof="0" dirty="0" err="1">
                  <a:ln>
                    <a:noFill/>
                  </a:ln>
                  <a:solidFill>
                    <a:srgbClr val="FF0000"/>
                  </a:solidFill>
                  <a:effectLst/>
                  <a:uLnTx/>
                  <a:uFillTx/>
                  <a:latin typeface="Nunito Black" panose="00000A00000000000000" pitchFamily="2" charset="0"/>
                  <a:ea typeface="Tahoma" panose="020B0604030504040204" pitchFamily="34" charset="0"/>
                  <a:cs typeface="Tahoma" panose="020B0604030504040204" pitchFamily="34" charset="0"/>
                </a:rPr>
                <a:t>muốn</a:t>
              </a:r>
              <a:r>
                <a:rPr kumimoji="0" lang="en-US" sz="2400" b="0" i="0" u="none" strike="noStrike" kern="1200" cap="none" spc="0" normalizeH="0" noProof="0" dirty="0">
                  <a:ln>
                    <a:noFill/>
                  </a:ln>
                  <a:solidFill>
                    <a:srgbClr val="FF0000"/>
                  </a:solidFill>
                  <a:effectLst/>
                  <a:uLnTx/>
                  <a:uFillTx/>
                  <a:latin typeface="Nunito Black" panose="00000A00000000000000" pitchFamily="2" charset="0"/>
                  <a:ea typeface="Tahoma" panose="020B0604030504040204" pitchFamily="34" charset="0"/>
                  <a:cs typeface="Tahoma" panose="020B0604030504040204" pitchFamily="34" charset="0"/>
                </a:rPr>
                <a:t> </a:t>
              </a:r>
              <a:r>
                <a:rPr kumimoji="0" lang="en-US" sz="2400" b="0" i="0" u="none" strike="noStrike" kern="1200" cap="none" spc="0" normalizeH="0" noProof="0" dirty="0" err="1">
                  <a:ln>
                    <a:noFill/>
                  </a:ln>
                  <a:solidFill>
                    <a:srgbClr val="FF0000"/>
                  </a:solidFill>
                  <a:effectLst/>
                  <a:uLnTx/>
                  <a:uFillTx/>
                  <a:latin typeface="Nunito Black" panose="00000A00000000000000" pitchFamily="2" charset="0"/>
                  <a:ea typeface="Tahoma" panose="020B0604030504040204" pitchFamily="34" charset="0"/>
                  <a:cs typeface="Tahoma" panose="020B0604030504040204" pitchFamily="34" charset="0"/>
                </a:rPr>
                <a:t>nói</a:t>
              </a:r>
              <a:r>
                <a:rPr kumimoji="0" lang="en-US" sz="2400" b="0" i="0" u="none" strike="noStrike" kern="1200" cap="none" spc="0" normalizeH="0" noProof="0" dirty="0">
                  <a:ln>
                    <a:noFill/>
                  </a:ln>
                  <a:solidFill>
                    <a:srgbClr val="FF0000"/>
                  </a:solidFill>
                  <a:effectLst/>
                  <a:uLnTx/>
                  <a:uFillTx/>
                  <a:latin typeface="Nunito Black" panose="00000A00000000000000" pitchFamily="2" charset="0"/>
                  <a:ea typeface="Tahoma" panose="020B0604030504040204" pitchFamily="34" charset="0"/>
                  <a:cs typeface="Tahoma" panose="020B0604030504040204" pitchFamily="34" charset="0"/>
                </a:rPr>
                <a:t> </a:t>
              </a:r>
              <a:r>
                <a:rPr kumimoji="0" lang="en-US" sz="2400" b="0" i="0" u="none" strike="noStrike" kern="1200" cap="none" spc="0" normalizeH="0" noProof="0" dirty="0" err="1">
                  <a:ln>
                    <a:noFill/>
                  </a:ln>
                  <a:solidFill>
                    <a:srgbClr val="FF0000"/>
                  </a:solidFill>
                  <a:effectLst/>
                  <a:uLnTx/>
                  <a:uFillTx/>
                  <a:latin typeface="Nunito Black" panose="00000A00000000000000" pitchFamily="2" charset="0"/>
                  <a:ea typeface="Tahoma" panose="020B0604030504040204" pitchFamily="34" charset="0"/>
                  <a:cs typeface="Tahoma" panose="020B0604030504040204" pitchFamily="34" charset="0"/>
                </a:rPr>
                <a:t>về</a:t>
              </a:r>
              <a:r>
                <a:rPr kumimoji="0" lang="en-US" sz="2400" b="0" i="0" u="none" strike="noStrike" kern="1200" cap="none" spc="0" normalizeH="0" noProof="0" dirty="0">
                  <a:ln>
                    <a:noFill/>
                  </a:ln>
                  <a:solidFill>
                    <a:srgbClr val="FF0000"/>
                  </a:solidFill>
                  <a:effectLst/>
                  <a:uLnTx/>
                  <a:uFillTx/>
                  <a:latin typeface="Nunito Black" panose="00000A00000000000000" pitchFamily="2" charset="0"/>
                  <a:ea typeface="Tahoma" panose="020B0604030504040204" pitchFamily="34" charset="0"/>
                  <a:cs typeface="Tahoma" panose="020B0604030504040204" pitchFamily="34" charset="0"/>
                </a:rPr>
                <a:t> </a:t>
              </a:r>
              <a:r>
                <a:rPr kumimoji="0" lang="en-US" sz="2400" b="0" i="0" u="none" strike="noStrike" kern="1200" cap="none" spc="0" normalizeH="0" noProof="0" dirty="0" err="1">
                  <a:ln>
                    <a:noFill/>
                  </a:ln>
                  <a:solidFill>
                    <a:srgbClr val="FF0000"/>
                  </a:solidFill>
                  <a:effectLst/>
                  <a:uLnTx/>
                  <a:uFillTx/>
                  <a:latin typeface="Nunito Black" panose="00000A00000000000000" pitchFamily="2" charset="0"/>
                  <a:ea typeface="Tahoma" panose="020B0604030504040204" pitchFamily="34" charset="0"/>
                  <a:cs typeface="Tahoma" panose="020B0604030504040204" pitchFamily="34" charset="0"/>
                </a:rPr>
                <a:t>tình</a:t>
              </a:r>
              <a:r>
                <a:rPr kumimoji="0" lang="en-US" sz="2400" b="0" i="0" u="none" strike="noStrike" kern="1200" cap="none" spc="0" normalizeH="0" noProof="0" dirty="0">
                  <a:ln>
                    <a:noFill/>
                  </a:ln>
                  <a:solidFill>
                    <a:srgbClr val="FF0000"/>
                  </a:solidFill>
                  <a:effectLst/>
                  <a:uLnTx/>
                  <a:uFillTx/>
                  <a:latin typeface="Nunito Black" panose="00000A00000000000000" pitchFamily="2" charset="0"/>
                  <a:ea typeface="Tahoma" panose="020B0604030504040204" pitchFamily="34" charset="0"/>
                  <a:cs typeface="Tahoma" panose="020B0604030504040204" pitchFamily="34" charset="0"/>
                </a:rPr>
                <a:t> </a:t>
              </a:r>
              <a:r>
                <a:rPr kumimoji="0" lang="en-US" sz="2400" b="0" i="0" u="none" strike="noStrike" kern="1200" cap="none" spc="0" normalizeH="0" noProof="0" dirty="0" err="1">
                  <a:ln>
                    <a:noFill/>
                  </a:ln>
                  <a:solidFill>
                    <a:srgbClr val="FF0000"/>
                  </a:solidFill>
                  <a:effectLst/>
                  <a:uLnTx/>
                  <a:uFillTx/>
                  <a:latin typeface="Nunito Black" panose="00000A00000000000000" pitchFamily="2" charset="0"/>
                  <a:ea typeface="Tahoma" panose="020B0604030504040204" pitchFamily="34" charset="0"/>
                  <a:cs typeface="Tahoma" panose="020B0604030504040204" pitchFamily="34" charset="0"/>
                </a:rPr>
                <a:t>cảm</a:t>
              </a:r>
              <a:r>
                <a:rPr kumimoji="0" lang="en-US" sz="2400" b="0" i="0" u="none" strike="noStrike" kern="1200" cap="none" spc="0" normalizeH="0" noProof="0" dirty="0">
                  <a:ln>
                    <a:noFill/>
                  </a:ln>
                  <a:solidFill>
                    <a:srgbClr val="FF0000"/>
                  </a:solidFill>
                  <a:effectLst/>
                  <a:uLnTx/>
                  <a:uFillTx/>
                  <a:latin typeface="Nunito Black" panose="00000A00000000000000" pitchFamily="2" charset="0"/>
                  <a:ea typeface="Tahoma" panose="020B0604030504040204" pitchFamily="34" charset="0"/>
                  <a:cs typeface="Tahoma" panose="020B0604030504040204" pitchFamily="34" charset="0"/>
                </a:rPr>
                <a:t>, </a:t>
              </a:r>
              <a:r>
                <a:rPr kumimoji="0" lang="en-US" sz="2400" b="0" i="0" u="none" strike="noStrike" kern="1200" cap="none" spc="0" normalizeH="0" noProof="0" dirty="0" err="1">
                  <a:ln>
                    <a:noFill/>
                  </a:ln>
                  <a:solidFill>
                    <a:srgbClr val="FF0000"/>
                  </a:solidFill>
                  <a:effectLst/>
                  <a:uLnTx/>
                  <a:uFillTx/>
                  <a:latin typeface="Nunito Black" panose="00000A00000000000000" pitchFamily="2" charset="0"/>
                  <a:ea typeface="Tahoma" panose="020B0604030504040204" pitchFamily="34" charset="0"/>
                  <a:cs typeface="Tahoma" panose="020B0604030504040204" pitchFamily="34" charset="0"/>
                </a:rPr>
                <a:t>cảm</a:t>
              </a:r>
              <a:r>
                <a:rPr kumimoji="0" lang="en-US" sz="2400" b="0" i="0" u="none" strike="noStrike" kern="1200" cap="none" spc="0" normalizeH="0" noProof="0" dirty="0">
                  <a:ln>
                    <a:noFill/>
                  </a:ln>
                  <a:solidFill>
                    <a:srgbClr val="FF0000"/>
                  </a:solidFill>
                  <a:effectLst/>
                  <a:uLnTx/>
                  <a:uFillTx/>
                  <a:latin typeface="Nunito Black" panose="00000A00000000000000" pitchFamily="2" charset="0"/>
                  <a:ea typeface="Tahoma" panose="020B0604030504040204" pitchFamily="34" charset="0"/>
                  <a:cs typeface="Tahoma" panose="020B0604030504040204" pitchFamily="34" charset="0"/>
                </a:rPr>
                <a:t> </a:t>
              </a:r>
              <a:r>
                <a:rPr kumimoji="0" lang="en-US" sz="2400" b="0" i="0" u="none" strike="noStrike" kern="1200" cap="none" spc="0" normalizeH="0" noProof="0" dirty="0" err="1">
                  <a:ln>
                    <a:noFill/>
                  </a:ln>
                  <a:solidFill>
                    <a:srgbClr val="FF0000"/>
                  </a:solidFill>
                  <a:effectLst/>
                  <a:uLnTx/>
                  <a:uFillTx/>
                  <a:latin typeface="Nunito Black" panose="00000A00000000000000" pitchFamily="2" charset="0"/>
                  <a:ea typeface="Tahoma" panose="020B0604030504040204" pitchFamily="34" charset="0"/>
                  <a:cs typeface="Tahoma" panose="020B0604030504040204" pitchFamily="34" charset="0"/>
                </a:rPr>
                <a:t>xúc</a:t>
              </a:r>
              <a:r>
                <a:rPr kumimoji="0" lang="en-US" sz="2400" b="0" i="0" u="none" strike="noStrike" kern="1200" cap="none" spc="0" normalizeH="0" noProof="0" dirty="0">
                  <a:ln>
                    <a:noFill/>
                  </a:ln>
                  <a:solidFill>
                    <a:srgbClr val="FF0000"/>
                  </a:solidFill>
                  <a:effectLst/>
                  <a:uLnTx/>
                  <a:uFillTx/>
                  <a:latin typeface="Nunito Black" panose="00000A00000000000000" pitchFamily="2" charset="0"/>
                  <a:ea typeface="Tahoma" panose="020B0604030504040204" pitchFamily="34" charset="0"/>
                  <a:cs typeface="Tahoma" panose="020B0604030504040204" pitchFamily="34" charset="0"/>
                </a:rPr>
                <a:t> </a:t>
              </a:r>
              <a:r>
                <a:rPr kumimoji="0" lang="en-US" sz="2400" b="0" i="0" u="none" strike="noStrike" kern="1200" cap="none" spc="0" normalizeH="0" noProof="0" dirty="0" err="1">
                  <a:ln>
                    <a:noFill/>
                  </a:ln>
                  <a:solidFill>
                    <a:srgbClr val="FF0000"/>
                  </a:solidFill>
                  <a:effectLst/>
                  <a:uLnTx/>
                  <a:uFillTx/>
                  <a:latin typeface="Nunito Black" panose="00000A00000000000000" pitchFamily="2" charset="0"/>
                  <a:ea typeface="Tahoma" panose="020B0604030504040204" pitchFamily="34" charset="0"/>
                  <a:cs typeface="Tahoma" panose="020B0604030504040204" pitchFamily="34" charset="0"/>
                </a:rPr>
                <a:t>của</a:t>
              </a:r>
              <a:r>
                <a:rPr kumimoji="0" lang="en-US" sz="2400" b="0" i="0" u="none" strike="noStrike" kern="1200" cap="none" spc="0" normalizeH="0" noProof="0" dirty="0">
                  <a:ln>
                    <a:noFill/>
                  </a:ln>
                  <a:solidFill>
                    <a:srgbClr val="FF0000"/>
                  </a:solidFill>
                  <a:effectLst/>
                  <a:uLnTx/>
                  <a:uFillTx/>
                  <a:latin typeface="Nunito Black" panose="00000A00000000000000" pitchFamily="2" charset="0"/>
                  <a:ea typeface="Tahoma" panose="020B0604030504040204" pitchFamily="34" charset="0"/>
                  <a:cs typeface="Tahoma" panose="020B0604030504040204" pitchFamily="34" charset="0"/>
                </a:rPr>
                <a:t> </a:t>
              </a:r>
              <a:r>
                <a:rPr kumimoji="0" lang="en-US" sz="2400" b="0" i="0" u="none" strike="noStrike" kern="1200" cap="none" spc="0" normalizeH="0" noProof="0" dirty="0" err="1">
                  <a:ln>
                    <a:noFill/>
                  </a:ln>
                  <a:solidFill>
                    <a:srgbClr val="FF0000"/>
                  </a:solidFill>
                  <a:effectLst/>
                  <a:uLnTx/>
                  <a:uFillTx/>
                  <a:latin typeface="Nunito Black" panose="00000A00000000000000" pitchFamily="2" charset="0"/>
                  <a:ea typeface="Tahoma" panose="020B0604030504040204" pitchFamily="34" charset="0"/>
                  <a:cs typeface="Tahoma" panose="020B0604030504040204" pitchFamily="34" charset="0"/>
                </a:rPr>
                <a:t>em</a:t>
              </a:r>
              <a:r>
                <a:rPr kumimoji="0" lang="en-US" sz="2400" b="0" i="0" u="none" strike="noStrike" kern="1200" cap="none" spc="0" normalizeH="0" noProof="0" dirty="0">
                  <a:ln>
                    <a:noFill/>
                  </a:ln>
                  <a:solidFill>
                    <a:srgbClr val="FF0000"/>
                  </a:solidFill>
                  <a:effectLst/>
                  <a:uLnTx/>
                  <a:uFillTx/>
                  <a:latin typeface="Nunito Black" panose="00000A00000000000000" pitchFamily="2" charset="0"/>
                  <a:ea typeface="Tahoma" panose="020B0604030504040204" pitchFamily="34" charset="0"/>
                  <a:cs typeface="Tahoma" panose="020B0604030504040204" pitchFamily="34" charset="0"/>
                </a:rPr>
                <a:t> </a:t>
              </a:r>
              <a:r>
                <a:rPr kumimoji="0" lang="en-US" sz="2400" b="0" i="0" u="none" strike="noStrike" kern="1200" cap="none" spc="0" normalizeH="0" noProof="0" dirty="0" err="1">
                  <a:ln>
                    <a:noFill/>
                  </a:ln>
                  <a:solidFill>
                    <a:srgbClr val="FF0000"/>
                  </a:solidFill>
                  <a:effectLst/>
                  <a:uLnTx/>
                  <a:uFillTx/>
                  <a:latin typeface="Nunito Black" panose="00000A00000000000000" pitchFamily="2" charset="0"/>
                  <a:ea typeface="Tahoma" panose="020B0604030504040204" pitchFamily="34" charset="0"/>
                  <a:cs typeface="Tahoma" panose="020B0604030504040204" pitchFamily="34" charset="0"/>
                </a:rPr>
                <a:t>đối</a:t>
              </a:r>
              <a:r>
                <a:rPr kumimoji="0" lang="en-US" sz="2400" b="0" i="0" u="none" strike="noStrike" kern="1200" cap="none" spc="0" normalizeH="0" noProof="0" dirty="0">
                  <a:ln>
                    <a:noFill/>
                  </a:ln>
                  <a:solidFill>
                    <a:srgbClr val="FF0000"/>
                  </a:solidFill>
                  <a:effectLst/>
                  <a:uLnTx/>
                  <a:uFillTx/>
                  <a:latin typeface="Nunito Black" panose="00000A00000000000000" pitchFamily="2" charset="0"/>
                  <a:ea typeface="Tahoma" panose="020B0604030504040204" pitchFamily="34" charset="0"/>
                  <a:cs typeface="Tahoma" panose="020B0604030504040204" pitchFamily="34" charset="0"/>
                </a:rPr>
                <a:t> </a:t>
              </a:r>
              <a:r>
                <a:rPr kumimoji="0" lang="en-US" sz="2400" b="0" i="0" u="none" strike="noStrike" kern="1200" cap="none" spc="0" normalizeH="0" noProof="0" dirty="0" err="1">
                  <a:ln>
                    <a:noFill/>
                  </a:ln>
                  <a:solidFill>
                    <a:srgbClr val="FF0000"/>
                  </a:solidFill>
                  <a:effectLst/>
                  <a:uLnTx/>
                  <a:uFillTx/>
                  <a:latin typeface="Nunito Black" panose="00000A00000000000000" pitchFamily="2" charset="0"/>
                  <a:ea typeface="Tahoma" panose="020B0604030504040204" pitchFamily="34" charset="0"/>
                  <a:cs typeface="Tahoma" panose="020B0604030504040204" pitchFamily="34" charset="0"/>
                </a:rPr>
                <a:t>với</a:t>
              </a:r>
              <a:r>
                <a:rPr kumimoji="0" lang="en-US" sz="2400" b="0" i="0" u="none" strike="noStrike" kern="1200" cap="none" spc="0" normalizeH="0" noProof="0" dirty="0">
                  <a:ln>
                    <a:noFill/>
                  </a:ln>
                  <a:solidFill>
                    <a:srgbClr val="FF0000"/>
                  </a:solidFill>
                  <a:effectLst/>
                  <a:uLnTx/>
                  <a:uFillTx/>
                  <a:latin typeface="Nunito Black" panose="00000A00000000000000" pitchFamily="2" charset="0"/>
                  <a:ea typeface="Tahoma" panose="020B0604030504040204" pitchFamily="34" charset="0"/>
                  <a:cs typeface="Tahoma" panose="020B0604030504040204" pitchFamily="34" charset="0"/>
                </a:rPr>
                <a:t> </a:t>
              </a:r>
              <a:r>
                <a:rPr kumimoji="0" lang="en-US" sz="2400" b="0" i="0" u="none" strike="noStrike" kern="1200" cap="none" spc="0" normalizeH="0" noProof="0" dirty="0" err="1">
                  <a:ln>
                    <a:noFill/>
                  </a:ln>
                  <a:solidFill>
                    <a:srgbClr val="FF0000"/>
                  </a:solidFill>
                  <a:effectLst/>
                  <a:uLnTx/>
                  <a:uFillTx/>
                  <a:latin typeface="Nunito Black" panose="00000A00000000000000" pitchFamily="2" charset="0"/>
                  <a:ea typeface="Tahoma" panose="020B0604030504040204" pitchFamily="34" charset="0"/>
                  <a:cs typeface="Tahoma" panose="020B0604030504040204" pitchFamily="34" charset="0"/>
                </a:rPr>
                <a:t>bạn</a:t>
              </a:r>
              <a:r>
                <a:rPr kumimoji="0" lang="en-US" sz="2400" b="0" i="0" u="none" strike="noStrike" kern="1200" cap="none" spc="0" normalizeH="0" noProof="0" dirty="0">
                  <a:ln>
                    <a:noFill/>
                  </a:ln>
                  <a:solidFill>
                    <a:srgbClr val="FF0000"/>
                  </a:solidFill>
                  <a:effectLst/>
                  <a:uLnTx/>
                  <a:uFillTx/>
                  <a:latin typeface="Nunito Black" panose="00000A00000000000000" pitchFamily="2" charset="0"/>
                  <a:ea typeface="Tahoma" panose="020B0604030504040204" pitchFamily="34" charset="0"/>
                  <a:cs typeface="Tahoma" panose="020B0604030504040204" pitchFamily="34" charset="0"/>
                </a:rPr>
                <a:t> </a:t>
              </a:r>
              <a:r>
                <a:rPr kumimoji="0" lang="en-US" sz="2400" b="0" i="0" u="none" strike="noStrike" kern="1200" cap="none" spc="0" normalizeH="0" noProof="0" dirty="0" err="1">
                  <a:ln>
                    <a:noFill/>
                  </a:ln>
                  <a:solidFill>
                    <a:srgbClr val="FF0000"/>
                  </a:solidFill>
                  <a:effectLst/>
                  <a:uLnTx/>
                  <a:uFillTx/>
                  <a:latin typeface="Nunito Black" panose="00000A00000000000000" pitchFamily="2" charset="0"/>
                  <a:ea typeface="Tahoma" panose="020B0604030504040204" pitchFamily="34" charset="0"/>
                  <a:cs typeface="Tahoma" panose="020B0604030504040204" pitchFamily="34" charset="0"/>
                </a:rPr>
                <a:t>nào</a:t>
              </a:r>
              <a:r>
                <a:rPr kumimoji="0" lang="en-US" sz="2400" b="0" i="0" u="none" strike="noStrike" kern="1200" cap="none" spc="0" normalizeH="0" noProof="0" dirty="0">
                  <a:ln>
                    <a:noFill/>
                  </a:ln>
                  <a:solidFill>
                    <a:srgbClr val="FF0000"/>
                  </a:solidFill>
                  <a:effectLst/>
                  <a:uLnTx/>
                  <a:uFillTx/>
                  <a:latin typeface="Nunito Black" panose="00000A00000000000000" pitchFamily="2" charset="0"/>
                  <a:ea typeface="Tahoma" panose="020B0604030504040204" pitchFamily="34" charset="0"/>
                  <a:cs typeface="Tahoma" panose="020B0604030504040204" pitchFamily="34" charset="0"/>
                </a:rPr>
                <a:t>?</a:t>
              </a:r>
              <a:r>
                <a:rPr kumimoji="0" lang="en-US" sz="2400" b="0" i="0" u="none" strike="noStrike" kern="1200" cap="none" spc="0" normalizeH="0" baseline="0" noProof="0" dirty="0">
                  <a:ln>
                    <a:noFill/>
                  </a:ln>
                  <a:solidFill>
                    <a:srgbClr val="FF0000"/>
                  </a:solidFill>
                  <a:effectLst/>
                  <a:uLnTx/>
                  <a:uFillTx/>
                  <a:latin typeface="Nunito Black" panose="00000A00000000000000" pitchFamily="2" charset="0"/>
                  <a:ea typeface="Tahoma" panose="020B0604030504040204" pitchFamily="34" charset="0"/>
                  <a:cs typeface="Tahoma" panose="020B0604030504040204" pitchFamily="34" charset="0"/>
                </a:rPr>
                <a:t> </a:t>
              </a:r>
            </a:p>
          </p:txBody>
        </p:sp>
      </p:grpSp>
      <p:sp>
        <p:nvSpPr>
          <p:cNvPr id="15" name="Wave 14"/>
          <p:cNvSpPr/>
          <p:nvPr/>
        </p:nvSpPr>
        <p:spPr>
          <a:xfrm>
            <a:off x="4884163" y="3245930"/>
            <a:ext cx="4925188" cy="1552497"/>
          </a:xfrm>
          <a:prstGeom prst="wave">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Wave 18"/>
          <p:cNvSpPr/>
          <p:nvPr/>
        </p:nvSpPr>
        <p:spPr>
          <a:xfrm>
            <a:off x="3733799" y="5228150"/>
            <a:ext cx="5429275" cy="1533300"/>
          </a:xfrm>
          <a:prstGeom prst="wave">
            <a:avLst/>
          </a:prstGeom>
          <a:solidFill>
            <a:srgbClr val="F92D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7CCD22EC-874E-9810-7272-0254E6F7D431}"/>
              </a:ext>
            </a:extLst>
          </p:cNvPr>
          <p:cNvSpPr txBox="1"/>
          <p:nvPr/>
        </p:nvSpPr>
        <p:spPr>
          <a:xfrm>
            <a:off x="3657600" y="5562600"/>
            <a:ext cx="5429275" cy="919401"/>
          </a:xfrm>
          <a:prstGeom prst="roundRect">
            <a:avLst/>
          </a:prstGeom>
          <a:noFill/>
          <a:ln w="28575">
            <a:noFill/>
            <a:prstDash val="sysDash"/>
          </a:ln>
          <a:effectLst/>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Nunito Black" panose="00000A00000000000000" pitchFamily="2" charset="0"/>
                <a:ea typeface="Tahoma" panose="020B0604030504040204" pitchFamily="34" charset="0"/>
                <a:cs typeface="Tahoma" panose="020B0604030504040204" pitchFamily="34" charset="0"/>
              </a:rPr>
              <a:t>c. </a:t>
            </a:r>
            <a:r>
              <a:rPr kumimoji="0" lang="en-US" sz="2400" b="0" i="0" u="none" strike="noStrike" kern="1200" cap="none" spc="0" normalizeH="0" baseline="0" noProof="0" dirty="0" err="1">
                <a:ln>
                  <a:noFill/>
                </a:ln>
                <a:solidFill>
                  <a:schemeClr val="bg1"/>
                </a:solidFill>
                <a:effectLst/>
                <a:uLnTx/>
                <a:uFillTx/>
                <a:latin typeface="Nunito Black" panose="00000A00000000000000" pitchFamily="2" charset="0"/>
                <a:ea typeface="Tahoma" panose="020B0604030504040204" pitchFamily="34" charset="0"/>
                <a:cs typeface="Tahoma" panose="020B0604030504040204" pitchFamily="34" charset="0"/>
              </a:rPr>
              <a:t>Em</a:t>
            </a:r>
            <a:r>
              <a:rPr kumimoji="0" lang="en-US" sz="2400" b="0" i="0" u="none" strike="noStrike" kern="1200" cap="none" spc="0" normalizeH="0" baseline="0" noProof="0" dirty="0">
                <a:ln>
                  <a:noFill/>
                </a:ln>
                <a:solidFill>
                  <a:schemeClr val="bg1"/>
                </a:solidFill>
                <a:effectLst/>
                <a:uLnTx/>
                <a:uFillTx/>
                <a:latin typeface="Nunito Black" panose="00000A00000000000000" pitchFamily="2"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a:ln>
                  <a:noFill/>
                </a:ln>
                <a:solidFill>
                  <a:schemeClr val="bg1"/>
                </a:solidFill>
                <a:effectLst/>
                <a:uLnTx/>
                <a:uFillTx/>
                <a:latin typeface="Nunito Black" panose="00000A00000000000000" pitchFamily="2" charset="0"/>
                <a:ea typeface="Tahoma" panose="020B0604030504040204" pitchFamily="34" charset="0"/>
                <a:cs typeface="Tahoma" panose="020B0604030504040204" pitchFamily="34" charset="0"/>
              </a:rPr>
              <a:t>có</a:t>
            </a:r>
            <a:r>
              <a:rPr kumimoji="0" lang="en-US" sz="2400" b="0" i="0" u="none" strike="noStrike" kern="1200" cap="none" spc="0" normalizeH="0" noProof="0" dirty="0">
                <a:ln>
                  <a:noFill/>
                </a:ln>
                <a:solidFill>
                  <a:schemeClr val="bg1"/>
                </a:solidFill>
                <a:effectLst/>
                <a:uLnTx/>
                <a:uFillTx/>
                <a:latin typeface="Nunito Black" panose="00000A00000000000000" pitchFamily="2" charset="0"/>
                <a:ea typeface="Tahoma" panose="020B0604030504040204" pitchFamily="34" charset="0"/>
                <a:cs typeface="Tahoma" panose="020B0604030504040204" pitchFamily="34" charset="0"/>
              </a:rPr>
              <a:t> </a:t>
            </a:r>
            <a:r>
              <a:rPr kumimoji="0" lang="en-US" sz="2400" b="0" i="0" u="none" strike="noStrike" kern="1200" cap="none" spc="0" normalizeH="0" noProof="0" dirty="0" err="1">
                <a:ln>
                  <a:noFill/>
                </a:ln>
                <a:solidFill>
                  <a:schemeClr val="bg1"/>
                </a:solidFill>
                <a:effectLst/>
                <a:uLnTx/>
                <a:uFillTx/>
                <a:latin typeface="Nunito Black" panose="00000A00000000000000" pitchFamily="2" charset="0"/>
                <a:ea typeface="Tahoma" panose="020B0604030504040204" pitchFamily="34" charset="0"/>
                <a:cs typeface="Tahoma" panose="020B0604030504040204" pitchFamily="34" charset="0"/>
              </a:rPr>
              <a:t>tình</a:t>
            </a:r>
            <a:r>
              <a:rPr kumimoji="0" lang="en-US" sz="2400" b="0" i="0" u="none" strike="noStrike" kern="1200" cap="none" spc="0" normalizeH="0" noProof="0" dirty="0">
                <a:ln>
                  <a:noFill/>
                </a:ln>
                <a:solidFill>
                  <a:schemeClr val="bg1"/>
                </a:solidFill>
                <a:effectLst/>
                <a:uLnTx/>
                <a:uFillTx/>
                <a:latin typeface="Nunito Black" panose="00000A00000000000000" pitchFamily="2" charset="0"/>
                <a:ea typeface="Tahoma" panose="020B0604030504040204" pitchFamily="34" charset="0"/>
                <a:cs typeface="Tahoma" panose="020B0604030504040204" pitchFamily="34" charset="0"/>
              </a:rPr>
              <a:t> </a:t>
            </a:r>
            <a:r>
              <a:rPr kumimoji="0" lang="en-US" sz="2400" b="0" i="0" u="none" strike="noStrike" kern="1200" cap="none" spc="0" normalizeH="0" noProof="0" dirty="0" err="1">
                <a:ln>
                  <a:noFill/>
                </a:ln>
                <a:solidFill>
                  <a:schemeClr val="bg1"/>
                </a:solidFill>
                <a:effectLst/>
                <a:uLnTx/>
                <a:uFillTx/>
                <a:latin typeface="Nunito Black" panose="00000A00000000000000" pitchFamily="2" charset="0"/>
                <a:ea typeface="Tahoma" panose="020B0604030504040204" pitchFamily="34" charset="0"/>
                <a:cs typeface="Tahoma" panose="020B0604030504040204" pitchFamily="34" charset="0"/>
              </a:rPr>
              <a:t>cảm</a:t>
            </a:r>
            <a:r>
              <a:rPr kumimoji="0" lang="en-US" sz="2400" b="0" i="0" u="none" strike="noStrike" kern="1200" cap="none" spc="0" normalizeH="0" noProof="0" dirty="0">
                <a:ln>
                  <a:noFill/>
                </a:ln>
                <a:solidFill>
                  <a:schemeClr val="bg1"/>
                </a:solidFill>
                <a:effectLst/>
                <a:uLnTx/>
                <a:uFillTx/>
                <a:latin typeface="Nunito Black" panose="00000A00000000000000" pitchFamily="2" charset="0"/>
                <a:ea typeface="Tahoma" panose="020B0604030504040204" pitchFamily="34" charset="0"/>
                <a:cs typeface="Tahoma" panose="020B0604030504040204" pitchFamily="34" charset="0"/>
              </a:rPr>
              <a:t>, </a:t>
            </a:r>
            <a:r>
              <a:rPr kumimoji="0" lang="en-US" sz="2400" b="0" i="0" u="none" strike="noStrike" kern="1200" cap="none" spc="0" normalizeH="0" noProof="0" dirty="0" err="1">
                <a:ln>
                  <a:noFill/>
                </a:ln>
                <a:solidFill>
                  <a:schemeClr val="bg1"/>
                </a:solidFill>
                <a:effectLst/>
                <a:uLnTx/>
                <a:uFillTx/>
                <a:latin typeface="Nunito Black" panose="00000A00000000000000" pitchFamily="2" charset="0"/>
                <a:ea typeface="Tahoma" panose="020B0604030504040204" pitchFamily="34" charset="0"/>
                <a:cs typeface="Tahoma" panose="020B0604030504040204" pitchFamily="34" charset="0"/>
              </a:rPr>
              <a:t>cảm</a:t>
            </a:r>
            <a:r>
              <a:rPr kumimoji="0" lang="en-US" sz="2400" b="0" i="0" u="none" strike="noStrike" kern="1200" cap="none" spc="0" normalizeH="0" noProof="0" dirty="0">
                <a:ln>
                  <a:noFill/>
                </a:ln>
                <a:solidFill>
                  <a:schemeClr val="bg1"/>
                </a:solidFill>
                <a:effectLst/>
                <a:uLnTx/>
                <a:uFillTx/>
                <a:latin typeface="Nunito Black" panose="00000A00000000000000" pitchFamily="2" charset="0"/>
                <a:ea typeface="Tahoma" panose="020B0604030504040204" pitchFamily="34" charset="0"/>
                <a:cs typeface="Tahoma" panose="020B0604030504040204" pitchFamily="34" charset="0"/>
              </a:rPr>
              <a:t> </a:t>
            </a:r>
            <a:r>
              <a:rPr kumimoji="0" lang="en-US" sz="2400" b="0" i="0" u="none" strike="noStrike" kern="1200" cap="none" spc="0" normalizeH="0" noProof="0" dirty="0" err="1">
                <a:ln>
                  <a:noFill/>
                </a:ln>
                <a:solidFill>
                  <a:schemeClr val="bg1"/>
                </a:solidFill>
                <a:effectLst/>
                <a:uLnTx/>
                <a:uFillTx/>
                <a:latin typeface="Nunito Black" panose="00000A00000000000000" pitchFamily="2" charset="0"/>
                <a:ea typeface="Tahoma" panose="020B0604030504040204" pitchFamily="34" charset="0"/>
                <a:cs typeface="Tahoma" panose="020B0604030504040204" pitchFamily="34" charset="0"/>
              </a:rPr>
              <a:t>xúc</a:t>
            </a:r>
            <a:r>
              <a:rPr kumimoji="0" lang="en-US" sz="2400" b="0" i="0" u="none" strike="noStrike" kern="1200" cap="none" spc="0" normalizeH="0" noProof="0" dirty="0">
                <a:ln>
                  <a:noFill/>
                </a:ln>
                <a:solidFill>
                  <a:schemeClr val="bg1"/>
                </a:solidFill>
                <a:effectLst/>
                <a:uLnTx/>
                <a:uFillTx/>
                <a:latin typeface="Nunito Black" panose="00000A00000000000000" pitchFamily="2" charset="0"/>
                <a:ea typeface="Tahoma" panose="020B0604030504040204" pitchFamily="34" charset="0"/>
                <a:cs typeface="Tahoma" panose="020B0604030504040204" pitchFamily="34" charset="0"/>
              </a:rPr>
              <a:t> </a:t>
            </a:r>
            <a:r>
              <a:rPr kumimoji="0" lang="en-US" sz="2400" b="0" i="0" u="none" strike="noStrike" kern="1200" cap="none" spc="0" normalizeH="0" noProof="0" dirty="0" err="1">
                <a:ln>
                  <a:noFill/>
                </a:ln>
                <a:solidFill>
                  <a:schemeClr val="bg1"/>
                </a:solidFill>
                <a:effectLst/>
                <a:uLnTx/>
                <a:uFillTx/>
                <a:latin typeface="Nunito Black" panose="00000A00000000000000" pitchFamily="2" charset="0"/>
                <a:ea typeface="Tahoma" panose="020B0604030504040204" pitchFamily="34" charset="0"/>
                <a:cs typeface="Tahoma" panose="020B0604030504040204" pitchFamily="34" charset="0"/>
              </a:rPr>
              <a:t>như</a:t>
            </a:r>
            <a:r>
              <a:rPr kumimoji="0" lang="en-US" sz="2400" b="0" i="0" u="none" strike="noStrike" kern="1200" cap="none" spc="0" normalizeH="0" noProof="0" dirty="0">
                <a:ln>
                  <a:noFill/>
                </a:ln>
                <a:solidFill>
                  <a:schemeClr val="bg1"/>
                </a:solidFill>
                <a:effectLst/>
                <a:uLnTx/>
                <a:uFillTx/>
                <a:latin typeface="Nunito Black" panose="00000A00000000000000" pitchFamily="2" charset="0"/>
                <a:ea typeface="Tahoma" panose="020B0604030504040204" pitchFamily="34" charset="0"/>
                <a:cs typeface="Tahoma" panose="020B0604030504040204" pitchFamily="34" charset="0"/>
              </a:rPr>
              <a:t> </a:t>
            </a:r>
            <a:r>
              <a:rPr kumimoji="0" lang="en-US" sz="2400" b="0" i="0" u="none" strike="noStrike" kern="1200" cap="none" spc="0" normalizeH="0" noProof="0" dirty="0" err="1">
                <a:ln>
                  <a:noFill/>
                </a:ln>
                <a:solidFill>
                  <a:schemeClr val="bg1"/>
                </a:solidFill>
                <a:effectLst/>
                <a:uLnTx/>
                <a:uFillTx/>
                <a:latin typeface="Nunito Black" panose="00000A00000000000000" pitchFamily="2" charset="0"/>
                <a:ea typeface="Tahoma" panose="020B0604030504040204" pitchFamily="34" charset="0"/>
                <a:cs typeface="Tahoma" panose="020B0604030504040204" pitchFamily="34" charset="0"/>
              </a:rPr>
              <a:t>thế</a:t>
            </a:r>
            <a:r>
              <a:rPr kumimoji="0" lang="en-US" sz="2400" b="0" i="0" u="none" strike="noStrike" kern="1200" cap="none" spc="0" normalizeH="0" noProof="0" dirty="0">
                <a:ln>
                  <a:noFill/>
                </a:ln>
                <a:solidFill>
                  <a:schemeClr val="bg1"/>
                </a:solidFill>
                <a:effectLst/>
                <a:uLnTx/>
                <a:uFillTx/>
                <a:latin typeface="Nunito Black" panose="00000A00000000000000" pitchFamily="2" charset="0"/>
                <a:ea typeface="Tahoma" panose="020B0604030504040204" pitchFamily="34" charset="0"/>
                <a:cs typeface="Tahoma" panose="020B0604030504040204" pitchFamily="34" charset="0"/>
              </a:rPr>
              <a:t> </a:t>
            </a:r>
            <a:r>
              <a:rPr kumimoji="0" lang="en-US" sz="2400" b="0" i="0" u="none" strike="noStrike" kern="1200" cap="none" spc="0" normalizeH="0" noProof="0" dirty="0" err="1">
                <a:ln>
                  <a:noFill/>
                </a:ln>
                <a:solidFill>
                  <a:schemeClr val="bg1"/>
                </a:solidFill>
                <a:effectLst/>
                <a:uLnTx/>
                <a:uFillTx/>
                <a:latin typeface="Nunito Black" panose="00000A00000000000000" pitchFamily="2" charset="0"/>
                <a:ea typeface="Tahoma" panose="020B0604030504040204" pitchFamily="34" charset="0"/>
                <a:cs typeface="Tahoma" panose="020B0604030504040204" pitchFamily="34" charset="0"/>
              </a:rPr>
              <a:t>nào</a:t>
            </a:r>
            <a:r>
              <a:rPr kumimoji="0" lang="en-US" sz="2400" b="0" i="0" u="none" strike="noStrike" kern="1200" cap="none" spc="0" normalizeH="0" noProof="0" dirty="0">
                <a:ln>
                  <a:noFill/>
                </a:ln>
                <a:solidFill>
                  <a:schemeClr val="bg1"/>
                </a:solidFill>
                <a:effectLst/>
                <a:uLnTx/>
                <a:uFillTx/>
                <a:latin typeface="Nunito Black" panose="00000A00000000000000" pitchFamily="2" charset="0"/>
                <a:ea typeface="Tahoma" panose="020B0604030504040204" pitchFamily="34" charset="0"/>
                <a:cs typeface="Tahoma" panose="020B0604030504040204" pitchFamily="34" charset="0"/>
              </a:rPr>
              <a:t> </a:t>
            </a:r>
            <a:r>
              <a:rPr kumimoji="0" lang="en-US" sz="2400" b="0" i="0" u="none" strike="noStrike" kern="1200" cap="none" spc="0" normalizeH="0" noProof="0" dirty="0" err="1">
                <a:ln>
                  <a:noFill/>
                </a:ln>
                <a:solidFill>
                  <a:schemeClr val="bg1"/>
                </a:solidFill>
                <a:effectLst/>
                <a:uLnTx/>
                <a:uFillTx/>
                <a:latin typeface="Nunito Black" panose="00000A00000000000000" pitchFamily="2" charset="0"/>
                <a:ea typeface="Tahoma" panose="020B0604030504040204" pitchFamily="34" charset="0"/>
                <a:cs typeface="Tahoma" panose="020B0604030504040204" pitchFamily="34" charset="0"/>
              </a:rPr>
              <a:t>đối</a:t>
            </a:r>
            <a:r>
              <a:rPr kumimoji="0" lang="en-US" sz="2400" b="0" i="0" u="none" strike="noStrike" kern="1200" cap="none" spc="0" normalizeH="0" noProof="0" dirty="0">
                <a:ln>
                  <a:noFill/>
                </a:ln>
                <a:solidFill>
                  <a:schemeClr val="bg1"/>
                </a:solidFill>
                <a:effectLst/>
                <a:uLnTx/>
                <a:uFillTx/>
                <a:latin typeface="Nunito Black" panose="00000A00000000000000" pitchFamily="2" charset="0"/>
                <a:ea typeface="Tahoma" panose="020B0604030504040204" pitchFamily="34" charset="0"/>
                <a:cs typeface="Tahoma" panose="020B0604030504040204" pitchFamily="34" charset="0"/>
              </a:rPr>
              <a:t> </a:t>
            </a:r>
            <a:r>
              <a:rPr kumimoji="0" lang="en-US" sz="2400" b="0" i="0" u="none" strike="noStrike" kern="1200" cap="none" spc="0" normalizeH="0" noProof="0" dirty="0" err="1">
                <a:ln>
                  <a:noFill/>
                </a:ln>
                <a:solidFill>
                  <a:schemeClr val="bg1"/>
                </a:solidFill>
                <a:effectLst/>
                <a:uLnTx/>
                <a:uFillTx/>
                <a:latin typeface="Nunito Black" panose="00000A00000000000000" pitchFamily="2" charset="0"/>
                <a:ea typeface="Tahoma" panose="020B0604030504040204" pitchFamily="34" charset="0"/>
                <a:cs typeface="Tahoma" panose="020B0604030504040204" pitchFamily="34" charset="0"/>
              </a:rPr>
              <a:t>với</a:t>
            </a:r>
            <a:r>
              <a:rPr kumimoji="0" lang="en-US" sz="2400" b="0" i="0" u="none" strike="noStrike" kern="1200" cap="none" spc="0" normalizeH="0" noProof="0" dirty="0">
                <a:ln>
                  <a:noFill/>
                </a:ln>
                <a:solidFill>
                  <a:schemeClr val="bg1"/>
                </a:solidFill>
                <a:effectLst/>
                <a:uLnTx/>
                <a:uFillTx/>
                <a:latin typeface="Nunito Black" panose="00000A00000000000000" pitchFamily="2" charset="0"/>
                <a:ea typeface="Tahoma" panose="020B0604030504040204" pitchFamily="34" charset="0"/>
                <a:cs typeface="Tahoma" panose="020B0604030504040204" pitchFamily="34" charset="0"/>
              </a:rPr>
              <a:t> </a:t>
            </a:r>
            <a:r>
              <a:rPr kumimoji="0" lang="en-US" sz="2400" b="0" i="0" u="none" strike="noStrike" kern="1200" cap="none" spc="0" normalizeH="0" noProof="0" dirty="0" err="1">
                <a:ln>
                  <a:noFill/>
                </a:ln>
                <a:solidFill>
                  <a:schemeClr val="bg1"/>
                </a:solidFill>
                <a:effectLst/>
                <a:uLnTx/>
                <a:uFillTx/>
                <a:latin typeface="Nunito Black" panose="00000A00000000000000" pitchFamily="2" charset="0"/>
                <a:ea typeface="Tahoma" panose="020B0604030504040204" pitchFamily="34" charset="0"/>
                <a:cs typeface="Tahoma" panose="020B0604030504040204" pitchFamily="34" charset="0"/>
              </a:rPr>
              <a:t>bạn</a:t>
            </a:r>
            <a:r>
              <a:rPr kumimoji="0" lang="en-US" sz="2400" b="0" i="0" u="none" strike="noStrike" kern="1200" cap="none" spc="0" normalizeH="0" noProof="0" dirty="0">
                <a:ln>
                  <a:noFill/>
                </a:ln>
                <a:solidFill>
                  <a:schemeClr val="bg1"/>
                </a:solidFill>
                <a:effectLst/>
                <a:uLnTx/>
                <a:uFillTx/>
                <a:latin typeface="Nunito Black" panose="00000A00000000000000" pitchFamily="2" charset="0"/>
                <a:ea typeface="Tahoma" panose="020B0604030504040204" pitchFamily="34" charset="0"/>
                <a:cs typeface="Tahoma" panose="020B0604030504040204" pitchFamily="34" charset="0"/>
              </a:rPr>
              <a:t> </a:t>
            </a:r>
            <a:r>
              <a:rPr kumimoji="0" lang="en-US" sz="2400" b="0" i="0" u="none" strike="noStrike" kern="1200" cap="none" spc="0" normalizeH="0" noProof="0" dirty="0" err="1">
                <a:ln>
                  <a:noFill/>
                </a:ln>
                <a:solidFill>
                  <a:schemeClr val="bg1"/>
                </a:solidFill>
                <a:effectLst/>
                <a:uLnTx/>
                <a:uFillTx/>
                <a:latin typeface="Nunito Black" panose="00000A00000000000000" pitchFamily="2" charset="0"/>
                <a:ea typeface="Tahoma" panose="020B0604030504040204" pitchFamily="34" charset="0"/>
                <a:cs typeface="Tahoma" panose="020B0604030504040204" pitchFamily="34" charset="0"/>
              </a:rPr>
              <a:t>đó</a:t>
            </a:r>
            <a:r>
              <a:rPr kumimoji="0" lang="en-US" sz="2400" b="0" i="0" u="none" strike="noStrike" kern="1200" cap="none" spc="0" normalizeH="0" noProof="0" dirty="0">
                <a:ln>
                  <a:noFill/>
                </a:ln>
                <a:solidFill>
                  <a:schemeClr val="bg1"/>
                </a:solidFill>
                <a:effectLst/>
                <a:uLnTx/>
                <a:uFillTx/>
                <a:latin typeface="Nunito Black" panose="00000A00000000000000" pitchFamily="2" charset="0"/>
                <a:ea typeface="Tahoma" panose="020B0604030504040204" pitchFamily="34" charset="0"/>
                <a:cs typeface="Tahoma" panose="020B0604030504040204" pitchFamily="34" charset="0"/>
              </a:rPr>
              <a:t>?</a:t>
            </a:r>
            <a:endParaRPr kumimoji="0" lang="en-US" sz="2400" b="0" i="0" u="none" strike="noStrike" kern="1200" cap="none" spc="0" normalizeH="0" baseline="0" noProof="0" dirty="0">
              <a:ln>
                <a:noFill/>
              </a:ln>
              <a:solidFill>
                <a:schemeClr val="bg1"/>
              </a:solidFill>
              <a:effectLst/>
              <a:uLnTx/>
              <a:uFillTx/>
              <a:latin typeface="Nunito Black" panose="00000A00000000000000" pitchFamily="2" charset="0"/>
              <a:ea typeface="Tahoma" panose="020B0604030504040204" pitchFamily="34" charset="0"/>
              <a:cs typeface="Tahoma" panose="020B0604030504040204" pitchFamily="34" charset="0"/>
            </a:endParaRPr>
          </a:p>
        </p:txBody>
      </p:sp>
      <p:grpSp>
        <p:nvGrpSpPr>
          <p:cNvPr id="21" name="Group 20"/>
          <p:cNvGrpSpPr/>
          <p:nvPr/>
        </p:nvGrpSpPr>
        <p:grpSpPr>
          <a:xfrm>
            <a:off x="1038873" y="2119422"/>
            <a:ext cx="3552203" cy="2071578"/>
            <a:chOff x="1038873" y="2042623"/>
            <a:chExt cx="3552203" cy="2071578"/>
          </a:xfrm>
        </p:grpSpPr>
        <p:sp>
          <p:nvSpPr>
            <p:cNvPr id="17" name="Cloud 16"/>
            <p:cNvSpPr/>
            <p:nvPr/>
          </p:nvSpPr>
          <p:spPr>
            <a:xfrm>
              <a:off x="1038873" y="2042623"/>
              <a:ext cx="3552203" cy="2071578"/>
            </a:xfrm>
            <a:prstGeom prst="cloud">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7CCD22EC-874E-9810-7272-0254E6F7D431}"/>
                </a:ext>
              </a:extLst>
            </p:cNvPr>
            <p:cNvSpPr txBox="1"/>
            <p:nvPr/>
          </p:nvSpPr>
          <p:spPr>
            <a:xfrm>
              <a:off x="1447800" y="2315360"/>
              <a:ext cx="3027436" cy="1328023"/>
            </a:xfrm>
            <a:prstGeom prst="roundRect">
              <a:avLst/>
            </a:prstGeom>
            <a:noFill/>
            <a:ln w="28575">
              <a:noFill/>
              <a:prstDash val="sysDash"/>
            </a:ln>
          </p:spPr>
          <p:txBody>
            <a:bodyPr wrap="square">
              <a:spAutoFit/>
            </a:bodyPr>
            <a:lstStyle/>
            <a:p>
              <a:pPr lvl="0" algn="ctr"/>
              <a:r>
                <a:rPr kumimoji="0" lang="en-US" sz="2400" b="1" i="0" u="none" strike="noStrike" kern="1200" cap="none" spc="0" normalizeH="0" baseline="0" noProof="0" dirty="0" err="1">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Tình</a:t>
              </a:r>
              <a:r>
                <a:rPr kumimoji="0" lang="en-US" sz="2400" b="1" i="0" u="none" strike="noStrike" kern="1200" cap="none" spc="0" normalizeH="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400" b="1" i="0" u="none" strike="noStrike" kern="1200" cap="none" spc="0" normalizeH="0" noProof="0" dirty="0" err="1">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cảm</a:t>
              </a:r>
              <a:r>
                <a:rPr kumimoji="0" lang="en-US" sz="2400" b="1" i="0" u="none" strike="noStrike" kern="1200" cap="none" spc="0" normalizeH="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400" b="1" i="0" u="none" strike="noStrike" kern="1200" cap="none" spc="0" normalizeH="0" noProof="0" dirty="0" err="1">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cảm</a:t>
              </a:r>
              <a:r>
                <a:rPr kumimoji="0" lang="en-US" sz="2400" b="1" i="0" u="none" strike="noStrike" kern="1200" cap="none" spc="0" normalizeH="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400" b="1" i="0" u="none" strike="noStrike" kern="1200" cap="none" spc="0" normalizeH="0" noProof="0" dirty="0" err="1">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xúc</a:t>
              </a:r>
              <a:r>
                <a:rPr kumimoji="0" lang="en-US" sz="2400" b="1" i="0" u="none" strike="noStrike" kern="1200" cap="none" spc="0" normalizeH="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400" b="1" i="0" u="none" strike="noStrike" kern="1200" cap="none" spc="0" normalizeH="0" noProof="0" dirty="0" err="1">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của</a:t>
              </a:r>
              <a:r>
                <a:rPr kumimoji="0" lang="en-US" sz="2400" b="1" i="0" u="none" strike="noStrike" kern="1200" cap="none" spc="0" normalizeH="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400" b="1" i="0" u="none" strike="noStrike" kern="1200" cap="none" spc="0" normalizeH="0" noProof="0" dirty="0" err="1">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em</a:t>
              </a:r>
              <a:r>
                <a:rPr kumimoji="0" lang="en-US" sz="2400" b="1" i="0" u="none" strike="noStrike" kern="1200" cap="none" spc="0" normalizeH="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400" b="1" i="0" u="none" strike="noStrike" kern="1200" cap="none" spc="0" normalizeH="0" noProof="0" dirty="0" err="1">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đối</a:t>
              </a:r>
              <a:r>
                <a:rPr kumimoji="0" lang="en-US" sz="2400" b="1" i="0" u="none" strike="noStrike" kern="1200" cap="none" spc="0" normalizeH="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400" b="1" i="0" u="none" strike="noStrike" kern="1200" cap="none" spc="0" normalizeH="0" noProof="0" dirty="0" err="1">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với</a:t>
              </a:r>
              <a:r>
                <a:rPr kumimoji="0" lang="en-US" sz="2400" b="1" i="0" u="none" strike="noStrike" kern="1200" cap="none" spc="0" normalizeH="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400" b="1" i="0" u="none" strike="noStrike" kern="1200" cap="none" spc="0" normalizeH="0" noProof="0" dirty="0" err="1">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một</a:t>
              </a:r>
              <a:r>
                <a:rPr kumimoji="0" lang="en-US" sz="2400" b="1" i="0" u="none" strike="noStrike" kern="1200" cap="none" spc="0" normalizeH="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400" b="1" i="0" u="none" strike="noStrike" kern="1200" cap="none" spc="0" normalizeH="0" noProof="0" dirty="0" err="1">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người</a:t>
              </a:r>
              <a:r>
                <a:rPr kumimoji="0" lang="en-US" sz="2400" b="1" i="0" u="none" strike="noStrike" kern="1200" cap="none" spc="0" normalizeH="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400" b="1" i="0" u="none" strike="noStrike" kern="1200" cap="none" spc="0" normalizeH="0" noProof="0" dirty="0" err="1">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bạn</a:t>
              </a:r>
              <a:endParaRPr kumimoji="0" lang="en-US" sz="2400" b="1"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pic>
        <p:nvPicPr>
          <p:cNvPr id="23" name="Picture 22"/>
          <p:cNvPicPr>
            <a:picLocks noChangeAspect="1"/>
          </p:cNvPicPr>
          <p:nvPr/>
        </p:nvPicPr>
        <p:blipFill>
          <a:blip r:embed="rId3"/>
          <a:stretch>
            <a:fillRect/>
          </a:stretch>
        </p:blipFill>
        <p:spPr>
          <a:xfrm>
            <a:off x="9887801" y="5188710"/>
            <a:ext cx="1903347" cy="1645603"/>
          </a:xfrm>
          <a:prstGeom prst="rect">
            <a:avLst/>
          </a:prstGeom>
          <a:ln>
            <a:noFill/>
          </a:ln>
          <a:effectLst>
            <a:softEdge rad="112500"/>
          </a:effectLst>
        </p:spPr>
      </p:pic>
      <p:sp>
        <p:nvSpPr>
          <p:cNvPr id="25" name="TextBox 24">
            <a:extLst>
              <a:ext uri="{FF2B5EF4-FFF2-40B4-BE49-F238E27FC236}">
                <a16:creationId xmlns:a16="http://schemas.microsoft.com/office/drawing/2014/main" id="{B95A7AC5-11DB-4CDD-DEA3-A436DD10AEC6}"/>
              </a:ext>
            </a:extLst>
          </p:cNvPr>
          <p:cNvSpPr txBox="1"/>
          <p:nvPr/>
        </p:nvSpPr>
        <p:spPr>
          <a:xfrm>
            <a:off x="4038600" y="3627390"/>
            <a:ext cx="6097136" cy="830997"/>
          </a:xfrm>
          <a:prstGeom prst="rect">
            <a:avLst/>
          </a:prstGeom>
          <a:noFill/>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bg1"/>
                </a:solidFill>
                <a:effectLst/>
                <a:uLnTx/>
                <a:uFillTx/>
                <a:latin typeface="Nunito Black" panose="00000A00000000000000" pitchFamily="2" charset="0"/>
                <a:ea typeface="Tahoma" panose="020B0604030504040204" pitchFamily="34" charset="0"/>
                <a:cs typeface="Tahoma" panose="020B0604030504040204" pitchFamily="34" charset="0"/>
              </a:rPr>
              <a:t>b. Bạn</a:t>
            </a:r>
            <a:r>
              <a:rPr kumimoji="0" lang="en-US" sz="2400" b="0" i="0" u="none" strike="noStrike" kern="1200" cap="none" spc="0" normalizeH="0" noProof="0">
                <a:ln>
                  <a:noFill/>
                </a:ln>
                <a:solidFill>
                  <a:schemeClr val="bg1"/>
                </a:solidFill>
                <a:effectLst/>
                <a:uLnTx/>
                <a:uFillTx/>
                <a:latin typeface="Nunito Black" panose="00000A00000000000000" pitchFamily="2" charset="0"/>
                <a:ea typeface="Tahoma" panose="020B0604030504040204" pitchFamily="34" charset="0"/>
                <a:cs typeface="Tahoma" panose="020B0604030504040204" pitchFamily="34" charset="0"/>
              </a:rPr>
              <a:t> đó có điểm gì khiến </a:t>
            </a:r>
          </a:p>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noProof="0">
                <a:ln>
                  <a:noFill/>
                </a:ln>
                <a:solidFill>
                  <a:schemeClr val="bg1"/>
                </a:solidFill>
                <a:effectLst/>
                <a:uLnTx/>
                <a:uFillTx/>
                <a:latin typeface="Nunito Black" panose="00000A00000000000000" pitchFamily="2" charset="0"/>
                <a:ea typeface="Tahoma" panose="020B0604030504040204" pitchFamily="34" charset="0"/>
                <a:cs typeface="Tahoma" panose="020B0604030504040204" pitchFamily="34" charset="0"/>
              </a:rPr>
              <a:t>em yêu quý?</a:t>
            </a:r>
            <a:endParaRPr kumimoji="0" lang="en-US" sz="2400" b="0" i="0" u="none" strike="noStrike" kern="1200" cap="none" spc="0" normalizeH="0" baseline="0" noProof="0" dirty="0">
              <a:ln>
                <a:noFill/>
              </a:ln>
              <a:solidFill>
                <a:schemeClr val="bg1"/>
              </a:solidFill>
              <a:effectLst/>
              <a:uLnTx/>
              <a:uFillTx/>
              <a:latin typeface="Nunito Black" panose="00000A00000000000000" pitchFamily="2" charset="0"/>
              <a:ea typeface="Tahoma" panose="020B0604030504040204" pitchFamily="34" charset="0"/>
              <a:cs typeface="Tahoma" panose="020B0604030504040204" pitchFamily="34" charset="0"/>
            </a:endParaRPr>
          </a:p>
        </p:txBody>
      </p:sp>
      <p:pic>
        <p:nvPicPr>
          <p:cNvPr id="16" name="Picture 15" descr="A picture containing diagram&#10;&#10;Description automatically generated">
            <a:extLst>
              <a:ext uri="{FF2B5EF4-FFF2-40B4-BE49-F238E27FC236}">
                <a16:creationId xmlns:a16="http://schemas.microsoft.com/office/drawing/2014/main" id="{1EB2483B-01C4-9A86-5FF4-5D6A5C8BC8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36392" y="15240"/>
            <a:ext cx="1055608" cy="1055608"/>
          </a:xfrm>
          <a:prstGeom prst="rect">
            <a:avLst/>
          </a:prstGeom>
        </p:spPr>
      </p:pic>
      <p:pic>
        <p:nvPicPr>
          <p:cNvPr id="26" name="Picture 2">
            <a:extLst>
              <a:ext uri="{FF2B5EF4-FFF2-40B4-BE49-F238E27FC236}">
                <a16:creationId xmlns:a16="http://schemas.microsoft.com/office/drawing/2014/main" id="{54E93073-404F-504B-B4D3-DBE82B4425F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6667" y="5115872"/>
            <a:ext cx="1805066" cy="180506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2E49C8BA-6300-5337-E824-C3A65BF05B21}"/>
              </a:ext>
            </a:extLst>
          </p:cNvPr>
          <p:cNvSpPr/>
          <p:nvPr/>
        </p:nvSpPr>
        <p:spPr>
          <a:xfrm>
            <a:off x="11136392" y="0"/>
            <a:ext cx="1055608" cy="10556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50825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down)">
                                      <p:cBhvr>
                                        <p:cTn id="21" dur="500"/>
                                        <p:tgtEl>
                                          <p:spTgt spid="25"/>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down)">
                                      <p:cBhvr>
                                        <p:cTn id="29" dur="500"/>
                                        <p:tgtEl>
                                          <p:spTgt spid="20"/>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down)">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animBg="1"/>
      <p:bldP spid="20"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637"/>
        <p:cNvGrpSpPr/>
        <p:nvPr/>
      </p:nvGrpSpPr>
      <p:grpSpPr>
        <a:xfrm>
          <a:off x="0" y="0"/>
          <a:ext cx="0" cy="0"/>
          <a:chOff x="0" y="0"/>
          <a:chExt cx="0" cy="0"/>
        </a:xfrm>
      </p:grpSpPr>
      <p:sp>
        <p:nvSpPr>
          <p:cNvPr id="639" name="Google Shape;639;p21"/>
          <p:cNvSpPr/>
          <p:nvPr/>
        </p:nvSpPr>
        <p:spPr>
          <a:xfrm>
            <a:off x="5588573" y="2254515"/>
            <a:ext cx="173055" cy="173878"/>
          </a:xfrm>
          <a:custGeom>
            <a:avLst/>
            <a:gdLst/>
            <a:ahLst/>
            <a:cxnLst/>
            <a:rect l="l" t="t" r="r" b="b"/>
            <a:pathLst>
              <a:path w="2525" h="2537" extrusionOk="0">
                <a:moveTo>
                  <a:pt x="1263" y="0"/>
                </a:moveTo>
                <a:cubicBezTo>
                  <a:pt x="560" y="0"/>
                  <a:pt x="0" y="572"/>
                  <a:pt x="0" y="1274"/>
                </a:cubicBezTo>
                <a:cubicBezTo>
                  <a:pt x="0" y="1965"/>
                  <a:pt x="560" y="2536"/>
                  <a:pt x="1263" y="2536"/>
                </a:cubicBezTo>
                <a:cubicBezTo>
                  <a:pt x="1965" y="2536"/>
                  <a:pt x="2525" y="1965"/>
                  <a:pt x="2525" y="1274"/>
                </a:cubicBezTo>
                <a:cubicBezTo>
                  <a:pt x="2525" y="572"/>
                  <a:pt x="1965" y="0"/>
                  <a:pt x="1263" y="0"/>
                </a:cubicBezTo>
                <a:close/>
              </a:path>
            </a:pathLst>
          </a:custGeom>
          <a:solidFill>
            <a:schemeClr val="accent2"/>
          </a:solidFill>
          <a:ln>
            <a:noFill/>
          </a:ln>
        </p:spPr>
        <p:txBody>
          <a:bodyPr spcFirstLastPara="1" wrap="square" lIns="121598" tIns="121598" rIns="121598" bIns="121598" anchor="ctr" anchorCtr="0">
            <a:noAutofit/>
          </a:bodyPr>
          <a:lstStyle/>
          <a:p>
            <a:pPr defTabSz="914400">
              <a:buClr>
                <a:srgbClr val="000000"/>
              </a:buClr>
            </a:pPr>
            <a:endParaRPr sz="2479" kern="0">
              <a:solidFill>
                <a:srgbClr val="000000"/>
              </a:solidFill>
              <a:latin typeface="Arial"/>
              <a:cs typeface="Arial"/>
              <a:sym typeface="Arial"/>
            </a:endParaRPr>
          </a:p>
        </p:txBody>
      </p:sp>
      <p:sp>
        <p:nvSpPr>
          <p:cNvPr id="640" name="Google Shape;640;p21"/>
          <p:cNvSpPr/>
          <p:nvPr/>
        </p:nvSpPr>
        <p:spPr>
          <a:xfrm>
            <a:off x="5588573" y="5453090"/>
            <a:ext cx="173055" cy="173055"/>
          </a:xfrm>
          <a:custGeom>
            <a:avLst/>
            <a:gdLst/>
            <a:ahLst/>
            <a:cxnLst/>
            <a:rect l="l" t="t" r="r" b="b"/>
            <a:pathLst>
              <a:path w="2525" h="2525" extrusionOk="0">
                <a:moveTo>
                  <a:pt x="1263" y="1"/>
                </a:moveTo>
                <a:cubicBezTo>
                  <a:pt x="560" y="1"/>
                  <a:pt x="0" y="560"/>
                  <a:pt x="0" y="1263"/>
                </a:cubicBezTo>
                <a:cubicBezTo>
                  <a:pt x="0" y="1965"/>
                  <a:pt x="560" y="2525"/>
                  <a:pt x="1263" y="2525"/>
                </a:cubicBezTo>
                <a:cubicBezTo>
                  <a:pt x="1965" y="2525"/>
                  <a:pt x="2525" y="1965"/>
                  <a:pt x="2525" y="1263"/>
                </a:cubicBezTo>
                <a:cubicBezTo>
                  <a:pt x="2525" y="560"/>
                  <a:pt x="1965" y="1"/>
                  <a:pt x="1263" y="1"/>
                </a:cubicBezTo>
                <a:close/>
              </a:path>
            </a:pathLst>
          </a:custGeom>
          <a:solidFill>
            <a:schemeClr val="accent4"/>
          </a:solidFill>
          <a:ln>
            <a:noFill/>
          </a:ln>
        </p:spPr>
        <p:txBody>
          <a:bodyPr spcFirstLastPara="1" wrap="square" lIns="121598" tIns="121598" rIns="121598" bIns="121598" anchor="ctr" anchorCtr="0">
            <a:noAutofit/>
          </a:bodyPr>
          <a:lstStyle/>
          <a:p>
            <a:pPr defTabSz="914400">
              <a:buClr>
                <a:srgbClr val="000000"/>
              </a:buClr>
            </a:pPr>
            <a:endParaRPr sz="2479" kern="0">
              <a:solidFill>
                <a:srgbClr val="000000"/>
              </a:solidFill>
              <a:latin typeface="Arial"/>
              <a:cs typeface="Arial"/>
              <a:sym typeface="Arial"/>
            </a:endParaRPr>
          </a:p>
        </p:txBody>
      </p:sp>
      <p:sp>
        <p:nvSpPr>
          <p:cNvPr id="641" name="Google Shape;641;p21"/>
          <p:cNvSpPr/>
          <p:nvPr/>
        </p:nvSpPr>
        <p:spPr>
          <a:xfrm>
            <a:off x="16329689" y="1909331"/>
            <a:ext cx="1318783" cy="1318715"/>
          </a:xfrm>
          <a:custGeom>
            <a:avLst/>
            <a:gdLst/>
            <a:ahLst/>
            <a:cxnLst/>
            <a:rect l="l" t="t" r="r" b="b"/>
            <a:pathLst>
              <a:path w="19242" h="19241" extrusionOk="0">
                <a:moveTo>
                  <a:pt x="9621" y="0"/>
                </a:moveTo>
                <a:cubicBezTo>
                  <a:pt x="4311" y="0"/>
                  <a:pt x="1" y="4310"/>
                  <a:pt x="1" y="9621"/>
                </a:cubicBezTo>
                <a:cubicBezTo>
                  <a:pt x="1" y="14943"/>
                  <a:pt x="4311" y="19241"/>
                  <a:pt x="9621" y="19241"/>
                </a:cubicBezTo>
                <a:cubicBezTo>
                  <a:pt x="14931" y="19241"/>
                  <a:pt x="19241" y="14943"/>
                  <a:pt x="19241" y="9621"/>
                </a:cubicBezTo>
                <a:cubicBezTo>
                  <a:pt x="19241" y="4310"/>
                  <a:pt x="14931" y="0"/>
                  <a:pt x="9621" y="0"/>
                </a:cubicBezTo>
                <a:close/>
              </a:path>
            </a:pathLst>
          </a:custGeom>
          <a:solidFill>
            <a:schemeClr val="accent2"/>
          </a:solidFill>
          <a:ln>
            <a:noFill/>
          </a:ln>
        </p:spPr>
        <p:txBody>
          <a:bodyPr spcFirstLastPara="1" wrap="square" lIns="121598" tIns="121598" rIns="121598" bIns="121598" anchor="ctr" anchorCtr="0">
            <a:noAutofit/>
          </a:bodyPr>
          <a:lstStyle/>
          <a:p>
            <a:pPr defTabSz="914400">
              <a:buClr>
                <a:srgbClr val="000000"/>
              </a:buClr>
            </a:pPr>
            <a:endParaRPr sz="2479" kern="0">
              <a:solidFill>
                <a:srgbClr val="000000"/>
              </a:solidFill>
              <a:latin typeface="Arial"/>
              <a:cs typeface="Arial"/>
              <a:sym typeface="Arial"/>
            </a:endParaRPr>
          </a:p>
        </p:txBody>
      </p:sp>
      <p:sp>
        <p:nvSpPr>
          <p:cNvPr id="642" name="Google Shape;642;p21"/>
          <p:cNvSpPr/>
          <p:nvPr/>
        </p:nvSpPr>
        <p:spPr>
          <a:xfrm>
            <a:off x="16988976" y="1909330"/>
            <a:ext cx="359132" cy="659391"/>
          </a:xfrm>
          <a:custGeom>
            <a:avLst/>
            <a:gdLst/>
            <a:ahLst/>
            <a:cxnLst/>
            <a:rect l="l" t="t" r="r" b="b"/>
            <a:pathLst>
              <a:path w="5240" h="9621" extrusionOk="0">
                <a:moveTo>
                  <a:pt x="1" y="0"/>
                </a:moveTo>
                <a:lnTo>
                  <a:pt x="1" y="9621"/>
                </a:lnTo>
                <a:lnTo>
                  <a:pt x="5240" y="1548"/>
                </a:lnTo>
                <a:cubicBezTo>
                  <a:pt x="3728" y="572"/>
                  <a:pt x="1930" y="0"/>
                  <a:pt x="1" y="0"/>
                </a:cubicBezTo>
                <a:close/>
              </a:path>
            </a:pathLst>
          </a:custGeom>
          <a:solidFill>
            <a:srgbClr val="FFFFFF">
              <a:alpha val="31370"/>
            </a:srgbClr>
          </a:solidFill>
          <a:ln>
            <a:noFill/>
          </a:ln>
        </p:spPr>
        <p:txBody>
          <a:bodyPr spcFirstLastPara="1" wrap="square" lIns="121598" tIns="121598" rIns="121598" bIns="121598" anchor="ctr" anchorCtr="0">
            <a:noAutofit/>
          </a:bodyPr>
          <a:lstStyle/>
          <a:p>
            <a:pPr defTabSz="914400">
              <a:buClr>
                <a:srgbClr val="000000"/>
              </a:buClr>
            </a:pPr>
            <a:endParaRPr sz="2479" kern="0">
              <a:solidFill>
                <a:srgbClr val="000000"/>
              </a:solidFill>
              <a:latin typeface="Arial"/>
              <a:cs typeface="Arial"/>
              <a:sym typeface="Arial"/>
            </a:endParaRPr>
          </a:p>
        </p:txBody>
      </p:sp>
      <p:sp>
        <p:nvSpPr>
          <p:cNvPr id="643" name="Google Shape;643;p21"/>
          <p:cNvSpPr/>
          <p:nvPr/>
        </p:nvSpPr>
        <p:spPr>
          <a:xfrm>
            <a:off x="7245015" y="1909314"/>
            <a:ext cx="4353012" cy="980966"/>
          </a:xfrm>
          <a:custGeom>
            <a:avLst/>
            <a:gdLst/>
            <a:ahLst/>
            <a:cxnLst/>
            <a:rect l="l" t="t" r="r" b="b"/>
            <a:pathLst>
              <a:path w="45078" h="14313" extrusionOk="0">
                <a:moveTo>
                  <a:pt x="0" y="1"/>
                </a:moveTo>
                <a:lnTo>
                  <a:pt x="0" y="656"/>
                </a:lnTo>
                <a:lnTo>
                  <a:pt x="42029" y="656"/>
                </a:lnTo>
                <a:cubicBezTo>
                  <a:pt x="43339" y="656"/>
                  <a:pt x="44422" y="1680"/>
                  <a:pt x="44422" y="2930"/>
                </a:cubicBezTo>
                <a:lnTo>
                  <a:pt x="44422" y="11383"/>
                </a:lnTo>
                <a:cubicBezTo>
                  <a:pt x="44422" y="12645"/>
                  <a:pt x="43339" y="13669"/>
                  <a:pt x="42029" y="13669"/>
                </a:cubicBezTo>
                <a:lnTo>
                  <a:pt x="0" y="13669"/>
                </a:lnTo>
                <a:lnTo>
                  <a:pt x="0" y="14312"/>
                </a:lnTo>
                <a:lnTo>
                  <a:pt x="42029" y="14312"/>
                </a:lnTo>
                <a:cubicBezTo>
                  <a:pt x="43708" y="14312"/>
                  <a:pt x="45077" y="13002"/>
                  <a:pt x="45077" y="11383"/>
                </a:cubicBezTo>
                <a:lnTo>
                  <a:pt x="45077" y="2942"/>
                </a:lnTo>
                <a:cubicBezTo>
                  <a:pt x="45077" y="1322"/>
                  <a:pt x="43708" y="1"/>
                  <a:pt x="42029" y="1"/>
                </a:cubicBezTo>
                <a:close/>
              </a:path>
            </a:pathLst>
          </a:custGeom>
          <a:solidFill>
            <a:schemeClr val="accent2"/>
          </a:solidFill>
          <a:ln>
            <a:noFill/>
          </a:ln>
        </p:spPr>
        <p:txBody>
          <a:bodyPr spcFirstLastPara="1" wrap="square" lIns="121598" tIns="121598" rIns="121598" bIns="121598" anchor="ctr" anchorCtr="0">
            <a:noAutofit/>
          </a:bodyPr>
          <a:lstStyle/>
          <a:p>
            <a:pPr defTabSz="914400">
              <a:buClr>
                <a:srgbClr val="000000"/>
              </a:buClr>
            </a:pPr>
            <a:endParaRPr sz="2479" kern="0">
              <a:solidFill>
                <a:srgbClr val="000000"/>
              </a:solidFill>
              <a:latin typeface="Arial"/>
              <a:cs typeface="Arial"/>
              <a:sym typeface="Arial"/>
            </a:endParaRPr>
          </a:p>
        </p:txBody>
      </p:sp>
      <p:sp>
        <p:nvSpPr>
          <p:cNvPr id="644" name="Google Shape;644;p21"/>
          <p:cNvSpPr/>
          <p:nvPr/>
        </p:nvSpPr>
        <p:spPr>
          <a:xfrm>
            <a:off x="7245016" y="3449868"/>
            <a:ext cx="4356717" cy="981788"/>
          </a:xfrm>
          <a:custGeom>
            <a:avLst/>
            <a:gdLst/>
            <a:ahLst/>
            <a:cxnLst/>
            <a:rect l="l" t="t" r="r" b="b"/>
            <a:pathLst>
              <a:path w="45078" h="14325" extrusionOk="0">
                <a:moveTo>
                  <a:pt x="0" y="1"/>
                </a:moveTo>
                <a:lnTo>
                  <a:pt x="0" y="656"/>
                </a:lnTo>
                <a:lnTo>
                  <a:pt x="42029" y="656"/>
                </a:lnTo>
                <a:cubicBezTo>
                  <a:pt x="43339" y="656"/>
                  <a:pt x="44422" y="1680"/>
                  <a:pt x="44422" y="2942"/>
                </a:cubicBezTo>
                <a:lnTo>
                  <a:pt x="44422" y="11383"/>
                </a:lnTo>
                <a:cubicBezTo>
                  <a:pt x="44422" y="12645"/>
                  <a:pt x="43339" y="13669"/>
                  <a:pt x="42029" y="13669"/>
                </a:cubicBezTo>
                <a:lnTo>
                  <a:pt x="0" y="13669"/>
                </a:lnTo>
                <a:lnTo>
                  <a:pt x="0" y="14324"/>
                </a:lnTo>
                <a:lnTo>
                  <a:pt x="42029" y="14324"/>
                </a:lnTo>
                <a:cubicBezTo>
                  <a:pt x="43708" y="14324"/>
                  <a:pt x="45077" y="13002"/>
                  <a:pt x="45077" y="11383"/>
                </a:cubicBezTo>
                <a:lnTo>
                  <a:pt x="45077" y="2942"/>
                </a:lnTo>
                <a:cubicBezTo>
                  <a:pt x="45077" y="1322"/>
                  <a:pt x="43708" y="1"/>
                  <a:pt x="42029" y="1"/>
                </a:cubicBezTo>
                <a:close/>
              </a:path>
            </a:pathLst>
          </a:custGeom>
          <a:solidFill>
            <a:schemeClr val="accent1"/>
          </a:solidFill>
          <a:ln>
            <a:noFill/>
          </a:ln>
        </p:spPr>
        <p:txBody>
          <a:bodyPr spcFirstLastPara="1" wrap="square" lIns="121598" tIns="121598" rIns="121598" bIns="121598" anchor="ctr" anchorCtr="0">
            <a:noAutofit/>
          </a:bodyPr>
          <a:lstStyle/>
          <a:p>
            <a:pPr defTabSz="914400">
              <a:buClr>
                <a:srgbClr val="000000"/>
              </a:buClr>
            </a:pPr>
            <a:endParaRPr sz="2479" kern="0">
              <a:solidFill>
                <a:srgbClr val="000000"/>
              </a:solidFill>
              <a:latin typeface="Arial"/>
              <a:cs typeface="Arial"/>
              <a:sym typeface="Arial"/>
            </a:endParaRPr>
          </a:p>
        </p:txBody>
      </p:sp>
      <p:sp>
        <p:nvSpPr>
          <p:cNvPr id="645" name="Google Shape;645;p21"/>
          <p:cNvSpPr/>
          <p:nvPr/>
        </p:nvSpPr>
        <p:spPr>
          <a:xfrm>
            <a:off x="7227882" y="4995357"/>
            <a:ext cx="4372762" cy="971097"/>
          </a:xfrm>
          <a:custGeom>
            <a:avLst/>
            <a:gdLst/>
            <a:ahLst/>
            <a:cxnLst/>
            <a:rect l="l" t="t" r="r" b="b"/>
            <a:pathLst>
              <a:path w="45244" h="14169" extrusionOk="0">
                <a:moveTo>
                  <a:pt x="250" y="0"/>
                </a:moveTo>
                <a:cubicBezTo>
                  <a:pt x="119" y="0"/>
                  <a:pt x="0" y="119"/>
                  <a:pt x="0" y="250"/>
                </a:cubicBezTo>
                <a:cubicBezTo>
                  <a:pt x="0" y="393"/>
                  <a:pt x="119" y="512"/>
                  <a:pt x="250" y="512"/>
                </a:cubicBezTo>
                <a:lnTo>
                  <a:pt x="42279" y="512"/>
                </a:lnTo>
                <a:cubicBezTo>
                  <a:pt x="43637" y="512"/>
                  <a:pt x="44744" y="1560"/>
                  <a:pt x="44744" y="2858"/>
                </a:cubicBezTo>
                <a:lnTo>
                  <a:pt x="44744" y="11311"/>
                </a:lnTo>
                <a:cubicBezTo>
                  <a:pt x="44744" y="12609"/>
                  <a:pt x="43637" y="13669"/>
                  <a:pt x="42279" y="13669"/>
                </a:cubicBezTo>
                <a:lnTo>
                  <a:pt x="250" y="13669"/>
                </a:lnTo>
                <a:cubicBezTo>
                  <a:pt x="119" y="13669"/>
                  <a:pt x="0" y="13788"/>
                  <a:pt x="0" y="13919"/>
                </a:cubicBezTo>
                <a:cubicBezTo>
                  <a:pt x="0" y="14061"/>
                  <a:pt x="119" y="14169"/>
                  <a:pt x="250" y="14169"/>
                </a:cubicBezTo>
                <a:lnTo>
                  <a:pt x="42279" y="14169"/>
                </a:lnTo>
                <a:cubicBezTo>
                  <a:pt x="43910" y="14169"/>
                  <a:pt x="45244" y="12895"/>
                  <a:pt x="45244" y="11311"/>
                </a:cubicBezTo>
                <a:lnTo>
                  <a:pt x="45244" y="2858"/>
                </a:lnTo>
                <a:cubicBezTo>
                  <a:pt x="45244" y="1286"/>
                  <a:pt x="43910" y="0"/>
                  <a:pt x="42279" y="0"/>
                </a:cubicBezTo>
                <a:close/>
              </a:path>
            </a:pathLst>
          </a:custGeom>
          <a:solidFill>
            <a:srgbClr val="FE2178"/>
          </a:solidFill>
          <a:ln>
            <a:noFill/>
          </a:ln>
        </p:spPr>
        <p:txBody>
          <a:bodyPr spcFirstLastPara="1" wrap="square" lIns="121598" tIns="121598" rIns="121598" bIns="121598" anchor="ctr" anchorCtr="0">
            <a:noAutofit/>
          </a:bodyPr>
          <a:lstStyle/>
          <a:p>
            <a:pPr defTabSz="914400">
              <a:buClr>
                <a:srgbClr val="000000"/>
              </a:buClr>
            </a:pPr>
            <a:endParaRPr sz="2479" kern="0">
              <a:solidFill>
                <a:srgbClr val="000000"/>
              </a:solidFill>
              <a:latin typeface="Arial"/>
              <a:cs typeface="Arial"/>
              <a:sym typeface="Arial"/>
            </a:endParaRPr>
          </a:p>
        </p:txBody>
      </p:sp>
      <p:sp>
        <p:nvSpPr>
          <p:cNvPr id="646" name="Google Shape;646;p21"/>
          <p:cNvSpPr/>
          <p:nvPr/>
        </p:nvSpPr>
        <p:spPr>
          <a:xfrm>
            <a:off x="5588573" y="3838313"/>
            <a:ext cx="173055" cy="173878"/>
          </a:xfrm>
          <a:custGeom>
            <a:avLst/>
            <a:gdLst/>
            <a:ahLst/>
            <a:cxnLst/>
            <a:rect l="l" t="t" r="r" b="b"/>
            <a:pathLst>
              <a:path w="2525" h="2537" extrusionOk="0">
                <a:moveTo>
                  <a:pt x="1263" y="0"/>
                </a:moveTo>
                <a:cubicBezTo>
                  <a:pt x="560" y="0"/>
                  <a:pt x="0" y="572"/>
                  <a:pt x="0" y="1274"/>
                </a:cubicBezTo>
                <a:cubicBezTo>
                  <a:pt x="0" y="1965"/>
                  <a:pt x="560" y="2536"/>
                  <a:pt x="1263" y="2536"/>
                </a:cubicBezTo>
                <a:cubicBezTo>
                  <a:pt x="1965" y="2536"/>
                  <a:pt x="2525" y="1965"/>
                  <a:pt x="2525" y="1274"/>
                </a:cubicBezTo>
                <a:cubicBezTo>
                  <a:pt x="2525" y="572"/>
                  <a:pt x="1965" y="0"/>
                  <a:pt x="1263" y="0"/>
                </a:cubicBezTo>
                <a:close/>
              </a:path>
            </a:pathLst>
          </a:custGeom>
          <a:solidFill>
            <a:schemeClr val="accent1"/>
          </a:solidFill>
          <a:ln>
            <a:noFill/>
          </a:ln>
        </p:spPr>
        <p:txBody>
          <a:bodyPr spcFirstLastPara="1" wrap="square" lIns="121598" tIns="121598" rIns="121598" bIns="121598" anchor="ctr" anchorCtr="0">
            <a:noAutofit/>
          </a:bodyPr>
          <a:lstStyle/>
          <a:p>
            <a:pPr defTabSz="914400">
              <a:buClr>
                <a:srgbClr val="000000"/>
              </a:buClr>
            </a:pPr>
            <a:endParaRPr sz="2479" kern="0">
              <a:solidFill>
                <a:srgbClr val="000000"/>
              </a:solidFill>
              <a:latin typeface="Arial"/>
              <a:cs typeface="Arial"/>
              <a:sym typeface="Arial"/>
            </a:endParaRPr>
          </a:p>
        </p:txBody>
      </p:sp>
      <p:sp>
        <p:nvSpPr>
          <p:cNvPr id="647" name="Google Shape;647;p21"/>
          <p:cNvSpPr txBox="1">
            <a:spLocks noGrp="1"/>
          </p:cNvSpPr>
          <p:nvPr>
            <p:ph type="subTitle" idx="4294967295"/>
          </p:nvPr>
        </p:nvSpPr>
        <p:spPr>
          <a:xfrm>
            <a:off x="7460580" y="2136050"/>
            <a:ext cx="3909687" cy="527492"/>
          </a:xfrm>
          <a:prstGeom prst="rect">
            <a:avLst/>
          </a:prstGeom>
        </p:spPr>
        <p:txBody>
          <a:bodyPr spcFirstLastPara="1" wrap="square" lIns="0" tIns="0" rIns="0" bIns="0" anchor="t" anchorCtr="0">
            <a:noAutofit/>
          </a:bodyPr>
          <a:lstStyle/>
          <a:p>
            <a:pPr marL="0" indent="0" algn="just">
              <a:spcAft>
                <a:spcPts val="2128"/>
              </a:spcAft>
              <a:buNone/>
            </a:pPr>
            <a:r>
              <a:rPr lang="en-US" sz="2000">
                <a:latin typeface="+mj-lt"/>
              </a:rPr>
              <a:t>Em muốn nói về tình cảm, cảm xúc của em đối với bạn nào?</a:t>
            </a:r>
            <a:endParaRPr sz="2000">
              <a:latin typeface="+mj-lt"/>
            </a:endParaRPr>
          </a:p>
        </p:txBody>
      </p:sp>
      <p:sp>
        <p:nvSpPr>
          <p:cNvPr id="648" name="Google Shape;648;p21"/>
          <p:cNvSpPr txBox="1">
            <a:spLocks noGrp="1"/>
          </p:cNvSpPr>
          <p:nvPr>
            <p:ph type="subTitle" idx="4294967295"/>
          </p:nvPr>
        </p:nvSpPr>
        <p:spPr>
          <a:xfrm>
            <a:off x="7534450" y="3677016"/>
            <a:ext cx="3835817" cy="527492"/>
          </a:xfrm>
          <a:prstGeom prst="rect">
            <a:avLst/>
          </a:prstGeom>
        </p:spPr>
        <p:txBody>
          <a:bodyPr spcFirstLastPara="1" wrap="square" lIns="0" tIns="0" rIns="0" bIns="0" anchor="t" anchorCtr="0">
            <a:noAutofit/>
          </a:bodyPr>
          <a:lstStyle/>
          <a:p>
            <a:pPr marL="0" indent="0" algn="just">
              <a:spcAft>
                <a:spcPts val="2128"/>
              </a:spcAft>
              <a:buNone/>
            </a:pPr>
            <a:r>
              <a:rPr lang="en" sz="2000">
                <a:latin typeface="+mj-lt"/>
              </a:rPr>
              <a:t>Bạn đó có điểm gì khiến em yêu quý?</a:t>
            </a:r>
            <a:endParaRPr sz="2000">
              <a:latin typeface="+mj-lt"/>
            </a:endParaRPr>
          </a:p>
        </p:txBody>
      </p:sp>
      <p:sp>
        <p:nvSpPr>
          <p:cNvPr id="653" name="Google Shape;653;p21"/>
          <p:cNvSpPr txBox="1">
            <a:spLocks noGrp="1"/>
          </p:cNvSpPr>
          <p:nvPr>
            <p:ph type="subTitle" idx="4294967295"/>
          </p:nvPr>
        </p:nvSpPr>
        <p:spPr>
          <a:xfrm flipH="1">
            <a:off x="16594259" y="2339455"/>
            <a:ext cx="789642" cy="458463"/>
          </a:xfrm>
          <a:prstGeom prst="rect">
            <a:avLst/>
          </a:prstGeom>
        </p:spPr>
        <p:txBody>
          <a:bodyPr spcFirstLastPara="1" wrap="square" lIns="0" tIns="0" rIns="0" bIns="0" anchor="t" anchorCtr="0">
            <a:noAutofit/>
          </a:bodyPr>
          <a:lstStyle/>
          <a:p>
            <a:pPr marL="0" indent="0" algn="ctr">
              <a:spcAft>
                <a:spcPts val="2128"/>
              </a:spcAft>
              <a:buNone/>
            </a:pPr>
            <a:r>
              <a:rPr lang="en" sz="3325">
                <a:latin typeface="Fira Sans Extra Condensed Medium"/>
                <a:ea typeface="Fira Sans Extra Condensed Medium"/>
                <a:cs typeface="Fira Sans Extra Condensed Medium"/>
                <a:sym typeface="Fira Sans Extra Condensed Medium"/>
              </a:rPr>
              <a:t>90%</a:t>
            </a:r>
            <a:endParaRPr sz="3325">
              <a:latin typeface="Fira Sans Extra Condensed Medium"/>
              <a:ea typeface="Fira Sans Extra Condensed Medium"/>
              <a:cs typeface="Fira Sans Extra Condensed Medium"/>
              <a:sym typeface="Fira Sans Extra Condensed Medium"/>
            </a:endParaRPr>
          </a:p>
        </p:txBody>
      </p:sp>
      <p:sp>
        <p:nvSpPr>
          <p:cNvPr id="658" name="Google Shape;658;p21"/>
          <p:cNvSpPr/>
          <p:nvPr/>
        </p:nvSpPr>
        <p:spPr>
          <a:xfrm>
            <a:off x="4418438" y="2324693"/>
            <a:ext cx="1260047" cy="458648"/>
          </a:xfrm>
          <a:custGeom>
            <a:avLst/>
            <a:gdLst/>
            <a:ahLst/>
            <a:cxnLst/>
            <a:rect l="l" t="t" r="r" b="b"/>
            <a:pathLst>
              <a:path w="18385" h="6692" extrusionOk="0">
                <a:moveTo>
                  <a:pt x="8145" y="0"/>
                </a:moveTo>
                <a:cubicBezTo>
                  <a:pt x="7002" y="0"/>
                  <a:pt x="5918" y="441"/>
                  <a:pt x="5109" y="1250"/>
                </a:cubicBezTo>
                <a:lnTo>
                  <a:pt x="96" y="6275"/>
                </a:lnTo>
                <a:cubicBezTo>
                  <a:pt x="1" y="6370"/>
                  <a:pt x="1" y="6525"/>
                  <a:pt x="96" y="6620"/>
                </a:cubicBezTo>
                <a:cubicBezTo>
                  <a:pt x="144" y="6668"/>
                  <a:pt x="203" y="6691"/>
                  <a:pt x="263" y="6691"/>
                </a:cubicBezTo>
                <a:cubicBezTo>
                  <a:pt x="322" y="6691"/>
                  <a:pt x="394" y="6668"/>
                  <a:pt x="441" y="6620"/>
                </a:cubicBezTo>
                <a:lnTo>
                  <a:pt x="5454" y="1596"/>
                </a:lnTo>
                <a:cubicBezTo>
                  <a:pt x="6168" y="881"/>
                  <a:pt x="7133" y="488"/>
                  <a:pt x="8145" y="488"/>
                </a:cubicBezTo>
                <a:lnTo>
                  <a:pt x="18146" y="488"/>
                </a:lnTo>
                <a:cubicBezTo>
                  <a:pt x="18277" y="488"/>
                  <a:pt x="18384" y="381"/>
                  <a:pt x="18384" y="250"/>
                </a:cubicBezTo>
                <a:cubicBezTo>
                  <a:pt x="18384" y="107"/>
                  <a:pt x="18277" y="0"/>
                  <a:pt x="18146" y="0"/>
                </a:cubicBezTo>
                <a:close/>
              </a:path>
            </a:pathLst>
          </a:custGeom>
          <a:solidFill>
            <a:schemeClr val="accent2"/>
          </a:solidFill>
          <a:ln>
            <a:noFill/>
          </a:ln>
        </p:spPr>
        <p:txBody>
          <a:bodyPr spcFirstLastPara="1" wrap="square" lIns="121598" tIns="121598" rIns="121598" bIns="121598" anchor="ctr" anchorCtr="0">
            <a:noAutofit/>
          </a:bodyPr>
          <a:lstStyle/>
          <a:p>
            <a:pPr defTabSz="914400">
              <a:buClr>
                <a:srgbClr val="000000"/>
              </a:buClr>
            </a:pPr>
            <a:endParaRPr sz="2479" kern="0">
              <a:solidFill>
                <a:srgbClr val="000000"/>
              </a:solidFill>
              <a:latin typeface="Arial"/>
              <a:cs typeface="Arial"/>
              <a:sym typeface="Arial"/>
            </a:endParaRPr>
          </a:p>
        </p:txBody>
      </p:sp>
      <p:sp>
        <p:nvSpPr>
          <p:cNvPr id="659" name="Google Shape;659;p21"/>
          <p:cNvSpPr/>
          <p:nvPr/>
        </p:nvSpPr>
        <p:spPr>
          <a:xfrm>
            <a:off x="4418438" y="5098155"/>
            <a:ext cx="1260047" cy="458648"/>
          </a:xfrm>
          <a:custGeom>
            <a:avLst/>
            <a:gdLst/>
            <a:ahLst/>
            <a:cxnLst/>
            <a:rect l="l" t="t" r="r" b="b"/>
            <a:pathLst>
              <a:path w="18385" h="6692" extrusionOk="0">
                <a:moveTo>
                  <a:pt x="269" y="0"/>
                </a:moveTo>
                <a:cubicBezTo>
                  <a:pt x="206" y="0"/>
                  <a:pt x="144" y="24"/>
                  <a:pt x="96" y="72"/>
                </a:cubicBezTo>
                <a:cubicBezTo>
                  <a:pt x="1" y="167"/>
                  <a:pt x="1" y="322"/>
                  <a:pt x="96" y="417"/>
                </a:cubicBezTo>
                <a:lnTo>
                  <a:pt x="5109" y="5430"/>
                </a:lnTo>
                <a:cubicBezTo>
                  <a:pt x="5918" y="6239"/>
                  <a:pt x="7002" y="6692"/>
                  <a:pt x="8145" y="6692"/>
                </a:cubicBezTo>
                <a:lnTo>
                  <a:pt x="18146" y="6692"/>
                </a:lnTo>
                <a:cubicBezTo>
                  <a:pt x="18277" y="6692"/>
                  <a:pt x="18384" y="6573"/>
                  <a:pt x="18384" y="6442"/>
                </a:cubicBezTo>
                <a:cubicBezTo>
                  <a:pt x="18384" y="6311"/>
                  <a:pt x="18277" y="6204"/>
                  <a:pt x="18146" y="6204"/>
                </a:cubicBezTo>
                <a:lnTo>
                  <a:pt x="8145" y="6204"/>
                </a:lnTo>
                <a:cubicBezTo>
                  <a:pt x="7133" y="6204"/>
                  <a:pt x="6168" y="5811"/>
                  <a:pt x="5454" y="5084"/>
                </a:cubicBezTo>
                <a:lnTo>
                  <a:pt x="441" y="72"/>
                </a:lnTo>
                <a:cubicBezTo>
                  <a:pt x="394" y="24"/>
                  <a:pt x="331" y="0"/>
                  <a:pt x="269" y="0"/>
                </a:cubicBezTo>
                <a:close/>
              </a:path>
            </a:pathLst>
          </a:custGeom>
          <a:solidFill>
            <a:schemeClr val="bg2">
              <a:lumMod val="75000"/>
            </a:schemeClr>
          </a:solidFill>
          <a:ln>
            <a:noFill/>
          </a:ln>
        </p:spPr>
        <p:txBody>
          <a:bodyPr spcFirstLastPara="1" wrap="square" lIns="121598" tIns="121598" rIns="121598" bIns="121598" anchor="ctr" anchorCtr="0">
            <a:noAutofit/>
          </a:bodyPr>
          <a:lstStyle/>
          <a:p>
            <a:pPr defTabSz="914400">
              <a:buClr>
                <a:srgbClr val="000000"/>
              </a:buClr>
            </a:pPr>
            <a:endParaRPr sz="2479" kern="0">
              <a:solidFill>
                <a:srgbClr val="000000"/>
              </a:solidFill>
              <a:latin typeface="Arial"/>
              <a:cs typeface="Arial"/>
              <a:sym typeface="Arial"/>
            </a:endParaRPr>
          </a:p>
        </p:txBody>
      </p:sp>
      <p:sp>
        <p:nvSpPr>
          <p:cNvPr id="660" name="Google Shape;660;p21"/>
          <p:cNvSpPr/>
          <p:nvPr/>
        </p:nvSpPr>
        <p:spPr>
          <a:xfrm>
            <a:off x="4658372" y="3908490"/>
            <a:ext cx="1020101" cy="33514"/>
          </a:xfrm>
          <a:custGeom>
            <a:avLst/>
            <a:gdLst/>
            <a:ahLst/>
            <a:cxnLst/>
            <a:rect l="l" t="t" r="r" b="b"/>
            <a:pathLst>
              <a:path w="14884" h="489" extrusionOk="0">
                <a:moveTo>
                  <a:pt x="238" y="0"/>
                </a:moveTo>
                <a:cubicBezTo>
                  <a:pt x="108" y="0"/>
                  <a:pt x="0" y="107"/>
                  <a:pt x="0" y="250"/>
                </a:cubicBezTo>
                <a:cubicBezTo>
                  <a:pt x="0" y="381"/>
                  <a:pt x="108" y="488"/>
                  <a:pt x="238" y="488"/>
                </a:cubicBezTo>
                <a:lnTo>
                  <a:pt x="14645" y="488"/>
                </a:lnTo>
                <a:cubicBezTo>
                  <a:pt x="14776" y="488"/>
                  <a:pt x="14883" y="381"/>
                  <a:pt x="14883" y="250"/>
                </a:cubicBezTo>
                <a:cubicBezTo>
                  <a:pt x="14883" y="107"/>
                  <a:pt x="14776" y="0"/>
                  <a:pt x="14645" y="0"/>
                </a:cubicBezTo>
                <a:close/>
              </a:path>
            </a:pathLst>
          </a:custGeom>
          <a:solidFill>
            <a:schemeClr val="accent1"/>
          </a:solidFill>
          <a:ln>
            <a:noFill/>
          </a:ln>
        </p:spPr>
        <p:txBody>
          <a:bodyPr spcFirstLastPara="1" wrap="square" lIns="121598" tIns="121598" rIns="121598" bIns="121598" anchor="ctr" anchorCtr="0">
            <a:noAutofit/>
          </a:bodyPr>
          <a:lstStyle/>
          <a:p>
            <a:pPr defTabSz="914400">
              <a:buClr>
                <a:srgbClr val="000000"/>
              </a:buClr>
            </a:pPr>
            <a:endParaRPr sz="2479" kern="0">
              <a:solidFill>
                <a:srgbClr val="000000"/>
              </a:solidFill>
              <a:latin typeface="Arial"/>
              <a:cs typeface="Arial"/>
              <a:sym typeface="Arial"/>
            </a:endParaRPr>
          </a:p>
        </p:txBody>
      </p:sp>
      <p:grpSp>
        <p:nvGrpSpPr>
          <p:cNvPr id="11" name="Group 10">
            <a:extLst>
              <a:ext uri="{FF2B5EF4-FFF2-40B4-BE49-F238E27FC236}">
                <a16:creationId xmlns:a16="http://schemas.microsoft.com/office/drawing/2014/main" id="{EFA10BA8-25FC-9590-CEE0-BEE8B1BAC6A9}"/>
              </a:ext>
            </a:extLst>
          </p:cNvPr>
          <p:cNvGrpSpPr/>
          <p:nvPr/>
        </p:nvGrpSpPr>
        <p:grpSpPr>
          <a:xfrm>
            <a:off x="-327338" y="1597379"/>
            <a:ext cx="4688771" cy="4688771"/>
            <a:chOff x="555356" y="1813507"/>
            <a:chExt cx="4688771" cy="4688771"/>
          </a:xfrm>
        </p:grpSpPr>
        <p:sp>
          <p:nvSpPr>
            <p:cNvPr id="664" name="Google Shape;664;p21"/>
            <p:cNvSpPr/>
            <p:nvPr/>
          </p:nvSpPr>
          <p:spPr>
            <a:xfrm>
              <a:off x="1571497" y="2713939"/>
              <a:ext cx="2886024" cy="2886023"/>
            </a:xfrm>
            <a:custGeom>
              <a:avLst/>
              <a:gdLst/>
              <a:ahLst/>
              <a:cxnLst/>
              <a:rect l="l" t="t" r="r" b="b"/>
              <a:pathLst>
                <a:path w="47661" h="47661" extrusionOk="0">
                  <a:moveTo>
                    <a:pt x="23825" y="0"/>
                  </a:moveTo>
                  <a:cubicBezTo>
                    <a:pt x="10668" y="0"/>
                    <a:pt x="0" y="10668"/>
                    <a:pt x="0" y="23824"/>
                  </a:cubicBezTo>
                  <a:cubicBezTo>
                    <a:pt x="0" y="36993"/>
                    <a:pt x="10668" y="47661"/>
                    <a:pt x="23825" y="47661"/>
                  </a:cubicBezTo>
                  <a:cubicBezTo>
                    <a:pt x="36981" y="47661"/>
                    <a:pt x="47661" y="36993"/>
                    <a:pt x="47661" y="23824"/>
                  </a:cubicBezTo>
                  <a:cubicBezTo>
                    <a:pt x="47661" y="10668"/>
                    <a:pt x="36981" y="0"/>
                    <a:pt x="23825" y="0"/>
                  </a:cubicBezTo>
                  <a:close/>
                </a:path>
              </a:pathLst>
            </a:custGeom>
            <a:solidFill>
              <a:schemeClr val="lt2"/>
            </a:solidFill>
            <a:ln>
              <a:noFill/>
            </a:ln>
          </p:spPr>
          <p:txBody>
            <a:bodyPr spcFirstLastPara="1" wrap="square" lIns="121598" tIns="121598" rIns="121598" bIns="121598" anchor="ctr" anchorCtr="0">
              <a:noAutofit/>
            </a:bodyPr>
            <a:lstStyle/>
            <a:p>
              <a:pPr defTabSz="914400">
                <a:buClr>
                  <a:srgbClr val="000000"/>
                </a:buClr>
              </a:pPr>
              <a:endParaRPr sz="2479" kern="0">
                <a:solidFill>
                  <a:srgbClr val="000000"/>
                </a:solidFill>
                <a:latin typeface="Arial"/>
                <a:cs typeface="Arial"/>
                <a:sym typeface="Arial"/>
              </a:endParaRPr>
            </a:p>
          </p:txBody>
        </p:sp>
        <p:sp>
          <p:nvSpPr>
            <p:cNvPr id="666" name="Google Shape;666;p21"/>
            <p:cNvSpPr/>
            <p:nvPr/>
          </p:nvSpPr>
          <p:spPr>
            <a:xfrm rot="5400000" flipH="1">
              <a:off x="555356" y="1813507"/>
              <a:ext cx="4688771" cy="4688771"/>
            </a:xfrm>
            <a:prstGeom prst="blockArc">
              <a:avLst>
                <a:gd name="adj1" fmla="val 10775262"/>
                <a:gd name="adj2" fmla="val 25083"/>
                <a:gd name="adj3" fmla="val 623"/>
              </a:avLst>
            </a:prstGeom>
            <a:solidFill>
              <a:schemeClr val="accent2"/>
            </a:solidFill>
            <a:ln>
              <a:noFill/>
            </a:ln>
          </p:spPr>
          <p:txBody>
            <a:bodyPr spcFirstLastPara="1" wrap="square" lIns="121598" tIns="121598" rIns="121598" bIns="121598" anchor="ctr" anchorCtr="0">
              <a:noAutofit/>
            </a:bodyPr>
            <a:lstStyle/>
            <a:p>
              <a:pPr defTabSz="914400">
                <a:buClr>
                  <a:srgbClr val="000000"/>
                </a:buClr>
              </a:pPr>
              <a:endParaRPr sz="2479" kern="0">
                <a:solidFill>
                  <a:srgbClr val="000000"/>
                </a:solidFill>
                <a:latin typeface="Arial"/>
                <a:cs typeface="Arial"/>
                <a:sym typeface="Arial"/>
              </a:endParaRPr>
            </a:p>
          </p:txBody>
        </p:sp>
        <p:sp>
          <p:nvSpPr>
            <p:cNvPr id="667" name="Google Shape;667;p21"/>
            <p:cNvSpPr/>
            <p:nvPr/>
          </p:nvSpPr>
          <p:spPr>
            <a:xfrm rot="5400000" flipH="1">
              <a:off x="1056347" y="2287132"/>
              <a:ext cx="3693240" cy="3693240"/>
            </a:xfrm>
            <a:prstGeom prst="blockArc">
              <a:avLst>
                <a:gd name="adj1" fmla="val 10744979"/>
                <a:gd name="adj2" fmla="val 46670"/>
                <a:gd name="adj3" fmla="val 856"/>
              </a:avLst>
            </a:prstGeom>
            <a:solidFill>
              <a:schemeClr val="accent4"/>
            </a:solidFill>
            <a:ln>
              <a:noFill/>
            </a:ln>
          </p:spPr>
          <p:txBody>
            <a:bodyPr spcFirstLastPara="1" wrap="square" lIns="121598" tIns="121598" rIns="121598" bIns="121598" anchor="ctr" anchorCtr="0">
              <a:noAutofit/>
            </a:bodyPr>
            <a:lstStyle/>
            <a:p>
              <a:pPr defTabSz="914400">
                <a:buClr>
                  <a:srgbClr val="000000"/>
                </a:buClr>
              </a:pPr>
              <a:endParaRPr sz="2479" kern="0">
                <a:solidFill>
                  <a:srgbClr val="000000"/>
                </a:solidFill>
                <a:latin typeface="Arial"/>
                <a:cs typeface="Arial"/>
                <a:sym typeface="Arial"/>
              </a:endParaRPr>
            </a:p>
          </p:txBody>
        </p:sp>
        <p:sp>
          <p:nvSpPr>
            <p:cNvPr id="668" name="Google Shape;668;p21"/>
            <p:cNvSpPr/>
            <p:nvPr/>
          </p:nvSpPr>
          <p:spPr>
            <a:xfrm rot="5400000" flipH="1">
              <a:off x="780714" y="2034359"/>
              <a:ext cx="4231904" cy="4231904"/>
            </a:xfrm>
            <a:prstGeom prst="blockArc">
              <a:avLst>
                <a:gd name="adj1" fmla="val 10775262"/>
                <a:gd name="adj2" fmla="val 25083"/>
                <a:gd name="adj3" fmla="val 623"/>
              </a:avLst>
            </a:prstGeom>
            <a:solidFill>
              <a:schemeClr val="accent1"/>
            </a:solidFill>
            <a:ln>
              <a:noFill/>
            </a:ln>
          </p:spPr>
          <p:txBody>
            <a:bodyPr spcFirstLastPara="1" wrap="square" lIns="121598" tIns="121598" rIns="121598" bIns="121598" anchor="ctr" anchorCtr="0">
              <a:noAutofit/>
            </a:bodyPr>
            <a:lstStyle/>
            <a:p>
              <a:pPr defTabSz="914400">
                <a:buClr>
                  <a:srgbClr val="000000"/>
                </a:buClr>
              </a:pPr>
              <a:endParaRPr sz="2479" kern="0">
                <a:solidFill>
                  <a:srgbClr val="000000"/>
                </a:solidFill>
                <a:latin typeface="Arial"/>
                <a:cs typeface="Arial"/>
                <a:sym typeface="Arial"/>
              </a:endParaRPr>
            </a:p>
          </p:txBody>
        </p:sp>
      </p:grpSp>
      <p:sp>
        <p:nvSpPr>
          <p:cNvPr id="2" name="Oval 1">
            <a:extLst>
              <a:ext uri="{FF2B5EF4-FFF2-40B4-BE49-F238E27FC236}">
                <a16:creationId xmlns:a16="http://schemas.microsoft.com/office/drawing/2014/main" id="{48ED6F93-DFA0-576B-356E-921DDD0B7F94}"/>
              </a:ext>
            </a:extLst>
          </p:cNvPr>
          <p:cNvSpPr/>
          <p:nvPr/>
        </p:nvSpPr>
        <p:spPr>
          <a:xfrm>
            <a:off x="5903489" y="1681087"/>
            <a:ext cx="1359732" cy="1359732"/>
          </a:xfrm>
          <a:prstGeom prst="ellipse">
            <a:avLst/>
          </a:prstGeom>
          <a:solidFill>
            <a:srgbClr val="FFE65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
                <a:srgbClr val="000000"/>
              </a:buClr>
            </a:pPr>
            <a:endParaRPr lang="en-US" sz="1864" kern="0">
              <a:solidFill>
                <a:srgbClr val="FFFFFF"/>
              </a:solidFill>
              <a:latin typeface="Arial"/>
              <a:sym typeface="Arial"/>
            </a:endParaRPr>
          </a:p>
        </p:txBody>
      </p:sp>
      <p:sp>
        <p:nvSpPr>
          <p:cNvPr id="7" name="Oval 6">
            <a:extLst>
              <a:ext uri="{FF2B5EF4-FFF2-40B4-BE49-F238E27FC236}">
                <a16:creationId xmlns:a16="http://schemas.microsoft.com/office/drawing/2014/main" id="{55085F09-90A0-FDEB-3D69-5584D5577A8B}"/>
              </a:ext>
            </a:extLst>
          </p:cNvPr>
          <p:cNvSpPr/>
          <p:nvPr/>
        </p:nvSpPr>
        <p:spPr>
          <a:xfrm>
            <a:off x="5868150" y="3245381"/>
            <a:ext cx="1359732" cy="1359732"/>
          </a:xfrm>
          <a:prstGeom prst="ellipse">
            <a:avLst/>
          </a:prstGeom>
          <a:solidFill>
            <a:srgbClr val="B2F7E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
                <a:srgbClr val="000000"/>
              </a:buClr>
            </a:pPr>
            <a:endParaRPr lang="en-US" sz="1864" kern="0">
              <a:solidFill>
                <a:srgbClr val="FFFFFF"/>
              </a:solidFill>
              <a:latin typeface="Arial"/>
              <a:sym typeface="Arial"/>
            </a:endParaRPr>
          </a:p>
        </p:txBody>
      </p:sp>
      <p:sp>
        <p:nvSpPr>
          <p:cNvPr id="8" name="Oval 7">
            <a:extLst>
              <a:ext uri="{FF2B5EF4-FFF2-40B4-BE49-F238E27FC236}">
                <a16:creationId xmlns:a16="http://schemas.microsoft.com/office/drawing/2014/main" id="{D50F9C02-A5FB-47F6-E176-BE781FC5883A}"/>
              </a:ext>
            </a:extLst>
          </p:cNvPr>
          <p:cNvSpPr/>
          <p:nvPr/>
        </p:nvSpPr>
        <p:spPr>
          <a:xfrm>
            <a:off x="5868150" y="4773223"/>
            <a:ext cx="1359732" cy="1359732"/>
          </a:xfrm>
          <a:prstGeom prst="ellipse">
            <a:avLst/>
          </a:prstGeom>
          <a:solidFill>
            <a:srgbClr val="FE217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
                <a:srgbClr val="000000"/>
              </a:buClr>
            </a:pPr>
            <a:endParaRPr lang="en-US" sz="1864" kern="0">
              <a:solidFill>
                <a:srgbClr val="FFFFFF"/>
              </a:solidFill>
              <a:latin typeface="Arial"/>
              <a:sym typeface="Arial"/>
            </a:endParaRPr>
          </a:p>
        </p:txBody>
      </p:sp>
      <p:sp>
        <p:nvSpPr>
          <p:cNvPr id="9" name="Google Shape;646;p21">
            <a:extLst>
              <a:ext uri="{FF2B5EF4-FFF2-40B4-BE49-F238E27FC236}">
                <a16:creationId xmlns:a16="http://schemas.microsoft.com/office/drawing/2014/main" id="{8D4F51A5-192E-C1D4-7E78-9941902A9DBF}"/>
              </a:ext>
            </a:extLst>
          </p:cNvPr>
          <p:cNvSpPr/>
          <p:nvPr/>
        </p:nvSpPr>
        <p:spPr>
          <a:xfrm>
            <a:off x="5591348" y="5453746"/>
            <a:ext cx="173055" cy="173878"/>
          </a:xfrm>
          <a:custGeom>
            <a:avLst/>
            <a:gdLst/>
            <a:ahLst/>
            <a:cxnLst/>
            <a:rect l="l" t="t" r="r" b="b"/>
            <a:pathLst>
              <a:path w="2525" h="2537" extrusionOk="0">
                <a:moveTo>
                  <a:pt x="1263" y="0"/>
                </a:moveTo>
                <a:cubicBezTo>
                  <a:pt x="560" y="0"/>
                  <a:pt x="0" y="572"/>
                  <a:pt x="0" y="1274"/>
                </a:cubicBezTo>
                <a:cubicBezTo>
                  <a:pt x="0" y="1965"/>
                  <a:pt x="560" y="2536"/>
                  <a:pt x="1263" y="2536"/>
                </a:cubicBezTo>
                <a:cubicBezTo>
                  <a:pt x="1965" y="2536"/>
                  <a:pt x="2525" y="1965"/>
                  <a:pt x="2525" y="1274"/>
                </a:cubicBezTo>
                <a:cubicBezTo>
                  <a:pt x="2525" y="572"/>
                  <a:pt x="1965" y="0"/>
                  <a:pt x="1263" y="0"/>
                </a:cubicBezTo>
                <a:close/>
              </a:path>
            </a:pathLst>
          </a:custGeom>
          <a:solidFill>
            <a:srgbClr val="FE2178"/>
          </a:solidFill>
          <a:ln>
            <a:noFill/>
          </a:ln>
        </p:spPr>
        <p:txBody>
          <a:bodyPr spcFirstLastPara="1" wrap="square" lIns="121598" tIns="121598" rIns="121598" bIns="121598" anchor="ctr" anchorCtr="0">
            <a:noAutofit/>
          </a:bodyPr>
          <a:lstStyle/>
          <a:p>
            <a:pPr defTabSz="914400">
              <a:buClr>
                <a:srgbClr val="000000"/>
              </a:buClr>
            </a:pPr>
            <a:endParaRPr sz="2479" kern="0">
              <a:solidFill>
                <a:srgbClr val="000000"/>
              </a:solidFill>
              <a:latin typeface="Arial"/>
              <a:cs typeface="Arial"/>
              <a:sym typeface="Arial"/>
            </a:endParaRPr>
          </a:p>
        </p:txBody>
      </p:sp>
      <p:sp>
        <p:nvSpPr>
          <p:cNvPr id="10" name="TextBox 9">
            <a:extLst>
              <a:ext uri="{FF2B5EF4-FFF2-40B4-BE49-F238E27FC236}">
                <a16:creationId xmlns:a16="http://schemas.microsoft.com/office/drawing/2014/main" id="{3FD65EFB-4FB7-8E80-B90C-D4E5A4966185}"/>
              </a:ext>
            </a:extLst>
          </p:cNvPr>
          <p:cNvSpPr txBox="1"/>
          <p:nvPr/>
        </p:nvSpPr>
        <p:spPr>
          <a:xfrm>
            <a:off x="882048" y="2762789"/>
            <a:ext cx="2528062" cy="2554545"/>
          </a:xfrm>
          <a:prstGeom prst="rect">
            <a:avLst/>
          </a:prstGeom>
          <a:noFill/>
        </p:spPr>
        <p:txBody>
          <a:bodyPr wrap="square" rtlCol="0">
            <a:spAutoFit/>
          </a:bodyPr>
          <a:lstStyle/>
          <a:p>
            <a:pPr algn="ctr" defTabSz="914400">
              <a:buClr>
                <a:srgbClr val="000000"/>
              </a:buClr>
            </a:pPr>
            <a:r>
              <a:rPr lang="en-US" sz="3200" kern="0">
                <a:solidFill>
                  <a:srgbClr val="000000"/>
                </a:solidFill>
                <a:latin typeface="Arial"/>
                <a:cs typeface="Arial"/>
                <a:sym typeface="Arial"/>
              </a:rPr>
              <a:t>Tình cảm, cảm xúc của em đối với một người bạn</a:t>
            </a:r>
          </a:p>
        </p:txBody>
      </p:sp>
      <p:sp>
        <p:nvSpPr>
          <p:cNvPr id="12" name="TextBox 11">
            <a:extLst>
              <a:ext uri="{FF2B5EF4-FFF2-40B4-BE49-F238E27FC236}">
                <a16:creationId xmlns:a16="http://schemas.microsoft.com/office/drawing/2014/main" id="{7AB2DAEE-A519-340A-91C4-133C7C25A027}"/>
              </a:ext>
            </a:extLst>
          </p:cNvPr>
          <p:cNvSpPr txBox="1"/>
          <p:nvPr/>
        </p:nvSpPr>
        <p:spPr>
          <a:xfrm>
            <a:off x="5967836" y="1780951"/>
            <a:ext cx="1260047" cy="1015663"/>
          </a:xfrm>
          <a:prstGeom prst="rect">
            <a:avLst/>
          </a:prstGeom>
          <a:noFill/>
        </p:spPr>
        <p:txBody>
          <a:bodyPr wrap="square" rtlCol="0">
            <a:spAutoFit/>
          </a:bodyPr>
          <a:lstStyle/>
          <a:p>
            <a:pPr algn="ctr" defTabSz="914400">
              <a:buClr>
                <a:srgbClr val="000000"/>
              </a:buClr>
            </a:pPr>
            <a:r>
              <a:rPr lang="en-US" sz="2000" kern="0">
                <a:solidFill>
                  <a:srgbClr val="000000"/>
                </a:solidFill>
                <a:latin typeface="Arial"/>
                <a:cs typeface="Arial"/>
                <a:sym typeface="Arial"/>
              </a:rPr>
              <a:t>Tên người bạn đó</a:t>
            </a:r>
          </a:p>
        </p:txBody>
      </p:sp>
      <p:sp>
        <p:nvSpPr>
          <p:cNvPr id="13" name="TextBox 12">
            <a:extLst>
              <a:ext uri="{FF2B5EF4-FFF2-40B4-BE49-F238E27FC236}">
                <a16:creationId xmlns:a16="http://schemas.microsoft.com/office/drawing/2014/main" id="{4E868B88-018C-D06F-86D3-843980150CA2}"/>
              </a:ext>
            </a:extLst>
          </p:cNvPr>
          <p:cNvSpPr txBox="1"/>
          <p:nvPr/>
        </p:nvSpPr>
        <p:spPr>
          <a:xfrm>
            <a:off x="5989625" y="3294799"/>
            <a:ext cx="1147448" cy="1323439"/>
          </a:xfrm>
          <a:prstGeom prst="rect">
            <a:avLst/>
          </a:prstGeom>
          <a:noFill/>
        </p:spPr>
        <p:txBody>
          <a:bodyPr wrap="square" rtlCol="0">
            <a:spAutoFit/>
          </a:bodyPr>
          <a:lstStyle/>
          <a:p>
            <a:pPr algn="ctr" defTabSz="914400">
              <a:buClr>
                <a:srgbClr val="000000"/>
              </a:buClr>
            </a:pPr>
            <a:r>
              <a:rPr lang="en-US" sz="2000" kern="0">
                <a:solidFill>
                  <a:srgbClr val="000000"/>
                </a:solidFill>
                <a:latin typeface="Arial"/>
                <a:cs typeface="Arial"/>
                <a:sym typeface="Arial"/>
              </a:rPr>
              <a:t>Điểm khiến em yêu quý</a:t>
            </a:r>
          </a:p>
        </p:txBody>
      </p:sp>
      <p:sp>
        <p:nvSpPr>
          <p:cNvPr id="14" name="TextBox 13">
            <a:extLst>
              <a:ext uri="{FF2B5EF4-FFF2-40B4-BE49-F238E27FC236}">
                <a16:creationId xmlns:a16="http://schemas.microsoft.com/office/drawing/2014/main" id="{1BF9B9D3-1D0E-5911-C889-3EA2CDF2D881}"/>
              </a:ext>
            </a:extLst>
          </p:cNvPr>
          <p:cNvSpPr txBox="1"/>
          <p:nvPr/>
        </p:nvSpPr>
        <p:spPr>
          <a:xfrm>
            <a:off x="5784390" y="4948890"/>
            <a:ext cx="1527253" cy="1015663"/>
          </a:xfrm>
          <a:prstGeom prst="rect">
            <a:avLst/>
          </a:prstGeom>
          <a:noFill/>
        </p:spPr>
        <p:txBody>
          <a:bodyPr wrap="square" rtlCol="0">
            <a:spAutoFit/>
          </a:bodyPr>
          <a:lstStyle/>
          <a:p>
            <a:pPr algn="ctr" defTabSz="914400">
              <a:buClr>
                <a:srgbClr val="000000"/>
              </a:buClr>
            </a:pPr>
            <a:r>
              <a:rPr lang="en-US" sz="2000" kern="0">
                <a:solidFill>
                  <a:srgbClr val="000000"/>
                </a:solidFill>
                <a:latin typeface="Arial"/>
                <a:cs typeface="Arial"/>
                <a:sym typeface="Arial"/>
              </a:rPr>
              <a:t>Tình cảm, cảm xúc của em</a:t>
            </a:r>
          </a:p>
        </p:txBody>
      </p:sp>
      <p:sp>
        <p:nvSpPr>
          <p:cNvPr id="15" name="Google Shape;648;p21">
            <a:extLst>
              <a:ext uri="{FF2B5EF4-FFF2-40B4-BE49-F238E27FC236}">
                <a16:creationId xmlns:a16="http://schemas.microsoft.com/office/drawing/2014/main" id="{F6E421D0-CA74-7FB4-F6B5-F729FD78A5CE}"/>
              </a:ext>
            </a:extLst>
          </p:cNvPr>
          <p:cNvSpPr txBox="1">
            <a:spLocks/>
          </p:cNvSpPr>
          <p:nvPr/>
        </p:nvSpPr>
        <p:spPr>
          <a:xfrm>
            <a:off x="7539415" y="5189343"/>
            <a:ext cx="3835817" cy="52749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Raleway SemiBold"/>
              <a:buChar char="●"/>
              <a:defRPr sz="1200" b="0" i="0" u="none" strike="noStrike" cap="none">
                <a:solidFill>
                  <a:schemeClr val="dk1"/>
                </a:solidFill>
                <a:latin typeface="Raleway SemiBold"/>
                <a:ea typeface="Raleway SemiBold"/>
                <a:cs typeface="Raleway SemiBold"/>
                <a:sym typeface="Raleway SemiBold"/>
              </a:defRPr>
            </a:lvl1pPr>
            <a:lvl2pPr marL="914400" marR="0" lvl="1" indent="-304800" algn="l" rtl="0">
              <a:lnSpc>
                <a:spcPct val="100000"/>
              </a:lnSpc>
              <a:spcBef>
                <a:spcPts val="0"/>
              </a:spcBef>
              <a:spcAft>
                <a:spcPts val="0"/>
              </a:spcAft>
              <a:buClr>
                <a:schemeClr val="dk1"/>
              </a:buClr>
              <a:buSzPts val="1200"/>
              <a:buFont typeface="Raleway SemiBold"/>
              <a:buChar char="○"/>
              <a:defRPr sz="1200" b="0" i="0" u="none" strike="noStrike" cap="none">
                <a:solidFill>
                  <a:schemeClr val="dk1"/>
                </a:solidFill>
                <a:latin typeface="Raleway SemiBold"/>
                <a:ea typeface="Raleway SemiBold"/>
                <a:cs typeface="Raleway SemiBold"/>
                <a:sym typeface="Raleway SemiBold"/>
              </a:defRPr>
            </a:lvl2pPr>
            <a:lvl3pPr marL="1371600" marR="0" lvl="2" indent="-304800" algn="l" rtl="0">
              <a:lnSpc>
                <a:spcPct val="100000"/>
              </a:lnSpc>
              <a:spcBef>
                <a:spcPts val="0"/>
              </a:spcBef>
              <a:spcAft>
                <a:spcPts val="0"/>
              </a:spcAft>
              <a:buClr>
                <a:schemeClr val="dk1"/>
              </a:buClr>
              <a:buSzPts val="1200"/>
              <a:buFont typeface="Raleway SemiBold"/>
              <a:buChar char="■"/>
              <a:defRPr sz="1200" b="0" i="0" u="none" strike="noStrike" cap="none">
                <a:solidFill>
                  <a:schemeClr val="dk1"/>
                </a:solidFill>
                <a:latin typeface="Raleway SemiBold"/>
                <a:ea typeface="Raleway SemiBold"/>
                <a:cs typeface="Raleway SemiBold"/>
                <a:sym typeface="Raleway SemiBold"/>
              </a:defRPr>
            </a:lvl3pPr>
            <a:lvl4pPr marL="1828800" marR="0" lvl="3" indent="-304800" algn="l" rtl="0">
              <a:lnSpc>
                <a:spcPct val="100000"/>
              </a:lnSpc>
              <a:spcBef>
                <a:spcPts val="0"/>
              </a:spcBef>
              <a:spcAft>
                <a:spcPts val="0"/>
              </a:spcAft>
              <a:buClr>
                <a:schemeClr val="dk1"/>
              </a:buClr>
              <a:buSzPts val="1200"/>
              <a:buFont typeface="Raleway SemiBold"/>
              <a:buChar char="●"/>
              <a:defRPr sz="1200" b="0" i="0" u="none" strike="noStrike" cap="none">
                <a:solidFill>
                  <a:schemeClr val="dk1"/>
                </a:solidFill>
                <a:latin typeface="Raleway SemiBold"/>
                <a:ea typeface="Raleway SemiBold"/>
                <a:cs typeface="Raleway SemiBold"/>
                <a:sym typeface="Raleway SemiBold"/>
              </a:defRPr>
            </a:lvl4pPr>
            <a:lvl5pPr marL="2286000" marR="0" lvl="4" indent="-304800" algn="l" rtl="0">
              <a:lnSpc>
                <a:spcPct val="100000"/>
              </a:lnSpc>
              <a:spcBef>
                <a:spcPts val="0"/>
              </a:spcBef>
              <a:spcAft>
                <a:spcPts val="0"/>
              </a:spcAft>
              <a:buClr>
                <a:schemeClr val="dk1"/>
              </a:buClr>
              <a:buSzPts val="1200"/>
              <a:buFont typeface="Raleway SemiBold"/>
              <a:buChar char="○"/>
              <a:defRPr sz="1200" b="0" i="0" u="none" strike="noStrike" cap="none">
                <a:solidFill>
                  <a:schemeClr val="dk1"/>
                </a:solidFill>
                <a:latin typeface="Raleway SemiBold"/>
                <a:ea typeface="Raleway SemiBold"/>
                <a:cs typeface="Raleway SemiBold"/>
                <a:sym typeface="Raleway SemiBold"/>
              </a:defRPr>
            </a:lvl5pPr>
            <a:lvl6pPr marL="2743200" marR="0" lvl="5" indent="-304800" algn="l" rtl="0">
              <a:lnSpc>
                <a:spcPct val="100000"/>
              </a:lnSpc>
              <a:spcBef>
                <a:spcPts val="0"/>
              </a:spcBef>
              <a:spcAft>
                <a:spcPts val="0"/>
              </a:spcAft>
              <a:buClr>
                <a:schemeClr val="dk1"/>
              </a:buClr>
              <a:buSzPts val="1200"/>
              <a:buFont typeface="Raleway SemiBold"/>
              <a:buChar char="■"/>
              <a:defRPr sz="1200" b="0" i="0" u="none" strike="noStrike" cap="none">
                <a:solidFill>
                  <a:schemeClr val="dk1"/>
                </a:solidFill>
                <a:latin typeface="Raleway SemiBold"/>
                <a:ea typeface="Raleway SemiBold"/>
                <a:cs typeface="Raleway SemiBold"/>
                <a:sym typeface="Raleway SemiBold"/>
              </a:defRPr>
            </a:lvl6pPr>
            <a:lvl7pPr marL="3200400" marR="0" lvl="6" indent="-304800" algn="l" rtl="0">
              <a:lnSpc>
                <a:spcPct val="100000"/>
              </a:lnSpc>
              <a:spcBef>
                <a:spcPts val="0"/>
              </a:spcBef>
              <a:spcAft>
                <a:spcPts val="0"/>
              </a:spcAft>
              <a:buClr>
                <a:schemeClr val="dk1"/>
              </a:buClr>
              <a:buSzPts val="1200"/>
              <a:buFont typeface="Raleway SemiBold"/>
              <a:buChar char="●"/>
              <a:defRPr sz="1200" b="0" i="0" u="none" strike="noStrike" cap="none">
                <a:solidFill>
                  <a:schemeClr val="dk1"/>
                </a:solidFill>
                <a:latin typeface="Raleway SemiBold"/>
                <a:ea typeface="Raleway SemiBold"/>
                <a:cs typeface="Raleway SemiBold"/>
                <a:sym typeface="Raleway SemiBold"/>
              </a:defRPr>
            </a:lvl7pPr>
            <a:lvl8pPr marL="3657600" marR="0" lvl="7" indent="-304800" algn="l" rtl="0">
              <a:lnSpc>
                <a:spcPct val="100000"/>
              </a:lnSpc>
              <a:spcBef>
                <a:spcPts val="0"/>
              </a:spcBef>
              <a:spcAft>
                <a:spcPts val="0"/>
              </a:spcAft>
              <a:buClr>
                <a:schemeClr val="dk1"/>
              </a:buClr>
              <a:buSzPts val="1200"/>
              <a:buFont typeface="Raleway SemiBold"/>
              <a:buChar char="○"/>
              <a:defRPr sz="1200" b="0" i="0" u="none" strike="noStrike" cap="none">
                <a:solidFill>
                  <a:schemeClr val="dk1"/>
                </a:solidFill>
                <a:latin typeface="Raleway SemiBold"/>
                <a:ea typeface="Raleway SemiBold"/>
                <a:cs typeface="Raleway SemiBold"/>
                <a:sym typeface="Raleway SemiBold"/>
              </a:defRPr>
            </a:lvl8pPr>
            <a:lvl9pPr marL="4114800" marR="0" lvl="8" indent="-304800" algn="l" rtl="0">
              <a:lnSpc>
                <a:spcPct val="100000"/>
              </a:lnSpc>
              <a:spcBef>
                <a:spcPts val="0"/>
              </a:spcBef>
              <a:spcAft>
                <a:spcPts val="0"/>
              </a:spcAft>
              <a:buClr>
                <a:schemeClr val="dk1"/>
              </a:buClr>
              <a:buSzPts val="1200"/>
              <a:buFont typeface="Raleway SemiBold"/>
              <a:buChar char="■"/>
              <a:defRPr sz="1200" b="0" i="0" u="none" strike="noStrike" cap="none">
                <a:solidFill>
                  <a:schemeClr val="dk1"/>
                </a:solidFill>
                <a:latin typeface="Raleway SemiBold"/>
                <a:ea typeface="Raleway SemiBold"/>
                <a:cs typeface="Raleway SemiBold"/>
                <a:sym typeface="Raleway SemiBold"/>
              </a:defRPr>
            </a:lvl9pPr>
          </a:lstStyle>
          <a:p>
            <a:pPr marL="0" indent="0" algn="just" defTabSz="914400">
              <a:spcAft>
                <a:spcPts val="2128"/>
              </a:spcAft>
              <a:buClr>
                <a:srgbClr val="000000"/>
              </a:buClr>
              <a:buNone/>
            </a:pPr>
            <a:r>
              <a:rPr lang="en-US" sz="2000" kern="0">
                <a:solidFill>
                  <a:srgbClr val="000000"/>
                </a:solidFill>
                <a:latin typeface="Arial"/>
              </a:rPr>
              <a:t>Em có tình cảm, cảm xúc như thế nào đối với bạn đó?</a:t>
            </a:r>
          </a:p>
        </p:txBody>
      </p:sp>
      <p:sp>
        <p:nvSpPr>
          <p:cNvPr id="3" name="TextBox 2">
            <a:extLst>
              <a:ext uri="{FF2B5EF4-FFF2-40B4-BE49-F238E27FC236}">
                <a16:creationId xmlns:a16="http://schemas.microsoft.com/office/drawing/2014/main" id="{1998322F-5181-9B59-8007-B794FEA4C0E0}"/>
              </a:ext>
            </a:extLst>
          </p:cNvPr>
          <p:cNvSpPr txBox="1"/>
          <p:nvPr/>
        </p:nvSpPr>
        <p:spPr>
          <a:xfrm>
            <a:off x="868951" y="182772"/>
            <a:ext cx="9785354" cy="1191816"/>
          </a:xfrm>
          <a:prstGeom prst="roundRect">
            <a:avLst/>
          </a:prstGeom>
          <a:noFill/>
          <a:ln w="28575">
            <a:noFill/>
            <a:prstDash val="sysDash"/>
          </a:ln>
        </p:spPr>
        <p:txBody>
          <a:bodyPr wrap="square">
            <a:spAutoFit/>
          </a:bodyPr>
          <a:lstStyle/>
          <a:p>
            <a:pPr>
              <a:defRPr/>
            </a:pPr>
            <a:r>
              <a:rPr lang="en-US" sz="3200" b="1" dirty="0">
                <a:solidFill>
                  <a:srgbClr val="008000"/>
                </a:solidFill>
                <a:latin typeface="Nunito Black" pitchFamily="2" charset="0"/>
                <a:ea typeface="Open Sans" panose="020B0606030504020204" pitchFamily="34" charset="0"/>
                <a:cs typeface="Open Sans" panose="020B0606030504020204" pitchFamily="34" charset="0"/>
              </a:rPr>
              <a:t>3. </a:t>
            </a:r>
            <a:r>
              <a:rPr lang="en-US" sz="3200" b="1" dirty="0" err="1">
                <a:solidFill>
                  <a:srgbClr val="008000"/>
                </a:solidFill>
                <a:latin typeface="Nunito Black" pitchFamily="2" charset="0"/>
                <a:ea typeface="Open Sans" panose="020B0606030504020204" pitchFamily="34" charset="0"/>
                <a:cs typeface="Open Sans" panose="020B0606030504020204" pitchFamily="34" charset="0"/>
              </a:rPr>
              <a:t>Viết</a:t>
            </a:r>
            <a:r>
              <a:rPr lang="en-US" sz="3200" b="1" dirty="0">
                <a:solidFill>
                  <a:srgbClr val="008000"/>
                </a:solidFill>
                <a:latin typeface="Nunito Black" pitchFamily="2" charset="0"/>
                <a:ea typeface="Open Sans" panose="020B0606030504020204" pitchFamily="34" charset="0"/>
                <a:cs typeface="Open Sans" panose="020B0606030504020204" pitchFamily="34" charset="0"/>
              </a:rPr>
              <a:t> 2-3 </a:t>
            </a:r>
            <a:r>
              <a:rPr lang="en-US" sz="3200" b="1" dirty="0" err="1">
                <a:solidFill>
                  <a:srgbClr val="008000"/>
                </a:solidFill>
                <a:latin typeface="Nunito Black" pitchFamily="2" charset="0"/>
                <a:ea typeface="Open Sans" panose="020B0606030504020204" pitchFamily="34" charset="0"/>
                <a:cs typeface="Open Sans" panose="020B0606030504020204" pitchFamily="34" charset="0"/>
              </a:rPr>
              <a:t>câu</a:t>
            </a:r>
            <a:r>
              <a:rPr lang="en-US" sz="3200" b="1" dirty="0">
                <a:solidFill>
                  <a:srgbClr val="008000"/>
                </a:solidFill>
                <a:latin typeface="Nunito Black" pitchFamily="2" charset="0"/>
                <a:ea typeface="Open Sans" panose="020B0606030504020204" pitchFamily="34" charset="0"/>
                <a:cs typeface="Open Sans" panose="020B0606030504020204" pitchFamily="34" charset="0"/>
              </a:rPr>
              <a:t> </a:t>
            </a:r>
            <a:r>
              <a:rPr lang="en-US" sz="3200" b="1" dirty="0" err="1">
                <a:solidFill>
                  <a:srgbClr val="008000"/>
                </a:solidFill>
                <a:latin typeface="Nunito Black" pitchFamily="2" charset="0"/>
                <a:ea typeface="Open Sans" panose="020B0606030504020204" pitchFamily="34" charset="0"/>
                <a:cs typeface="Open Sans" panose="020B0606030504020204" pitchFamily="34" charset="0"/>
              </a:rPr>
              <a:t>thể</a:t>
            </a:r>
            <a:r>
              <a:rPr lang="en-US" sz="3200" b="1" dirty="0">
                <a:solidFill>
                  <a:srgbClr val="008000"/>
                </a:solidFill>
                <a:latin typeface="Nunito Black" pitchFamily="2" charset="0"/>
                <a:ea typeface="Open Sans" panose="020B0606030504020204" pitchFamily="34" charset="0"/>
                <a:cs typeface="Open Sans" panose="020B0606030504020204" pitchFamily="34" charset="0"/>
              </a:rPr>
              <a:t> </a:t>
            </a:r>
            <a:r>
              <a:rPr lang="en-US" sz="3200" b="1" dirty="0" err="1">
                <a:solidFill>
                  <a:srgbClr val="008000"/>
                </a:solidFill>
                <a:latin typeface="Nunito Black" pitchFamily="2" charset="0"/>
                <a:ea typeface="Open Sans" panose="020B0606030504020204" pitchFamily="34" charset="0"/>
                <a:cs typeface="Open Sans" panose="020B0606030504020204" pitchFamily="34" charset="0"/>
              </a:rPr>
              <a:t>hiện</a:t>
            </a:r>
            <a:r>
              <a:rPr lang="en-US" sz="3200" b="1" dirty="0">
                <a:solidFill>
                  <a:srgbClr val="008000"/>
                </a:solidFill>
                <a:latin typeface="Nunito Black" pitchFamily="2" charset="0"/>
                <a:ea typeface="Open Sans" panose="020B0606030504020204" pitchFamily="34" charset="0"/>
                <a:cs typeface="Open Sans" panose="020B0606030504020204" pitchFamily="34" charset="0"/>
              </a:rPr>
              <a:t> </a:t>
            </a:r>
            <a:r>
              <a:rPr lang="en-US" sz="3200" b="1" dirty="0" err="1">
                <a:solidFill>
                  <a:srgbClr val="008000"/>
                </a:solidFill>
                <a:latin typeface="Nunito Black" pitchFamily="2" charset="0"/>
                <a:ea typeface="Open Sans" panose="020B0606030504020204" pitchFamily="34" charset="0"/>
                <a:cs typeface="Open Sans" panose="020B0606030504020204" pitchFamily="34" charset="0"/>
              </a:rPr>
              <a:t>tình</a:t>
            </a:r>
            <a:r>
              <a:rPr lang="en-US" sz="3200" b="1" dirty="0">
                <a:solidFill>
                  <a:srgbClr val="008000"/>
                </a:solidFill>
                <a:latin typeface="Nunito Black" pitchFamily="2" charset="0"/>
                <a:ea typeface="Open Sans" panose="020B0606030504020204" pitchFamily="34" charset="0"/>
                <a:cs typeface="Open Sans" panose="020B0606030504020204" pitchFamily="34" charset="0"/>
              </a:rPr>
              <a:t> </a:t>
            </a:r>
            <a:r>
              <a:rPr lang="en-US" sz="3200" b="1" dirty="0" err="1">
                <a:solidFill>
                  <a:srgbClr val="008000"/>
                </a:solidFill>
                <a:latin typeface="Nunito Black" pitchFamily="2" charset="0"/>
                <a:ea typeface="Open Sans" panose="020B0606030504020204" pitchFamily="34" charset="0"/>
                <a:cs typeface="Open Sans" panose="020B0606030504020204" pitchFamily="34" charset="0"/>
              </a:rPr>
              <a:t>cảm</a:t>
            </a:r>
            <a:r>
              <a:rPr lang="en-US" sz="3200" b="1" dirty="0">
                <a:solidFill>
                  <a:srgbClr val="008000"/>
                </a:solidFill>
                <a:latin typeface="Nunito Black" pitchFamily="2" charset="0"/>
                <a:ea typeface="Open Sans" panose="020B0606030504020204" pitchFamily="34" charset="0"/>
                <a:cs typeface="Open Sans" panose="020B0606030504020204" pitchFamily="34" charset="0"/>
              </a:rPr>
              <a:t>, </a:t>
            </a:r>
            <a:r>
              <a:rPr lang="en-US" sz="3200" b="1" dirty="0" err="1">
                <a:solidFill>
                  <a:srgbClr val="008000"/>
                </a:solidFill>
                <a:latin typeface="Nunito Black" pitchFamily="2" charset="0"/>
                <a:ea typeface="Open Sans" panose="020B0606030504020204" pitchFamily="34" charset="0"/>
                <a:cs typeface="Open Sans" panose="020B0606030504020204" pitchFamily="34" charset="0"/>
              </a:rPr>
              <a:t>cảm</a:t>
            </a:r>
            <a:r>
              <a:rPr lang="en-US" sz="3200" b="1" dirty="0">
                <a:solidFill>
                  <a:srgbClr val="008000"/>
                </a:solidFill>
                <a:latin typeface="Nunito Black" pitchFamily="2" charset="0"/>
                <a:ea typeface="Open Sans" panose="020B0606030504020204" pitchFamily="34" charset="0"/>
                <a:cs typeface="Open Sans" panose="020B0606030504020204" pitchFamily="34" charset="0"/>
              </a:rPr>
              <a:t> </a:t>
            </a:r>
            <a:r>
              <a:rPr lang="en-US" sz="3200" b="1" dirty="0" err="1">
                <a:solidFill>
                  <a:srgbClr val="008000"/>
                </a:solidFill>
                <a:latin typeface="Nunito Black" pitchFamily="2" charset="0"/>
                <a:ea typeface="Open Sans" panose="020B0606030504020204" pitchFamily="34" charset="0"/>
                <a:cs typeface="Open Sans" panose="020B0606030504020204" pitchFamily="34" charset="0"/>
              </a:rPr>
              <a:t>xúc</a:t>
            </a:r>
            <a:r>
              <a:rPr lang="en-US" sz="3200" b="1" dirty="0">
                <a:solidFill>
                  <a:srgbClr val="008000"/>
                </a:solidFill>
                <a:latin typeface="Nunito Black" pitchFamily="2" charset="0"/>
                <a:ea typeface="Open Sans" panose="020B0606030504020204" pitchFamily="34" charset="0"/>
                <a:cs typeface="Open Sans" panose="020B0606030504020204" pitchFamily="34" charset="0"/>
              </a:rPr>
              <a:t> </a:t>
            </a:r>
            <a:r>
              <a:rPr lang="en-US" sz="3200" b="1" dirty="0" err="1">
                <a:solidFill>
                  <a:srgbClr val="008000"/>
                </a:solidFill>
                <a:latin typeface="Nunito Black" pitchFamily="2" charset="0"/>
                <a:ea typeface="Open Sans" panose="020B0606030504020204" pitchFamily="34" charset="0"/>
                <a:cs typeface="Open Sans" panose="020B0606030504020204" pitchFamily="34" charset="0"/>
              </a:rPr>
              <a:t>của</a:t>
            </a:r>
            <a:r>
              <a:rPr lang="en-US" sz="3200" b="1" dirty="0">
                <a:solidFill>
                  <a:srgbClr val="008000"/>
                </a:solidFill>
                <a:latin typeface="Nunito Black" pitchFamily="2" charset="0"/>
                <a:ea typeface="Open Sans" panose="020B0606030504020204" pitchFamily="34" charset="0"/>
                <a:cs typeface="Open Sans" panose="020B0606030504020204" pitchFamily="34" charset="0"/>
              </a:rPr>
              <a:t> </a:t>
            </a:r>
            <a:r>
              <a:rPr lang="en-US" sz="3200" b="1" dirty="0" err="1">
                <a:solidFill>
                  <a:srgbClr val="008000"/>
                </a:solidFill>
                <a:latin typeface="Nunito Black" pitchFamily="2" charset="0"/>
                <a:ea typeface="Open Sans" panose="020B0606030504020204" pitchFamily="34" charset="0"/>
                <a:cs typeface="Open Sans" panose="020B0606030504020204" pitchFamily="34" charset="0"/>
              </a:rPr>
              <a:t>em</a:t>
            </a:r>
            <a:r>
              <a:rPr lang="en-US" sz="3200" b="1" dirty="0">
                <a:solidFill>
                  <a:srgbClr val="008000"/>
                </a:solidFill>
                <a:latin typeface="Nunito Black" pitchFamily="2" charset="0"/>
                <a:ea typeface="Open Sans" panose="020B0606030504020204" pitchFamily="34" charset="0"/>
                <a:cs typeface="Open Sans" panose="020B0606030504020204" pitchFamily="34" charset="0"/>
              </a:rPr>
              <a:t> </a:t>
            </a:r>
            <a:r>
              <a:rPr lang="en-US" sz="3200" b="1" dirty="0" err="1">
                <a:solidFill>
                  <a:srgbClr val="008000"/>
                </a:solidFill>
                <a:latin typeface="Nunito Black" pitchFamily="2" charset="0"/>
                <a:ea typeface="Open Sans" panose="020B0606030504020204" pitchFamily="34" charset="0"/>
                <a:cs typeface="Open Sans" panose="020B0606030504020204" pitchFamily="34" charset="0"/>
              </a:rPr>
              <a:t>đối</a:t>
            </a:r>
            <a:r>
              <a:rPr lang="en-US" sz="3200" b="1" dirty="0">
                <a:solidFill>
                  <a:srgbClr val="008000"/>
                </a:solidFill>
                <a:latin typeface="Nunito Black" pitchFamily="2" charset="0"/>
                <a:ea typeface="Open Sans" panose="020B0606030504020204" pitchFamily="34" charset="0"/>
                <a:cs typeface="Open Sans" panose="020B0606030504020204" pitchFamily="34" charset="0"/>
              </a:rPr>
              <a:t> </a:t>
            </a:r>
            <a:r>
              <a:rPr lang="en-US" sz="3200" b="1" dirty="0" err="1">
                <a:solidFill>
                  <a:srgbClr val="008000"/>
                </a:solidFill>
                <a:latin typeface="Nunito Black" pitchFamily="2" charset="0"/>
                <a:ea typeface="Open Sans" panose="020B0606030504020204" pitchFamily="34" charset="0"/>
                <a:cs typeface="Open Sans" panose="020B0606030504020204" pitchFamily="34" charset="0"/>
              </a:rPr>
              <a:t>với</a:t>
            </a:r>
            <a:r>
              <a:rPr lang="en-US" sz="3200" b="1" dirty="0">
                <a:solidFill>
                  <a:srgbClr val="008000"/>
                </a:solidFill>
                <a:latin typeface="Nunito Black" pitchFamily="2" charset="0"/>
                <a:ea typeface="Open Sans" panose="020B0606030504020204" pitchFamily="34" charset="0"/>
                <a:cs typeface="Open Sans" panose="020B0606030504020204" pitchFamily="34" charset="0"/>
              </a:rPr>
              <a:t> </a:t>
            </a:r>
            <a:r>
              <a:rPr lang="en-US" sz="3200" b="1" dirty="0" err="1">
                <a:solidFill>
                  <a:srgbClr val="008000"/>
                </a:solidFill>
                <a:latin typeface="Nunito Black" pitchFamily="2" charset="0"/>
                <a:ea typeface="Open Sans" panose="020B0606030504020204" pitchFamily="34" charset="0"/>
                <a:cs typeface="Open Sans" panose="020B0606030504020204" pitchFamily="34" charset="0"/>
              </a:rPr>
              <a:t>bạn</a:t>
            </a:r>
            <a:r>
              <a:rPr lang="en-US" sz="3200" b="1" dirty="0">
                <a:solidFill>
                  <a:srgbClr val="008000"/>
                </a:solidFill>
                <a:latin typeface="Nunito Black" pitchFamily="2" charset="0"/>
                <a:ea typeface="Open Sans" panose="020B0606030504020204" pitchFamily="34" charset="0"/>
                <a:cs typeface="Open Sans" panose="020B0606030504020204" pitchFamily="34" charset="0"/>
              </a:rPr>
              <a:t> </a:t>
            </a:r>
            <a:r>
              <a:rPr lang="en-US" sz="3200" b="1" dirty="0" err="1">
                <a:solidFill>
                  <a:srgbClr val="008000"/>
                </a:solidFill>
                <a:latin typeface="Nunito Black" pitchFamily="2" charset="0"/>
                <a:ea typeface="Open Sans" panose="020B0606030504020204" pitchFamily="34" charset="0"/>
                <a:cs typeface="Open Sans" panose="020B0606030504020204" pitchFamily="34" charset="0"/>
              </a:rPr>
              <a:t>theo</a:t>
            </a:r>
            <a:r>
              <a:rPr lang="en-US" sz="3200" b="1" dirty="0">
                <a:solidFill>
                  <a:srgbClr val="008000"/>
                </a:solidFill>
                <a:latin typeface="Nunito Black" pitchFamily="2" charset="0"/>
                <a:ea typeface="Open Sans" panose="020B0606030504020204" pitchFamily="34" charset="0"/>
                <a:cs typeface="Open Sans" panose="020B0606030504020204" pitchFamily="34" charset="0"/>
              </a:rPr>
              <a:t> </a:t>
            </a:r>
            <a:r>
              <a:rPr lang="en-US" sz="3200" b="1" dirty="0" err="1">
                <a:solidFill>
                  <a:srgbClr val="008000"/>
                </a:solidFill>
                <a:latin typeface="Nunito Black" pitchFamily="2" charset="0"/>
                <a:ea typeface="Open Sans" panose="020B0606030504020204" pitchFamily="34" charset="0"/>
                <a:cs typeface="Open Sans" panose="020B0606030504020204" pitchFamily="34" charset="0"/>
              </a:rPr>
              <a:t>gợi</a:t>
            </a:r>
            <a:r>
              <a:rPr lang="en-US" sz="3200" b="1" dirty="0">
                <a:solidFill>
                  <a:srgbClr val="008000"/>
                </a:solidFill>
                <a:latin typeface="Nunito Black" pitchFamily="2" charset="0"/>
                <a:ea typeface="Open Sans" panose="020B0606030504020204" pitchFamily="34" charset="0"/>
                <a:cs typeface="Open Sans" panose="020B0606030504020204" pitchFamily="34" charset="0"/>
              </a:rPr>
              <a:t> ý c ở </a:t>
            </a:r>
            <a:r>
              <a:rPr lang="en-US" sz="3200" b="1" dirty="0" err="1">
                <a:solidFill>
                  <a:srgbClr val="008000"/>
                </a:solidFill>
                <a:latin typeface="Nunito Black" pitchFamily="2" charset="0"/>
                <a:ea typeface="Open Sans" panose="020B0606030504020204" pitchFamily="34" charset="0"/>
                <a:cs typeface="Open Sans" panose="020B0606030504020204" pitchFamily="34" charset="0"/>
              </a:rPr>
              <a:t>bài</a:t>
            </a:r>
            <a:r>
              <a:rPr lang="en-US" sz="3200" b="1" dirty="0">
                <a:solidFill>
                  <a:srgbClr val="008000"/>
                </a:solidFill>
                <a:latin typeface="Nunito Black" pitchFamily="2" charset="0"/>
                <a:ea typeface="Open Sans" panose="020B0606030504020204" pitchFamily="34" charset="0"/>
                <a:cs typeface="Open Sans" panose="020B0606030504020204" pitchFamily="34" charset="0"/>
              </a:rPr>
              <a:t> </a:t>
            </a:r>
            <a:r>
              <a:rPr lang="en-US" sz="3200" b="1" dirty="0" err="1">
                <a:solidFill>
                  <a:srgbClr val="008000"/>
                </a:solidFill>
                <a:latin typeface="Nunito Black" pitchFamily="2" charset="0"/>
                <a:ea typeface="Open Sans" panose="020B0606030504020204" pitchFamily="34" charset="0"/>
                <a:cs typeface="Open Sans" panose="020B0606030504020204" pitchFamily="34" charset="0"/>
              </a:rPr>
              <a:t>tập</a:t>
            </a:r>
            <a:r>
              <a:rPr lang="en-US" sz="3200" b="1" dirty="0">
                <a:solidFill>
                  <a:srgbClr val="008000"/>
                </a:solidFill>
                <a:latin typeface="Nunito Black" pitchFamily="2" charset="0"/>
                <a:ea typeface="Open Sans" panose="020B0606030504020204" pitchFamily="34" charset="0"/>
                <a:cs typeface="Open Sans" panose="020B0606030504020204" pitchFamily="34" charset="0"/>
              </a:rPr>
              <a:t> 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par>
                                <p:cTn id="8" presetID="21" presetClass="entr" presetSubtype="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heel(1)">
                                      <p:cBhvr>
                                        <p:cTn id="10" dur="2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58"/>
                                        </p:tgtEl>
                                        <p:attrNameLst>
                                          <p:attrName>style.visibility</p:attrName>
                                        </p:attrNameLst>
                                      </p:cBhvr>
                                      <p:to>
                                        <p:strVal val="visible"/>
                                      </p:to>
                                    </p:set>
                                    <p:animEffect transition="in" filter="wipe(left)">
                                      <p:cBhvr>
                                        <p:cTn id="15" dur="500"/>
                                        <p:tgtEl>
                                          <p:spTgt spid="658"/>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639"/>
                                        </p:tgtEl>
                                        <p:attrNameLst>
                                          <p:attrName>style.visibility</p:attrName>
                                        </p:attrNameLst>
                                      </p:cBhvr>
                                      <p:to>
                                        <p:strVal val="visible"/>
                                      </p:to>
                                    </p:set>
                                    <p:animEffect transition="in" filter="wipe(left)">
                                      <p:cBhvr>
                                        <p:cTn id="19" dur="500"/>
                                        <p:tgtEl>
                                          <p:spTgt spid="639"/>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500"/>
                                        <p:tgtEl>
                                          <p:spTgt spid="2"/>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500"/>
                                        <p:tgtEl>
                                          <p:spTgt spid="12"/>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647">
                                            <p:txEl>
                                              <p:pRg st="0" end="0"/>
                                            </p:txEl>
                                          </p:spTgt>
                                        </p:tgtEl>
                                        <p:attrNameLst>
                                          <p:attrName>style.visibility</p:attrName>
                                        </p:attrNameLst>
                                      </p:cBhvr>
                                      <p:to>
                                        <p:strVal val="visible"/>
                                      </p:to>
                                    </p:set>
                                    <p:animEffect transition="in" filter="wipe(left)">
                                      <p:cBhvr>
                                        <p:cTn id="30" dur="500"/>
                                        <p:tgtEl>
                                          <p:spTgt spid="647">
                                            <p:txEl>
                                              <p:pRg st="0" end="0"/>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643"/>
                                        </p:tgtEl>
                                        <p:attrNameLst>
                                          <p:attrName>style.visibility</p:attrName>
                                        </p:attrNameLst>
                                      </p:cBhvr>
                                      <p:to>
                                        <p:strVal val="visible"/>
                                      </p:to>
                                    </p:set>
                                    <p:animEffect transition="in" filter="wipe(left)">
                                      <p:cBhvr>
                                        <p:cTn id="33" dur="500"/>
                                        <p:tgtEl>
                                          <p:spTgt spid="64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660"/>
                                        </p:tgtEl>
                                        <p:attrNameLst>
                                          <p:attrName>style.visibility</p:attrName>
                                        </p:attrNameLst>
                                      </p:cBhvr>
                                      <p:to>
                                        <p:strVal val="visible"/>
                                      </p:to>
                                    </p:set>
                                    <p:animEffect transition="in" filter="wipe(left)">
                                      <p:cBhvr>
                                        <p:cTn id="38" dur="500"/>
                                        <p:tgtEl>
                                          <p:spTgt spid="660"/>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646"/>
                                        </p:tgtEl>
                                        <p:attrNameLst>
                                          <p:attrName>style.visibility</p:attrName>
                                        </p:attrNameLst>
                                      </p:cBhvr>
                                      <p:to>
                                        <p:strVal val="visible"/>
                                      </p:to>
                                    </p:set>
                                    <p:animEffect transition="in" filter="wipe(left)">
                                      <p:cBhvr>
                                        <p:cTn id="42" dur="500"/>
                                        <p:tgtEl>
                                          <p:spTgt spid="646"/>
                                        </p:tgtEl>
                                      </p:cBhvr>
                                    </p:animEffect>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left)">
                                      <p:cBhvr>
                                        <p:cTn id="46" dur="500"/>
                                        <p:tgtEl>
                                          <p:spTgt spid="7"/>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left)">
                                      <p:cBhvr>
                                        <p:cTn id="49" dur="500"/>
                                        <p:tgtEl>
                                          <p:spTgt spid="13"/>
                                        </p:tgtEl>
                                      </p:cBhvr>
                                    </p:animEffect>
                                  </p:childTnLst>
                                </p:cTn>
                              </p:par>
                            </p:childTnLst>
                          </p:cTn>
                        </p:par>
                        <p:par>
                          <p:cTn id="50" fill="hold">
                            <p:stCondLst>
                              <p:cond delay="1500"/>
                            </p:stCondLst>
                            <p:childTnLst>
                              <p:par>
                                <p:cTn id="51" presetID="22" presetClass="entr" presetSubtype="8" fill="hold" grpId="0" nodeType="afterEffect">
                                  <p:stCondLst>
                                    <p:cond delay="0"/>
                                  </p:stCondLst>
                                  <p:childTnLst>
                                    <p:set>
                                      <p:cBhvr>
                                        <p:cTn id="52" dur="1" fill="hold">
                                          <p:stCondLst>
                                            <p:cond delay="0"/>
                                          </p:stCondLst>
                                        </p:cTn>
                                        <p:tgtEl>
                                          <p:spTgt spid="644"/>
                                        </p:tgtEl>
                                        <p:attrNameLst>
                                          <p:attrName>style.visibility</p:attrName>
                                        </p:attrNameLst>
                                      </p:cBhvr>
                                      <p:to>
                                        <p:strVal val="visible"/>
                                      </p:to>
                                    </p:set>
                                    <p:animEffect transition="in" filter="wipe(left)">
                                      <p:cBhvr>
                                        <p:cTn id="53" dur="500"/>
                                        <p:tgtEl>
                                          <p:spTgt spid="644"/>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648">
                                            <p:txEl>
                                              <p:pRg st="0" end="0"/>
                                            </p:txEl>
                                          </p:spTgt>
                                        </p:tgtEl>
                                        <p:attrNameLst>
                                          <p:attrName>style.visibility</p:attrName>
                                        </p:attrNameLst>
                                      </p:cBhvr>
                                      <p:to>
                                        <p:strVal val="visible"/>
                                      </p:to>
                                    </p:set>
                                    <p:animEffect transition="in" filter="wipe(left)">
                                      <p:cBhvr>
                                        <p:cTn id="56" dur="500"/>
                                        <p:tgtEl>
                                          <p:spTgt spid="648">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659"/>
                                        </p:tgtEl>
                                        <p:attrNameLst>
                                          <p:attrName>style.visibility</p:attrName>
                                        </p:attrNameLst>
                                      </p:cBhvr>
                                      <p:to>
                                        <p:strVal val="visible"/>
                                      </p:to>
                                    </p:set>
                                    <p:animEffect transition="in" filter="wipe(left)">
                                      <p:cBhvr>
                                        <p:cTn id="61" dur="500"/>
                                        <p:tgtEl>
                                          <p:spTgt spid="659"/>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640"/>
                                        </p:tgtEl>
                                        <p:attrNameLst>
                                          <p:attrName>style.visibility</p:attrName>
                                        </p:attrNameLst>
                                      </p:cBhvr>
                                      <p:to>
                                        <p:strVal val="visible"/>
                                      </p:to>
                                    </p:set>
                                    <p:animEffect transition="in" filter="wipe(left)">
                                      <p:cBhvr>
                                        <p:cTn id="65" dur="500"/>
                                        <p:tgtEl>
                                          <p:spTgt spid="640"/>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9"/>
                                        </p:tgtEl>
                                        <p:attrNameLst>
                                          <p:attrName>style.visibility</p:attrName>
                                        </p:attrNameLst>
                                      </p:cBhvr>
                                      <p:to>
                                        <p:strVal val="visible"/>
                                      </p:to>
                                    </p:set>
                                    <p:animEffect transition="in" filter="wipe(left)">
                                      <p:cBhvr>
                                        <p:cTn id="68" dur="500"/>
                                        <p:tgtEl>
                                          <p:spTgt spid="9"/>
                                        </p:tgtEl>
                                      </p:cBhvr>
                                    </p:animEffect>
                                  </p:childTnLst>
                                </p:cTn>
                              </p:par>
                            </p:childTnLst>
                          </p:cTn>
                        </p:par>
                        <p:par>
                          <p:cTn id="69" fill="hold">
                            <p:stCondLst>
                              <p:cond delay="1000"/>
                            </p:stCondLst>
                            <p:childTnLst>
                              <p:par>
                                <p:cTn id="70" presetID="22" presetClass="entr" presetSubtype="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Effect transition="in" filter="wipe(left)">
                                      <p:cBhvr>
                                        <p:cTn id="72" dur="500"/>
                                        <p:tgtEl>
                                          <p:spTgt spid="8"/>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wipe(left)">
                                      <p:cBhvr>
                                        <p:cTn id="75" dur="500"/>
                                        <p:tgtEl>
                                          <p:spTgt spid="14"/>
                                        </p:tgtEl>
                                      </p:cBhvr>
                                    </p:animEffect>
                                  </p:childTnLst>
                                </p:cTn>
                              </p:par>
                            </p:childTnLst>
                          </p:cTn>
                        </p:par>
                        <p:par>
                          <p:cTn id="76" fill="hold">
                            <p:stCondLst>
                              <p:cond delay="1500"/>
                            </p:stCondLst>
                            <p:childTnLst>
                              <p:par>
                                <p:cTn id="77" presetID="22" presetClass="entr" presetSubtype="8"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left)">
                                      <p:cBhvr>
                                        <p:cTn id="79" dur="500"/>
                                        <p:tgtEl>
                                          <p:spTgt spid="15"/>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645"/>
                                        </p:tgtEl>
                                        <p:attrNameLst>
                                          <p:attrName>style.visibility</p:attrName>
                                        </p:attrNameLst>
                                      </p:cBhvr>
                                      <p:to>
                                        <p:strVal val="visible"/>
                                      </p:to>
                                    </p:set>
                                    <p:animEffect transition="in" filter="wipe(left)">
                                      <p:cBhvr>
                                        <p:cTn id="82" dur="500"/>
                                        <p:tgtEl>
                                          <p:spTgt spid="6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9" grpId="0" animBg="1"/>
      <p:bldP spid="640" grpId="0" animBg="1"/>
      <p:bldP spid="643" grpId="0" animBg="1"/>
      <p:bldP spid="644" grpId="0" animBg="1"/>
      <p:bldP spid="645" grpId="0" animBg="1"/>
      <p:bldP spid="646" grpId="0" animBg="1"/>
      <p:bldP spid="647" grpId="0" build="p"/>
      <p:bldP spid="648" grpId="0" build="p"/>
      <p:bldP spid="658" grpId="0" animBg="1"/>
      <p:bldP spid="659" grpId="0" animBg="1"/>
      <p:bldP spid="660" grpId="0" animBg="1"/>
      <p:bldP spid="2" grpId="0" animBg="1"/>
      <p:bldP spid="7" grpId="0" animBg="1"/>
      <p:bldP spid="8" grpId="0" animBg="1"/>
      <p:bldP spid="9" grpId="0" animBg="1"/>
      <p:bldP spid="10" grpId="0"/>
      <p:bldP spid="12" grpId="0"/>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8977D5A-3CE0-5936-80D7-A88FD3CB0262}"/>
              </a:ext>
            </a:extLst>
          </p:cNvPr>
          <p:cNvPicPr>
            <a:picLocks noChangeAspect="1"/>
          </p:cNvPicPr>
          <p:nvPr/>
        </p:nvPicPr>
        <p:blipFill>
          <a:blip r:embed="rId2"/>
          <a:stretch>
            <a:fillRect/>
          </a:stretch>
        </p:blipFill>
        <p:spPr>
          <a:xfrm>
            <a:off x="81718" y="15240"/>
            <a:ext cx="957155" cy="762066"/>
          </a:xfrm>
          <a:prstGeom prst="rect">
            <a:avLst/>
          </a:prstGeom>
        </p:spPr>
      </p:pic>
      <p:sp>
        <p:nvSpPr>
          <p:cNvPr id="13" name="TextBox 12">
            <a:extLst>
              <a:ext uri="{FF2B5EF4-FFF2-40B4-BE49-F238E27FC236}">
                <a16:creationId xmlns:a16="http://schemas.microsoft.com/office/drawing/2014/main" id="{7CCD22EC-874E-9810-7272-0254E6F7D431}"/>
              </a:ext>
            </a:extLst>
          </p:cNvPr>
          <p:cNvSpPr txBox="1"/>
          <p:nvPr/>
        </p:nvSpPr>
        <p:spPr>
          <a:xfrm>
            <a:off x="1339846" y="2447687"/>
            <a:ext cx="9785354" cy="2962513"/>
          </a:xfrm>
          <a:prstGeom prst="roundRect">
            <a:avLst/>
          </a:prstGeom>
          <a:noFill/>
          <a:ln w="28575">
            <a:noFill/>
            <a:prstDash val="sysDash"/>
          </a:ln>
        </p:spPr>
        <p:txBody>
          <a:bodyPr wrap="square">
            <a:spAutoFit/>
          </a:bodyPr>
          <a:lstStyle/>
          <a:p>
            <a:pPr algn="ctr"/>
            <a:r>
              <a:rPr lang="vi-VN" sz="2400" b="1" dirty="0">
                <a:solidFill>
                  <a:srgbClr val="FF0000"/>
                </a:solidFill>
                <a:latin typeface="Nunito Black" panose="020B0604020202020204" charset="0"/>
                <a:ea typeface="Open Sans" panose="020B0606030504020204" pitchFamily="34" charset="0"/>
                <a:cs typeface="Open Sans" panose="020B0606030504020204" pitchFamily="34" charset="0"/>
              </a:rPr>
              <a:t>Bài tham khảo 1:</a:t>
            </a:r>
            <a:endParaRPr lang="vi-VN" sz="2400" dirty="0">
              <a:solidFill>
                <a:srgbClr val="FF0000"/>
              </a:solidFill>
              <a:latin typeface="Nunito Black" panose="020B0604020202020204" charset="0"/>
              <a:ea typeface="Open Sans" panose="020B0606030504020204" pitchFamily="34" charset="0"/>
              <a:cs typeface="Open Sans" panose="020B0606030504020204" pitchFamily="34" charset="0"/>
            </a:endParaRPr>
          </a:p>
          <a:p>
            <a:r>
              <a:rPr lang="en-US" sz="2400" dirty="0">
                <a:solidFill>
                  <a:srgbClr val="008000"/>
                </a:solidFill>
                <a:latin typeface="Nunito Black" panose="020B0604020202020204" charset="0"/>
                <a:ea typeface="Open Sans" panose="020B0606030504020204" pitchFamily="34" charset="0"/>
                <a:cs typeface="Open Sans" panose="020B0606030504020204" pitchFamily="34" charset="0"/>
              </a:rPr>
              <a:t>	</a:t>
            </a:r>
            <a:r>
              <a:rPr lang="vi-VN" sz="2400" dirty="0">
                <a:solidFill>
                  <a:srgbClr val="008000"/>
                </a:solidFill>
                <a:latin typeface="Nunito Black" panose="020B0604020202020204" charset="0"/>
                <a:ea typeface="Open Sans" panose="020B0606030504020204" pitchFamily="34" charset="0"/>
                <a:cs typeface="Open Sans" panose="020B0606030504020204" pitchFamily="34" charset="0"/>
              </a:rPr>
              <a:t>Trong lớp em, bạn Minh là người mà em quý nhất. Bạn Minh là một người lớp trưởng gương mẫu. Bạn vừa học giỏi lại vừa đá bóng hay. Minh thường xuyên giúp đỡ các bạn trong lớp. Em thấy Minh là một người luôn biết quan tâm, chia sẻ với mọi người. Bạn ấy là một người tốt bụng. Em rất quý Minh và mong chúng em sẽ ngày càng thân thiết với nhau.</a:t>
            </a:r>
          </a:p>
        </p:txBody>
      </p:sp>
      <p:sp>
        <p:nvSpPr>
          <p:cNvPr id="10" name="TextBox 9">
            <a:extLst>
              <a:ext uri="{FF2B5EF4-FFF2-40B4-BE49-F238E27FC236}">
                <a16:creationId xmlns:a16="http://schemas.microsoft.com/office/drawing/2014/main" id="{7CCD22EC-874E-9810-7272-0254E6F7D431}"/>
              </a:ext>
            </a:extLst>
          </p:cNvPr>
          <p:cNvSpPr txBox="1"/>
          <p:nvPr/>
        </p:nvSpPr>
        <p:spPr>
          <a:xfrm>
            <a:off x="1203323" y="103617"/>
            <a:ext cx="9785354" cy="1191816"/>
          </a:xfrm>
          <a:prstGeom prst="roundRect">
            <a:avLst/>
          </a:prstGeom>
          <a:noFill/>
          <a:ln w="28575">
            <a:noFill/>
            <a:prstDash val="sysDash"/>
          </a:ln>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3. </a:t>
            </a:r>
            <a:r>
              <a:rPr kumimoji="0" lang="en-US" sz="3200" b="1" i="0" u="none" strike="noStrike" kern="1200" cap="none" spc="0" normalizeH="0" baseline="0" noProof="0" dirty="0" err="1">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Viết</a:t>
            </a:r>
            <a:r>
              <a:rPr kumimoji="0" lang="en-US" sz="3200" b="1" i="0" u="none" strike="noStrike" kern="1200" cap="none" spc="0" normalizeH="0" baseline="0" noProof="0" dirty="0">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 2-3 </a:t>
            </a:r>
            <a:r>
              <a:rPr kumimoji="0" lang="en-US" sz="3200" b="1" i="0" u="none" strike="noStrike" kern="1200" cap="none" spc="0" normalizeH="0" baseline="0" noProof="0" dirty="0" err="1">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câu</a:t>
            </a:r>
            <a:r>
              <a:rPr kumimoji="0" lang="en-US" sz="3200" b="1" i="0" u="none" strike="noStrike" kern="1200" cap="none" spc="0" normalizeH="0" baseline="0" noProof="0" dirty="0">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 </a:t>
            </a:r>
            <a:r>
              <a:rPr kumimoji="0" lang="en-US" sz="3200" b="1" i="0" u="none" strike="noStrike" kern="1200" cap="none" spc="0" normalizeH="0" baseline="0" noProof="0" dirty="0" err="1">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thể</a:t>
            </a:r>
            <a:r>
              <a:rPr kumimoji="0" lang="en-US" sz="3200" b="1" i="0" u="none" strike="noStrike" kern="1200" cap="none" spc="0" normalizeH="0" baseline="0" noProof="0" dirty="0">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 </a:t>
            </a:r>
            <a:r>
              <a:rPr kumimoji="0" lang="en-US" sz="3200" b="1" i="0" u="none" strike="noStrike" kern="1200" cap="none" spc="0" normalizeH="0" baseline="0" noProof="0" dirty="0" err="1">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hiện</a:t>
            </a:r>
            <a:r>
              <a:rPr kumimoji="0" lang="en-US" sz="3200" b="1" i="0" u="none" strike="noStrike" kern="1200" cap="none" spc="0" normalizeH="0" baseline="0" noProof="0" dirty="0">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 </a:t>
            </a:r>
            <a:r>
              <a:rPr kumimoji="0" lang="en-US" sz="3200" b="1" i="0" u="none" strike="noStrike" kern="1200" cap="none" spc="0" normalizeH="0" baseline="0" noProof="0" dirty="0" err="1">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tình</a:t>
            </a:r>
            <a:r>
              <a:rPr kumimoji="0" lang="en-US" sz="3200" b="1" i="0" u="none" strike="noStrike" kern="1200" cap="none" spc="0" normalizeH="0" baseline="0" noProof="0" dirty="0">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 </a:t>
            </a:r>
            <a:r>
              <a:rPr kumimoji="0" lang="en-US" sz="3200" b="1" i="0" u="none" strike="noStrike" kern="1200" cap="none" spc="0" normalizeH="0" baseline="0" noProof="0" dirty="0" err="1">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cảm</a:t>
            </a:r>
            <a:r>
              <a:rPr kumimoji="0" lang="en-US" sz="3200" b="1" i="0" u="none" strike="noStrike" kern="1200" cap="none" spc="0" normalizeH="0" baseline="0" noProof="0" dirty="0">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 </a:t>
            </a:r>
            <a:r>
              <a:rPr kumimoji="0" lang="en-US" sz="3200" b="1" i="0" u="none" strike="noStrike" kern="1200" cap="none" spc="0" normalizeH="0" baseline="0" noProof="0" dirty="0" err="1">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cảm</a:t>
            </a:r>
            <a:r>
              <a:rPr kumimoji="0" lang="en-US" sz="3200" b="1" i="0" u="none" strike="noStrike" kern="1200" cap="none" spc="0" normalizeH="0" baseline="0" noProof="0" dirty="0">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 </a:t>
            </a:r>
            <a:r>
              <a:rPr kumimoji="0" lang="en-US" sz="3200" b="1" i="0" u="none" strike="noStrike" kern="1200" cap="none" spc="0" normalizeH="0" baseline="0" noProof="0" dirty="0" err="1">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xúc</a:t>
            </a:r>
            <a:r>
              <a:rPr kumimoji="0" lang="en-US" sz="3200" b="1" i="0" u="none" strike="noStrike" kern="1200" cap="none" spc="0" normalizeH="0" baseline="0" noProof="0" dirty="0">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 </a:t>
            </a:r>
            <a:r>
              <a:rPr kumimoji="0" lang="en-US" sz="3200" b="1" i="0" u="none" strike="noStrike" kern="1200" cap="none" spc="0" normalizeH="0" baseline="0" noProof="0" dirty="0" err="1">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của</a:t>
            </a:r>
            <a:r>
              <a:rPr kumimoji="0" lang="en-US" sz="3200" b="1" i="0" u="none" strike="noStrike" kern="1200" cap="none" spc="0" normalizeH="0" baseline="0" noProof="0" dirty="0">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 </a:t>
            </a:r>
            <a:r>
              <a:rPr kumimoji="0" lang="en-US" sz="3200" b="1" i="0" u="none" strike="noStrike" kern="1200" cap="none" spc="0" normalizeH="0" baseline="0" noProof="0" dirty="0" err="1">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em</a:t>
            </a:r>
            <a:r>
              <a:rPr kumimoji="0" lang="en-US" sz="3200" b="1" i="0" u="none" strike="noStrike" kern="1200" cap="none" spc="0" normalizeH="0" baseline="0" noProof="0" dirty="0">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 </a:t>
            </a:r>
            <a:r>
              <a:rPr kumimoji="0" lang="en-US" sz="3200" b="1" i="0" u="none" strike="noStrike" kern="1200" cap="none" spc="0" normalizeH="0" baseline="0" noProof="0" dirty="0" err="1">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đối</a:t>
            </a:r>
            <a:r>
              <a:rPr kumimoji="0" lang="en-US" sz="3200" b="1" i="0" u="none" strike="noStrike" kern="1200" cap="none" spc="0" normalizeH="0" baseline="0" noProof="0" dirty="0">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 </a:t>
            </a:r>
            <a:r>
              <a:rPr kumimoji="0" lang="en-US" sz="3200" b="1" i="0" u="none" strike="noStrike" kern="1200" cap="none" spc="0" normalizeH="0" baseline="0" noProof="0" dirty="0" err="1">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với</a:t>
            </a:r>
            <a:r>
              <a:rPr kumimoji="0" lang="en-US" sz="3200" b="1" i="0" u="none" strike="noStrike" kern="1200" cap="none" spc="0" normalizeH="0" baseline="0" noProof="0" dirty="0">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 </a:t>
            </a:r>
            <a:r>
              <a:rPr kumimoji="0" lang="en-US" sz="3200" b="1" i="0" u="none" strike="noStrike" kern="1200" cap="none" spc="0" normalizeH="0" baseline="0" noProof="0" dirty="0" err="1">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bạn</a:t>
            </a:r>
            <a:r>
              <a:rPr kumimoji="0" lang="en-US" sz="3200" b="1" i="0" u="none" strike="noStrike" kern="1200" cap="none" spc="0" normalizeH="0" baseline="0" noProof="0" dirty="0">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 </a:t>
            </a:r>
            <a:r>
              <a:rPr kumimoji="0" lang="en-US" sz="3200" b="1" i="0" u="none" strike="noStrike" kern="1200" cap="none" spc="0" normalizeH="0" baseline="0" noProof="0" dirty="0" err="1">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theo</a:t>
            </a:r>
            <a:r>
              <a:rPr kumimoji="0" lang="en-US" sz="3200" b="1" i="0" u="none" strike="noStrike" kern="1200" cap="none" spc="0" normalizeH="0" baseline="0" noProof="0" dirty="0">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 </a:t>
            </a:r>
            <a:r>
              <a:rPr kumimoji="0" lang="en-US" sz="3200" b="1" i="0" u="none" strike="noStrike" kern="1200" cap="none" spc="0" normalizeH="0" baseline="0" noProof="0" dirty="0" err="1">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gợi</a:t>
            </a:r>
            <a:r>
              <a:rPr kumimoji="0" lang="en-US" sz="3200" b="1" i="0" u="none" strike="noStrike" kern="1200" cap="none" spc="0" normalizeH="0" baseline="0" noProof="0" dirty="0">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 ý c ở </a:t>
            </a:r>
            <a:r>
              <a:rPr kumimoji="0" lang="en-US" sz="3200" b="1" i="0" u="none" strike="noStrike" kern="1200" cap="none" spc="0" normalizeH="0" baseline="0" noProof="0" dirty="0" err="1">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bài</a:t>
            </a:r>
            <a:r>
              <a:rPr kumimoji="0" lang="en-US" sz="3200" b="1" i="0" u="none" strike="noStrike" kern="1200" cap="none" spc="0" normalizeH="0" baseline="0" noProof="0" dirty="0">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 </a:t>
            </a:r>
            <a:r>
              <a:rPr kumimoji="0" lang="en-US" sz="3200" b="1" i="0" u="none" strike="noStrike" kern="1200" cap="none" spc="0" normalizeH="0" baseline="0" noProof="0" dirty="0" err="1">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tập</a:t>
            </a:r>
            <a:r>
              <a:rPr kumimoji="0" lang="en-US" sz="3200" b="1" i="0" u="none" strike="noStrike" kern="1200" cap="none" spc="0" normalizeH="0" baseline="0" noProof="0" dirty="0">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 2.</a:t>
            </a:r>
          </a:p>
        </p:txBody>
      </p:sp>
      <p:pic>
        <p:nvPicPr>
          <p:cNvPr id="2050" name="Picture 2" descr="Tải khung hình đẹp miễn phí cho điện thoại cảm ứng">
            <a:extLst>
              <a:ext uri="{FF2B5EF4-FFF2-40B4-BE49-F238E27FC236}">
                <a16:creationId xmlns:a16="http://schemas.microsoft.com/office/drawing/2014/main" id="{B218B16D-4874-393B-30C8-A4B3F573519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856" b="94054" l="4308" r="96000">
                        <a14:foregroundMark x1="14615" y1="8325" x2="14462" y2="25669"/>
                        <a14:foregroundMark x1="6615" y1="22993" x2="10923" y2="69177"/>
                        <a14:foregroundMark x1="10923" y1="69177" x2="10923" y2="69177"/>
                        <a14:foregroundMark x1="7154" y1="60059" x2="8077" y2="67393"/>
                        <a14:foregroundMark x1="8077" y1="67393" x2="14231" y2="82953"/>
                        <a14:foregroundMark x1="7692" y1="76908" x2="11846" y2="85927"/>
                        <a14:foregroundMark x1="11846" y1="85927" x2="18538" y2="90287"/>
                        <a14:foregroundMark x1="18538" y1="90287" x2="29154" y2="91972"/>
                        <a14:foregroundMark x1="29154" y1="91972" x2="84077" y2="86323"/>
                        <a14:foregroundMark x1="77615" y1="61744" x2="82385" y2="83746"/>
                        <a14:foregroundMark x1="82385" y1="83746" x2="84308" y2="87611"/>
                        <a14:foregroundMark x1="14692" y1="7136" x2="46846" y2="5847"/>
                        <a14:foregroundMark x1="46846" y1="5847" x2="85769" y2="11596"/>
                        <a14:foregroundMark x1="85769" y1="11596" x2="91615" y2="17047"/>
                        <a14:foregroundMark x1="91615" y1="17047" x2="96154" y2="58375"/>
                        <a14:foregroundMark x1="96154" y1="58375" x2="95077" y2="71259"/>
                        <a14:foregroundMark x1="95077" y1="71259" x2="90846" y2="80872"/>
                        <a14:foregroundMark x1="90846" y1="80872" x2="78000" y2="89792"/>
                        <a14:foregroundMark x1="70308" y1="70466" x2="92923" y2="80971"/>
                        <a14:foregroundMark x1="92923" y1="80971" x2="90769" y2="78791"/>
                        <a14:foregroundMark x1="72231" y1="67195" x2="91308" y2="75124"/>
                        <a14:foregroundMark x1="72462" y1="61447" x2="74923" y2="84836"/>
                        <a14:foregroundMark x1="74923" y1="84836" x2="75538" y2="86125"/>
                        <a14:foregroundMark x1="69154" y1="79584" x2="77538" y2="82161"/>
                        <a14:foregroundMark x1="67615" y1="90486" x2="69154" y2="94054"/>
                        <a14:foregroundMark x1="94231" y1="77304" x2="92692" y2="83350"/>
                        <a14:foregroundMark x1="96000" y1="87611" x2="95308" y2="92468"/>
                        <a14:foregroundMark x1="84615" y1="4955" x2="86385" y2="4955"/>
                        <a14:foregroundMark x1="16231" y1="8028" x2="4308" y2="23290"/>
                        <a14:foregroundMark x1="4308" y1="23290" x2="4308" y2="23489"/>
                        <a14:foregroundMark x1="10615" y1="55104" x2="10231" y2="70862"/>
                      </a14:backgroundRemoval>
                    </a14:imgEffect>
                  </a14:imgLayer>
                </a14:imgProps>
              </a:ext>
              <a:ext uri="{28A0092B-C50C-407E-A947-70E740481C1C}">
                <a14:useLocalDpi xmlns:a14="http://schemas.microsoft.com/office/drawing/2010/main" val="0"/>
              </a:ext>
            </a:extLst>
          </a:blip>
          <a:srcRect/>
          <a:stretch>
            <a:fillRect/>
          </a:stretch>
        </p:blipFill>
        <p:spPr bwMode="auto">
          <a:xfrm>
            <a:off x="0" y="1295400"/>
            <a:ext cx="12573000" cy="5867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icture containing diagram&#10;&#10;Description automatically generated">
            <a:extLst>
              <a:ext uri="{FF2B5EF4-FFF2-40B4-BE49-F238E27FC236}">
                <a16:creationId xmlns:a16="http://schemas.microsoft.com/office/drawing/2014/main" id="{05C2E3CD-77A2-6D6C-FB81-B35DDF27E95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12411" y="171721"/>
            <a:ext cx="1055608" cy="1055608"/>
          </a:xfrm>
          <a:prstGeom prst="rect">
            <a:avLst/>
          </a:prstGeom>
        </p:spPr>
      </p:pic>
      <p:pic>
        <p:nvPicPr>
          <p:cNvPr id="2" name="Picture 1">
            <a:extLst>
              <a:ext uri="{FF2B5EF4-FFF2-40B4-BE49-F238E27FC236}">
                <a16:creationId xmlns:a16="http://schemas.microsoft.com/office/drawing/2014/main" id="{E7CA8B36-2961-2DCE-86C4-9CD5B8ACBA68}"/>
              </a:ext>
            </a:extLst>
          </p:cNvPr>
          <p:cNvPicPr>
            <a:picLocks noChangeAspect="1"/>
          </p:cNvPicPr>
          <p:nvPr/>
        </p:nvPicPr>
        <p:blipFill>
          <a:blip r:embed="rId6"/>
          <a:stretch>
            <a:fillRect/>
          </a:stretch>
        </p:blipFill>
        <p:spPr>
          <a:xfrm>
            <a:off x="10988677" y="148243"/>
            <a:ext cx="1121605" cy="1079086"/>
          </a:xfrm>
          <a:prstGeom prst="rect">
            <a:avLst/>
          </a:prstGeom>
        </p:spPr>
      </p:pic>
    </p:spTree>
    <p:extLst>
      <p:ext uri="{BB962C8B-B14F-4D97-AF65-F5344CB8AC3E}">
        <p14:creationId xmlns:p14="http://schemas.microsoft.com/office/powerpoint/2010/main" val="34698165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8977D5A-3CE0-5936-80D7-A88FD3CB0262}"/>
              </a:ext>
            </a:extLst>
          </p:cNvPr>
          <p:cNvPicPr>
            <a:picLocks noChangeAspect="1"/>
          </p:cNvPicPr>
          <p:nvPr/>
        </p:nvPicPr>
        <p:blipFill>
          <a:blip r:embed="rId2"/>
          <a:stretch>
            <a:fillRect/>
          </a:stretch>
        </p:blipFill>
        <p:spPr>
          <a:xfrm>
            <a:off x="81718" y="15240"/>
            <a:ext cx="957155" cy="762066"/>
          </a:xfrm>
          <a:prstGeom prst="rect">
            <a:avLst/>
          </a:prstGeom>
        </p:spPr>
      </p:pic>
      <p:sp>
        <p:nvSpPr>
          <p:cNvPr id="24" name="TextBox 23">
            <a:extLst>
              <a:ext uri="{FF2B5EF4-FFF2-40B4-BE49-F238E27FC236}">
                <a16:creationId xmlns:a16="http://schemas.microsoft.com/office/drawing/2014/main" id="{7CCD22EC-874E-9810-7272-0254E6F7D431}"/>
              </a:ext>
            </a:extLst>
          </p:cNvPr>
          <p:cNvSpPr txBox="1"/>
          <p:nvPr/>
        </p:nvSpPr>
        <p:spPr>
          <a:xfrm>
            <a:off x="1024295" y="277362"/>
            <a:ext cx="9785354" cy="1055608"/>
          </a:xfrm>
          <a:prstGeom prst="roundRect">
            <a:avLst/>
          </a:prstGeom>
          <a:noFill/>
          <a:ln w="28575">
            <a:noFill/>
            <a:prstDash val="sysDash"/>
          </a:ln>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3. </a:t>
            </a:r>
            <a:r>
              <a:rPr kumimoji="0" lang="en-US" sz="2800" b="1" i="0" u="none" strike="noStrike" kern="1200" cap="none" spc="0" normalizeH="0" baseline="0" noProof="0" dirty="0" err="1">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Viết</a:t>
            </a:r>
            <a:r>
              <a:rPr kumimoji="0" lang="en-US" sz="2800" b="1" i="0" u="none" strike="noStrike" kern="1200" cap="none" spc="0" normalizeH="0" baseline="0" noProof="0" dirty="0">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 2-3 </a:t>
            </a:r>
            <a:r>
              <a:rPr kumimoji="0" lang="en-US" sz="2800" b="1" i="0" u="none" strike="noStrike" kern="1200" cap="none" spc="0" normalizeH="0" baseline="0" noProof="0" dirty="0" err="1">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câu</a:t>
            </a:r>
            <a:r>
              <a:rPr kumimoji="0" lang="en-US" sz="2800" b="1" i="0" u="none" strike="noStrike" kern="1200" cap="none" spc="0" normalizeH="0" baseline="0" noProof="0" dirty="0">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 </a:t>
            </a:r>
            <a:r>
              <a:rPr kumimoji="0" lang="en-US" sz="2800" b="1" i="0" u="none" strike="noStrike" kern="1200" cap="none" spc="0" normalizeH="0" baseline="0" noProof="0" dirty="0" err="1">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thể</a:t>
            </a:r>
            <a:r>
              <a:rPr kumimoji="0" lang="en-US" sz="2800" b="1" i="0" u="none" strike="noStrike" kern="1200" cap="none" spc="0" normalizeH="0" baseline="0" noProof="0" dirty="0">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 </a:t>
            </a:r>
            <a:r>
              <a:rPr kumimoji="0" lang="en-US" sz="2800" b="1" i="0" u="none" strike="noStrike" kern="1200" cap="none" spc="0" normalizeH="0" baseline="0" noProof="0" dirty="0" err="1">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hiện</a:t>
            </a:r>
            <a:r>
              <a:rPr kumimoji="0" lang="en-US" sz="2800" b="1" i="0" u="none" strike="noStrike" kern="1200" cap="none" spc="0" normalizeH="0" baseline="0" noProof="0" dirty="0">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 </a:t>
            </a:r>
            <a:r>
              <a:rPr kumimoji="0" lang="en-US" sz="2800" b="1" i="0" u="none" strike="noStrike" kern="1200" cap="none" spc="0" normalizeH="0" baseline="0" noProof="0" dirty="0" err="1">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tình</a:t>
            </a:r>
            <a:r>
              <a:rPr kumimoji="0" lang="en-US" sz="2800" b="1" i="0" u="none" strike="noStrike" kern="1200" cap="none" spc="0" normalizeH="0" baseline="0" noProof="0" dirty="0">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 </a:t>
            </a:r>
            <a:r>
              <a:rPr kumimoji="0" lang="en-US" sz="2800" b="1" i="0" u="none" strike="noStrike" kern="1200" cap="none" spc="0" normalizeH="0" baseline="0" noProof="0" dirty="0" err="1">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cảm</a:t>
            </a:r>
            <a:r>
              <a:rPr kumimoji="0" lang="en-US" sz="2800" b="1" i="0" u="none" strike="noStrike" kern="1200" cap="none" spc="0" normalizeH="0" baseline="0" noProof="0" dirty="0">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 </a:t>
            </a:r>
            <a:r>
              <a:rPr kumimoji="0" lang="en-US" sz="2800" b="1" i="0" u="none" strike="noStrike" kern="1200" cap="none" spc="0" normalizeH="0" baseline="0" noProof="0" dirty="0" err="1">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cảm</a:t>
            </a:r>
            <a:r>
              <a:rPr kumimoji="0" lang="en-US" sz="2800" b="1" i="0" u="none" strike="noStrike" kern="1200" cap="none" spc="0" normalizeH="0" baseline="0" noProof="0" dirty="0">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 </a:t>
            </a:r>
            <a:r>
              <a:rPr kumimoji="0" lang="en-US" sz="2800" b="1" i="0" u="none" strike="noStrike" kern="1200" cap="none" spc="0" normalizeH="0" baseline="0" noProof="0" dirty="0" err="1">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xúc</a:t>
            </a:r>
            <a:r>
              <a:rPr kumimoji="0" lang="en-US" sz="2800" b="1" i="0" u="none" strike="noStrike" kern="1200" cap="none" spc="0" normalizeH="0" baseline="0" noProof="0" dirty="0">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 </a:t>
            </a:r>
            <a:r>
              <a:rPr kumimoji="0" lang="en-US" sz="2800" b="1" i="0" u="none" strike="noStrike" kern="1200" cap="none" spc="0" normalizeH="0" baseline="0" noProof="0" dirty="0" err="1">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của</a:t>
            </a:r>
            <a:r>
              <a:rPr kumimoji="0" lang="en-US" sz="2800" b="1" i="0" u="none" strike="noStrike" kern="1200" cap="none" spc="0" normalizeH="0" baseline="0" noProof="0" dirty="0">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 </a:t>
            </a:r>
            <a:r>
              <a:rPr kumimoji="0" lang="en-US" sz="2800" b="1" i="0" u="none" strike="noStrike" kern="1200" cap="none" spc="0" normalizeH="0" baseline="0" noProof="0" dirty="0" err="1">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em</a:t>
            </a:r>
            <a:r>
              <a:rPr kumimoji="0" lang="en-US" sz="2800" b="1" i="0" u="none" strike="noStrike" kern="1200" cap="none" spc="0" normalizeH="0" baseline="0" noProof="0" dirty="0">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 </a:t>
            </a:r>
            <a:r>
              <a:rPr kumimoji="0" lang="en-US" sz="2800" b="1" i="0" u="none" strike="noStrike" kern="1200" cap="none" spc="0" normalizeH="0" baseline="0" noProof="0" dirty="0" err="1">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đối</a:t>
            </a:r>
            <a:r>
              <a:rPr kumimoji="0" lang="en-US" sz="2800" b="1" i="0" u="none" strike="noStrike" kern="1200" cap="none" spc="0" normalizeH="0" baseline="0" noProof="0" dirty="0">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 </a:t>
            </a:r>
            <a:r>
              <a:rPr kumimoji="0" lang="en-US" sz="2800" b="1" i="0" u="none" strike="noStrike" kern="1200" cap="none" spc="0" normalizeH="0" baseline="0" noProof="0" dirty="0" err="1">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với</a:t>
            </a:r>
            <a:r>
              <a:rPr kumimoji="0" lang="en-US" sz="2800" b="1" i="0" u="none" strike="noStrike" kern="1200" cap="none" spc="0" normalizeH="0" baseline="0" noProof="0" dirty="0">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 </a:t>
            </a:r>
            <a:r>
              <a:rPr kumimoji="0" lang="en-US" sz="2800" b="1" i="0" u="none" strike="noStrike" kern="1200" cap="none" spc="0" normalizeH="0" baseline="0" noProof="0" dirty="0" err="1">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bạn</a:t>
            </a:r>
            <a:r>
              <a:rPr kumimoji="0" lang="en-US" sz="2800" b="1" i="0" u="none" strike="noStrike" kern="1200" cap="none" spc="0" normalizeH="0" baseline="0" noProof="0" dirty="0">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 </a:t>
            </a:r>
            <a:r>
              <a:rPr kumimoji="0" lang="en-US" sz="2800" b="1" i="0" u="none" strike="noStrike" kern="1200" cap="none" spc="0" normalizeH="0" baseline="0" noProof="0" dirty="0" err="1">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theo</a:t>
            </a:r>
            <a:r>
              <a:rPr kumimoji="0" lang="en-US" sz="2800" b="1" i="0" u="none" strike="noStrike" kern="1200" cap="none" spc="0" normalizeH="0" baseline="0" noProof="0" dirty="0">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 </a:t>
            </a:r>
            <a:r>
              <a:rPr kumimoji="0" lang="en-US" sz="2800" b="1" i="0" u="none" strike="noStrike" kern="1200" cap="none" spc="0" normalizeH="0" baseline="0" noProof="0" dirty="0" err="1">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gợi</a:t>
            </a:r>
            <a:r>
              <a:rPr kumimoji="0" lang="en-US" sz="2800" b="1" i="0" u="none" strike="noStrike" kern="1200" cap="none" spc="0" normalizeH="0" baseline="0" noProof="0" dirty="0">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 ý c ở </a:t>
            </a:r>
            <a:r>
              <a:rPr kumimoji="0" lang="en-US" sz="2800" b="1" i="0" u="none" strike="noStrike" kern="1200" cap="none" spc="0" normalizeH="0" baseline="0" noProof="0" dirty="0" err="1">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bài</a:t>
            </a:r>
            <a:r>
              <a:rPr kumimoji="0" lang="en-US" sz="2800" b="1" i="0" u="none" strike="noStrike" kern="1200" cap="none" spc="0" normalizeH="0" baseline="0" noProof="0" dirty="0">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 </a:t>
            </a:r>
            <a:r>
              <a:rPr kumimoji="0" lang="en-US" sz="2800" b="1" i="0" u="none" strike="noStrike" kern="1200" cap="none" spc="0" normalizeH="0" baseline="0" noProof="0" dirty="0" err="1">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tập</a:t>
            </a:r>
            <a:r>
              <a:rPr kumimoji="0" lang="en-US" sz="2800" b="1" i="0" u="none" strike="noStrike" kern="1200" cap="none" spc="0" normalizeH="0" baseline="0" noProof="0" dirty="0">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 2.</a:t>
            </a:r>
          </a:p>
        </p:txBody>
      </p:sp>
      <p:pic>
        <p:nvPicPr>
          <p:cNvPr id="7" name="Picture 6" descr="A picture containing clipart&#10;&#10;Description automatically generated">
            <a:extLst>
              <a:ext uri="{FF2B5EF4-FFF2-40B4-BE49-F238E27FC236}">
                <a16:creationId xmlns:a16="http://schemas.microsoft.com/office/drawing/2014/main" id="{7BAAB50E-1425-F429-67EF-8F7936DBDD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920322" y="5001578"/>
            <a:ext cx="2202452" cy="1829931"/>
          </a:xfrm>
          <a:prstGeom prst="rect">
            <a:avLst/>
          </a:prstGeom>
        </p:spPr>
      </p:pic>
      <p:sp>
        <p:nvSpPr>
          <p:cNvPr id="13" name="TextBox 12">
            <a:extLst>
              <a:ext uri="{FF2B5EF4-FFF2-40B4-BE49-F238E27FC236}">
                <a16:creationId xmlns:a16="http://schemas.microsoft.com/office/drawing/2014/main" id="{7CCD22EC-874E-9810-7272-0254E6F7D431}"/>
              </a:ext>
            </a:extLst>
          </p:cNvPr>
          <p:cNvSpPr txBox="1"/>
          <p:nvPr/>
        </p:nvSpPr>
        <p:spPr>
          <a:xfrm>
            <a:off x="1339846" y="2447687"/>
            <a:ext cx="9498236" cy="2553891"/>
          </a:xfrm>
          <a:prstGeom prst="roundRect">
            <a:avLst/>
          </a:prstGeom>
          <a:noFill/>
          <a:ln w="28575">
            <a:noFill/>
            <a:prstDash val="sysDash"/>
          </a:ln>
        </p:spPr>
        <p:txBody>
          <a:bodyPr wrap="square">
            <a:spAutoFit/>
          </a:bodyPr>
          <a:lstStyle/>
          <a:p>
            <a:pPr algn="ctr"/>
            <a:r>
              <a:rPr lang="vi-VN" sz="2400" b="1" dirty="0">
                <a:solidFill>
                  <a:srgbClr val="0070C0"/>
                </a:solidFill>
                <a:latin typeface="Nunito Black" panose="020B0604020202020204" charset="0"/>
                <a:ea typeface="Open Sans" panose="020B0606030504020204" pitchFamily="34" charset="0"/>
                <a:cs typeface="Open Sans" panose="020B0606030504020204" pitchFamily="34" charset="0"/>
              </a:rPr>
              <a:t>Bài tham khảo 2:</a:t>
            </a:r>
            <a:endParaRPr lang="vi-VN" sz="2400" dirty="0">
              <a:solidFill>
                <a:srgbClr val="0070C0"/>
              </a:solidFill>
              <a:latin typeface="Nunito Black" panose="020B0604020202020204" charset="0"/>
              <a:ea typeface="Open Sans" panose="020B0606030504020204" pitchFamily="34" charset="0"/>
              <a:cs typeface="Open Sans" panose="020B0606030504020204" pitchFamily="34" charset="0"/>
            </a:endParaRPr>
          </a:p>
          <a:p>
            <a:r>
              <a:rPr lang="en-US" sz="2400" dirty="0">
                <a:solidFill>
                  <a:srgbClr val="00B0F0"/>
                </a:solidFill>
                <a:latin typeface="Nunito Black" panose="020B0604020202020204" charset="0"/>
                <a:ea typeface="Open Sans" panose="020B0606030504020204" pitchFamily="34" charset="0"/>
                <a:cs typeface="Open Sans" panose="020B0606030504020204" pitchFamily="34" charset="0"/>
              </a:rPr>
              <a:t>	</a:t>
            </a:r>
            <a:r>
              <a:rPr lang="vi-VN" sz="2400" dirty="0">
                <a:solidFill>
                  <a:srgbClr val="00B0F0"/>
                </a:solidFill>
                <a:latin typeface="Nunito Black" panose="020B0604020202020204" charset="0"/>
                <a:ea typeface="Open Sans" panose="020B0606030504020204" pitchFamily="34" charset="0"/>
                <a:cs typeface="Open Sans" panose="020B0606030504020204" pitchFamily="34" charset="0"/>
              </a:rPr>
              <a:t>Nga là người bạn cùng bàn của em, cũng là người mà em chơi thân nhất trong lớp. Nga là một người bạn rất tốt bụng và nhiệt tình. Mỗi khi em không hiểu bài, Nga đều giảng lại cho em những gì mà bạn ấy biết. Em rất quý Nga và mong chúng em sẽ mãi chơi thân với nhau.</a:t>
            </a:r>
          </a:p>
        </p:txBody>
      </p:sp>
      <p:pic>
        <p:nvPicPr>
          <p:cNvPr id="3074" name="Picture 2" descr="Hình ảnh Khung ảnh Hổ PNG , Khung ảnh, Con Hổ, động Vật PNG miễn phí tải  tập tin PSDComment và Vector">
            <a:extLst>
              <a:ext uri="{FF2B5EF4-FFF2-40B4-BE49-F238E27FC236}">
                <a16:creationId xmlns:a16="http://schemas.microsoft.com/office/drawing/2014/main" id="{99971418-1BFB-29B6-9CA7-C4F39E51BAA6}"/>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417" b="91833" l="10000" r="90000">
                        <a14:foregroundMark x1="14083" y1="12083" x2="24000" y2="18417"/>
                        <a14:foregroundMark x1="20167" y1="9417" x2="14917" y2="15583"/>
                        <a14:foregroundMark x1="14917" y1="15583" x2="14750" y2="16000"/>
                        <a14:foregroundMark x1="12167" y1="71417" x2="13500" y2="85417"/>
                        <a14:foregroundMark x1="13500" y1="85417" x2="13500" y2="85417"/>
                        <a14:foregroundMark x1="17833" y1="89750" x2="26833" y2="91250"/>
                        <a14:foregroundMark x1="29917" y1="90250" x2="41167" y2="91833"/>
                        <a14:foregroundMark x1="41167" y1="91833" x2="78917" y2="89833"/>
                        <a14:foregroundMark x1="87750" y1="71917" x2="89917" y2="80000"/>
                        <a14:foregroundMark x1="89917" y1="80000" x2="89500" y2="80167"/>
                        <a14:backgroundMark x1="21667" y1="30500" x2="56333" y2="76000"/>
                      </a14:backgroundRemoval>
                    </a14:imgEffect>
                  </a14:imgLayer>
                </a14:imgProps>
              </a:ext>
              <a:ext uri="{28A0092B-C50C-407E-A947-70E740481C1C}">
                <a14:useLocalDpi xmlns:a14="http://schemas.microsoft.com/office/drawing/2010/main" val="0"/>
              </a:ext>
            </a:extLst>
          </a:blip>
          <a:srcRect/>
          <a:stretch>
            <a:fillRect/>
          </a:stretch>
        </p:blipFill>
        <p:spPr bwMode="auto">
          <a:xfrm>
            <a:off x="-609600" y="914400"/>
            <a:ext cx="13222099" cy="531914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picture containing diagram&#10;&#10;Description automatically generated">
            <a:extLst>
              <a:ext uri="{FF2B5EF4-FFF2-40B4-BE49-F238E27FC236}">
                <a16:creationId xmlns:a16="http://schemas.microsoft.com/office/drawing/2014/main" id="{F7A890B5-561B-E769-B848-B0C8AE80A2A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54674" y="96647"/>
            <a:ext cx="1055608" cy="1055608"/>
          </a:xfrm>
          <a:prstGeom prst="rect">
            <a:avLst/>
          </a:prstGeom>
        </p:spPr>
      </p:pic>
      <p:pic>
        <p:nvPicPr>
          <p:cNvPr id="2" name="Picture 1">
            <a:extLst>
              <a:ext uri="{FF2B5EF4-FFF2-40B4-BE49-F238E27FC236}">
                <a16:creationId xmlns:a16="http://schemas.microsoft.com/office/drawing/2014/main" id="{DB4A08BB-53B3-4AFE-5C87-0D65EE3C0452}"/>
              </a:ext>
            </a:extLst>
          </p:cNvPr>
          <p:cNvPicPr>
            <a:picLocks noChangeAspect="1"/>
          </p:cNvPicPr>
          <p:nvPr/>
        </p:nvPicPr>
        <p:blipFill>
          <a:blip r:embed="rId7"/>
          <a:stretch>
            <a:fillRect/>
          </a:stretch>
        </p:blipFill>
        <p:spPr>
          <a:xfrm>
            <a:off x="10972800" y="102240"/>
            <a:ext cx="1196613" cy="1079086"/>
          </a:xfrm>
          <a:prstGeom prst="rect">
            <a:avLst/>
          </a:prstGeom>
        </p:spPr>
      </p:pic>
    </p:spTree>
    <p:extLst>
      <p:ext uri="{BB962C8B-B14F-4D97-AF65-F5344CB8AC3E}">
        <p14:creationId xmlns:p14="http://schemas.microsoft.com/office/powerpoint/2010/main" val="20975539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443945DC-CFA5-495E-9B45-934A113D2EF6}"/>
              </a:ext>
            </a:extLst>
          </p:cNvPr>
          <p:cNvGrpSpPr/>
          <p:nvPr/>
        </p:nvGrpSpPr>
        <p:grpSpPr>
          <a:xfrm>
            <a:off x="1414832" y="574202"/>
            <a:ext cx="8432365" cy="1221387"/>
            <a:chOff x="0" y="123160"/>
            <a:chExt cx="8434317" cy="1221670"/>
          </a:xfrm>
        </p:grpSpPr>
        <p:pic>
          <p:nvPicPr>
            <p:cNvPr id="20" name="图片 4">
              <a:extLst>
                <a:ext uri="{FF2B5EF4-FFF2-40B4-BE49-F238E27FC236}">
                  <a16:creationId xmlns:a16="http://schemas.microsoft.com/office/drawing/2014/main" id="{E70FC115-E0F0-48DE-A4D5-2F43FAC119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23160"/>
              <a:ext cx="1412954" cy="1221670"/>
            </a:xfrm>
            <a:prstGeom prst="rect">
              <a:avLst/>
            </a:prstGeom>
          </p:spPr>
        </p:pic>
        <p:sp>
          <p:nvSpPr>
            <p:cNvPr id="21" name="文本框 15">
              <a:extLst>
                <a:ext uri="{FF2B5EF4-FFF2-40B4-BE49-F238E27FC236}">
                  <a16:creationId xmlns:a16="http://schemas.microsoft.com/office/drawing/2014/main" id="{B9B92903-F91E-4726-B306-22349E7E6356}"/>
                </a:ext>
              </a:extLst>
            </p:cNvPr>
            <p:cNvSpPr txBox="1"/>
            <p:nvPr/>
          </p:nvSpPr>
          <p:spPr>
            <a:xfrm>
              <a:off x="1143206" y="351525"/>
              <a:ext cx="7291111" cy="783193"/>
            </a:xfrm>
            <a:prstGeom prst="roundRect">
              <a:avLst/>
            </a:prstGeom>
            <a:solidFill>
              <a:schemeClr val="accent2">
                <a:lumMod val="20000"/>
                <a:lumOff val="80000"/>
              </a:schemeClr>
            </a:solidFill>
          </p:spPr>
          <p:txBody>
            <a:bodyPr wrap="square" rtlCol="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altLang="zh-CN" sz="3999" b="0" i="0" u="none" strike="noStrike" kern="0" cap="none" spc="0" normalizeH="0" baseline="0" noProof="0" dirty="0" err="1">
                  <a:ln w="3175">
                    <a:solidFill>
                      <a:srgbClr val="EC4646"/>
                    </a:solidFill>
                  </a:ln>
                  <a:solidFill>
                    <a:srgbClr val="F17475">
                      <a:lumMod val="75000"/>
                    </a:srgbClr>
                  </a:solidFill>
                  <a:effectLst/>
                  <a:uLnTx/>
                  <a:uFillTx/>
                  <a:latin typeface="Calibri"/>
                  <a:ea typeface="站酷快乐体2016修订版" panose="02010600030101010101" pitchFamily="2" charset="-122"/>
                  <a:cs typeface="+mn-cs"/>
                </a:rPr>
                <a:t>Tiêu</a:t>
              </a:r>
              <a:r>
                <a:rPr kumimoji="0" lang="en-US" altLang="zh-CN" sz="3999" b="0" i="0" u="none" strike="noStrike" kern="0" cap="none" spc="0" normalizeH="0" baseline="0" noProof="0" dirty="0">
                  <a:ln w="3175">
                    <a:solidFill>
                      <a:srgbClr val="EC4646"/>
                    </a:solidFill>
                  </a:ln>
                  <a:solidFill>
                    <a:srgbClr val="F17475">
                      <a:lumMod val="75000"/>
                    </a:srgbClr>
                  </a:solidFill>
                  <a:effectLst/>
                  <a:uLnTx/>
                  <a:uFillTx/>
                  <a:latin typeface="Calibri"/>
                  <a:ea typeface="站酷快乐体2016修订版" panose="02010600030101010101" pitchFamily="2" charset="-122"/>
                  <a:cs typeface="+mn-cs"/>
                </a:rPr>
                <a:t> </a:t>
              </a:r>
              <a:r>
                <a:rPr kumimoji="0" lang="en-US" altLang="zh-CN" sz="3999" b="0" i="0" u="none" strike="noStrike" kern="0" cap="none" spc="0" normalizeH="0" baseline="0" noProof="0" dirty="0" err="1">
                  <a:ln w="3175">
                    <a:solidFill>
                      <a:srgbClr val="EC4646"/>
                    </a:solidFill>
                  </a:ln>
                  <a:solidFill>
                    <a:srgbClr val="F17475">
                      <a:lumMod val="75000"/>
                    </a:srgbClr>
                  </a:solidFill>
                  <a:effectLst/>
                  <a:uLnTx/>
                  <a:uFillTx/>
                  <a:latin typeface="Calibri"/>
                  <a:ea typeface="站酷快乐体2016修订版" panose="02010600030101010101" pitchFamily="2" charset="-122"/>
                  <a:cs typeface="+mn-cs"/>
                </a:rPr>
                <a:t>chí</a:t>
              </a:r>
              <a:r>
                <a:rPr kumimoji="0" lang="en-US" altLang="zh-CN" sz="3999" b="0" i="0" u="none" strike="noStrike" kern="0" cap="none" spc="0" normalizeH="0" baseline="0" noProof="0" dirty="0">
                  <a:ln w="3175">
                    <a:solidFill>
                      <a:srgbClr val="EC4646"/>
                    </a:solidFill>
                  </a:ln>
                  <a:solidFill>
                    <a:srgbClr val="F17475">
                      <a:lumMod val="75000"/>
                    </a:srgbClr>
                  </a:solidFill>
                  <a:effectLst/>
                  <a:uLnTx/>
                  <a:uFillTx/>
                  <a:latin typeface="Calibri"/>
                  <a:ea typeface="站酷快乐体2016修订版" panose="02010600030101010101" pitchFamily="2" charset="-122"/>
                  <a:cs typeface="+mn-cs"/>
                </a:rPr>
                <a:t> </a:t>
              </a:r>
              <a:r>
                <a:rPr kumimoji="0" lang="en-US" altLang="zh-CN" sz="3999" b="0" i="0" u="none" strike="noStrike" kern="0" cap="none" spc="0" normalizeH="0" baseline="0" noProof="0" dirty="0" err="1">
                  <a:ln w="3175">
                    <a:solidFill>
                      <a:srgbClr val="EC4646"/>
                    </a:solidFill>
                  </a:ln>
                  <a:solidFill>
                    <a:srgbClr val="F17475">
                      <a:lumMod val="75000"/>
                    </a:srgbClr>
                  </a:solidFill>
                  <a:effectLst/>
                  <a:uLnTx/>
                  <a:uFillTx/>
                  <a:latin typeface="Calibri"/>
                  <a:ea typeface="站酷快乐体2016修订版" panose="02010600030101010101" pitchFamily="2" charset="-122"/>
                  <a:cs typeface="+mn-cs"/>
                </a:rPr>
                <a:t>đánh</a:t>
              </a:r>
              <a:r>
                <a:rPr kumimoji="0" lang="en-US" altLang="zh-CN" sz="3999" b="0" i="0" u="none" strike="noStrike" kern="0" cap="none" spc="0" normalizeH="0" baseline="0" noProof="0" dirty="0">
                  <a:ln w="3175">
                    <a:solidFill>
                      <a:srgbClr val="EC4646"/>
                    </a:solidFill>
                  </a:ln>
                  <a:solidFill>
                    <a:srgbClr val="F17475">
                      <a:lumMod val="75000"/>
                    </a:srgbClr>
                  </a:solidFill>
                  <a:effectLst/>
                  <a:uLnTx/>
                  <a:uFillTx/>
                  <a:latin typeface="Calibri"/>
                  <a:ea typeface="站酷快乐体2016修订版" panose="02010600030101010101" pitchFamily="2" charset="-122"/>
                  <a:cs typeface="+mn-cs"/>
                </a:rPr>
                <a:t> </a:t>
              </a:r>
              <a:r>
                <a:rPr kumimoji="0" lang="en-US" altLang="zh-CN" sz="3999" b="0" i="0" u="none" strike="noStrike" kern="0" cap="none" spc="0" normalizeH="0" baseline="0" noProof="0" dirty="0" err="1">
                  <a:ln w="3175">
                    <a:solidFill>
                      <a:srgbClr val="EC4646"/>
                    </a:solidFill>
                  </a:ln>
                  <a:solidFill>
                    <a:srgbClr val="F17475">
                      <a:lumMod val="75000"/>
                    </a:srgbClr>
                  </a:solidFill>
                  <a:effectLst/>
                  <a:uLnTx/>
                  <a:uFillTx/>
                  <a:latin typeface="Calibri"/>
                  <a:ea typeface="站酷快乐体2016修订版" panose="02010600030101010101" pitchFamily="2" charset="-122"/>
                  <a:cs typeface="+mn-cs"/>
                </a:rPr>
                <a:t>giá</a:t>
              </a:r>
              <a:endParaRPr kumimoji="0" lang="zh-CN" altLang="en-US" sz="3999" b="0" i="0" u="none" strike="noStrike" kern="0" cap="none" spc="0" normalizeH="0" baseline="0" noProof="0" dirty="0">
                <a:ln w="3175">
                  <a:solidFill>
                    <a:srgbClr val="EC4646"/>
                  </a:solidFill>
                </a:ln>
                <a:solidFill>
                  <a:srgbClr val="F17475">
                    <a:lumMod val="75000"/>
                  </a:srgbClr>
                </a:solidFill>
                <a:effectLst/>
                <a:uLnTx/>
                <a:uFillTx/>
                <a:latin typeface="Calibri"/>
                <a:ea typeface="站酷快乐体2016修订版" panose="02010600030101010101" pitchFamily="2" charset="-122"/>
                <a:cs typeface="+mn-cs"/>
              </a:endParaRPr>
            </a:p>
          </p:txBody>
        </p:sp>
      </p:grpSp>
      <p:grpSp>
        <p:nvGrpSpPr>
          <p:cNvPr id="22" name="Group 21">
            <a:extLst>
              <a:ext uri="{FF2B5EF4-FFF2-40B4-BE49-F238E27FC236}">
                <a16:creationId xmlns:a16="http://schemas.microsoft.com/office/drawing/2014/main" id="{C61EE1CC-7623-4B9C-A319-17973CC80DF2}"/>
              </a:ext>
            </a:extLst>
          </p:cNvPr>
          <p:cNvGrpSpPr/>
          <p:nvPr/>
        </p:nvGrpSpPr>
        <p:grpSpPr>
          <a:xfrm>
            <a:off x="1524000" y="1184895"/>
            <a:ext cx="9906000" cy="3996705"/>
            <a:chOff x="7392085" y="2052855"/>
            <a:chExt cx="5544617" cy="2980638"/>
          </a:xfrm>
        </p:grpSpPr>
        <p:pic>
          <p:nvPicPr>
            <p:cNvPr id="26" name="图片 10">
              <a:extLst>
                <a:ext uri="{FF2B5EF4-FFF2-40B4-BE49-F238E27FC236}">
                  <a16:creationId xmlns:a16="http://schemas.microsoft.com/office/drawing/2014/main" id="{617D1065-5F36-4E14-BBF6-80446F151CC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92085" y="2052855"/>
              <a:ext cx="5544617" cy="2980638"/>
            </a:xfrm>
            <a:prstGeom prst="rect">
              <a:avLst/>
            </a:prstGeom>
          </p:spPr>
        </p:pic>
        <p:sp>
          <p:nvSpPr>
            <p:cNvPr id="27" name="文本框 15">
              <a:extLst>
                <a:ext uri="{FF2B5EF4-FFF2-40B4-BE49-F238E27FC236}">
                  <a16:creationId xmlns:a16="http://schemas.microsoft.com/office/drawing/2014/main" id="{80E5F001-7E09-4490-9DB8-A283DD960A54}"/>
                </a:ext>
              </a:extLst>
            </p:cNvPr>
            <p:cNvSpPr txBox="1"/>
            <p:nvPr/>
          </p:nvSpPr>
          <p:spPr>
            <a:xfrm>
              <a:off x="8447750" y="2949344"/>
              <a:ext cx="2798867" cy="431715"/>
            </a:xfrm>
            <a:prstGeom prst="roundRect">
              <a:avLst/>
            </a:prstGeom>
            <a:solidFill>
              <a:schemeClr val="accent2">
                <a:lumMod val="20000"/>
                <a:lumOff val="80000"/>
              </a:schemeClr>
            </a:solidFill>
          </p:spPr>
          <p:txBody>
            <a:bodyPr wrap="square" rtlCol="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altLang="zh-CN" sz="2800" b="0" i="0" u="none" strike="noStrike" kern="0" cap="none" spc="0" normalizeH="0" baseline="0" noProof="0" dirty="0">
                  <a:ln w="3175">
                    <a:solidFill>
                      <a:srgbClr val="FFBF53">
                        <a:lumMod val="50000"/>
                      </a:srgbClr>
                    </a:solidFill>
                  </a:ln>
                  <a:solidFill>
                    <a:srgbClr val="FFBF53">
                      <a:lumMod val="50000"/>
                    </a:srgbClr>
                  </a:solidFill>
                  <a:effectLst/>
                  <a:uLnTx/>
                  <a:uFillTx/>
                  <a:latin typeface="Calibri"/>
                  <a:ea typeface="站酷快乐体2016修订版" panose="02010600030101010101" pitchFamily="2" charset="-122"/>
                  <a:cs typeface="+mn-cs"/>
                </a:rPr>
                <a:t>1. </a:t>
              </a:r>
              <a:r>
                <a:rPr lang="en-US" altLang="zh-CN" sz="2800" kern="0" dirty="0" err="1">
                  <a:ln w="3175">
                    <a:solidFill>
                      <a:srgbClr val="FFBF53">
                        <a:lumMod val="50000"/>
                      </a:srgbClr>
                    </a:solidFill>
                  </a:ln>
                  <a:solidFill>
                    <a:srgbClr val="FFBF53">
                      <a:lumMod val="50000"/>
                    </a:srgbClr>
                  </a:solidFill>
                  <a:latin typeface="Calibri"/>
                  <a:ea typeface="站酷快乐体2016修订版" panose="02010600030101010101" pitchFamily="2" charset="-122"/>
                </a:rPr>
                <a:t>Viết</a:t>
              </a:r>
              <a:r>
                <a:rPr lang="en-US" altLang="zh-CN" sz="2800" kern="0" dirty="0">
                  <a:ln w="3175">
                    <a:solidFill>
                      <a:srgbClr val="FFBF53">
                        <a:lumMod val="50000"/>
                      </a:srgbClr>
                    </a:solidFill>
                  </a:ln>
                  <a:solidFill>
                    <a:srgbClr val="FFBF53">
                      <a:lumMod val="50000"/>
                    </a:srgbClr>
                  </a:solidFill>
                  <a:latin typeface="Calibri"/>
                  <a:ea typeface="站酷快乐体2016修订版" panose="02010600030101010101" pitchFamily="2" charset="-122"/>
                </a:rPr>
                <a:t> </a:t>
              </a:r>
              <a:r>
                <a:rPr lang="en-US" altLang="zh-CN" sz="2800" kern="0" dirty="0" err="1">
                  <a:ln w="3175">
                    <a:solidFill>
                      <a:srgbClr val="FFBF53">
                        <a:lumMod val="50000"/>
                      </a:srgbClr>
                    </a:solidFill>
                  </a:ln>
                  <a:solidFill>
                    <a:srgbClr val="FFBF53">
                      <a:lumMod val="50000"/>
                    </a:srgbClr>
                  </a:solidFill>
                  <a:latin typeface="Calibri"/>
                  <a:ea typeface="站酷快乐体2016修订版" panose="02010600030101010101" pitchFamily="2" charset="-122"/>
                </a:rPr>
                <a:t>đúng</a:t>
              </a:r>
              <a:r>
                <a:rPr lang="en-US" altLang="zh-CN" sz="2800" kern="0" dirty="0">
                  <a:ln w="3175">
                    <a:solidFill>
                      <a:srgbClr val="FFBF53">
                        <a:lumMod val="50000"/>
                      </a:srgbClr>
                    </a:solidFill>
                  </a:ln>
                  <a:solidFill>
                    <a:srgbClr val="FFBF53">
                      <a:lumMod val="50000"/>
                    </a:srgbClr>
                  </a:solidFill>
                  <a:latin typeface="Calibri"/>
                  <a:ea typeface="站酷快乐体2016修订版" panose="02010600030101010101" pitchFamily="2" charset="-122"/>
                </a:rPr>
                <a:t> </a:t>
              </a:r>
              <a:r>
                <a:rPr lang="en-US" altLang="zh-CN" sz="2800" kern="0" dirty="0" err="1">
                  <a:ln w="3175">
                    <a:solidFill>
                      <a:srgbClr val="FFBF53">
                        <a:lumMod val="50000"/>
                      </a:srgbClr>
                    </a:solidFill>
                  </a:ln>
                  <a:solidFill>
                    <a:srgbClr val="FFBF53">
                      <a:lumMod val="50000"/>
                    </a:srgbClr>
                  </a:solidFill>
                  <a:latin typeface="Calibri"/>
                  <a:ea typeface="站酷快乐体2016修订版" panose="02010600030101010101" pitchFamily="2" charset="-122"/>
                </a:rPr>
                <a:t>yêu</a:t>
              </a:r>
              <a:r>
                <a:rPr lang="en-US" altLang="zh-CN" sz="2800" kern="0" dirty="0">
                  <a:ln w="3175">
                    <a:solidFill>
                      <a:srgbClr val="FFBF53">
                        <a:lumMod val="50000"/>
                      </a:srgbClr>
                    </a:solidFill>
                  </a:ln>
                  <a:solidFill>
                    <a:srgbClr val="FFBF53">
                      <a:lumMod val="50000"/>
                    </a:srgbClr>
                  </a:solidFill>
                  <a:latin typeface="Calibri"/>
                  <a:ea typeface="站酷快乐体2016修订版" panose="02010600030101010101" pitchFamily="2" charset="-122"/>
                </a:rPr>
                <a:t> </a:t>
              </a:r>
              <a:r>
                <a:rPr lang="en-US" altLang="zh-CN" sz="2800" kern="0" dirty="0" err="1">
                  <a:ln w="3175">
                    <a:solidFill>
                      <a:srgbClr val="FFBF53">
                        <a:lumMod val="50000"/>
                      </a:srgbClr>
                    </a:solidFill>
                  </a:ln>
                  <a:solidFill>
                    <a:srgbClr val="FFBF53">
                      <a:lumMod val="50000"/>
                    </a:srgbClr>
                  </a:solidFill>
                  <a:latin typeface="Calibri"/>
                  <a:ea typeface="站酷快乐体2016修订版" panose="02010600030101010101" pitchFamily="2" charset="-122"/>
                </a:rPr>
                <a:t>cầu</a:t>
              </a:r>
              <a:r>
                <a:rPr lang="en-US" altLang="zh-CN" sz="2800" kern="0" dirty="0">
                  <a:ln w="3175">
                    <a:solidFill>
                      <a:srgbClr val="FFBF53">
                        <a:lumMod val="50000"/>
                      </a:srgbClr>
                    </a:solidFill>
                  </a:ln>
                  <a:solidFill>
                    <a:srgbClr val="FFBF53">
                      <a:lumMod val="50000"/>
                    </a:srgbClr>
                  </a:solidFill>
                  <a:latin typeface="Calibri"/>
                  <a:ea typeface="站酷快乐体2016修订版" panose="02010600030101010101" pitchFamily="2" charset="-122"/>
                </a:rPr>
                <a:t>, </a:t>
              </a:r>
              <a:r>
                <a:rPr lang="en-US" altLang="zh-CN" sz="2800" kern="0" dirty="0" err="1">
                  <a:ln w="3175">
                    <a:solidFill>
                      <a:srgbClr val="FFBF53">
                        <a:lumMod val="50000"/>
                      </a:srgbClr>
                    </a:solidFill>
                  </a:ln>
                  <a:solidFill>
                    <a:srgbClr val="FFBF53">
                      <a:lumMod val="50000"/>
                    </a:srgbClr>
                  </a:solidFill>
                  <a:latin typeface="Calibri"/>
                  <a:ea typeface="站酷快乐体2016修订版" panose="02010600030101010101" pitchFamily="2" charset="-122"/>
                </a:rPr>
                <a:t>đủ</a:t>
              </a:r>
              <a:r>
                <a:rPr lang="en-US" altLang="zh-CN" sz="2800" kern="0" dirty="0">
                  <a:ln w="3175">
                    <a:solidFill>
                      <a:srgbClr val="FFBF53">
                        <a:lumMod val="50000"/>
                      </a:srgbClr>
                    </a:solidFill>
                  </a:ln>
                  <a:solidFill>
                    <a:srgbClr val="FFBF53">
                      <a:lumMod val="50000"/>
                    </a:srgbClr>
                  </a:solidFill>
                  <a:latin typeface="Calibri"/>
                  <a:ea typeface="站酷快乐体2016修订版" panose="02010600030101010101" pitchFamily="2" charset="-122"/>
                </a:rPr>
                <a:t> ý.</a:t>
              </a:r>
              <a:endParaRPr kumimoji="0" lang="zh-CN" altLang="en-US" sz="2800" b="0" i="0" u="none" strike="noStrike" kern="0" cap="none" spc="0" normalizeH="0" baseline="0" noProof="0" dirty="0">
                <a:ln w="3175">
                  <a:solidFill>
                    <a:srgbClr val="FFBF53">
                      <a:lumMod val="50000"/>
                    </a:srgbClr>
                  </a:solidFill>
                </a:ln>
                <a:solidFill>
                  <a:srgbClr val="FFBF53">
                    <a:lumMod val="50000"/>
                  </a:srgbClr>
                </a:solidFill>
                <a:effectLst/>
                <a:uLnTx/>
                <a:uFillTx/>
                <a:latin typeface="Calibri"/>
                <a:ea typeface="站酷快乐体2016修订版" panose="02010600030101010101" pitchFamily="2" charset="-122"/>
                <a:cs typeface="+mn-cs"/>
              </a:endParaRPr>
            </a:p>
          </p:txBody>
        </p:sp>
        <p:sp>
          <p:nvSpPr>
            <p:cNvPr id="30" name="5-Point Star 25">
              <a:extLst>
                <a:ext uri="{FF2B5EF4-FFF2-40B4-BE49-F238E27FC236}">
                  <a16:creationId xmlns:a16="http://schemas.microsoft.com/office/drawing/2014/main" id="{3E15278E-9114-4C7E-AB60-08EA1FF20047}"/>
                </a:ext>
              </a:extLst>
            </p:cNvPr>
            <p:cNvSpPr/>
            <p:nvPr/>
          </p:nvSpPr>
          <p:spPr>
            <a:xfrm>
              <a:off x="11486256" y="3081326"/>
              <a:ext cx="315698" cy="324000"/>
            </a:xfrm>
            <a:prstGeom prst="star5">
              <a:avLst>
                <a:gd name="adj" fmla="val 24675"/>
                <a:gd name="hf" fmla="val 105146"/>
                <a:gd name="vf" fmla="val 110557"/>
              </a:avLst>
            </a:prstGeom>
            <a:solidFill>
              <a:srgbClr val="FFFF0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31" name="5-Point Star 26">
              <a:extLst>
                <a:ext uri="{FF2B5EF4-FFF2-40B4-BE49-F238E27FC236}">
                  <a16:creationId xmlns:a16="http://schemas.microsoft.com/office/drawing/2014/main" id="{414CA3E0-8C43-47FF-AE10-7A748AB47534}"/>
                </a:ext>
              </a:extLst>
            </p:cNvPr>
            <p:cNvSpPr/>
            <p:nvPr/>
          </p:nvSpPr>
          <p:spPr>
            <a:xfrm>
              <a:off x="11486256" y="3784065"/>
              <a:ext cx="270959" cy="324000"/>
            </a:xfrm>
            <a:prstGeom prst="star5">
              <a:avLst>
                <a:gd name="adj" fmla="val 24675"/>
                <a:gd name="hf" fmla="val 105146"/>
                <a:gd name="vf" fmla="val 110557"/>
              </a:avLst>
            </a:prstGeom>
            <a:solidFill>
              <a:srgbClr val="FFFF0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grpSp>
      <p:sp>
        <p:nvSpPr>
          <p:cNvPr id="2" name="文本框 15">
            <a:extLst>
              <a:ext uri="{FF2B5EF4-FFF2-40B4-BE49-F238E27FC236}">
                <a16:creationId xmlns:a16="http://schemas.microsoft.com/office/drawing/2014/main" id="{C9BF44F7-ED3B-0FE4-F2DB-0174113F65CE}"/>
              </a:ext>
            </a:extLst>
          </p:cNvPr>
          <p:cNvSpPr txBox="1"/>
          <p:nvPr/>
        </p:nvSpPr>
        <p:spPr>
          <a:xfrm>
            <a:off x="3403794" y="3090817"/>
            <a:ext cx="5053743" cy="1055608"/>
          </a:xfrm>
          <a:prstGeom prst="roundRect">
            <a:avLst/>
          </a:prstGeom>
          <a:solidFill>
            <a:srgbClr val="FDD9BB"/>
          </a:solidFill>
        </p:spPr>
        <p:txBody>
          <a:bodyPr wrap="square" rtlCol="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altLang="zh-CN" sz="2800" b="0" i="0" u="none" strike="noStrike" kern="0" cap="none" spc="0" normalizeH="0" baseline="0" noProof="0" dirty="0">
                <a:ln w="3175">
                  <a:solidFill>
                    <a:srgbClr val="00B050"/>
                  </a:solidFill>
                </a:ln>
                <a:solidFill>
                  <a:srgbClr val="00B050"/>
                </a:solidFill>
                <a:effectLst/>
                <a:uLnTx/>
                <a:uFillTx/>
                <a:latin typeface="Calibri"/>
                <a:ea typeface="站酷快乐体2016修订版" panose="02010600030101010101" pitchFamily="2" charset="-122"/>
                <a:cs typeface="+mn-cs"/>
              </a:rPr>
              <a:t>2. </a:t>
            </a:r>
            <a:r>
              <a:rPr kumimoji="0" lang="en-US" altLang="zh-CN" sz="2800" b="0" i="0" u="none" strike="noStrike" kern="0" cap="none" spc="0" normalizeH="0" baseline="0" noProof="0" dirty="0" err="1">
                <a:ln w="3175">
                  <a:solidFill>
                    <a:srgbClr val="00B050"/>
                  </a:solidFill>
                </a:ln>
                <a:solidFill>
                  <a:srgbClr val="00B050"/>
                </a:solidFill>
                <a:effectLst/>
                <a:uLnTx/>
                <a:uFillTx/>
                <a:latin typeface="Calibri"/>
                <a:ea typeface="站酷快乐体2016修订版" panose="02010600030101010101" pitchFamily="2" charset="-122"/>
                <a:cs typeface="+mn-cs"/>
              </a:rPr>
              <a:t>Diễn</a:t>
            </a:r>
            <a:r>
              <a:rPr kumimoji="0" lang="en-US" altLang="zh-CN" sz="2800" b="0" i="0" u="none" strike="noStrike" kern="0" cap="none" spc="0" normalizeH="0" baseline="0" noProof="0" dirty="0">
                <a:ln w="3175">
                  <a:solidFill>
                    <a:srgbClr val="00B050"/>
                  </a:solidFill>
                </a:ln>
                <a:solidFill>
                  <a:srgbClr val="00B050"/>
                </a:solidFill>
                <a:effectLst/>
                <a:uLnTx/>
                <a:uFillTx/>
                <a:latin typeface="Calibri"/>
                <a:ea typeface="站酷快乐体2016修订版" panose="02010600030101010101" pitchFamily="2" charset="-122"/>
                <a:cs typeface="+mn-cs"/>
              </a:rPr>
              <a:t> </a:t>
            </a:r>
            <a:r>
              <a:rPr lang="en-US" altLang="zh-CN" sz="2800" kern="0" dirty="0" err="1">
                <a:ln w="3175">
                  <a:solidFill>
                    <a:srgbClr val="00B050"/>
                  </a:solidFill>
                </a:ln>
                <a:solidFill>
                  <a:srgbClr val="00B050"/>
                </a:solidFill>
                <a:latin typeface="Calibri"/>
                <a:ea typeface="站酷快乐体2016修订版" panose="02010600030101010101" pitchFamily="2" charset="-122"/>
              </a:rPr>
              <a:t>đạt</a:t>
            </a:r>
            <a:r>
              <a:rPr lang="en-US" altLang="zh-CN" sz="2800" kern="0" dirty="0">
                <a:ln w="3175">
                  <a:solidFill>
                    <a:srgbClr val="00B050"/>
                  </a:solidFill>
                </a:ln>
                <a:solidFill>
                  <a:srgbClr val="00B050"/>
                </a:solidFill>
                <a:latin typeface="Calibri"/>
                <a:ea typeface="站酷快乐体2016修订版" panose="02010600030101010101" pitchFamily="2" charset="-122"/>
              </a:rPr>
              <a:t> </a:t>
            </a:r>
            <a:r>
              <a:rPr kumimoji="0" lang="en-US" altLang="zh-CN" sz="2800" b="0" i="0" u="none" strike="noStrike" kern="0" cap="none" spc="0" normalizeH="0" baseline="0" noProof="0" dirty="0" err="1">
                <a:ln w="3175">
                  <a:solidFill>
                    <a:srgbClr val="00B050"/>
                  </a:solidFill>
                </a:ln>
                <a:solidFill>
                  <a:srgbClr val="00B050"/>
                </a:solidFill>
                <a:effectLst/>
                <a:uLnTx/>
                <a:uFillTx/>
                <a:latin typeface="Calibri"/>
                <a:ea typeface="站酷快乐体2016修订版" panose="02010600030101010101" pitchFamily="2" charset="-122"/>
                <a:cs typeface="+mn-cs"/>
              </a:rPr>
              <a:t>lưu</a:t>
            </a:r>
            <a:r>
              <a:rPr kumimoji="0" lang="en-US" altLang="zh-CN" sz="2800" b="0" i="0" u="none" strike="noStrike" kern="0" cap="none" spc="0" normalizeH="0" baseline="0" noProof="0" dirty="0">
                <a:ln w="3175">
                  <a:solidFill>
                    <a:srgbClr val="00B050"/>
                  </a:solidFill>
                </a:ln>
                <a:solidFill>
                  <a:srgbClr val="00B050"/>
                </a:solidFill>
                <a:effectLst/>
                <a:uLnTx/>
                <a:uFillTx/>
                <a:latin typeface="Calibri"/>
                <a:ea typeface="站酷快乐体2016修订版" panose="02010600030101010101" pitchFamily="2" charset="-122"/>
                <a:cs typeface="+mn-cs"/>
              </a:rPr>
              <a:t> </a:t>
            </a:r>
            <a:r>
              <a:rPr kumimoji="0" lang="en-US" altLang="zh-CN" sz="2800" b="0" i="0" u="none" strike="noStrike" kern="0" cap="none" spc="0" normalizeH="0" baseline="0" noProof="0" dirty="0" err="1">
                <a:ln w="3175">
                  <a:solidFill>
                    <a:srgbClr val="00B050"/>
                  </a:solidFill>
                </a:ln>
                <a:solidFill>
                  <a:srgbClr val="00B050"/>
                </a:solidFill>
                <a:effectLst/>
                <a:uLnTx/>
                <a:uFillTx/>
                <a:latin typeface="Calibri"/>
                <a:ea typeface="站酷快乐体2016修订版" panose="02010600030101010101" pitchFamily="2" charset="-122"/>
                <a:cs typeface="+mn-cs"/>
              </a:rPr>
              <a:t>loát</a:t>
            </a:r>
            <a:r>
              <a:rPr kumimoji="0" lang="en-US" altLang="zh-CN" sz="2800" b="0" i="0" u="none" strike="noStrike" kern="0" cap="none" spc="0" normalizeH="0" baseline="0" noProof="0" dirty="0">
                <a:ln w="3175">
                  <a:solidFill>
                    <a:srgbClr val="00B050"/>
                  </a:solidFill>
                </a:ln>
                <a:solidFill>
                  <a:srgbClr val="00B050"/>
                </a:solidFill>
                <a:effectLst/>
                <a:uLnTx/>
                <a:uFillTx/>
                <a:latin typeface="Calibri"/>
                <a:ea typeface="站酷快乐体2016修订版" panose="02010600030101010101" pitchFamily="2" charset="-122"/>
                <a:cs typeface="+mn-cs"/>
              </a:rPr>
              <a:t>, </a:t>
            </a:r>
            <a:r>
              <a:rPr kumimoji="0" lang="en-US" altLang="zh-CN" sz="2800" b="0" i="0" u="none" strike="noStrike" kern="0" cap="none" spc="0" normalizeH="0" baseline="0" noProof="0" dirty="0" err="1">
                <a:ln w="3175">
                  <a:solidFill>
                    <a:srgbClr val="00B050"/>
                  </a:solidFill>
                </a:ln>
                <a:solidFill>
                  <a:srgbClr val="00B050"/>
                </a:solidFill>
                <a:effectLst/>
                <a:uLnTx/>
                <a:uFillTx/>
                <a:latin typeface="Calibri"/>
                <a:ea typeface="站酷快乐体2016修订版" panose="02010600030101010101" pitchFamily="2" charset="-122"/>
                <a:cs typeface="+mn-cs"/>
              </a:rPr>
              <a:t>trình</a:t>
            </a:r>
            <a:r>
              <a:rPr kumimoji="0" lang="en-US" altLang="zh-CN" sz="2800" b="0" i="0" u="none" strike="noStrike" kern="0" cap="none" spc="0" normalizeH="0" baseline="0" noProof="0" dirty="0">
                <a:ln w="3175">
                  <a:solidFill>
                    <a:srgbClr val="00B050"/>
                  </a:solidFill>
                </a:ln>
                <a:solidFill>
                  <a:srgbClr val="00B050"/>
                </a:solidFill>
                <a:effectLst/>
                <a:uLnTx/>
                <a:uFillTx/>
                <a:latin typeface="Calibri"/>
                <a:ea typeface="站酷快乐体2016修订版" panose="02010600030101010101" pitchFamily="2" charset="-122"/>
                <a:cs typeface="+mn-cs"/>
              </a:rPr>
              <a:t> </a:t>
            </a:r>
            <a:r>
              <a:rPr kumimoji="0" lang="en-US" altLang="zh-CN" sz="2800" b="0" i="0" u="none" strike="noStrike" kern="0" cap="none" spc="0" normalizeH="0" baseline="0" noProof="0" dirty="0" err="1">
                <a:ln w="3175">
                  <a:solidFill>
                    <a:srgbClr val="00B050"/>
                  </a:solidFill>
                </a:ln>
                <a:solidFill>
                  <a:srgbClr val="00B050"/>
                </a:solidFill>
                <a:effectLst/>
                <a:uLnTx/>
                <a:uFillTx/>
                <a:latin typeface="Calibri"/>
                <a:ea typeface="站酷快乐体2016修订版" panose="02010600030101010101" pitchFamily="2" charset="-122"/>
                <a:cs typeface="+mn-cs"/>
              </a:rPr>
              <a:t>bày</a:t>
            </a:r>
            <a:r>
              <a:rPr kumimoji="0" lang="en-US" altLang="zh-CN" sz="2800" b="0" i="0" u="none" strike="noStrike" kern="0" cap="none" spc="0" normalizeH="0" baseline="0" noProof="0" dirty="0">
                <a:ln w="3175">
                  <a:solidFill>
                    <a:srgbClr val="00B050"/>
                  </a:solidFill>
                </a:ln>
                <a:solidFill>
                  <a:srgbClr val="00B050"/>
                </a:solidFill>
                <a:effectLst/>
                <a:uLnTx/>
                <a:uFillTx/>
                <a:latin typeface="Calibri"/>
                <a:ea typeface="站酷快乐体2016修订版" panose="02010600030101010101" pitchFamily="2" charset="-122"/>
                <a:cs typeface="+mn-cs"/>
              </a:rPr>
              <a:t> </a:t>
            </a:r>
            <a:r>
              <a:rPr kumimoji="0" lang="en-US" altLang="zh-CN" sz="2800" b="0" i="0" u="none" strike="noStrike" kern="0" cap="none" spc="0" normalizeH="0" baseline="0" noProof="0" dirty="0" err="1">
                <a:ln w="3175">
                  <a:solidFill>
                    <a:srgbClr val="00B050"/>
                  </a:solidFill>
                </a:ln>
                <a:solidFill>
                  <a:srgbClr val="00B050"/>
                </a:solidFill>
                <a:effectLst/>
                <a:uLnTx/>
                <a:uFillTx/>
                <a:latin typeface="Calibri"/>
                <a:ea typeface="站酷快乐体2016修订版" panose="02010600030101010101" pitchFamily="2" charset="-122"/>
                <a:cs typeface="+mn-cs"/>
              </a:rPr>
              <a:t>rõ</a:t>
            </a:r>
            <a:r>
              <a:rPr kumimoji="0" lang="en-US" altLang="zh-CN" sz="2800" b="0" i="0" u="none" strike="noStrike" kern="0" cap="none" spc="0" normalizeH="0" baseline="0" noProof="0" dirty="0">
                <a:ln w="3175">
                  <a:solidFill>
                    <a:srgbClr val="00B050"/>
                  </a:solidFill>
                </a:ln>
                <a:solidFill>
                  <a:srgbClr val="00B050"/>
                </a:solidFill>
                <a:effectLst/>
                <a:uLnTx/>
                <a:uFillTx/>
                <a:latin typeface="Calibri"/>
                <a:ea typeface="站酷快乐体2016修订版" panose="02010600030101010101" pitchFamily="2" charset="-122"/>
                <a:cs typeface="+mn-cs"/>
              </a:rPr>
              <a:t> </a:t>
            </a:r>
            <a:r>
              <a:rPr kumimoji="0" lang="en-US" altLang="zh-CN" sz="2800" b="0" i="0" u="none" strike="noStrike" kern="0" cap="none" spc="0" normalizeH="0" baseline="0" noProof="0" dirty="0" err="1">
                <a:ln w="3175">
                  <a:solidFill>
                    <a:srgbClr val="00B050"/>
                  </a:solidFill>
                </a:ln>
                <a:solidFill>
                  <a:srgbClr val="00B050"/>
                </a:solidFill>
                <a:effectLst/>
                <a:uLnTx/>
                <a:uFillTx/>
                <a:latin typeface="Calibri"/>
                <a:ea typeface="站酷快乐体2016修订版" panose="02010600030101010101" pitchFamily="2" charset="-122"/>
                <a:cs typeface="+mn-cs"/>
              </a:rPr>
              <a:t>ràng</a:t>
            </a:r>
            <a:r>
              <a:rPr kumimoji="0" lang="en-US" altLang="zh-CN" sz="2800" b="0" i="0" u="none" strike="noStrike" kern="0" cap="none" spc="0" normalizeH="0" baseline="0" noProof="0" dirty="0">
                <a:ln w="3175">
                  <a:solidFill>
                    <a:srgbClr val="00B050"/>
                  </a:solidFill>
                </a:ln>
                <a:solidFill>
                  <a:srgbClr val="00B050"/>
                </a:solidFill>
                <a:effectLst/>
                <a:uLnTx/>
                <a:uFillTx/>
                <a:latin typeface="Calibri"/>
                <a:ea typeface="站酷快乐体2016修订版" panose="02010600030101010101" pitchFamily="2" charset="-122"/>
                <a:cs typeface="+mn-cs"/>
              </a:rPr>
              <a:t>, </a:t>
            </a:r>
            <a:r>
              <a:rPr kumimoji="0" lang="en-US" altLang="zh-CN" sz="2800" b="0" i="0" u="none" strike="noStrike" kern="0" cap="none" spc="0" normalizeH="0" baseline="0" noProof="0" dirty="0" err="1">
                <a:ln w="3175">
                  <a:solidFill>
                    <a:srgbClr val="00B050"/>
                  </a:solidFill>
                </a:ln>
                <a:solidFill>
                  <a:srgbClr val="00B050"/>
                </a:solidFill>
                <a:effectLst/>
                <a:uLnTx/>
                <a:uFillTx/>
                <a:latin typeface="Calibri"/>
                <a:ea typeface="站酷快乐体2016修订版" panose="02010600030101010101" pitchFamily="2" charset="-122"/>
                <a:cs typeface="+mn-cs"/>
              </a:rPr>
              <a:t>sạch</a:t>
            </a:r>
            <a:r>
              <a:rPr kumimoji="0" lang="en-US" altLang="zh-CN" sz="2800" b="0" i="0" u="none" strike="noStrike" kern="0" cap="none" spc="0" normalizeH="0" baseline="0" noProof="0" dirty="0">
                <a:ln w="3175">
                  <a:solidFill>
                    <a:srgbClr val="00B050"/>
                  </a:solidFill>
                </a:ln>
                <a:solidFill>
                  <a:srgbClr val="00B050"/>
                </a:solidFill>
                <a:effectLst/>
                <a:uLnTx/>
                <a:uFillTx/>
                <a:latin typeface="Calibri"/>
                <a:ea typeface="站酷快乐体2016修订版" panose="02010600030101010101" pitchFamily="2" charset="-122"/>
                <a:cs typeface="+mn-cs"/>
              </a:rPr>
              <a:t> </a:t>
            </a:r>
            <a:r>
              <a:rPr kumimoji="0" lang="en-US" altLang="zh-CN" sz="2800" b="0" i="0" u="none" strike="noStrike" kern="0" cap="none" spc="0" normalizeH="0" baseline="0" noProof="0" dirty="0" err="1">
                <a:ln w="3175">
                  <a:solidFill>
                    <a:srgbClr val="00B050"/>
                  </a:solidFill>
                </a:ln>
                <a:solidFill>
                  <a:srgbClr val="00B050"/>
                </a:solidFill>
                <a:effectLst/>
                <a:uLnTx/>
                <a:uFillTx/>
                <a:latin typeface="Calibri"/>
                <a:ea typeface="站酷快乐体2016修订版" panose="02010600030101010101" pitchFamily="2" charset="-122"/>
                <a:cs typeface="+mn-cs"/>
              </a:rPr>
              <a:t>đẹp</a:t>
            </a:r>
            <a:r>
              <a:rPr kumimoji="0" lang="en-US" altLang="zh-CN" sz="2800" b="0" i="0" u="none" strike="noStrike" kern="0" cap="none" spc="0" normalizeH="0" baseline="0" noProof="0" dirty="0">
                <a:ln w="3175">
                  <a:solidFill>
                    <a:srgbClr val="00B050"/>
                  </a:solidFill>
                </a:ln>
                <a:solidFill>
                  <a:srgbClr val="00B050"/>
                </a:solidFill>
                <a:effectLst/>
                <a:uLnTx/>
                <a:uFillTx/>
                <a:latin typeface="Calibri"/>
                <a:ea typeface="站酷快乐体2016修订版" panose="02010600030101010101" pitchFamily="2" charset="-122"/>
                <a:cs typeface="+mn-cs"/>
              </a:rPr>
              <a:t>.</a:t>
            </a:r>
            <a:endParaRPr kumimoji="0" lang="zh-CN" altLang="en-US" sz="2800" b="0" i="0" u="none" strike="noStrike" kern="0" cap="none" spc="0" normalizeH="0" baseline="0" noProof="0" dirty="0">
              <a:ln w="3175">
                <a:solidFill>
                  <a:srgbClr val="00B050"/>
                </a:solidFill>
              </a:ln>
              <a:solidFill>
                <a:srgbClr val="00B050"/>
              </a:solidFill>
              <a:effectLst/>
              <a:uLnTx/>
              <a:uFillTx/>
              <a:latin typeface="Calibri"/>
              <a:ea typeface="站酷快乐体2016修订版" panose="02010600030101010101" pitchFamily="2" charset="-122"/>
              <a:cs typeface="+mn-cs"/>
            </a:endParaRPr>
          </a:p>
        </p:txBody>
      </p:sp>
    </p:spTree>
    <p:extLst>
      <p:ext uri="{BB962C8B-B14F-4D97-AF65-F5344CB8AC3E}">
        <p14:creationId xmlns:p14="http://schemas.microsoft.com/office/powerpoint/2010/main" val="42135908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1000" fill="hold"/>
                                        <p:tgtEl>
                                          <p:spTgt spid="22"/>
                                        </p:tgtEl>
                                        <p:attrNameLst>
                                          <p:attrName>ppt_w</p:attrName>
                                        </p:attrNameLst>
                                      </p:cBhvr>
                                      <p:tavLst>
                                        <p:tav tm="0">
                                          <p:val>
                                            <p:fltVal val="0"/>
                                          </p:val>
                                        </p:tav>
                                        <p:tav tm="100000">
                                          <p:val>
                                            <p:strVal val="#ppt_w"/>
                                          </p:val>
                                        </p:tav>
                                      </p:tavLst>
                                    </p:anim>
                                    <p:anim calcmode="lin" valueType="num">
                                      <p:cBhvr>
                                        <p:cTn id="13" dur="1000" fill="hold"/>
                                        <p:tgtEl>
                                          <p:spTgt spid="22"/>
                                        </p:tgtEl>
                                        <p:attrNameLst>
                                          <p:attrName>ppt_h</p:attrName>
                                        </p:attrNameLst>
                                      </p:cBhvr>
                                      <p:tavLst>
                                        <p:tav tm="0">
                                          <p:val>
                                            <p:fltVal val="0"/>
                                          </p:val>
                                        </p:tav>
                                        <p:tav tm="100000">
                                          <p:val>
                                            <p:strVal val="#ppt_h"/>
                                          </p:val>
                                        </p:tav>
                                      </p:tavLst>
                                    </p:anim>
                                    <p:anim calcmode="lin" valueType="num">
                                      <p:cBhvr>
                                        <p:cTn id="14" dur="1000" fill="hold"/>
                                        <p:tgtEl>
                                          <p:spTgt spid="22"/>
                                        </p:tgtEl>
                                        <p:attrNameLst>
                                          <p:attrName>style.rotation</p:attrName>
                                        </p:attrNameLst>
                                      </p:cBhvr>
                                      <p:tavLst>
                                        <p:tav tm="0">
                                          <p:val>
                                            <p:fltVal val="90"/>
                                          </p:val>
                                        </p:tav>
                                        <p:tav tm="100000">
                                          <p:val>
                                            <p:fltVal val="0"/>
                                          </p:val>
                                        </p:tav>
                                      </p:tavLst>
                                    </p:anim>
                                    <p:animEffect transition="in" filter="fade">
                                      <p:cBhvr>
                                        <p:cTn id="15"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5"/>
          <p:cNvSpPr txBox="1">
            <a:spLocks noGrp="1"/>
          </p:cNvSpPr>
          <p:nvPr>
            <p:ph type="title"/>
          </p:nvPr>
        </p:nvSpPr>
        <p:spPr>
          <a:xfrm>
            <a:off x="609600" y="-30163"/>
            <a:ext cx="10972800" cy="1143200"/>
          </a:xfrm>
          <a:prstGeom prst="rect">
            <a:avLst/>
          </a:prstGeom>
        </p:spPr>
        <p:txBody>
          <a:bodyPr spcFirstLastPara="1" wrap="square" lIns="121894" tIns="121894" rIns="121894" bIns="121894" anchor="ctr" anchorCtr="0">
            <a:noAutofit/>
          </a:bodyPr>
          <a:lstStyle/>
          <a:p>
            <a:r>
              <a:rPr lang="en-US" sz="4800" dirty="0" err="1">
                <a:latin typeface="UTM American Sans" pitchFamily="18" charset="0"/>
              </a:rPr>
              <a:t>Yêu</a:t>
            </a:r>
            <a:r>
              <a:rPr lang="en-US" sz="4800" dirty="0">
                <a:latin typeface="UTM American Sans" pitchFamily="18" charset="0"/>
              </a:rPr>
              <a:t> </a:t>
            </a:r>
            <a:r>
              <a:rPr lang="en-US" sz="4800" dirty="0" err="1">
                <a:latin typeface="UTM American Sans" pitchFamily="18" charset="0"/>
              </a:rPr>
              <a:t>cầu</a:t>
            </a:r>
            <a:r>
              <a:rPr lang="en-US" sz="4800" dirty="0">
                <a:latin typeface="UTM American Sans" pitchFamily="18" charset="0"/>
              </a:rPr>
              <a:t> </a:t>
            </a:r>
            <a:r>
              <a:rPr lang="en-US" sz="4800" dirty="0" err="1">
                <a:latin typeface="UTM American Sans" pitchFamily="18" charset="0"/>
              </a:rPr>
              <a:t>cần</a:t>
            </a:r>
            <a:r>
              <a:rPr lang="en-US" sz="4800" dirty="0">
                <a:latin typeface="UTM American Sans" pitchFamily="18" charset="0"/>
              </a:rPr>
              <a:t> </a:t>
            </a:r>
            <a:r>
              <a:rPr lang="vi-VN" sz="4800" dirty="0">
                <a:latin typeface="UTM American Sans" pitchFamily="18" charset="0"/>
              </a:rPr>
              <a:t>đạt</a:t>
            </a:r>
            <a:endParaRPr sz="4800" dirty="0">
              <a:latin typeface="UTM American Sans" pitchFamily="18" charset="0"/>
            </a:endParaRPr>
          </a:p>
        </p:txBody>
      </p:sp>
      <p:sp>
        <p:nvSpPr>
          <p:cNvPr id="130" name="Google Shape;130;p25"/>
          <p:cNvSpPr txBox="1">
            <a:spLocks noGrp="1"/>
          </p:cNvSpPr>
          <p:nvPr>
            <p:ph type="sldNum" idx="12"/>
          </p:nvPr>
        </p:nvSpPr>
        <p:spPr>
          <a:xfrm>
            <a:off x="5730200" y="6479803"/>
            <a:ext cx="731600" cy="378400"/>
          </a:xfrm>
          <a:prstGeom prst="rect">
            <a:avLst/>
          </a:prstGeom>
        </p:spPr>
        <p:txBody>
          <a:bodyPr spcFirstLastPara="1" wrap="square" lIns="121894" tIns="121894" rIns="121894" bIns="121894" anchor="t" anchorCtr="0">
            <a:no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fld id="{00000000-1234-1234-1234-123412341234}" type="slidenum">
              <a:rPr kumimoji="0" lang="en" sz="1600" b="0" i="0" u="none" strike="noStrike" kern="1200" cap="none" spc="0" normalizeH="0" baseline="0" noProof="0">
                <a:ln>
                  <a:noFill/>
                </a:ln>
                <a:solidFill>
                  <a:srgbClr val="859CB1"/>
                </a:solidFill>
                <a:effectLst/>
                <a:uLnTx/>
                <a:uFillTx/>
                <a:latin typeface="Permanent Marker"/>
                <a:cs typeface="Permanent Marker"/>
                <a:sym typeface="Permanent Marker"/>
              </a:rPr>
              <a:pPr marL="0" marR="0" lvl="0" indent="0" algn="ctr" defTabSz="609539" rtl="0" eaLnBrk="1" fontAlgn="auto" latinLnBrk="0" hangingPunct="1">
                <a:lnSpc>
                  <a:spcPct val="100000"/>
                </a:lnSpc>
                <a:spcBef>
                  <a:spcPts val="0"/>
                </a:spcBef>
                <a:spcAft>
                  <a:spcPts val="0"/>
                </a:spcAft>
                <a:buClrTx/>
                <a:buSzTx/>
                <a:buFontTx/>
                <a:buNone/>
                <a:tabLst/>
                <a:defRPr/>
              </a:pPr>
              <a:t>18</a:t>
            </a:fld>
            <a:endParaRPr kumimoji="0" sz="1600" b="0" i="0" u="none" strike="noStrike" kern="1200" cap="none" spc="0" normalizeH="0" baseline="0" noProof="0">
              <a:ln>
                <a:noFill/>
              </a:ln>
              <a:solidFill>
                <a:srgbClr val="859CB1"/>
              </a:solidFill>
              <a:effectLst/>
              <a:uLnTx/>
              <a:uFillTx/>
              <a:latin typeface="Permanent Marker"/>
              <a:cs typeface="Permanent Marker"/>
              <a:sym typeface="Permanent Marker"/>
            </a:endParaRPr>
          </a:p>
        </p:txBody>
      </p:sp>
      <p:graphicFrame>
        <p:nvGraphicFramePr>
          <p:cNvPr id="2" name="Diagram 1">
            <a:extLst>
              <a:ext uri="{FF2B5EF4-FFF2-40B4-BE49-F238E27FC236}">
                <a16:creationId xmlns:a16="http://schemas.microsoft.com/office/drawing/2014/main" id="{975DCA33-ADA3-2663-71EF-0A028C7620D3}"/>
              </a:ext>
            </a:extLst>
          </p:cNvPr>
          <p:cNvGraphicFramePr/>
          <p:nvPr/>
        </p:nvGraphicFramePr>
        <p:xfrm>
          <a:off x="1143000" y="1600200"/>
          <a:ext cx="10439400" cy="4437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448804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9"/>
          <p:cNvSpPr/>
          <p:nvPr/>
        </p:nvSpPr>
        <p:spPr>
          <a:xfrm rot="-5400000">
            <a:off x="10042817" y="43697"/>
            <a:ext cx="2521600" cy="1211600"/>
          </a:xfrm>
          <a:prstGeom prst="chevron">
            <a:avLst>
              <a:gd name="adj" fmla="val 50000"/>
            </a:avLst>
          </a:prstGeom>
          <a:solidFill>
            <a:schemeClr val="accent2"/>
          </a:solidFill>
          <a:ln>
            <a:noFill/>
          </a:ln>
        </p:spPr>
        <p:txBody>
          <a:bodyPr spcFirstLastPara="1" wrap="square" lIns="121894" tIns="121894" rIns="121894" bIns="121894" anchor="ctr" anchorCtr="0">
            <a:noAutofit/>
          </a:bodyPr>
          <a:lstStyle/>
          <a:p>
            <a:pPr defTabSz="1219170">
              <a:buClr>
                <a:srgbClr val="000000"/>
              </a:buClr>
            </a:pPr>
            <a:endParaRPr sz="1900" kern="0">
              <a:solidFill>
                <a:srgbClr val="000000"/>
              </a:solidFill>
              <a:cs typeface="Arial"/>
              <a:sym typeface="Arial"/>
            </a:endParaRPr>
          </a:p>
        </p:txBody>
      </p:sp>
      <p:sp>
        <p:nvSpPr>
          <p:cNvPr id="169" name="Google Shape;169;p29"/>
          <p:cNvSpPr txBox="1">
            <a:spLocks noGrp="1"/>
          </p:cNvSpPr>
          <p:nvPr>
            <p:ph type="ctrTitle"/>
          </p:nvPr>
        </p:nvSpPr>
        <p:spPr>
          <a:xfrm>
            <a:off x="3935517" y="1424400"/>
            <a:ext cx="4321200" cy="3909600"/>
          </a:xfrm>
          <a:prstGeom prst="rect">
            <a:avLst/>
          </a:prstGeom>
        </p:spPr>
        <p:txBody>
          <a:bodyPr spcFirstLastPara="1" wrap="square" lIns="121894" tIns="121894" rIns="121894" bIns="121894" anchor="ctr" anchorCtr="0">
            <a:noAutofit/>
          </a:bodyPr>
          <a:lstStyle/>
          <a:p>
            <a:r>
              <a:rPr lang="en-US" dirty="0" err="1">
                <a:solidFill>
                  <a:schemeClr val="lt1"/>
                </a:solidFill>
                <a:latin typeface="UTM American Sans" pitchFamily="18" charset="0"/>
              </a:rPr>
              <a:t>Hoạt</a:t>
            </a:r>
            <a:r>
              <a:rPr lang="en-US" dirty="0">
                <a:solidFill>
                  <a:schemeClr val="lt1"/>
                </a:solidFill>
                <a:latin typeface="UTM American Sans" pitchFamily="18" charset="0"/>
              </a:rPr>
              <a:t> </a:t>
            </a:r>
            <a:r>
              <a:rPr lang="vi-VN" dirty="0">
                <a:solidFill>
                  <a:schemeClr val="lt1"/>
                </a:solidFill>
                <a:latin typeface="UTM American Sans" pitchFamily="18" charset="0"/>
              </a:rPr>
              <a:t>động</a:t>
            </a:r>
            <a:r>
              <a:rPr lang="en-US" dirty="0">
                <a:solidFill>
                  <a:schemeClr val="lt1"/>
                </a:solidFill>
                <a:latin typeface="UTM American Sans" pitchFamily="18" charset="0"/>
              </a:rPr>
              <a:t> </a:t>
            </a:r>
            <a:r>
              <a:rPr lang="en-US" dirty="0" err="1">
                <a:solidFill>
                  <a:schemeClr val="lt1"/>
                </a:solidFill>
                <a:latin typeface="UTM American Sans" pitchFamily="18" charset="0"/>
              </a:rPr>
              <a:t>tiếp</a:t>
            </a:r>
            <a:r>
              <a:rPr lang="en-US" dirty="0">
                <a:solidFill>
                  <a:schemeClr val="lt1"/>
                </a:solidFill>
                <a:latin typeface="UTM American Sans" pitchFamily="18" charset="0"/>
              </a:rPr>
              <a:t> </a:t>
            </a:r>
            <a:r>
              <a:rPr lang="en-US" dirty="0" err="1">
                <a:solidFill>
                  <a:schemeClr val="lt1"/>
                </a:solidFill>
                <a:latin typeface="UTM American Sans" pitchFamily="18" charset="0"/>
              </a:rPr>
              <a:t>nối</a:t>
            </a:r>
            <a:endParaRPr dirty="0">
              <a:solidFill>
                <a:schemeClr val="lt1"/>
              </a:solidFill>
              <a:latin typeface="UTM American Sans" pitchFamily="18" charset="0"/>
            </a:endParaRPr>
          </a:p>
        </p:txBody>
      </p:sp>
      <p:sp>
        <p:nvSpPr>
          <p:cNvPr id="171" name="Google Shape;171;p29"/>
          <p:cNvSpPr/>
          <p:nvPr/>
        </p:nvSpPr>
        <p:spPr>
          <a:xfrm rot="246953">
            <a:off x="4449145" y="303422"/>
            <a:ext cx="3212331" cy="833153"/>
          </a:xfrm>
          <a:custGeom>
            <a:avLst/>
            <a:gdLst/>
            <a:ahLst/>
            <a:cxnLst/>
            <a:rect l="l" t="t" r="r" b="b"/>
            <a:pathLst>
              <a:path w="82148" h="21306" extrusionOk="0">
                <a:moveTo>
                  <a:pt x="46728" y="1"/>
                </a:moveTo>
                <a:cubicBezTo>
                  <a:pt x="31994" y="1"/>
                  <a:pt x="15197" y="148"/>
                  <a:pt x="643" y="576"/>
                </a:cubicBezTo>
                <a:lnTo>
                  <a:pt x="3048" y="3113"/>
                </a:lnTo>
                <a:lnTo>
                  <a:pt x="1" y="5198"/>
                </a:lnTo>
                <a:lnTo>
                  <a:pt x="3126" y="8164"/>
                </a:lnTo>
                <a:lnTo>
                  <a:pt x="241" y="10727"/>
                </a:lnTo>
                <a:lnTo>
                  <a:pt x="3848" y="13213"/>
                </a:lnTo>
                <a:lnTo>
                  <a:pt x="322" y="14656"/>
                </a:lnTo>
                <a:lnTo>
                  <a:pt x="4331" y="16979"/>
                </a:lnTo>
                <a:lnTo>
                  <a:pt x="963" y="20026"/>
                </a:lnTo>
                <a:cubicBezTo>
                  <a:pt x="10741" y="20026"/>
                  <a:pt x="41678" y="20345"/>
                  <a:pt x="54179" y="20826"/>
                </a:cubicBezTo>
                <a:cubicBezTo>
                  <a:pt x="66683" y="21306"/>
                  <a:pt x="81026" y="21306"/>
                  <a:pt x="81026" y="21306"/>
                </a:cubicBezTo>
                <a:lnTo>
                  <a:pt x="76538" y="18901"/>
                </a:lnTo>
                <a:lnTo>
                  <a:pt x="82148" y="16817"/>
                </a:lnTo>
                <a:lnTo>
                  <a:pt x="76699" y="14253"/>
                </a:lnTo>
                <a:lnTo>
                  <a:pt x="80866" y="11048"/>
                </a:lnTo>
                <a:lnTo>
                  <a:pt x="76378" y="9286"/>
                </a:lnTo>
                <a:lnTo>
                  <a:pt x="80384" y="6079"/>
                </a:lnTo>
                <a:lnTo>
                  <a:pt x="76378" y="3674"/>
                </a:lnTo>
                <a:lnTo>
                  <a:pt x="80384" y="308"/>
                </a:lnTo>
                <a:cubicBezTo>
                  <a:pt x="74062" y="147"/>
                  <a:pt x="61420" y="1"/>
                  <a:pt x="46728" y="1"/>
                </a:cubicBezTo>
                <a:close/>
              </a:path>
            </a:pathLst>
          </a:custGeom>
          <a:solidFill>
            <a:srgbClr val="C7EAE4">
              <a:alpha val="75420"/>
            </a:srgbClr>
          </a:solidFill>
          <a:ln>
            <a:noFill/>
          </a:ln>
        </p:spPr>
        <p:txBody>
          <a:bodyPr spcFirstLastPara="1" wrap="square" lIns="121894" tIns="121894" rIns="121894" bIns="121894" anchor="ctr" anchorCtr="0">
            <a:noAutofit/>
          </a:bodyPr>
          <a:lstStyle/>
          <a:p>
            <a:pPr defTabSz="1219170">
              <a:buClr>
                <a:srgbClr val="000000"/>
              </a:buClr>
            </a:pPr>
            <a:endParaRPr sz="1900" kern="0">
              <a:solidFill>
                <a:srgbClr val="000000"/>
              </a:solidFill>
              <a:cs typeface="Arial"/>
              <a:sym typeface="Arial"/>
            </a:endParaRPr>
          </a:p>
        </p:txBody>
      </p:sp>
      <p:sp>
        <p:nvSpPr>
          <p:cNvPr id="172" name="Google Shape;172;p29"/>
          <p:cNvSpPr txBox="1">
            <a:spLocks noGrp="1"/>
          </p:cNvSpPr>
          <p:nvPr>
            <p:ph type="ctrTitle"/>
          </p:nvPr>
        </p:nvSpPr>
        <p:spPr>
          <a:xfrm>
            <a:off x="10721633" y="132200"/>
            <a:ext cx="1164000" cy="1175600"/>
          </a:xfrm>
          <a:prstGeom prst="rect">
            <a:avLst/>
          </a:prstGeom>
        </p:spPr>
        <p:txBody>
          <a:bodyPr spcFirstLastPara="1" wrap="square" lIns="121894" tIns="121894" rIns="121894" bIns="121894" anchor="ctr" anchorCtr="0">
            <a:noAutofit/>
          </a:bodyPr>
          <a:lstStyle/>
          <a:p>
            <a:r>
              <a:rPr lang="en" sz="3100">
                <a:solidFill>
                  <a:schemeClr val="lt1"/>
                </a:solidFill>
                <a:latin typeface="Quicksand"/>
                <a:ea typeface="Quicksand"/>
                <a:cs typeface="Quicksand"/>
                <a:sym typeface="Quicksand"/>
              </a:rPr>
              <a:t>NOV 2020</a:t>
            </a:r>
            <a:endParaRPr sz="3100">
              <a:solidFill>
                <a:schemeClr val="lt1"/>
              </a:solidFill>
              <a:latin typeface="Quicksand"/>
              <a:ea typeface="Quicksand"/>
              <a:cs typeface="Quicksand"/>
              <a:sym typeface="Quicksand"/>
            </a:endParaRPr>
          </a:p>
        </p:txBody>
      </p:sp>
      <p:sp>
        <p:nvSpPr>
          <p:cNvPr id="173" name="Google Shape;173;p29"/>
          <p:cNvSpPr/>
          <p:nvPr/>
        </p:nvSpPr>
        <p:spPr>
          <a:xfrm rot="-855309">
            <a:off x="962434" y="4154831"/>
            <a:ext cx="964911" cy="916984"/>
          </a:xfrm>
          <a:prstGeom prst="star5">
            <a:avLst>
              <a:gd name="adj" fmla="val 24558"/>
              <a:gd name="hf" fmla="val 105146"/>
              <a:gd name="vf" fmla="val 110557"/>
            </a:avLst>
          </a:prstGeom>
          <a:solidFill>
            <a:schemeClr val="accent3"/>
          </a:solidFill>
          <a:ln>
            <a:noFill/>
          </a:ln>
        </p:spPr>
        <p:txBody>
          <a:bodyPr spcFirstLastPara="1" wrap="square" lIns="121894" tIns="121894" rIns="121894" bIns="121894" anchor="ctr" anchorCtr="0">
            <a:noAutofit/>
          </a:bodyPr>
          <a:lstStyle/>
          <a:p>
            <a:pPr defTabSz="1219170">
              <a:buClr>
                <a:srgbClr val="000000"/>
              </a:buClr>
            </a:pPr>
            <a:endParaRPr sz="1900" kern="0">
              <a:solidFill>
                <a:srgbClr val="000000"/>
              </a:solidFill>
              <a:cs typeface="Arial"/>
              <a:sym typeface="Arial"/>
            </a:endParaRPr>
          </a:p>
        </p:txBody>
      </p:sp>
      <p:grpSp>
        <p:nvGrpSpPr>
          <p:cNvPr id="174" name="Google Shape;174;p29"/>
          <p:cNvGrpSpPr/>
          <p:nvPr/>
        </p:nvGrpSpPr>
        <p:grpSpPr>
          <a:xfrm>
            <a:off x="3363387" y="1690552"/>
            <a:ext cx="859164" cy="1032621"/>
            <a:chOff x="417353" y="1110314"/>
            <a:chExt cx="644373" cy="774466"/>
          </a:xfrm>
        </p:grpSpPr>
        <p:sp>
          <p:nvSpPr>
            <p:cNvPr id="175" name="Google Shape;175;p29"/>
            <p:cNvSpPr/>
            <p:nvPr/>
          </p:nvSpPr>
          <p:spPr>
            <a:xfrm rot="7277163">
              <a:off x="715705" y="1056520"/>
              <a:ext cx="164641" cy="517388"/>
            </a:xfrm>
            <a:prstGeom prst="triangle">
              <a:avLst>
                <a:gd name="adj" fmla="val 50000"/>
              </a:avLst>
            </a:prstGeom>
            <a:solidFill>
              <a:srgbClr val="FFE599"/>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76" name="Google Shape;176;p29"/>
            <p:cNvSpPr/>
            <p:nvPr/>
          </p:nvSpPr>
          <p:spPr>
            <a:xfrm rot="5400000">
              <a:off x="593753" y="1229968"/>
              <a:ext cx="164700" cy="517500"/>
            </a:xfrm>
            <a:prstGeom prst="triangle">
              <a:avLst>
                <a:gd name="adj" fmla="val 50000"/>
              </a:avLst>
            </a:prstGeom>
            <a:solidFill>
              <a:srgbClr val="FFE599"/>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77" name="Google Shape;177;p29"/>
            <p:cNvSpPr/>
            <p:nvPr/>
          </p:nvSpPr>
          <p:spPr>
            <a:xfrm rot="3514226">
              <a:off x="715660" y="1421009"/>
              <a:ext cx="164541" cy="517444"/>
            </a:xfrm>
            <a:prstGeom prst="triangle">
              <a:avLst>
                <a:gd name="adj" fmla="val 50000"/>
              </a:avLst>
            </a:prstGeom>
            <a:solidFill>
              <a:srgbClr val="FFE599"/>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grpSp>
      <p:grpSp>
        <p:nvGrpSpPr>
          <p:cNvPr id="178" name="Google Shape;178;p29"/>
          <p:cNvGrpSpPr/>
          <p:nvPr/>
        </p:nvGrpSpPr>
        <p:grpSpPr>
          <a:xfrm rot="10800000">
            <a:off x="7687222" y="3830087"/>
            <a:ext cx="859164" cy="1032621"/>
            <a:chOff x="417353" y="1110314"/>
            <a:chExt cx="644373" cy="774466"/>
          </a:xfrm>
        </p:grpSpPr>
        <p:sp>
          <p:nvSpPr>
            <p:cNvPr id="179" name="Google Shape;179;p29"/>
            <p:cNvSpPr/>
            <p:nvPr/>
          </p:nvSpPr>
          <p:spPr>
            <a:xfrm rot="7277163">
              <a:off x="715705" y="1056520"/>
              <a:ext cx="164641" cy="517388"/>
            </a:xfrm>
            <a:prstGeom prst="triangle">
              <a:avLst>
                <a:gd name="adj" fmla="val 50000"/>
              </a:avLst>
            </a:prstGeom>
            <a:solidFill>
              <a:srgbClr val="FFE599"/>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80" name="Google Shape;180;p29"/>
            <p:cNvSpPr/>
            <p:nvPr/>
          </p:nvSpPr>
          <p:spPr>
            <a:xfrm rot="5400000">
              <a:off x="593753" y="1229968"/>
              <a:ext cx="164700" cy="517500"/>
            </a:xfrm>
            <a:prstGeom prst="triangle">
              <a:avLst>
                <a:gd name="adj" fmla="val 50000"/>
              </a:avLst>
            </a:prstGeom>
            <a:solidFill>
              <a:srgbClr val="FFE599"/>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81" name="Google Shape;181;p29"/>
            <p:cNvSpPr/>
            <p:nvPr/>
          </p:nvSpPr>
          <p:spPr>
            <a:xfrm rot="3514226">
              <a:off x="715660" y="1421009"/>
              <a:ext cx="164541" cy="517444"/>
            </a:xfrm>
            <a:prstGeom prst="triangle">
              <a:avLst>
                <a:gd name="adj" fmla="val 50000"/>
              </a:avLst>
            </a:prstGeom>
            <a:solidFill>
              <a:srgbClr val="FFE599"/>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grpSp>
    </p:spTree>
    <p:extLst>
      <p:ext uri="{BB962C8B-B14F-4D97-AF65-F5344CB8AC3E}">
        <p14:creationId xmlns:p14="http://schemas.microsoft.com/office/powerpoint/2010/main" val="1093852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ctrTitle"/>
          </p:nvPr>
        </p:nvSpPr>
        <p:spPr/>
        <p:txBody>
          <a:bodyPr/>
          <a:lstStyle/>
          <a:p>
            <a:pPr eaLnBrk="1" hangingPunct="1"/>
            <a:r>
              <a:rPr lang="en-US"/>
              <a:t>T</a:t>
            </a:r>
          </a:p>
        </p:txBody>
      </p:sp>
      <p:sp>
        <p:nvSpPr>
          <p:cNvPr id="33795" name="Subtitle 2"/>
          <p:cNvSpPr>
            <a:spLocks noGrp="1"/>
          </p:cNvSpPr>
          <p:nvPr>
            <p:ph type="subTitle" idx="1"/>
          </p:nvPr>
        </p:nvSpPr>
        <p:spPr/>
        <p:txBody>
          <a:bodyPr/>
          <a:lstStyle/>
          <a:p>
            <a:pPr eaLnBrk="1" hangingPunct="1"/>
            <a:endParaRPr lang="vi-VN">
              <a:latin typeface="等线"/>
            </a:endParaRPr>
          </a:p>
        </p:txBody>
      </p:sp>
      <p:pic>
        <p:nvPicPr>
          <p:cNvPr id="3379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75" y="-36513"/>
            <a:ext cx="12192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TextBox 5"/>
          <p:cNvSpPr txBox="1">
            <a:spLocks noChangeArrowheads="1"/>
          </p:cNvSpPr>
          <p:nvPr/>
        </p:nvSpPr>
        <p:spPr bwMode="auto">
          <a:xfrm>
            <a:off x="-31750" y="215900"/>
            <a:ext cx="121761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defTabSz="914400" fontAlgn="base">
              <a:spcBef>
                <a:spcPct val="0"/>
              </a:spcBef>
              <a:spcAft>
                <a:spcPct val="0"/>
              </a:spcAft>
            </a:pPr>
            <a:r>
              <a:rPr lang="en-US" sz="2800" b="1">
                <a:solidFill>
                  <a:srgbClr val="548235"/>
                </a:solidFill>
                <a:latin typeface="Times New Roman" pitchFamily="18" charset="0"/>
                <a:cs typeface="Times New Roman" pitchFamily="18" charset="0"/>
              </a:rPr>
              <a:t>TRƯỜNG TIỂU HỌC PHÚC LỢI</a:t>
            </a:r>
            <a:endParaRPr lang="vi-VN" sz="2800" b="1">
              <a:solidFill>
                <a:srgbClr val="548235"/>
              </a:solidFill>
              <a:latin typeface="Times New Roman" pitchFamily="18" charset="0"/>
              <a:cs typeface="Times New Roman" pitchFamily="18" charset="0"/>
            </a:endParaRPr>
          </a:p>
        </p:txBody>
      </p:sp>
      <p:sp>
        <p:nvSpPr>
          <p:cNvPr id="7" name="TextBox 6"/>
          <p:cNvSpPr txBox="1"/>
          <p:nvPr/>
        </p:nvSpPr>
        <p:spPr>
          <a:xfrm>
            <a:off x="3905250" y="1030288"/>
            <a:ext cx="4662488" cy="715962"/>
          </a:xfrm>
          <a:prstGeom prst="rect">
            <a:avLst/>
          </a:prstGeom>
          <a:noFill/>
        </p:spPr>
        <p:txBody>
          <a:bodyPr>
            <a:spAutoFit/>
          </a:bodyPr>
          <a:lstStyle/>
          <a:p>
            <a:pPr algn="ctr" defTabSz="914400">
              <a:defRPr/>
            </a:pPr>
            <a:r>
              <a:rPr lang="en-US" sz="4000" b="1" spc="-113">
                <a:solidFill>
                  <a:srgbClr val="135E98"/>
                </a:solidFill>
                <a:effectLst>
                  <a:outerShdw blurRad="50800" dist="38100" dir="5400000" algn="t" rotWithShape="0">
                    <a:prstClr val="black">
                      <a:alpha val="40000"/>
                    </a:prstClr>
                  </a:outerShdw>
                </a:effectLst>
                <a:latin typeface="Times New Roman" pitchFamily="18" charset="0"/>
                <a:ea typeface="LNTH-Kids  Chinese Font 1" panose="02010600030101010101" pitchFamily="2" charset="-128"/>
                <a:cs typeface="Times New Roman" pitchFamily="18" charset="0"/>
              </a:rPr>
              <a:t>TUẦN 4</a:t>
            </a:r>
            <a:endParaRPr lang="en-US" sz="4000" b="1" spc="-113" dirty="0">
              <a:solidFill>
                <a:srgbClr val="135E98"/>
              </a:solidFill>
              <a:effectLst>
                <a:outerShdw blurRad="50800" dist="38100" dir="5400000" algn="t" rotWithShape="0">
                  <a:prstClr val="black">
                    <a:alpha val="40000"/>
                  </a:prstClr>
                </a:outerShdw>
              </a:effectLst>
              <a:latin typeface="Times New Roman" pitchFamily="18" charset="0"/>
              <a:ea typeface="LNTH-Kids  Chinese Font 1" panose="02010600030101010101" pitchFamily="2" charset="-128"/>
              <a:cs typeface="Times New Roman" pitchFamily="18" charset="0"/>
            </a:endParaRPr>
          </a:p>
        </p:txBody>
      </p:sp>
      <p:sp>
        <p:nvSpPr>
          <p:cNvPr id="33800" name="TextBox 9"/>
          <p:cNvSpPr txBox="1">
            <a:spLocks noChangeArrowheads="1"/>
          </p:cNvSpPr>
          <p:nvPr/>
        </p:nvSpPr>
        <p:spPr bwMode="auto">
          <a:xfrm>
            <a:off x="1828800" y="2133600"/>
            <a:ext cx="95250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defTabSz="914400" fontAlgn="base">
              <a:spcBef>
                <a:spcPct val="0"/>
              </a:spcBef>
              <a:spcAft>
                <a:spcPct val="0"/>
              </a:spcAft>
            </a:pPr>
            <a:r>
              <a:rPr lang="en-US" sz="4000" b="1">
                <a:solidFill>
                  <a:srgbClr val="002060"/>
                </a:solidFill>
                <a:latin typeface="Times New Roman" pitchFamily="18" charset="0"/>
                <a:cs typeface="Times New Roman" pitchFamily="18" charset="0"/>
              </a:rPr>
              <a:t>BÀI 8: LUYỆN  TẬP 2 </a:t>
            </a:r>
          </a:p>
          <a:p>
            <a:pPr defTabSz="914400" fontAlgn="base">
              <a:spcBef>
                <a:spcPct val="0"/>
              </a:spcBef>
              <a:spcAft>
                <a:spcPct val="0"/>
              </a:spcAft>
            </a:pPr>
            <a:r>
              <a:rPr lang="en-US" sz="3600" b="1">
                <a:solidFill>
                  <a:srgbClr val="FF0000"/>
                </a:solidFill>
                <a:latin typeface="Times New Roman" pitchFamily="18" charset="0"/>
                <a:cs typeface="Times New Roman" pitchFamily="18" charset="0"/>
              </a:rPr>
              <a:t>  </a:t>
            </a:r>
            <a:r>
              <a:rPr lang="en-US" sz="4400" b="1">
                <a:solidFill>
                  <a:srgbClr val="FF0000"/>
                </a:solidFill>
                <a:latin typeface="Times New Roman" pitchFamily="18" charset="0"/>
                <a:cs typeface="Times New Roman" pitchFamily="18" charset="0"/>
              </a:rPr>
              <a:t>Viết đoạn văn nêu tình cảm, cảm xúc</a:t>
            </a:r>
          </a:p>
          <a:p>
            <a:pPr defTabSz="914400" fontAlgn="base">
              <a:spcBef>
                <a:spcPct val="0"/>
              </a:spcBef>
              <a:spcAft>
                <a:spcPct val="0"/>
              </a:spcAft>
            </a:pPr>
            <a:r>
              <a:rPr lang="en-US" sz="4400" b="1">
                <a:solidFill>
                  <a:srgbClr val="FF0000"/>
                </a:solidFill>
                <a:latin typeface="Times New Roman" pitchFamily="18" charset="0"/>
                <a:cs typeface="Times New Roman" pitchFamily="18" charset="0"/>
              </a:rPr>
              <a:t>   đối với một người bạn</a:t>
            </a:r>
          </a:p>
        </p:txBody>
      </p:sp>
    </p:spTree>
    <p:extLst>
      <p:ext uri="{BB962C8B-B14F-4D97-AF65-F5344CB8AC3E}">
        <p14:creationId xmlns:p14="http://schemas.microsoft.com/office/powerpoint/2010/main" val="4172807783"/>
      </p:ext>
    </p:extLst>
  </p:cSld>
  <p:clrMapOvr>
    <a:masterClrMapping/>
  </p:clrMapOvr>
  <p:transition spd="slow">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8362DF8-11B7-E79D-97DC-3AF4F0B02081}"/>
              </a:ext>
            </a:extLst>
          </p:cNvPr>
          <p:cNvPicPr>
            <a:picLocks noChangeAspect="1"/>
          </p:cNvPicPr>
          <p:nvPr/>
        </p:nvPicPr>
        <p:blipFill>
          <a:blip r:embed="rId2"/>
          <a:stretch>
            <a:fillRect/>
          </a:stretch>
        </p:blipFill>
        <p:spPr>
          <a:xfrm>
            <a:off x="0" y="0"/>
            <a:ext cx="12192000" cy="6858000"/>
          </a:xfrm>
          <a:prstGeom prst="rect">
            <a:avLst/>
          </a:prstGeom>
        </p:spPr>
      </p:pic>
      <p:grpSp>
        <p:nvGrpSpPr>
          <p:cNvPr id="5" name="Group 4"/>
          <p:cNvGrpSpPr/>
          <p:nvPr/>
        </p:nvGrpSpPr>
        <p:grpSpPr>
          <a:xfrm>
            <a:off x="1981200" y="381000"/>
            <a:ext cx="7905750" cy="6012016"/>
            <a:chOff x="2305050" y="34637"/>
            <a:chExt cx="8382000" cy="5702001"/>
          </a:xfrm>
        </p:grpSpPr>
        <p:pic>
          <p:nvPicPr>
            <p:cNvPr id="2" name="Picture 2">
              <a:extLst>
                <a:ext uri="{FF2B5EF4-FFF2-40B4-BE49-F238E27FC236}">
                  <a16:creationId xmlns:a16="http://schemas.microsoft.com/office/drawing/2014/main" id="{F3EE35B2-FEA7-DFC2-B2E4-52FA99DE8F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5050" y="34637"/>
              <a:ext cx="8382000" cy="57020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F979313-83FB-F3EB-1880-0FD34EF83B28}"/>
                </a:ext>
              </a:extLst>
            </p:cNvPr>
            <p:cNvSpPr txBox="1"/>
            <p:nvPr/>
          </p:nvSpPr>
          <p:spPr>
            <a:xfrm>
              <a:off x="3573366" y="1944917"/>
              <a:ext cx="6972300" cy="3123392"/>
            </a:xfrm>
            <a:prstGeom prst="rect">
              <a:avLst/>
            </a:prstGeom>
            <a:noFill/>
          </p:spPr>
          <p:txBody>
            <a:bodyPr wrap="square" rtlCol="0">
              <a:spAutoFit/>
            </a:bodyPr>
            <a:lstStyle/>
            <a:p>
              <a:pPr lvl="0">
                <a:defRPr/>
              </a:pPr>
              <a:r>
                <a:rPr lang="en-US" sz="3600" dirty="0" err="1">
                  <a:solidFill>
                    <a:srgbClr val="F92D67"/>
                  </a:solidFill>
                  <a:latin typeface="Nunito Black" panose="020B0604020202020204" charset="0"/>
                  <a:ea typeface="Open Sans" panose="020B0606030504020204" pitchFamily="34" charset="0"/>
                  <a:cs typeface="Open Sans" panose="020B0606030504020204" pitchFamily="34" charset="0"/>
                </a:rPr>
                <a:t>Đọc</a:t>
              </a:r>
              <a:r>
                <a:rPr lang="en-US" sz="3600" dirty="0">
                  <a:solidFill>
                    <a:srgbClr val="F92D67"/>
                  </a:solidFill>
                  <a:latin typeface="Nunito Black" panose="020B0604020202020204" charset="0"/>
                  <a:ea typeface="Open Sans" panose="020B0606030504020204" pitchFamily="34" charset="0"/>
                  <a:cs typeface="Open Sans" panose="020B0606030504020204" pitchFamily="34" charset="0"/>
                </a:rPr>
                <a:t> </a:t>
              </a:r>
              <a:r>
                <a:rPr lang="en-US" sz="3600" dirty="0" err="1">
                  <a:solidFill>
                    <a:srgbClr val="F92D67"/>
                  </a:solidFill>
                  <a:latin typeface="Nunito Black" panose="020B0604020202020204" charset="0"/>
                  <a:ea typeface="Open Sans" panose="020B0606030504020204" pitchFamily="34" charset="0"/>
                  <a:cs typeface="Open Sans" panose="020B0606030504020204" pitchFamily="34" charset="0"/>
                </a:rPr>
                <a:t>lại</a:t>
              </a:r>
              <a:r>
                <a:rPr lang="en-US" sz="3600" dirty="0">
                  <a:solidFill>
                    <a:srgbClr val="F92D67"/>
                  </a:solidFill>
                  <a:latin typeface="Nunito Black" panose="020B0604020202020204" charset="0"/>
                  <a:ea typeface="Open Sans" panose="020B0606030504020204" pitchFamily="34" charset="0"/>
                  <a:cs typeface="Open Sans" panose="020B0606030504020204" pitchFamily="34" charset="0"/>
                </a:rPr>
                <a:t> </a:t>
              </a:r>
              <a:r>
                <a:rPr lang="en-US" sz="3600" dirty="0" err="1">
                  <a:solidFill>
                    <a:srgbClr val="F92D67"/>
                  </a:solidFill>
                  <a:latin typeface="Nunito Black" panose="020B0604020202020204" charset="0"/>
                  <a:ea typeface="Open Sans" panose="020B0606030504020204" pitchFamily="34" charset="0"/>
                  <a:cs typeface="Open Sans" panose="020B0606030504020204" pitchFamily="34" charset="0"/>
                </a:rPr>
                <a:t>bài</a:t>
              </a:r>
              <a:r>
                <a:rPr lang="en-US" sz="3600" dirty="0">
                  <a:solidFill>
                    <a:srgbClr val="F92D67"/>
                  </a:solidFill>
                  <a:latin typeface="Nunito Black" panose="020B0604020202020204" charset="0"/>
                  <a:ea typeface="Open Sans" panose="020B0606030504020204" pitchFamily="34" charset="0"/>
                  <a:cs typeface="Open Sans" panose="020B0606030504020204" pitchFamily="34" charset="0"/>
                </a:rPr>
                <a:t> </a:t>
              </a:r>
              <a:r>
                <a:rPr lang="en-US" sz="3600" dirty="0" err="1">
                  <a:solidFill>
                    <a:srgbClr val="F92D67"/>
                  </a:solidFill>
                  <a:latin typeface="Nunito Black" panose="020B0604020202020204" charset="0"/>
                  <a:ea typeface="Open Sans" panose="020B0606030504020204" pitchFamily="34" charset="0"/>
                  <a:cs typeface="Open Sans" panose="020B0606030504020204" pitchFamily="34" charset="0"/>
                </a:rPr>
                <a:t>viết</a:t>
              </a:r>
              <a:r>
                <a:rPr lang="en-US" sz="3600" dirty="0">
                  <a:solidFill>
                    <a:srgbClr val="F92D67"/>
                  </a:solidFill>
                  <a:latin typeface="Nunito Black" panose="020B0604020202020204" charset="0"/>
                  <a:ea typeface="Open Sans" panose="020B0606030504020204" pitchFamily="34" charset="0"/>
                  <a:cs typeface="Open Sans" panose="020B0606030504020204" pitchFamily="34" charset="0"/>
                </a:rPr>
                <a:t> </a:t>
              </a:r>
              <a:r>
                <a:rPr lang="en-US" sz="3600" dirty="0" err="1">
                  <a:solidFill>
                    <a:srgbClr val="F92D67"/>
                  </a:solidFill>
                  <a:latin typeface="Nunito Black" panose="020B0604020202020204" charset="0"/>
                  <a:ea typeface="Open Sans" panose="020B0606030504020204" pitchFamily="34" charset="0"/>
                  <a:cs typeface="Open Sans" panose="020B0606030504020204" pitchFamily="34" charset="0"/>
                </a:rPr>
                <a:t>của</a:t>
              </a:r>
              <a:r>
                <a:rPr lang="en-US" sz="3600" dirty="0">
                  <a:solidFill>
                    <a:srgbClr val="F92D67"/>
                  </a:solidFill>
                  <a:latin typeface="Nunito Black" panose="020B0604020202020204" charset="0"/>
                  <a:ea typeface="Open Sans" panose="020B0606030504020204" pitchFamily="34" charset="0"/>
                  <a:cs typeface="Open Sans" panose="020B0606030504020204" pitchFamily="34" charset="0"/>
                </a:rPr>
                <a:t> </a:t>
              </a:r>
              <a:r>
                <a:rPr lang="en-US" sz="3600" dirty="0" err="1">
                  <a:solidFill>
                    <a:srgbClr val="F92D67"/>
                  </a:solidFill>
                  <a:latin typeface="Nunito Black" panose="020B0604020202020204" charset="0"/>
                  <a:ea typeface="Open Sans" panose="020B0606030504020204" pitchFamily="34" charset="0"/>
                  <a:cs typeface="Open Sans" panose="020B0606030504020204" pitchFamily="34" charset="0"/>
                </a:rPr>
                <a:t>em</a:t>
              </a:r>
              <a:r>
                <a:rPr lang="en-US" sz="3600" dirty="0">
                  <a:solidFill>
                    <a:srgbClr val="F92D67"/>
                  </a:solidFill>
                  <a:latin typeface="Nunito Black" panose="020B0604020202020204" charset="0"/>
                  <a:ea typeface="Open Sans" panose="020B0606030504020204" pitchFamily="34" charset="0"/>
                  <a:cs typeface="Open Sans" panose="020B0606030504020204" pitchFamily="34" charset="0"/>
                </a:rPr>
                <a:t> </a:t>
              </a:r>
              <a:r>
                <a:rPr lang="en-US" sz="3600" dirty="0" err="1">
                  <a:solidFill>
                    <a:srgbClr val="F92D67"/>
                  </a:solidFill>
                  <a:latin typeface="Nunito Black" panose="020B0604020202020204" charset="0"/>
                  <a:ea typeface="Open Sans" panose="020B0606030504020204" pitchFamily="34" charset="0"/>
                  <a:cs typeface="Open Sans" panose="020B0606030504020204" pitchFamily="34" charset="0"/>
                </a:rPr>
                <a:t>cho</a:t>
              </a:r>
              <a:r>
                <a:rPr lang="en-US" sz="3600" dirty="0">
                  <a:solidFill>
                    <a:srgbClr val="F92D67"/>
                  </a:solidFill>
                  <a:latin typeface="Nunito Black" panose="020B0604020202020204" charset="0"/>
                  <a:ea typeface="Open Sans" panose="020B0606030504020204" pitchFamily="34" charset="0"/>
                  <a:cs typeface="Open Sans" panose="020B0606030504020204" pitchFamily="34" charset="0"/>
                </a:rPr>
                <a:t> </a:t>
              </a:r>
              <a:r>
                <a:rPr lang="en-US" sz="3600" dirty="0" err="1">
                  <a:solidFill>
                    <a:srgbClr val="F92D67"/>
                  </a:solidFill>
                  <a:latin typeface="Nunito Black" panose="020B0604020202020204" charset="0"/>
                  <a:ea typeface="Open Sans" panose="020B0606030504020204" pitchFamily="34" charset="0"/>
                  <a:cs typeface="Open Sans" panose="020B0606030504020204" pitchFamily="34" charset="0"/>
                </a:rPr>
                <a:t>người</a:t>
              </a:r>
              <a:r>
                <a:rPr lang="en-US" sz="3600" dirty="0">
                  <a:solidFill>
                    <a:srgbClr val="F92D67"/>
                  </a:solidFill>
                  <a:latin typeface="Nunito Black" panose="020B0604020202020204" charset="0"/>
                  <a:ea typeface="Open Sans" panose="020B0606030504020204" pitchFamily="34" charset="0"/>
                  <a:cs typeface="Open Sans" panose="020B0606030504020204" pitchFamily="34" charset="0"/>
                </a:rPr>
                <a:t> </a:t>
              </a:r>
              <a:r>
                <a:rPr lang="en-US" sz="3600" dirty="0" err="1">
                  <a:solidFill>
                    <a:srgbClr val="F92D67"/>
                  </a:solidFill>
                  <a:latin typeface="Nunito Black" panose="020B0604020202020204" charset="0"/>
                  <a:ea typeface="Open Sans" panose="020B0606030504020204" pitchFamily="34" charset="0"/>
                  <a:cs typeface="Open Sans" panose="020B0606030504020204" pitchFamily="34" charset="0"/>
                </a:rPr>
                <a:t>thân</a:t>
              </a:r>
              <a:r>
                <a:rPr lang="en-US" sz="3600" dirty="0">
                  <a:solidFill>
                    <a:srgbClr val="F92D67"/>
                  </a:solidFill>
                  <a:latin typeface="Nunito Black" panose="020B0604020202020204" charset="0"/>
                  <a:ea typeface="Open Sans" panose="020B0606030504020204" pitchFamily="34" charset="0"/>
                  <a:cs typeface="Open Sans" panose="020B0606030504020204" pitchFamily="34" charset="0"/>
                </a:rPr>
                <a:t> </a:t>
              </a:r>
              <a:r>
                <a:rPr lang="en-US" sz="3600" dirty="0" err="1">
                  <a:solidFill>
                    <a:srgbClr val="F92D67"/>
                  </a:solidFill>
                  <a:latin typeface="Nunito Black" panose="020B0604020202020204" charset="0"/>
                  <a:ea typeface="Open Sans" panose="020B0606030504020204" pitchFamily="34" charset="0"/>
                  <a:cs typeface="Open Sans" panose="020B0606030504020204" pitchFamily="34" charset="0"/>
                </a:rPr>
                <a:t>và</a:t>
              </a:r>
              <a:r>
                <a:rPr lang="en-US" sz="3600" dirty="0">
                  <a:solidFill>
                    <a:srgbClr val="F92D67"/>
                  </a:solidFill>
                  <a:latin typeface="Nunito Black" panose="020B0604020202020204" charset="0"/>
                  <a:ea typeface="Open Sans" panose="020B0606030504020204" pitchFamily="34" charset="0"/>
                  <a:cs typeface="Open Sans" panose="020B0606030504020204" pitchFamily="34" charset="0"/>
                </a:rPr>
                <a:t> </a:t>
              </a:r>
              <a:r>
                <a:rPr lang="en-US" sz="3600" dirty="0" err="1">
                  <a:solidFill>
                    <a:srgbClr val="F92D67"/>
                  </a:solidFill>
                  <a:latin typeface="Nunito Black" panose="020B0604020202020204" charset="0"/>
                  <a:ea typeface="Open Sans" panose="020B0606030504020204" pitchFamily="34" charset="0"/>
                  <a:cs typeface="Open Sans" panose="020B0606030504020204" pitchFamily="34" charset="0"/>
                </a:rPr>
                <a:t>nghe</a:t>
              </a:r>
              <a:r>
                <a:rPr lang="en-US" sz="3600" dirty="0">
                  <a:solidFill>
                    <a:srgbClr val="F92D67"/>
                  </a:solidFill>
                  <a:latin typeface="Nunito Black" panose="020B0604020202020204" charset="0"/>
                  <a:ea typeface="Open Sans" panose="020B0606030504020204" pitchFamily="34" charset="0"/>
                  <a:cs typeface="Open Sans" panose="020B0606030504020204" pitchFamily="34" charset="0"/>
                </a:rPr>
                <a:t> </a:t>
              </a:r>
              <a:r>
                <a:rPr lang="en-US" sz="3600" dirty="0" err="1">
                  <a:solidFill>
                    <a:srgbClr val="F92D67"/>
                  </a:solidFill>
                  <a:latin typeface="Nunito Black" panose="020B0604020202020204" charset="0"/>
                  <a:ea typeface="Open Sans" panose="020B0606030504020204" pitchFamily="34" charset="0"/>
                  <a:cs typeface="Open Sans" panose="020B0606030504020204" pitchFamily="34" charset="0"/>
                </a:rPr>
                <a:t>người</a:t>
              </a:r>
              <a:r>
                <a:rPr lang="en-US" sz="3600" dirty="0">
                  <a:solidFill>
                    <a:srgbClr val="F92D67"/>
                  </a:solidFill>
                  <a:latin typeface="Nunito Black" panose="020B0604020202020204" charset="0"/>
                  <a:ea typeface="Open Sans" panose="020B0606030504020204" pitchFamily="34" charset="0"/>
                  <a:cs typeface="Open Sans" panose="020B0606030504020204" pitchFamily="34" charset="0"/>
                </a:rPr>
                <a:t> </a:t>
              </a:r>
              <a:r>
                <a:rPr lang="en-US" sz="3600" dirty="0" err="1">
                  <a:solidFill>
                    <a:srgbClr val="F92D67"/>
                  </a:solidFill>
                  <a:latin typeface="Nunito Black" panose="020B0604020202020204" charset="0"/>
                  <a:ea typeface="Open Sans" panose="020B0606030504020204" pitchFamily="34" charset="0"/>
                  <a:cs typeface="Open Sans" panose="020B0606030504020204" pitchFamily="34" charset="0"/>
                </a:rPr>
                <a:t>thân</a:t>
              </a:r>
              <a:r>
                <a:rPr lang="en-US" sz="3600" dirty="0">
                  <a:solidFill>
                    <a:srgbClr val="F92D67"/>
                  </a:solidFill>
                  <a:latin typeface="Nunito Black" panose="020B0604020202020204" charset="0"/>
                  <a:ea typeface="Open Sans" panose="020B0606030504020204" pitchFamily="34" charset="0"/>
                  <a:cs typeface="Open Sans" panose="020B0606030504020204" pitchFamily="34" charset="0"/>
                </a:rPr>
                <a:t> </a:t>
              </a:r>
              <a:r>
                <a:rPr lang="en-US" sz="3600" dirty="0" err="1">
                  <a:solidFill>
                    <a:srgbClr val="F92D67"/>
                  </a:solidFill>
                  <a:latin typeface="Nunito Black" panose="020B0604020202020204" charset="0"/>
                  <a:ea typeface="Open Sans" panose="020B0606030504020204" pitchFamily="34" charset="0"/>
                  <a:cs typeface="Open Sans" panose="020B0606030504020204" pitchFamily="34" charset="0"/>
                </a:rPr>
                <a:t>góp</a:t>
              </a:r>
              <a:r>
                <a:rPr lang="en-US" sz="3600" dirty="0">
                  <a:solidFill>
                    <a:srgbClr val="F92D67"/>
                  </a:solidFill>
                  <a:latin typeface="Nunito Black" panose="020B0604020202020204" charset="0"/>
                  <a:ea typeface="Open Sans" panose="020B0606030504020204" pitchFamily="34" charset="0"/>
                  <a:cs typeface="Open Sans" panose="020B0606030504020204" pitchFamily="34" charset="0"/>
                </a:rPr>
                <a:t> ý.</a:t>
              </a:r>
            </a:p>
            <a:p>
              <a:pPr marL="0" marR="0" lvl="0" indent="0" defTabSz="609539" rtl="0" eaLnBrk="1" fontAlgn="auto" latinLnBrk="0" hangingPunct="1">
                <a:lnSpc>
                  <a:spcPct val="100000"/>
                </a:lnSpc>
                <a:spcBef>
                  <a:spcPts val="0"/>
                </a:spcBef>
                <a:spcAft>
                  <a:spcPts val="0"/>
                </a:spcAft>
                <a:buClrTx/>
                <a:buSzTx/>
                <a:buFontTx/>
                <a:buNone/>
                <a:tabLst/>
                <a:defRPr/>
              </a:pPr>
              <a:br>
                <a:rPr kumimoji="0" lang="vi-VN" sz="3600" b="0" i="0" u="none" strike="noStrike" kern="1200" cap="none" spc="0" normalizeH="0" baseline="0" noProof="0" dirty="0">
                  <a:ln>
                    <a:noFill/>
                  </a:ln>
                  <a:solidFill>
                    <a:srgbClr val="0070C0"/>
                  </a:solidFill>
                  <a:effectLst/>
                  <a:uLnTx/>
                  <a:uFillTx/>
                  <a:latin typeface="Nunito Black" panose="020B0604020202020204" charset="0"/>
                </a:rPr>
              </a:br>
              <a:br>
                <a:rPr kumimoji="0" lang="vi-VN" sz="3200" b="0" i="0" u="none" strike="noStrike" kern="1200" cap="none" spc="0" normalizeH="0" baseline="0" noProof="0" dirty="0">
                  <a:ln>
                    <a:noFill/>
                  </a:ln>
                  <a:solidFill>
                    <a:prstClr val="black"/>
                  </a:solidFill>
                  <a:effectLst/>
                  <a:uLnTx/>
                  <a:uFillTx/>
                  <a:latin typeface="Nunito Black" panose="020B0604020202020204" charset="0"/>
                </a:rPr>
              </a:br>
              <a:endParaRPr kumimoji="0" lang="en-US" sz="3200" b="0" i="0" u="none" strike="noStrike" kern="1200" cap="none" spc="0" normalizeH="0" baseline="0" noProof="0" dirty="0">
                <a:ln>
                  <a:noFill/>
                </a:ln>
                <a:solidFill>
                  <a:srgbClr val="002060"/>
                </a:solidFill>
                <a:effectLst/>
                <a:uLnTx/>
                <a:uFillTx/>
                <a:latin typeface="Nunito Black" panose="020B0604020202020204" charset="0"/>
              </a:endParaRPr>
            </a:p>
          </p:txBody>
        </p:sp>
      </p:grpSp>
      <p:sp>
        <p:nvSpPr>
          <p:cNvPr id="4" name="Rectangle 3">
            <a:extLst>
              <a:ext uri="{FF2B5EF4-FFF2-40B4-BE49-F238E27FC236}">
                <a16:creationId xmlns:a16="http://schemas.microsoft.com/office/drawing/2014/main" id="{1992BE55-0CBE-D8E9-1954-D2C71C40432E}"/>
              </a:ext>
            </a:extLst>
          </p:cNvPr>
          <p:cNvSpPr/>
          <p:nvPr/>
        </p:nvSpPr>
        <p:spPr>
          <a:xfrm>
            <a:off x="11136392" y="0"/>
            <a:ext cx="1055608" cy="10556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66066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07EFB32-B781-FF92-BEB9-B051AE4A6ADB}"/>
              </a:ext>
            </a:extLst>
          </p:cNvPr>
          <p:cNvSpPr txBox="1"/>
          <p:nvPr/>
        </p:nvSpPr>
        <p:spPr>
          <a:xfrm>
            <a:off x="5029200" y="2514600"/>
            <a:ext cx="6449820" cy="1345720"/>
          </a:xfrm>
          <a:prstGeom prst="rect">
            <a:avLst/>
          </a:prstGeom>
          <a:noFill/>
        </p:spPr>
        <p:txBody>
          <a:bodyPr vert="horz" lIns="60960" tIns="30480" rIns="60960" bIns="30480" rtlCol="0" anchor="ctr">
            <a:noAutofit/>
          </a:bodyPr>
          <a:lstStyle/>
          <a:p>
            <a:pPr marL="0" marR="0" lvl="0" indent="0" algn="ctr" defTabSz="609539" rtl="0" eaLnBrk="1" fontAlgn="auto" latinLnBrk="0" hangingPunct="1">
              <a:lnSpc>
                <a:spcPct val="90000"/>
              </a:lnSpc>
              <a:spcBef>
                <a:spcPct val="0"/>
              </a:spcBef>
              <a:spcAft>
                <a:spcPts val="400"/>
              </a:spcAft>
              <a:buClrTx/>
              <a:buSzTx/>
              <a:buFontTx/>
              <a:buNone/>
              <a:tabLst/>
              <a:defRPr/>
            </a:pPr>
            <a:r>
              <a:rPr kumimoji="0" lang="en-US" sz="6400" b="1" i="0" u="none" strike="noStrike" kern="1200" cap="none" spc="0" normalizeH="0" baseline="0" noProof="0" dirty="0" err="1">
                <a:ln>
                  <a:noFill/>
                </a:ln>
                <a:solidFill>
                  <a:srgbClr val="F92D67"/>
                </a:solidFill>
                <a:effectLst/>
                <a:uLnTx/>
                <a:uFillTx/>
                <a:latin typeface="Sigmar One" panose="00000500000000000000" pitchFamily="2" charset="0"/>
              </a:rPr>
              <a:t>Hẹn</a:t>
            </a:r>
            <a:r>
              <a:rPr kumimoji="0" lang="en-US" sz="6400" b="1" i="0" u="none" strike="noStrike" kern="1200" cap="none" spc="0" normalizeH="0" baseline="0" noProof="0" dirty="0">
                <a:ln>
                  <a:noFill/>
                </a:ln>
                <a:solidFill>
                  <a:srgbClr val="F92D67"/>
                </a:solidFill>
                <a:effectLst/>
                <a:uLnTx/>
                <a:uFillTx/>
                <a:latin typeface="Sigmar One" panose="00000500000000000000" pitchFamily="2" charset="0"/>
              </a:rPr>
              <a:t> </a:t>
            </a:r>
            <a:r>
              <a:rPr kumimoji="0" lang="en-US" sz="6400" b="1" i="0" u="none" strike="noStrike" kern="1200" cap="none" spc="0" normalizeH="0" baseline="0" noProof="0" dirty="0" err="1">
                <a:ln>
                  <a:noFill/>
                </a:ln>
                <a:solidFill>
                  <a:srgbClr val="F92D67"/>
                </a:solidFill>
                <a:effectLst/>
                <a:uLnTx/>
                <a:uFillTx/>
                <a:latin typeface="Sigmar One" panose="00000500000000000000" pitchFamily="2" charset="0"/>
              </a:rPr>
              <a:t>gặp</a:t>
            </a:r>
            <a:r>
              <a:rPr kumimoji="0" lang="en-US" sz="6400" b="1" i="0" u="none" strike="noStrike" kern="1200" cap="none" spc="0" normalizeH="0" baseline="0" noProof="0" dirty="0">
                <a:ln>
                  <a:noFill/>
                </a:ln>
                <a:solidFill>
                  <a:srgbClr val="F92D67"/>
                </a:solidFill>
                <a:effectLst/>
                <a:uLnTx/>
                <a:uFillTx/>
                <a:latin typeface="Sigmar One" panose="00000500000000000000" pitchFamily="2" charset="0"/>
              </a:rPr>
              <a:t> </a:t>
            </a:r>
            <a:r>
              <a:rPr kumimoji="0" lang="en-US" sz="6400" b="1" i="0" u="none" strike="noStrike" kern="1200" cap="none" spc="0" normalizeH="0" baseline="0" noProof="0" dirty="0" err="1">
                <a:ln>
                  <a:noFill/>
                </a:ln>
                <a:solidFill>
                  <a:srgbClr val="F92D67"/>
                </a:solidFill>
                <a:effectLst/>
                <a:uLnTx/>
                <a:uFillTx/>
                <a:latin typeface="Sigmar One" panose="00000500000000000000" pitchFamily="2" charset="0"/>
              </a:rPr>
              <a:t>lại</a:t>
            </a:r>
            <a:r>
              <a:rPr kumimoji="0" lang="en-US" sz="6400" b="1" i="0" u="none" strike="noStrike" kern="1200" cap="none" spc="0" normalizeH="0" baseline="0" noProof="0" dirty="0">
                <a:ln>
                  <a:noFill/>
                </a:ln>
                <a:solidFill>
                  <a:srgbClr val="F92D67"/>
                </a:solidFill>
                <a:effectLst/>
                <a:uLnTx/>
                <a:uFillTx/>
                <a:latin typeface="Sigmar One" panose="00000500000000000000" pitchFamily="2" charset="0"/>
              </a:rPr>
              <a:t> </a:t>
            </a:r>
            <a:r>
              <a:rPr kumimoji="0" lang="en-US" sz="6400" b="1" i="0" u="none" strike="noStrike" kern="1200" cap="none" spc="0" normalizeH="0" baseline="0" noProof="0" dirty="0" err="1">
                <a:ln>
                  <a:noFill/>
                </a:ln>
                <a:solidFill>
                  <a:srgbClr val="F92D67"/>
                </a:solidFill>
                <a:effectLst/>
                <a:uLnTx/>
                <a:uFillTx/>
                <a:latin typeface="Sigmar One" panose="00000500000000000000" pitchFamily="2" charset="0"/>
              </a:rPr>
              <a:t>các</a:t>
            </a:r>
            <a:r>
              <a:rPr kumimoji="0" lang="en-US" sz="6400" b="1" i="0" u="none" strike="noStrike" kern="1200" cap="none" spc="0" normalizeH="0" baseline="0" noProof="0" dirty="0">
                <a:ln>
                  <a:noFill/>
                </a:ln>
                <a:solidFill>
                  <a:srgbClr val="F92D67"/>
                </a:solidFill>
                <a:effectLst/>
                <a:uLnTx/>
                <a:uFillTx/>
                <a:latin typeface="Sigmar One" panose="00000500000000000000" pitchFamily="2" charset="0"/>
              </a:rPr>
              <a:t> </a:t>
            </a:r>
            <a:r>
              <a:rPr kumimoji="0" lang="en-US" sz="6400" b="1" i="0" u="none" strike="noStrike" kern="1200" cap="none" spc="0" normalizeH="0" baseline="0" noProof="0" dirty="0" err="1">
                <a:ln>
                  <a:noFill/>
                </a:ln>
                <a:solidFill>
                  <a:srgbClr val="F92D67"/>
                </a:solidFill>
                <a:effectLst/>
                <a:uLnTx/>
                <a:uFillTx/>
                <a:latin typeface="Sigmar One" panose="00000500000000000000" pitchFamily="2" charset="0"/>
              </a:rPr>
              <a:t>em</a:t>
            </a:r>
            <a:r>
              <a:rPr kumimoji="0" lang="en-US" sz="6400" b="1" i="0" u="none" strike="noStrike" kern="1200" cap="none" spc="0" normalizeH="0" baseline="0" noProof="0" dirty="0">
                <a:ln>
                  <a:noFill/>
                </a:ln>
                <a:solidFill>
                  <a:srgbClr val="F92D67"/>
                </a:solidFill>
                <a:effectLst/>
                <a:uLnTx/>
                <a:uFillTx/>
                <a:latin typeface="Sigmar One" panose="00000500000000000000" pitchFamily="2" charset="0"/>
              </a:rPr>
              <a:t>!</a:t>
            </a:r>
          </a:p>
        </p:txBody>
      </p:sp>
      <p:pic>
        <p:nvPicPr>
          <p:cNvPr id="3" name="Picture 2">
            <a:extLst>
              <a:ext uri="{FF2B5EF4-FFF2-40B4-BE49-F238E27FC236}">
                <a16:creationId xmlns:a16="http://schemas.microsoft.com/office/drawing/2014/main" id="{EBBF361E-F561-9F7D-45A5-664B39FAA29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1735" y="615317"/>
            <a:ext cx="4978053" cy="5627364"/>
          </a:xfrm>
          <a:prstGeom prst="rect">
            <a:avLst/>
          </a:prstGeom>
        </p:spPr>
      </p:pic>
    </p:spTree>
    <p:extLst>
      <p:ext uri="{BB962C8B-B14F-4D97-AF65-F5344CB8AC3E}">
        <p14:creationId xmlns:p14="http://schemas.microsoft.com/office/powerpoint/2010/main" val="2387207171"/>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54F0B5F-23CE-13A4-727E-7AC85598048D}"/>
              </a:ext>
            </a:extLst>
          </p:cNvPr>
          <p:cNvSpPr txBox="1"/>
          <p:nvPr/>
        </p:nvSpPr>
        <p:spPr>
          <a:xfrm>
            <a:off x="1510518" y="2705725"/>
            <a:ext cx="9170964" cy="1015663"/>
          </a:xfrm>
          <a:prstGeom prst="rect">
            <a:avLst/>
          </a:prstGeom>
          <a:noFill/>
        </p:spPr>
        <p:txBody>
          <a:bodyPr wrap="square" rtlCol="0">
            <a:spAutoFit/>
          </a:bodyPr>
          <a:lstStyle/>
          <a:p>
            <a:pPr algn="ctr" defTabSz="914400">
              <a:buClr>
                <a:srgbClr val="000000"/>
              </a:buClr>
            </a:pPr>
            <a:r>
              <a:rPr lang="en-US" sz="6000" b="1" kern="0" dirty="0">
                <a:solidFill>
                  <a:srgbClr val="0070C0"/>
                </a:solidFill>
                <a:latin typeface="#9Slide07 SVNNexa Rust Slab Bla" panose="020B0606040200020203" pitchFamily="34" charset="0"/>
                <a:cs typeface="Arial"/>
                <a:sym typeface="Arial"/>
              </a:rPr>
              <a:t>KHỞI ĐỘNG</a:t>
            </a:r>
          </a:p>
        </p:txBody>
      </p:sp>
    </p:spTree>
    <p:extLst>
      <p:ext uri="{BB962C8B-B14F-4D97-AF65-F5344CB8AC3E}">
        <p14:creationId xmlns:p14="http://schemas.microsoft.com/office/powerpoint/2010/main" val="4177906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D42406C-7222-56D5-DFAF-D2AF40A074F6}"/>
              </a:ext>
            </a:extLst>
          </p:cNvPr>
          <p:cNvSpPr/>
          <p:nvPr/>
        </p:nvSpPr>
        <p:spPr>
          <a:xfrm>
            <a:off x="-1905000" y="228600"/>
            <a:ext cx="1524000" cy="16764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Calibri"/>
              <a:ea typeface="+mn-ea"/>
              <a:cs typeface="+mn-cs"/>
            </a:endParaRPr>
          </a:p>
        </p:txBody>
      </p:sp>
      <p:sp>
        <p:nvSpPr>
          <p:cNvPr id="3" name="TextBox 2"/>
          <p:cNvSpPr txBox="1"/>
          <p:nvPr/>
        </p:nvSpPr>
        <p:spPr>
          <a:xfrm>
            <a:off x="2133600" y="1752600"/>
            <a:ext cx="8839200" cy="1323439"/>
          </a:xfrm>
          <a:prstGeom prst="rect">
            <a:avLst/>
          </a:prstGeom>
          <a:noFill/>
        </p:spPr>
        <p:txBody>
          <a:bodyPr wrap="square" rtlCol="0">
            <a:spAutoFit/>
          </a:bodyPr>
          <a:lstStyle/>
          <a:p>
            <a:r>
              <a:rPr lang="en-US" sz="400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Em hãy nêu nguyên liệu và các bước làm một món ăn mà em yêu thích.</a:t>
            </a:r>
            <a:endParaRPr lang="vi-VN" sz="400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8333432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54F0B5F-23CE-13A4-727E-7AC85598048D}"/>
              </a:ext>
            </a:extLst>
          </p:cNvPr>
          <p:cNvSpPr txBox="1"/>
          <p:nvPr/>
        </p:nvSpPr>
        <p:spPr>
          <a:xfrm>
            <a:off x="1510518" y="1371600"/>
            <a:ext cx="9170964" cy="1015663"/>
          </a:xfrm>
          <a:prstGeom prst="rect">
            <a:avLst/>
          </a:prstGeom>
          <a:noFill/>
        </p:spPr>
        <p:txBody>
          <a:bodyPr wrap="square" rtlCol="0">
            <a:spAutoFit/>
          </a:bodyPr>
          <a:lstStyle/>
          <a:p>
            <a:pPr algn="ctr" defTabSz="914400">
              <a:buClr>
                <a:srgbClr val="000000"/>
              </a:buClr>
            </a:pPr>
            <a:r>
              <a:rPr lang="en-US" sz="6000" b="1" kern="0">
                <a:solidFill>
                  <a:srgbClr val="0070C0"/>
                </a:solidFill>
                <a:latin typeface="#9Slide07 SVNNexa Rust Slab Bla" panose="020B0606040200020203" pitchFamily="34" charset="0"/>
                <a:cs typeface="Arial"/>
                <a:sym typeface="Arial"/>
              </a:rPr>
              <a:t>Kết nối</a:t>
            </a:r>
            <a:endParaRPr lang="en-US" sz="6000" b="1" kern="0" dirty="0">
              <a:solidFill>
                <a:srgbClr val="0070C0"/>
              </a:solidFill>
              <a:latin typeface="#9Slide07 SVNNexa Rust Slab Bla" panose="020B0606040200020203" pitchFamily="34" charset="0"/>
              <a:cs typeface="Arial"/>
              <a:sym typeface="Arial"/>
            </a:endParaRPr>
          </a:p>
        </p:txBody>
      </p:sp>
      <p:pic>
        <p:nvPicPr>
          <p:cNvPr id="3" name="Picture 2" descr="A group of people in clothing&#10;&#10;Description automatically generated with low confidence">
            <a:extLst>
              <a:ext uri="{FF2B5EF4-FFF2-40B4-BE49-F238E27FC236}">
                <a16:creationId xmlns:a16="http://schemas.microsoft.com/office/drawing/2014/main" id="{D97DFB28-698E-4968-B0A2-9499CDDC2C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9406" y="3200400"/>
            <a:ext cx="8504775" cy="2926080"/>
          </a:xfrm>
          <a:prstGeom prst="rect">
            <a:avLst/>
          </a:prstGeom>
        </p:spPr>
      </p:pic>
      <p:sp>
        <p:nvSpPr>
          <p:cNvPr id="2" name="TextBox 1"/>
          <p:cNvSpPr txBox="1"/>
          <p:nvPr/>
        </p:nvSpPr>
        <p:spPr>
          <a:xfrm>
            <a:off x="2667000" y="6501924"/>
            <a:ext cx="6096000" cy="276999"/>
          </a:xfrm>
          <a:prstGeom prst="rect">
            <a:avLst/>
          </a:prstGeom>
          <a:solidFill>
            <a:schemeClr val="bg1"/>
          </a:solidFill>
        </p:spPr>
        <p:txBody>
          <a:bodyPr wrap="square" rtlCol="0">
            <a:spAutoFit/>
          </a:bodyPr>
          <a:lstStyle/>
          <a:p>
            <a:endParaRPr lang="vi-VN"/>
          </a:p>
        </p:txBody>
      </p:sp>
    </p:spTree>
    <p:extLst>
      <p:ext uri="{BB962C8B-B14F-4D97-AF65-F5344CB8AC3E}">
        <p14:creationId xmlns:p14="http://schemas.microsoft.com/office/powerpoint/2010/main" val="2914861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4"/>
          <a:stretch>
            <a:fillRect/>
          </a:stretch>
        </p:blipFill>
        <p:spPr>
          <a:xfrm>
            <a:off x="4572000" y="1073921"/>
            <a:ext cx="2803754" cy="1231214"/>
          </a:xfrm>
          <a:prstGeom prst="rect">
            <a:avLst/>
          </a:prstGeom>
        </p:spPr>
      </p:pic>
      <p:pic>
        <p:nvPicPr>
          <p:cNvPr id="3" name="Picture 2">
            <a:extLst>
              <a:ext uri="{FF2B5EF4-FFF2-40B4-BE49-F238E27FC236}">
                <a16:creationId xmlns:a16="http://schemas.microsoft.com/office/drawing/2014/main" id="{304D5390-5CDC-4973-BE81-32359EBEE220}"/>
              </a:ext>
            </a:extLst>
          </p:cNvPr>
          <p:cNvPicPr>
            <a:picLocks noChangeAspect="1"/>
          </p:cNvPicPr>
          <p:nvPr/>
        </p:nvPicPr>
        <p:blipFill>
          <a:blip r:embed="rId5"/>
          <a:stretch>
            <a:fillRect/>
          </a:stretch>
        </p:blipFill>
        <p:spPr>
          <a:xfrm>
            <a:off x="3953181" y="2286000"/>
            <a:ext cx="7476819" cy="1176630"/>
          </a:xfrm>
          <a:prstGeom prst="rect">
            <a:avLst/>
          </a:prstGeom>
        </p:spPr>
      </p:pic>
      <p:pic>
        <p:nvPicPr>
          <p:cNvPr id="7" name="Picture 6">
            <a:extLst>
              <a:ext uri="{FF2B5EF4-FFF2-40B4-BE49-F238E27FC236}">
                <a16:creationId xmlns:a16="http://schemas.microsoft.com/office/drawing/2014/main" id="{C2CE7125-0D76-4392-A9BC-816522E94882}"/>
              </a:ext>
            </a:extLst>
          </p:cNvPr>
          <p:cNvPicPr>
            <a:picLocks noChangeAspect="1"/>
          </p:cNvPicPr>
          <p:nvPr/>
        </p:nvPicPr>
        <p:blipFill>
          <a:blip r:embed="rId6"/>
          <a:stretch>
            <a:fillRect/>
          </a:stretch>
        </p:blipFill>
        <p:spPr>
          <a:xfrm>
            <a:off x="2438400" y="3276600"/>
            <a:ext cx="8571719" cy="1859441"/>
          </a:xfrm>
          <a:prstGeom prst="rect">
            <a:avLst/>
          </a:prstGeom>
        </p:spPr>
      </p:pic>
      <p:sp>
        <p:nvSpPr>
          <p:cNvPr id="2" name="Rectangle 1">
            <a:extLst>
              <a:ext uri="{FF2B5EF4-FFF2-40B4-BE49-F238E27FC236}">
                <a16:creationId xmlns:a16="http://schemas.microsoft.com/office/drawing/2014/main" id="{9D42406C-7222-56D5-DFAF-D2AF40A074F6}"/>
              </a:ext>
            </a:extLst>
          </p:cNvPr>
          <p:cNvSpPr/>
          <p:nvPr/>
        </p:nvSpPr>
        <p:spPr>
          <a:xfrm>
            <a:off x="-1905000" y="228600"/>
            <a:ext cx="1524000" cy="16764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281504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32" presetClass="emph" presetSubtype="0" fill="hold" nodeType="withEffect">
                                  <p:stCondLst>
                                    <p:cond delay="0"/>
                                  </p:stCondLst>
                                  <p:childTnLst>
                                    <p:animRot by="120000">
                                      <p:cBhvr>
                                        <p:cTn id="11" dur="100" fill="hold">
                                          <p:stCondLst>
                                            <p:cond delay="0"/>
                                          </p:stCondLst>
                                        </p:cTn>
                                        <p:tgtEl>
                                          <p:spTgt spid="8"/>
                                        </p:tgtEl>
                                        <p:attrNameLst>
                                          <p:attrName>r</p:attrName>
                                        </p:attrNameLst>
                                      </p:cBhvr>
                                    </p:animRot>
                                    <p:animRot by="-240000">
                                      <p:cBhvr>
                                        <p:cTn id="12" dur="200" fill="hold">
                                          <p:stCondLst>
                                            <p:cond delay="200"/>
                                          </p:stCondLst>
                                        </p:cTn>
                                        <p:tgtEl>
                                          <p:spTgt spid="8"/>
                                        </p:tgtEl>
                                        <p:attrNameLst>
                                          <p:attrName>r</p:attrName>
                                        </p:attrNameLst>
                                      </p:cBhvr>
                                    </p:animRot>
                                    <p:animRot by="240000">
                                      <p:cBhvr>
                                        <p:cTn id="13" dur="200" fill="hold">
                                          <p:stCondLst>
                                            <p:cond delay="400"/>
                                          </p:stCondLst>
                                        </p:cTn>
                                        <p:tgtEl>
                                          <p:spTgt spid="8"/>
                                        </p:tgtEl>
                                        <p:attrNameLst>
                                          <p:attrName>r</p:attrName>
                                        </p:attrNameLst>
                                      </p:cBhvr>
                                    </p:animRot>
                                    <p:animRot by="-240000">
                                      <p:cBhvr>
                                        <p:cTn id="14" dur="200" fill="hold">
                                          <p:stCondLst>
                                            <p:cond delay="600"/>
                                          </p:stCondLst>
                                        </p:cTn>
                                        <p:tgtEl>
                                          <p:spTgt spid="8"/>
                                        </p:tgtEl>
                                        <p:attrNameLst>
                                          <p:attrName>r</p:attrName>
                                        </p:attrNameLst>
                                      </p:cBhvr>
                                    </p:animRot>
                                    <p:animRot by="120000">
                                      <p:cBhvr>
                                        <p:cTn id="15" dur="200" fill="hold">
                                          <p:stCondLst>
                                            <p:cond delay="800"/>
                                          </p:stCondLst>
                                        </p:cTn>
                                        <p:tgtEl>
                                          <p:spTgt spid="8"/>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5"/>
          <p:cNvSpPr txBox="1">
            <a:spLocks noGrp="1"/>
          </p:cNvSpPr>
          <p:nvPr>
            <p:ph type="title"/>
          </p:nvPr>
        </p:nvSpPr>
        <p:spPr>
          <a:xfrm>
            <a:off x="762000" y="152400"/>
            <a:ext cx="10972800" cy="1143200"/>
          </a:xfrm>
          <a:prstGeom prst="rect">
            <a:avLst/>
          </a:prstGeom>
        </p:spPr>
        <p:txBody>
          <a:bodyPr spcFirstLastPara="1" wrap="square" lIns="121894" tIns="121894" rIns="121894" bIns="121894" anchor="ctr" anchorCtr="0">
            <a:noAutofit/>
          </a:bodyPr>
          <a:lstStyle/>
          <a:p>
            <a:r>
              <a:rPr lang="en-US" sz="5400" b="1" dirty="0" err="1">
                <a:solidFill>
                  <a:srgbClr val="002060"/>
                </a:solidFill>
                <a:latin typeface="Times New Roman" pitchFamily="18" charset="0"/>
                <a:cs typeface="Times New Roman" pitchFamily="18" charset="0"/>
              </a:rPr>
              <a:t>Yêu</a:t>
            </a:r>
            <a:r>
              <a:rPr lang="en-US" sz="5400" b="1" dirty="0">
                <a:solidFill>
                  <a:srgbClr val="002060"/>
                </a:solidFill>
                <a:latin typeface="Times New Roman" pitchFamily="18" charset="0"/>
                <a:cs typeface="Times New Roman" pitchFamily="18" charset="0"/>
              </a:rPr>
              <a:t> </a:t>
            </a:r>
            <a:r>
              <a:rPr lang="en-US" sz="5400" b="1" dirty="0" err="1">
                <a:solidFill>
                  <a:srgbClr val="002060"/>
                </a:solidFill>
                <a:latin typeface="Times New Roman" pitchFamily="18" charset="0"/>
                <a:cs typeface="Times New Roman" pitchFamily="18" charset="0"/>
              </a:rPr>
              <a:t>cầu</a:t>
            </a:r>
            <a:r>
              <a:rPr lang="en-US" sz="5400" b="1" dirty="0">
                <a:solidFill>
                  <a:srgbClr val="002060"/>
                </a:solidFill>
                <a:latin typeface="Times New Roman" pitchFamily="18" charset="0"/>
                <a:cs typeface="Times New Roman" pitchFamily="18" charset="0"/>
              </a:rPr>
              <a:t> </a:t>
            </a:r>
            <a:r>
              <a:rPr lang="en-US" sz="5400" b="1" dirty="0" err="1">
                <a:solidFill>
                  <a:srgbClr val="002060"/>
                </a:solidFill>
                <a:latin typeface="Times New Roman" pitchFamily="18" charset="0"/>
                <a:cs typeface="Times New Roman" pitchFamily="18" charset="0"/>
              </a:rPr>
              <a:t>cần</a:t>
            </a:r>
            <a:r>
              <a:rPr lang="en-US" sz="5400" b="1" dirty="0">
                <a:solidFill>
                  <a:srgbClr val="002060"/>
                </a:solidFill>
                <a:latin typeface="Times New Roman" pitchFamily="18" charset="0"/>
                <a:cs typeface="Times New Roman" pitchFamily="18" charset="0"/>
              </a:rPr>
              <a:t> </a:t>
            </a:r>
            <a:r>
              <a:rPr lang="vi-VN" sz="5400" b="1" dirty="0">
                <a:solidFill>
                  <a:srgbClr val="002060"/>
                </a:solidFill>
                <a:latin typeface="Times New Roman" pitchFamily="18" charset="0"/>
                <a:cs typeface="Times New Roman" pitchFamily="18" charset="0"/>
              </a:rPr>
              <a:t>đạt</a:t>
            </a:r>
            <a:endParaRPr sz="5400" b="1" dirty="0">
              <a:solidFill>
                <a:srgbClr val="002060"/>
              </a:solidFill>
              <a:latin typeface="Times New Roman" pitchFamily="18" charset="0"/>
              <a:cs typeface="Times New Roman" pitchFamily="18" charset="0"/>
            </a:endParaRPr>
          </a:p>
        </p:txBody>
      </p:sp>
      <p:sp>
        <p:nvSpPr>
          <p:cNvPr id="130" name="Google Shape;130;p25"/>
          <p:cNvSpPr txBox="1">
            <a:spLocks noGrp="1"/>
          </p:cNvSpPr>
          <p:nvPr>
            <p:ph type="sldNum" idx="12"/>
          </p:nvPr>
        </p:nvSpPr>
        <p:spPr>
          <a:xfrm>
            <a:off x="5730200" y="6479803"/>
            <a:ext cx="731600" cy="378400"/>
          </a:xfrm>
          <a:prstGeom prst="rect">
            <a:avLst/>
          </a:prstGeom>
        </p:spPr>
        <p:txBody>
          <a:bodyPr spcFirstLastPara="1" wrap="square" lIns="121894" tIns="121894" rIns="121894" bIns="121894" anchor="t" anchorCtr="0">
            <a:noAutofit/>
          </a:bodyPr>
          <a:lstStyle/>
          <a:p>
            <a:fld id="{00000000-1234-1234-1234-123412341234}" type="slidenum">
              <a:rPr lang="en">
                <a:solidFill>
                  <a:srgbClr val="859CB1"/>
                </a:solidFill>
              </a:rPr>
              <a:pPr/>
              <a:t>7</a:t>
            </a:fld>
            <a:endParaRPr>
              <a:solidFill>
                <a:srgbClr val="859CB1"/>
              </a:solidFill>
            </a:endParaRPr>
          </a:p>
        </p:txBody>
      </p:sp>
      <p:sp>
        <p:nvSpPr>
          <p:cNvPr id="3" name="TextBox 2"/>
          <p:cNvSpPr txBox="1"/>
          <p:nvPr/>
        </p:nvSpPr>
        <p:spPr>
          <a:xfrm>
            <a:off x="1752600" y="1524000"/>
            <a:ext cx="8763000" cy="1323439"/>
          </a:xfrm>
          <a:prstGeom prst="rect">
            <a:avLst/>
          </a:prstGeom>
          <a:solidFill>
            <a:schemeClr val="accent2"/>
          </a:solidFill>
        </p:spPr>
        <p:txBody>
          <a:bodyPr wrap="square" rtlCol="0">
            <a:spAutoFit/>
          </a:bodyPr>
          <a:lstStyle/>
          <a:p>
            <a:pPr lvl="0"/>
            <a:r>
              <a:rPr lang="en-US" sz="4000">
                <a:latin typeface="Times New Roman" pitchFamily="18" charset="0"/>
                <a:cs typeface="Times New Roman" pitchFamily="18" charset="0"/>
              </a:rPr>
              <a:t>1. </a:t>
            </a:r>
            <a:r>
              <a:rPr lang="vi-VN" sz="4000">
                <a:latin typeface="Times New Roman" pitchFamily="18" charset="0"/>
                <a:cs typeface="Times New Roman" pitchFamily="18" charset="0"/>
              </a:rPr>
              <a:t>Viết được đoạn văn n</a:t>
            </a:r>
            <a:r>
              <a:rPr lang="en-US" sz="4000">
                <a:latin typeface="Times New Roman" pitchFamily="18" charset="0"/>
                <a:cs typeface="Times New Roman" pitchFamily="18" charset="0"/>
              </a:rPr>
              <a:t>ê</a:t>
            </a:r>
            <a:r>
              <a:rPr lang="vi-VN" sz="4000">
                <a:latin typeface="Times New Roman" pitchFamily="18" charset="0"/>
                <a:cs typeface="Times New Roman" pitchFamily="18" charset="0"/>
              </a:rPr>
              <a:t>u tình cảm, cảm xúc về một người bạn.</a:t>
            </a:r>
            <a:endParaRPr lang="en-US" sz="4000" dirty="0">
              <a:latin typeface="Times New Roman" pitchFamily="18" charset="0"/>
              <a:cs typeface="Times New Roman" pitchFamily="18" charset="0"/>
            </a:endParaRPr>
          </a:p>
        </p:txBody>
      </p:sp>
      <p:sp>
        <p:nvSpPr>
          <p:cNvPr id="4" name="TextBox 3"/>
          <p:cNvSpPr txBox="1"/>
          <p:nvPr/>
        </p:nvSpPr>
        <p:spPr>
          <a:xfrm>
            <a:off x="1714500" y="3352800"/>
            <a:ext cx="9144000" cy="1938992"/>
          </a:xfrm>
          <a:prstGeom prst="rect">
            <a:avLst/>
          </a:prstGeom>
          <a:solidFill>
            <a:srgbClr val="F9C9BF"/>
          </a:solidFill>
        </p:spPr>
        <p:txBody>
          <a:bodyPr wrap="square" rtlCol="0">
            <a:spAutoFit/>
          </a:bodyPr>
          <a:lstStyle/>
          <a:p>
            <a:pPr lvl="0"/>
            <a:r>
              <a:rPr lang="en-US" sz="4000">
                <a:latin typeface="Times New Roman" pitchFamily="18" charset="0"/>
                <a:cs typeface="Times New Roman" pitchFamily="18" charset="0"/>
              </a:rPr>
              <a:t>2. </a:t>
            </a:r>
            <a:r>
              <a:rPr lang="vi-VN" sz="4000">
                <a:latin typeface="Times New Roman" pitchFamily="18" charset="0"/>
                <a:cs typeface="Times New Roman" pitchFamily="18" charset="0"/>
              </a:rPr>
              <a:t>Biết yêu thương với người thân trong gia đình và những người xung quanh, biết quan sát và có ý thức giúp đỡ mọi người</a:t>
            </a:r>
            <a:r>
              <a:rPr lang="en-US" sz="4000">
                <a:latin typeface="Times New Roman" pitchFamily="18" charset="0"/>
                <a:cs typeface="Times New Roman" pitchFamily="18" charset="0"/>
              </a:rPr>
              <a:t>.</a:t>
            </a:r>
          </a:p>
        </p:txBody>
      </p:sp>
    </p:spTree>
    <p:extLst>
      <p:ext uri="{BB962C8B-B14F-4D97-AF65-F5344CB8AC3E}">
        <p14:creationId xmlns:p14="http://schemas.microsoft.com/office/powerpoint/2010/main" val="1484308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400C9677-2F3D-41B2-9FF4-B642A130CC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5" y="1240"/>
            <a:ext cx="12187592" cy="6855520"/>
          </a:xfrm>
          <a:prstGeom prst="rect">
            <a:avLst/>
          </a:prstGeom>
        </p:spPr>
      </p:pic>
      <p:pic>
        <p:nvPicPr>
          <p:cNvPr id="13" name="图片 6">
            <a:extLst>
              <a:ext uri="{FF2B5EF4-FFF2-40B4-BE49-F238E27FC236}">
                <a16:creationId xmlns:a16="http://schemas.microsoft.com/office/drawing/2014/main" id="{B90B9EEE-3868-4E7E-80D9-846421E19C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57105" y="941478"/>
            <a:ext cx="8632692" cy="5038301"/>
          </a:xfrm>
          <a:prstGeom prst="rect">
            <a:avLst/>
          </a:prstGeom>
        </p:spPr>
      </p:pic>
      <p:grpSp>
        <p:nvGrpSpPr>
          <p:cNvPr id="10" name="Group 9"/>
          <p:cNvGrpSpPr/>
          <p:nvPr/>
        </p:nvGrpSpPr>
        <p:grpSpPr>
          <a:xfrm>
            <a:off x="1769021" y="786364"/>
            <a:ext cx="2944410" cy="2943302"/>
            <a:chOff x="2368015" y="972224"/>
            <a:chExt cx="2945092" cy="2943983"/>
          </a:xfrm>
        </p:grpSpPr>
        <p:pic>
          <p:nvPicPr>
            <p:cNvPr id="18" name="图片 2">
              <a:extLst>
                <a:ext uri="{FF2B5EF4-FFF2-40B4-BE49-F238E27FC236}">
                  <a16:creationId xmlns:a16="http://schemas.microsoft.com/office/drawing/2014/main" id="{CA2BE855-F9E0-4987-9F1F-4312E7789EBD}"/>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368015" y="972224"/>
              <a:ext cx="2945092" cy="2943983"/>
            </a:xfrm>
            <a:prstGeom prst="rect">
              <a:avLst/>
            </a:prstGeom>
          </p:spPr>
        </p:pic>
        <p:sp>
          <p:nvSpPr>
            <p:cNvPr id="8" name="Rectangle 7"/>
            <p:cNvSpPr/>
            <p:nvPr/>
          </p:nvSpPr>
          <p:spPr>
            <a:xfrm>
              <a:off x="3524609" y="1659386"/>
              <a:ext cx="631904" cy="1569660"/>
            </a:xfrm>
            <a:prstGeom prst="rect">
              <a:avLst/>
            </a:prstGeom>
          </p:spPr>
          <p:txBody>
            <a:bodyPr wrap="none">
              <a:spAutoFit/>
            </a:bodyPr>
            <a:lstStyle/>
            <a:p>
              <a:pPr defTabSz="914217"/>
              <a:r>
                <a:rPr lang="en-US" sz="9598" kern="0" dirty="0">
                  <a:ln w="3175">
                    <a:noFill/>
                  </a:ln>
                  <a:solidFill>
                    <a:srgbClr val="EC4646"/>
                  </a:solidFill>
                  <a:latin typeface="Patrick Hand" panose="00000500000000000000" pitchFamily="2" charset="0"/>
                  <a:ea typeface="站酷快乐体2016修订版" panose="02010600030101010101" pitchFamily="2" charset="-122"/>
                  <a:cs typeface="Pattaya" panose="00000500000000000000" pitchFamily="2" charset="-34"/>
                </a:rPr>
                <a:t>1</a:t>
              </a:r>
              <a:endParaRPr lang="en-US" sz="3199" dirty="0">
                <a:solidFill>
                  <a:srgbClr val="000000"/>
                </a:solidFill>
                <a:latin typeface="Patrick Hand" panose="00000500000000000000" pitchFamily="2" charset="0"/>
                <a:cs typeface="Pattaya" panose="00000500000000000000" pitchFamily="2" charset="-34"/>
              </a:endParaRPr>
            </a:p>
          </p:txBody>
        </p:sp>
      </p:grpSp>
      <p:pic>
        <p:nvPicPr>
          <p:cNvPr id="3" name="Picture 2">
            <a:extLst>
              <a:ext uri="{FF2B5EF4-FFF2-40B4-BE49-F238E27FC236}">
                <a16:creationId xmlns:a16="http://schemas.microsoft.com/office/drawing/2014/main" id="{E0B28C5F-FF70-4320-A0CA-0FB504517331}"/>
              </a:ext>
            </a:extLst>
          </p:cNvPr>
          <p:cNvPicPr>
            <a:picLocks noChangeAspect="1"/>
          </p:cNvPicPr>
          <p:nvPr/>
        </p:nvPicPr>
        <p:blipFill>
          <a:blip r:embed="rId6"/>
          <a:stretch>
            <a:fillRect/>
          </a:stretch>
        </p:blipFill>
        <p:spPr>
          <a:xfrm>
            <a:off x="5345189" y="2182088"/>
            <a:ext cx="4877223" cy="2280102"/>
          </a:xfrm>
          <a:prstGeom prst="rect">
            <a:avLst/>
          </a:prstGeom>
        </p:spPr>
      </p:pic>
      <p:sp>
        <p:nvSpPr>
          <p:cNvPr id="5" name="Rectangle 4">
            <a:extLst>
              <a:ext uri="{FF2B5EF4-FFF2-40B4-BE49-F238E27FC236}">
                <a16:creationId xmlns:a16="http://schemas.microsoft.com/office/drawing/2014/main" id="{D7F2B251-47E2-8CF9-CDE1-5A6E29C1EFA7}"/>
              </a:ext>
            </a:extLst>
          </p:cNvPr>
          <p:cNvSpPr/>
          <p:nvPr/>
        </p:nvSpPr>
        <p:spPr>
          <a:xfrm>
            <a:off x="-1981200" y="152400"/>
            <a:ext cx="1600200" cy="17526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667514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1000"/>
                                        <p:tgtEl>
                                          <p:spTgt spid="9"/>
                                        </p:tgtEl>
                                      </p:cBhvr>
                                    </p:animEffect>
                                  </p:childTnLst>
                                </p:cTn>
                              </p:par>
                              <p:par>
                                <p:cTn id="8" presetID="49" presetClass="entr" presetSubtype="0" decel="10000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500" fill="hold"/>
                                        <p:tgtEl>
                                          <p:spTgt spid="10"/>
                                        </p:tgtEl>
                                        <p:attrNameLst>
                                          <p:attrName>ppt_w</p:attrName>
                                        </p:attrNameLst>
                                      </p:cBhvr>
                                      <p:tavLst>
                                        <p:tav tm="0">
                                          <p:val>
                                            <p:fltVal val="0"/>
                                          </p:val>
                                        </p:tav>
                                        <p:tav tm="100000">
                                          <p:val>
                                            <p:strVal val="#ppt_w"/>
                                          </p:val>
                                        </p:tav>
                                      </p:tavLst>
                                    </p:anim>
                                    <p:anim calcmode="lin" valueType="num">
                                      <p:cBhvr>
                                        <p:cTn id="11" dur="500" fill="hold"/>
                                        <p:tgtEl>
                                          <p:spTgt spid="10"/>
                                        </p:tgtEl>
                                        <p:attrNameLst>
                                          <p:attrName>ppt_h</p:attrName>
                                        </p:attrNameLst>
                                      </p:cBhvr>
                                      <p:tavLst>
                                        <p:tav tm="0">
                                          <p:val>
                                            <p:fltVal val="0"/>
                                          </p:val>
                                        </p:tav>
                                        <p:tav tm="100000">
                                          <p:val>
                                            <p:strVal val="#ppt_h"/>
                                          </p:val>
                                        </p:tav>
                                      </p:tavLst>
                                    </p:anim>
                                    <p:anim calcmode="lin" valueType="num">
                                      <p:cBhvr>
                                        <p:cTn id="12" dur="500" fill="hold"/>
                                        <p:tgtEl>
                                          <p:spTgt spid="10"/>
                                        </p:tgtEl>
                                        <p:attrNameLst>
                                          <p:attrName>style.rotation</p:attrName>
                                        </p:attrNameLst>
                                      </p:cBhvr>
                                      <p:tavLst>
                                        <p:tav tm="0">
                                          <p:val>
                                            <p:fltVal val="360"/>
                                          </p:val>
                                        </p:tav>
                                        <p:tav tm="100000">
                                          <p:val>
                                            <p:fltVal val="0"/>
                                          </p:val>
                                        </p:tav>
                                      </p:tavLst>
                                    </p:anim>
                                    <p:animEffect transition="in" filter="fade">
                                      <p:cBhvr>
                                        <p:cTn id="13" dur="500"/>
                                        <p:tgtEl>
                                          <p:spTgt spid="10"/>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18D05A7D-18AE-4C3E-AD55-48190C7687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227" y="0"/>
            <a:ext cx="1412627" cy="1221387"/>
          </a:xfrm>
          <a:prstGeom prst="rect">
            <a:avLst/>
          </a:prstGeom>
        </p:spPr>
      </p:pic>
      <p:sp>
        <p:nvSpPr>
          <p:cNvPr id="16" name="文本框 15"/>
          <p:cNvSpPr txBox="1"/>
          <p:nvPr/>
        </p:nvSpPr>
        <p:spPr>
          <a:xfrm>
            <a:off x="1082593" y="637233"/>
            <a:ext cx="10576007" cy="110799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defTabSz="914217">
              <a:defRPr/>
            </a:pPr>
            <a:r>
              <a:rPr lang="en-US" altLang="zh-CN" sz="3200" kern="0" dirty="0">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1. </a:t>
            </a:r>
            <a:r>
              <a:rPr lang="en-US" altLang="zh-CN" sz="3200" kern="0" dirty="0" err="1">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Đọc</a:t>
            </a:r>
            <a:r>
              <a:rPr lang="en-US" altLang="zh-CN" sz="3200" kern="0" dirty="0">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 </a:t>
            </a:r>
            <a:r>
              <a:rPr lang="en-US" altLang="zh-CN" sz="3200" kern="0" dirty="0" err="1">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lại</a:t>
            </a:r>
            <a:r>
              <a:rPr lang="en-US" altLang="zh-CN" sz="3200" kern="0" dirty="0">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 </a:t>
            </a:r>
            <a:r>
              <a:rPr lang="en-US" altLang="zh-CN" sz="3200" kern="0" dirty="0" err="1">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câu</a:t>
            </a:r>
            <a:r>
              <a:rPr lang="en-US" altLang="zh-CN" sz="3200" kern="0" dirty="0">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 </a:t>
            </a:r>
            <a:r>
              <a:rPr lang="en-US" altLang="zh-CN" sz="3200" kern="0" dirty="0" err="1">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chuyện</a:t>
            </a:r>
            <a:r>
              <a:rPr lang="en-US" altLang="zh-CN" sz="3200" kern="0" dirty="0">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 </a:t>
            </a:r>
            <a:r>
              <a:rPr lang="en-US" altLang="zh-CN" sz="3200" i="1" kern="0" dirty="0" err="1">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Tạm</a:t>
            </a:r>
            <a:r>
              <a:rPr lang="en-US" altLang="zh-CN" sz="3200" i="1" kern="0" dirty="0">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 </a:t>
            </a:r>
            <a:r>
              <a:rPr lang="en-US" altLang="zh-CN" sz="3200" i="1" kern="0" dirty="0" err="1">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biệt</a:t>
            </a:r>
            <a:r>
              <a:rPr lang="en-US" altLang="zh-CN" sz="3200" i="1" kern="0" dirty="0">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 </a:t>
            </a:r>
            <a:r>
              <a:rPr lang="en-US" altLang="zh-CN" sz="3200" i="1" kern="0" dirty="0" err="1">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mùa</a:t>
            </a:r>
            <a:r>
              <a:rPr lang="en-US" altLang="zh-CN" sz="3200" i="1" kern="0" dirty="0">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 </a:t>
            </a:r>
            <a:r>
              <a:rPr lang="en-US" altLang="zh-CN" sz="3200" i="1" kern="0" dirty="0" err="1">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hè</a:t>
            </a:r>
            <a:r>
              <a:rPr lang="en-US" altLang="zh-CN" sz="3200" kern="0" dirty="0">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 </a:t>
            </a:r>
            <a:r>
              <a:rPr lang="en-US" altLang="zh-CN" sz="3200" kern="0" dirty="0" err="1">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Trao</a:t>
            </a:r>
            <a:r>
              <a:rPr lang="en-US" altLang="zh-CN" sz="3200" kern="0" dirty="0">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 </a:t>
            </a:r>
            <a:r>
              <a:rPr lang="en-US" altLang="zh-CN" sz="3200" kern="0" dirty="0" err="1">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đổi</a:t>
            </a:r>
            <a:r>
              <a:rPr lang="en-US" altLang="zh-CN" sz="3200" kern="0" dirty="0">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 </a:t>
            </a:r>
            <a:r>
              <a:rPr lang="en-US" altLang="zh-CN" sz="3200" kern="0" dirty="0" err="1">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với</a:t>
            </a:r>
            <a:r>
              <a:rPr lang="en-US" altLang="zh-CN" sz="3200" kern="0" dirty="0">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 </a:t>
            </a:r>
            <a:r>
              <a:rPr lang="en-US" altLang="zh-CN" sz="3200" kern="0" dirty="0" err="1">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bạn</a:t>
            </a:r>
            <a:r>
              <a:rPr lang="en-US" altLang="zh-CN" sz="3200" kern="0" dirty="0">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 </a:t>
            </a:r>
            <a:r>
              <a:rPr lang="en-US" altLang="zh-CN" sz="3200" kern="0" dirty="0" err="1">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suy</a:t>
            </a:r>
            <a:r>
              <a:rPr lang="en-US" altLang="zh-CN" sz="3200" kern="0" dirty="0">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 </a:t>
            </a:r>
            <a:r>
              <a:rPr lang="en-US" altLang="zh-CN" sz="3200" kern="0" dirty="0" err="1">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nghĩ</a:t>
            </a:r>
            <a:r>
              <a:rPr lang="en-US" altLang="zh-CN" sz="3200" kern="0" dirty="0">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 </a:t>
            </a:r>
            <a:r>
              <a:rPr lang="en-US" altLang="zh-CN" sz="3200" kern="0" dirty="0" err="1">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cảm</a:t>
            </a:r>
            <a:r>
              <a:rPr lang="en-US" altLang="zh-CN" sz="3200" kern="0" dirty="0">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 </a:t>
            </a:r>
            <a:r>
              <a:rPr lang="en-US" altLang="zh-CN" sz="3200" kern="0" dirty="0" err="1">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xúc</a:t>
            </a:r>
            <a:r>
              <a:rPr lang="en-US" altLang="zh-CN" sz="3200" kern="0" dirty="0">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 </a:t>
            </a:r>
            <a:r>
              <a:rPr lang="en-US" altLang="zh-CN" sz="3200" kern="0" dirty="0" err="1">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của</a:t>
            </a:r>
            <a:r>
              <a:rPr lang="en-US" altLang="zh-CN" sz="3200" kern="0" dirty="0">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 </a:t>
            </a:r>
            <a:r>
              <a:rPr lang="en-US" altLang="zh-CN" sz="3200" kern="0" dirty="0" err="1">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em</a:t>
            </a:r>
            <a:r>
              <a:rPr lang="en-US" altLang="zh-CN" sz="3200" kern="0" dirty="0">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 </a:t>
            </a:r>
            <a:r>
              <a:rPr lang="en-US" altLang="zh-CN" sz="3200" kern="0" dirty="0" err="1">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về</a:t>
            </a:r>
            <a:r>
              <a:rPr lang="en-US" altLang="zh-CN" sz="3200" kern="0" dirty="0">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 </a:t>
            </a:r>
            <a:r>
              <a:rPr lang="en-US" altLang="zh-CN" sz="3200" kern="0" dirty="0" err="1">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những</a:t>
            </a:r>
            <a:r>
              <a:rPr lang="en-US" altLang="zh-CN" sz="3200" kern="0" dirty="0">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 </a:t>
            </a:r>
            <a:r>
              <a:rPr lang="en-US" altLang="zh-CN" sz="3200" kern="0" dirty="0" err="1">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việc</a:t>
            </a:r>
            <a:r>
              <a:rPr lang="en-US" altLang="zh-CN" sz="3200" kern="0" dirty="0">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 </a:t>
            </a:r>
            <a:r>
              <a:rPr lang="en-US" altLang="zh-CN" sz="3200" kern="0" dirty="0" err="1">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Diệu</a:t>
            </a:r>
            <a:r>
              <a:rPr lang="en-US" altLang="zh-CN" sz="3200" kern="0" dirty="0">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 </a:t>
            </a:r>
            <a:r>
              <a:rPr lang="en-US" altLang="zh-CN" sz="3200" kern="0" dirty="0" err="1">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đã</a:t>
            </a:r>
            <a:r>
              <a:rPr lang="en-US" altLang="zh-CN" sz="3200" kern="0" dirty="0">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 </a:t>
            </a:r>
            <a:r>
              <a:rPr lang="en-US" altLang="zh-CN" sz="3200" kern="0" dirty="0" err="1">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làm</a:t>
            </a:r>
            <a:r>
              <a:rPr lang="en-US" altLang="zh-CN" sz="3200" kern="0" dirty="0">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a:t>
            </a:r>
          </a:p>
        </p:txBody>
      </p:sp>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26689" y="5212239"/>
            <a:ext cx="2337337" cy="1645762"/>
          </a:xfrm>
          <a:prstGeom prst="rect">
            <a:avLst/>
          </a:prstGeom>
        </p:spPr>
      </p:pic>
      <p:graphicFrame>
        <p:nvGraphicFramePr>
          <p:cNvPr id="2" name="Table 2">
            <a:extLst>
              <a:ext uri="{FF2B5EF4-FFF2-40B4-BE49-F238E27FC236}">
                <a16:creationId xmlns:a16="http://schemas.microsoft.com/office/drawing/2014/main" id="{024DC576-2B33-4D83-862A-111E4D6BAB28}"/>
              </a:ext>
            </a:extLst>
          </p:cNvPr>
          <p:cNvGraphicFramePr>
            <a:graphicFrameLocks noGrp="1"/>
          </p:cNvGraphicFramePr>
          <p:nvPr>
            <p:extLst>
              <p:ext uri="{D42A27DB-BD31-4B8C-83A1-F6EECF244321}">
                <p14:modId xmlns:p14="http://schemas.microsoft.com/office/powerpoint/2010/main" val="3783317952"/>
              </p:ext>
            </p:extLst>
          </p:nvPr>
        </p:nvGraphicFramePr>
        <p:xfrm>
          <a:off x="327974" y="2022156"/>
          <a:ext cx="11625901" cy="4531044"/>
        </p:xfrm>
        <a:graphic>
          <a:graphicData uri="http://schemas.openxmlformats.org/drawingml/2006/table">
            <a:tbl>
              <a:tblPr firstRow="1" bandRow="1">
                <a:tableStyleId>{F5AB1C69-6EDB-4FF4-983F-18BD219EF322}</a:tableStyleId>
              </a:tblPr>
              <a:tblGrid>
                <a:gridCol w="3272476">
                  <a:extLst>
                    <a:ext uri="{9D8B030D-6E8A-4147-A177-3AD203B41FA5}">
                      <a16:colId xmlns:a16="http://schemas.microsoft.com/office/drawing/2014/main" val="1706347254"/>
                    </a:ext>
                  </a:extLst>
                </a:gridCol>
                <a:gridCol w="3000375">
                  <a:extLst>
                    <a:ext uri="{9D8B030D-6E8A-4147-A177-3AD203B41FA5}">
                      <a16:colId xmlns:a16="http://schemas.microsoft.com/office/drawing/2014/main" val="148001100"/>
                    </a:ext>
                  </a:extLst>
                </a:gridCol>
                <a:gridCol w="5353050">
                  <a:extLst>
                    <a:ext uri="{9D8B030D-6E8A-4147-A177-3AD203B41FA5}">
                      <a16:colId xmlns:a16="http://schemas.microsoft.com/office/drawing/2014/main" val="3831493146"/>
                    </a:ext>
                  </a:extLst>
                </a:gridCol>
              </a:tblGrid>
              <a:tr h="838200">
                <a:tc>
                  <a:txBody>
                    <a:bodyPr/>
                    <a:lstStyle/>
                    <a:p>
                      <a:pPr algn="ctr"/>
                      <a:r>
                        <a:rPr lang="en-US" sz="2800" dirty="0" err="1">
                          <a:latin typeface="Raleway" pitchFamily="2" charset="0"/>
                          <a:ea typeface="Arial-Rounded" panose="020B0500000000000000" pitchFamily="34" charset="0"/>
                          <a:cs typeface="Arial-Rounded" panose="020B0500000000000000" pitchFamily="34" charset="0"/>
                        </a:rPr>
                        <a:t>Những</a:t>
                      </a:r>
                      <a:r>
                        <a:rPr lang="en-US" sz="2800" dirty="0">
                          <a:latin typeface="Raleway" pitchFamily="2" charset="0"/>
                          <a:ea typeface="Arial-Rounded" panose="020B0500000000000000" pitchFamily="34" charset="0"/>
                          <a:cs typeface="Arial-Rounded" panose="020B0500000000000000" pitchFamily="34" charset="0"/>
                        </a:rPr>
                        <a:t> </a:t>
                      </a:r>
                      <a:r>
                        <a:rPr lang="en-US" sz="2800" dirty="0" err="1">
                          <a:latin typeface="Raleway" pitchFamily="2" charset="0"/>
                          <a:ea typeface="Arial-Rounded" panose="020B0500000000000000" pitchFamily="34" charset="0"/>
                          <a:cs typeface="Arial-Rounded" panose="020B0500000000000000" pitchFamily="34" charset="0"/>
                        </a:rPr>
                        <a:t>việc</a:t>
                      </a:r>
                      <a:r>
                        <a:rPr lang="en-US" sz="2800" dirty="0">
                          <a:latin typeface="Raleway" pitchFamily="2" charset="0"/>
                          <a:ea typeface="Arial-Rounded" panose="020B0500000000000000" pitchFamily="34" charset="0"/>
                          <a:cs typeface="Arial-Rounded" panose="020B0500000000000000" pitchFamily="34" charset="0"/>
                        </a:rPr>
                        <a:t> </a:t>
                      </a:r>
                      <a:r>
                        <a:rPr lang="en-US" sz="2800" dirty="0" err="1">
                          <a:latin typeface="Raleway" pitchFamily="2" charset="0"/>
                          <a:ea typeface="Arial-Rounded" panose="020B0500000000000000" pitchFamily="34" charset="0"/>
                          <a:cs typeface="Arial-Rounded" panose="020B0500000000000000" pitchFamily="34" charset="0"/>
                        </a:rPr>
                        <a:t>làm</a:t>
                      </a:r>
                      <a:r>
                        <a:rPr lang="en-US" sz="2800" dirty="0">
                          <a:latin typeface="Raleway" pitchFamily="2" charset="0"/>
                          <a:ea typeface="Arial-Rounded" panose="020B0500000000000000" pitchFamily="34" charset="0"/>
                          <a:cs typeface="Arial-Rounded" panose="020B0500000000000000" pitchFamily="34" charset="0"/>
                        </a:rPr>
                        <a:t> </a:t>
                      </a:r>
                      <a:r>
                        <a:rPr lang="en-US" sz="2800" dirty="0" err="1">
                          <a:latin typeface="Raleway" pitchFamily="2" charset="0"/>
                          <a:ea typeface="Arial-Rounded" panose="020B0500000000000000" pitchFamily="34" charset="0"/>
                          <a:cs typeface="Arial-Rounded" panose="020B0500000000000000" pitchFamily="34" charset="0"/>
                        </a:rPr>
                        <a:t>của</a:t>
                      </a:r>
                      <a:r>
                        <a:rPr lang="en-US" sz="2800" dirty="0">
                          <a:latin typeface="Raleway" pitchFamily="2" charset="0"/>
                          <a:ea typeface="Arial-Rounded" panose="020B0500000000000000" pitchFamily="34" charset="0"/>
                          <a:cs typeface="Arial-Rounded" panose="020B0500000000000000" pitchFamily="34" charset="0"/>
                        </a:rPr>
                        <a:t> </a:t>
                      </a:r>
                      <a:r>
                        <a:rPr lang="en-US" sz="2800" dirty="0" err="1">
                          <a:latin typeface="Raleway" pitchFamily="2" charset="0"/>
                          <a:ea typeface="Arial-Rounded" panose="020B0500000000000000" pitchFamily="34" charset="0"/>
                          <a:cs typeface="Arial-Rounded" panose="020B0500000000000000" pitchFamily="34" charset="0"/>
                        </a:rPr>
                        <a:t>Diệu</a:t>
                      </a:r>
                      <a:endParaRPr lang="en-US" sz="2800" dirty="0">
                        <a:latin typeface="Raleway" pitchFamily="2" charset="0"/>
                        <a:ea typeface="Arial-Rounded" panose="020B0500000000000000" pitchFamily="34" charset="0"/>
                        <a:cs typeface="Arial-Rounded" panose="020B0500000000000000" pitchFamily="34" charset="0"/>
                      </a:endParaRPr>
                    </a:p>
                  </a:txBody>
                  <a:tcPr>
                    <a:lnB w="12700" cap="flat" cmpd="sng" algn="ctr">
                      <a:solidFill>
                        <a:schemeClr val="tx1"/>
                      </a:solidFill>
                      <a:prstDash val="solid"/>
                      <a:round/>
                      <a:headEnd type="none" w="med" len="med"/>
                      <a:tailEnd type="none" w="med" len="med"/>
                    </a:lnB>
                  </a:tcPr>
                </a:tc>
                <a:tc>
                  <a:txBody>
                    <a:bodyPr/>
                    <a:lstStyle/>
                    <a:p>
                      <a:pPr algn="ctr"/>
                      <a:r>
                        <a:rPr lang="en-US" sz="2800" dirty="0" err="1">
                          <a:latin typeface="Raleway" pitchFamily="2" charset="0"/>
                          <a:ea typeface="Arial-Rounded" panose="020B0500000000000000" pitchFamily="34" charset="0"/>
                          <a:cs typeface="Arial-Rounded" panose="020B0500000000000000" pitchFamily="34" charset="0"/>
                        </a:rPr>
                        <a:t>Thái</a:t>
                      </a:r>
                      <a:r>
                        <a:rPr lang="en-US" sz="2800" dirty="0">
                          <a:latin typeface="Raleway" pitchFamily="2" charset="0"/>
                          <a:ea typeface="Arial-Rounded" panose="020B0500000000000000" pitchFamily="34" charset="0"/>
                          <a:cs typeface="Arial-Rounded" panose="020B0500000000000000" pitchFamily="34" charset="0"/>
                        </a:rPr>
                        <a:t> </a:t>
                      </a:r>
                      <a:r>
                        <a:rPr lang="en-US" sz="2800" dirty="0" err="1">
                          <a:latin typeface="Raleway" pitchFamily="2" charset="0"/>
                          <a:ea typeface="Arial-Rounded" panose="020B0500000000000000" pitchFamily="34" charset="0"/>
                          <a:cs typeface="Arial-Rounded" panose="020B0500000000000000" pitchFamily="34" charset="0"/>
                        </a:rPr>
                        <a:t>độ</a:t>
                      </a:r>
                      <a:r>
                        <a:rPr lang="en-US" sz="2800" dirty="0">
                          <a:latin typeface="Raleway" pitchFamily="2" charset="0"/>
                          <a:ea typeface="Arial-Rounded" panose="020B0500000000000000" pitchFamily="34" charset="0"/>
                          <a:cs typeface="Arial-Rounded" panose="020B0500000000000000" pitchFamily="34" charset="0"/>
                        </a:rPr>
                        <a:t> </a:t>
                      </a:r>
                    </a:p>
                    <a:p>
                      <a:pPr algn="ctr"/>
                      <a:r>
                        <a:rPr lang="en-US" sz="2800" dirty="0" err="1">
                          <a:latin typeface="Raleway" pitchFamily="2" charset="0"/>
                          <a:ea typeface="Arial-Rounded" panose="020B0500000000000000" pitchFamily="34" charset="0"/>
                          <a:cs typeface="Arial-Rounded" panose="020B0500000000000000" pitchFamily="34" charset="0"/>
                        </a:rPr>
                        <a:t>của</a:t>
                      </a:r>
                      <a:r>
                        <a:rPr lang="en-US" sz="2800" dirty="0">
                          <a:latin typeface="Raleway" pitchFamily="2" charset="0"/>
                          <a:ea typeface="Arial-Rounded" panose="020B0500000000000000" pitchFamily="34" charset="0"/>
                          <a:cs typeface="Arial-Rounded" panose="020B0500000000000000" pitchFamily="34" charset="0"/>
                        </a:rPr>
                        <a:t> </a:t>
                      </a:r>
                      <a:r>
                        <a:rPr lang="en-US" sz="2800" dirty="0" err="1">
                          <a:latin typeface="Raleway" pitchFamily="2" charset="0"/>
                          <a:ea typeface="Arial-Rounded" panose="020B0500000000000000" pitchFamily="34" charset="0"/>
                          <a:cs typeface="Arial-Rounded" panose="020B0500000000000000" pitchFamily="34" charset="0"/>
                        </a:rPr>
                        <a:t>Diệu</a:t>
                      </a:r>
                      <a:endParaRPr lang="en-US" sz="2800" dirty="0">
                        <a:latin typeface="Raleway" pitchFamily="2" charset="0"/>
                        <a:ea typeface="Arial-Rounded" panose="020B0500000000000000" pitchFamily="34" charset="0"/>
                        <a:cs typeface="Arial-Rounded" panose="020B0500000000000000" pitchFamily="34" charset="0"/>
                      </a:endParaRPr>
                    </a:p>
                  </a:txBody>
                  <a:tcPr>
                    <a:lnB w="12700" cap="flat" cmpd="sng" algn="ctr">
                      <a:solidFill>
                        <a:schemeClr val="tx1"/>
                      </a:solidFill>
                      <a:prstDash val="solid"/>
                      <a:round/>
                      <a:headEnd type="none" w="med" len="med"/>
                      <a:tailEnd type="none" w="med" len="med"/>
                    </a:lnB>
                  </a:tcPr>
                </a:tc>
                <a:tc>
                  <a:txBody>
                    <a:bodyPr/>
                    <a:lstStyle/>
                    <a:p>
                      <a:pPr algn="ctr"/>
                      <a:r>
                        <a:rPr lang="en-US" sz="2800" dirty="0" err="1">
                          <a:latin typeface="Raleway" pitchFamily="2" charset="0"/>
                          <a:ea typeface="Arial-Rounded" panose="020B0500000000000000" pitchFamily="34" charset="0"/>
                          <a:cs typeface="Arial-Rounded" panose="020B0500000000000000" pitchFamily="34" charset="0"/>
                        </a:rPr>
                        <a:t>Suy</a:t>
                      </a:r>
                      <a:r>
                        <a:rPr lang="en-US" sz="2800" dirty="0">
                          <a:latin typeface="Raleway" pitchFamily="2" charset="0"/>
                          <a:ea typeface="Arial-Rounded" panose="020B0500000000000000" pitchFamily="34" charset="0"/>
                          <a:cs typeface="Arial-Rounded" panose="020B0500000000000000" pitchFamily="34" charset="0"/>
                        </a:rPr>
                        <a:t> </a:t>
                      </a:r>
                      <a:r>
                        <a:rPr lang="en-US" sz="2800" dirty="0" err="1">
                          <a:latin typeface="Raleway" pitchFamily="2" charset="0"/>
                          <a:ea typeface="Arial-Rounded" panose="020B0500000000000000" pitchFamily="34" charset="0"/>
                          <a:cs typeface="Arial-Rounded" panose="020B0500000000000000" pitchFamily="34" charset="0"/>
                        </a:rPr>
                        <a:t>nghĩ</a:t>
                      </a:r>
                      <a:r>
                        <a:rPr lang="en-US" sz="2800" dirty="0">
                          <a:latin typeface="Raleway" pitchFamily="2" charset="0"/>
                          <a:ea typeface="Arial-Rounded" panose="020B0500000000000000" pitchFamily="34" charset="0"/>
                          <a:cs typeface="Arial-Rounded" panose="020B0500000000000000" pitchFamily="34" charset="0"/>
                        </a:rPr>
                        <a:t>, </a:t>
                      </a:r>
                      <a:r>
                        <a:rPr lang="en-US" sz="2800" dirty="0" err="1">
                          <a:latin typeface="Raleway" pitchFamily="2" charset="0"/>
                          <a:ea typeface="Arial-Rounded" panose="020B0500000000000000" pitchFamily="34" charset="0"/>
                          <a:cs typeface="Arial-Rounded" panose="020B0500000000000000" pitchFamily="34" charset="0"/>
                        </a:rPr>
                        <a:t>cảm</a:t>
                      </a:r>
                      <a:r>
                        <a:rPr lang="en-US" sz="2800" dirty="0">
                          <a:latin typeface="Raleway" pitchFamily="2" charset="0"/>
                          <a:ea typeface="Arial-Rounded" panose="020B0500000000000000" pitchFamily="34" charset="0"/>
                          <a:cs typeface="Arial-Rounded" panose="020B0500000000000000" pitchFamily="34" charset="0"/>
                        </a:rPr>
                        <a:t> </a:t>
                      </a:r>
                      <a:r>
                        <a:rPr lang="en-US" sz="2800" dirty="0" err="1">
                          <a:latin typeface="Raleway" pitchFamily="2" charset="0"/>
                          <a:ea typeface="Arial-Rounded" panose="020B0500000000000000" pitchFamily="34" charset="0"/>
                          <a:cs typeface="Arial-Rounded" panose="020B0500000000000000" pitchFamily="34" charset="0"/>
                        </a:rPr>
                        <a:t>xúc</a:t>
                      </a:r>
                      <a:r>
                        <a:rPr lang="en-US" sz="2800" dirty="0">
                          <a:latin typeface="Raleway" pitchFamily="2" charset="0"/>
                          <a:ea typeface="Arial-Rounded" panose="020B0500000000000000" pitchFamily="34" charset="0"/>
                          <a:cs typeface="Arial-Rounded" panose="020B0500000000000000" pitchFamily="34" charset="0"/>
                        </a:rPr>
                        <a:t> </a:t>
                      </a:r>
                      <a:r>
                        <a:rPr lang="en-US" sz="2800" dirty="0" err="1">
                          <a:latin typeface="Raleway" pitchFamily="2" charset="0"/>
                          <a:ea typeface="Arial-Rounded" panose="020B0500000000000000" pitchFamily="34" charset="0"/>
                          <a:cs typeface="Arial-Rounded" panose="020B0500000000000000" pitchFamily="34" charset="0"/>
                        </a:rPr>
                        <a:t>của</a:t>
                      </a:r>
                      <a:r>
                        <a:rPr lang="en-US" sz="2800" dirty="0">
                          <a:latin typeface="Raleway" pitchFamily="2" charset="0"/>
                          <a:ea typeface="Arial-Rounded" panose="020B0500000000000000" pitchFamily="34" charset="0"/>
                          <a:cs typeface="Arial-Rounded" panose="020B0500000000000000" pitchFamily="34" charset="0"/>
                        </a:rPr>
                        <a:t> </a:t>
                      </a:r>
                      <a:r>
                        <a:rPr lang="en-US" sz="2800" dirty="0" err="1">
                          <a:latin typeface="Raleway" pitchFamily="2" charset="0"/>
                          <a:ea typeface="Arial-Rounded" panose="020B0500000000000000" pitchFamily="34" charset="0"/>
                          <a:cs typeface="Arial-Rounded" panose="020B0500000000000000" pitchFamily="34" charset="0"/>
                        </a:rPr>
                        <a:t>em</a:t>
                      </a:r>
                      <a:endParaRPr lang="en-US" sz="2800" dirty="0">
                        <a:latin typeface="Raleway" pitchFamily="2" charset="0"/>
                        <a:ea typeface="Arial-Rounded" panose="020B0500000000000000" pitchFamily="34" charset="0"/>
                        <a:cs typeface="Arial-Rounded" panose="020B0500000000000000" pitchFamily="34" charset="0"/>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1320111"/>
                  </a:ext>
                </a:extLst>
              </a:tr>
              <a:tr h="1195388">
                <a:tc>
                  <a:txBody>
                    <a:bodyPr/>
                    <a:lstStyle/>
                    <a:p>
                      <a:r>
                        <a:rPr lang="en-US" sz="2400" dirty="0" err="1">
                          <a:latin typeface="Raleway" pitchFamily="2" charset="0"/>
                          <a:ea typeface="Arial-Rounded" panose="020B0500000000000000" pitchFamily="34" charset="0"/>
                          <a:cs typeface="Arial-Rounded" panose="020B0500000000000000" pitchFamily="34" charset="0"/>
                        </a:rPr>
                        <a:t>Diệu</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vào</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vườn</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hái</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quả</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cùng</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mẹ</a:t>
                      </a:r>
                      <a:endParaRPr lang="en-US" sz="2400" dirty="0">
                        <a:latin typeface="Raleway" pitchFamily="2" charset="0"/>
                        <a:ea typeface="Arial-Rounded" panose="020B0500000000000000" pitchFamily="34" charset="0"/>
                        <a:cs typeface="Arial-Rounded" panose="020B0500000000000000"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400" dirty="0" err="1">
                          <a:latin typeface="Raleway" pitchFamily="2" charset="0"/>
                          <a:ea typeface="Arial-Rounded" panose="020B0500000000000000" pitchFamily="34" charset="0"/>
                          <a:cs typeface="Arial-Rounded" panose="020B0500000000000000" pitchFamily="34" charset="0"/>
                        </a:rPr>
                        <a:t>Thích</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thú</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và</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hào</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hứng</a:t>
                      </a:r>
                      <a:endParaRPr lang="en-US" sz="2400" dirty="0">
                        <a:latin typeface="Raleway" pitchFamily="2" charset="0"/>
                        <a:ea typeface="Arial-Rounded" panose="020B0500000000000000" pitchFamily="34" charset="0"/>
                        <a:cs typeface="Arial-Rounded" panose="020B0500000000000000"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42900" indent="-342900">
                        <a:buFontTx/>
                        <a:buChar char="-"/>
                      </a:pPr>
                      <a:r>
                        <a:rPr lang="en-US" sz="2400" dirty="0" err="1">
                          <a:latin typeface="Raleway" pitchFamily="2" charset="0"/>
                          <a:ea typeface="Arial-Rounded" panose="020B0500000000000000" pitchFamily="34" charset="0"/>
                          <a:cs typeface="Arial-Rounded" panose="020B0500000000000000" pitchFamily="34" charset="0"/>
                        </a:rPr>
                        <a:t>Diệu</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là</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cô</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bé</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chăm</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làm</a:t>
                      </a:r>
                      <a:r>
                        <a:rPr lang="en-US" sz="2400" dirty="0">
                          <a:latin typeface="Raleway" pitchFamily="2" charset="0"/>
                          <a:ea typeface="Arial-Rounded" panose="020B0500000000000000" pitchFamily="34" charset="0"/>
                          <a:cs typeface="Arial-Rounded" panose="020B0500000000000000" pitchFamily="34" charset="0"/>
                        </a:rPr>
                        <a:t>,…</a:t>
                      </a:r>
                    </a:p>
                    <a:p>
                      <a:pPr marL="342900" indent="-342900">
                        <a:buFontTx/>
                        <a:buChar char="-"/>
                      </a:pPr>
                      <a:r>
                        <a:rPr lang="en-US" sz="2400" dirty="0" err="1">
                          <a:latin typeface="Raleway" pitchFamily="2" charset="0"/>
                          <a:ea typeface="Arial-Rounded" panose="020B0500000000000000" pitchFamily="34" charset="0"/>
                          <a:cs typeface="Arial-Rounded" panose="020B0500000000000000" pitchFamily="34" charset="0"/>
                        </a:rPr>
                        <a:t>Diệu</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biết</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quan</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tâm</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giúp</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đỡ</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mẹ</a:t>
                      </a:r>
                      <a:endParaRPr lang="en-US" sz="2400" dirty="0">
                        <a:latin typeface="Raleway" pitchFamily="2" charset="0"/>
                        <a:ea typeface="Arial-Rounded" panose="020B0500000000000000" pitchFamily="34" charset="0"/>
                        <a:cs typeface="Arial-Rounded" panose="020B0500000000000000" pitchFamily="34" charset="0"/>
                      </a:endParaRPr>
                    </a:p>
                    <a:p>
                      <a:pPr marL="342900" indent="-342900">
                        <a:buFontTx/>
                        <a:buChar char="-"/>
                      </a:pPr>
                      <a:r>
                        <a:rPr lang="en-US" sz="2400" dirty="0" err="1">
                          <a:latin typeface="Raleway" pitchFamily="2" charset="0"/>
                          <a:ea typeface="Arial-Rounded" panose="020B0500000000000000" pitchFamily="34" charset="0"/>
                          <a:cs typeface="Arial-Rounded" panose="020B0500000000000000" pitchFamily="34" charset="0"/>
                        </a:rPr>
                        <a:t>Diệu</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thật</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tình</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cảm</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thật</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đáng</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yêu</a:t>
                      </a:r>
                      <a:r>
                        <a:rPr lang="en-US" sz="2400" dirty="0">
                          <a:latin typeface="Raleway" pitchFamily="2" charset="0"/>
                          <a:ea typeface="Arial-Rounded" panose="020B0500000000000000" pitchFamily="34" charset="0"/>
                          <a:cs typeface="Arial-Rounded" panose="020B0500000000000000"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67499427"/>
                  </a:ext>
                </a:extLst>
              </a:tr>
              <a:tr h="1195388">
                <a:tc>
                  <a:txBody>
                    <a:bodyPr/>
                    <a:lstStyle/>
                    <a:p>
                      <a:r>
                        <a:rPr lang="en-US" sz="2400" dirty="0" err="1">
                          <a:latin typeface="Raleway" pitchFamily="2" charset="0"/>
                          <a:ea typeface="Arial-Rounded" panose="020B0500000000000000" pitchFamily="34" charset="0"/>
                          <a:cs typeface="Arial-Rounded" panose="020B0500000000000000" pitchFamily="34" charset="0"/>
                        </a:rPr>
                        <a:t>Diệu</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đến</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thăm</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bà</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cụ</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Khởi</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và</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trò</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chuyện</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với</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bà</a:t>
                      </a:r>
                      <a:endParaRPr lang="en-US" sz="2400" dirty="0">
                        <a:latin typeface="Raleway" pitchFamily="2" charset="0"/>
                        <a:ea typeface="Arial-Rounded" panose="020B0500000000000000" pitchFamily="34" charset="0"/>
                        <a:cs typeface="Arial-Rounded" panose="020B0500000000000000"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400" dirty="0">
                        <a:latin typeface="Raleway" pitchFamily="2" charset="0"/>
                        <a:ea typeface="Arial-Rounded" panose="020B0500000000000000" pitchFamily="34" charset="0"/>
                        <a:cs typeface="Arial-Rounded" panose="020B0500000000000000"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400" dirty="0">
                        <a:latin typeface="Raleway" pitchFamily="2" charset="0"/>
                        <a:ea typeface="Arial-Rounded" panose="020B0500000000000000" pitchFamily="34" charset="0"/>
                        <a:cs typeface="Arial-Rounded" panose="020B0500000000000000"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45807501"/>
                  </a:ext>
                </a:extLst>
              </a:tr>
              <a:tr h="1195388">
                <a:tc>
                  <a:txBody>
                    <a:bodyPr/>
                    <a:lstStyle/>
                    <a:p>
                      <a:r>
                        <a:rPr lang="en-US" sz="2400" dirty="0" err="1">
                          <a:latin typeface="Raleway" pitchFamily="2" charset="0"/>
                          <a:ea typeface="Arial-Rounded" panose="020B0500000000000000" pitchFamily="34" charset="0"/>
                          <a:cs typeface="Arial-Rounded" panose="020B0500000000000000" pitchFamily="34" charset="0"/>
                        </a:rPr>
                        <a:t>Diệu</a:t>
                      </a:r>
                      <a:r>
                        <a:rPr lang="en-US" sz="2400" dirty="0">
                          <a:latin typeface="Raleway" pitchFamily="2" charset="0"/>
                          <a:ea typeface="Arial-Rounded" panose="020B0500000000000000" pitchFamily="34" charset="0"/>
                          <a:cs typeface="Arial-Rounded" panose="020B0500000000000000" pitchFamily="34" charset="0"/>
                        </a:rPr>
                        <a:t> ra </a:t>
                      </a:r>
                      <a:r>
                        <a:rPr lang="en-US" sz="2400" dirty="0" err="1">
                          <a:latin typeface="Raleway" pitchFamily="2" charset="0"/>
                          <a:ea typeface="Arial-Rounded" panose="020B0500000000000000" pitchFamily="34" charset="0"/>
                          <a:cs typeface="Arial-Rounded" panose="020B0500000000000000" pitchFamily="34" charset="0"/>
                        </a:rPr>
                        <a:t>chợ</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cùng</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mẹ</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và</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được</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gặp</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nhiều</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người</a:t>
                      </a:r>
                      <a:endParaRPr lang="en-US" sz="2400" dirty="0">
                        <a:latin typeface="Raleway" pitchFamily="2" charset="0"/>
                        <a:ea typeface="Arial-Rounded" panose="020B0500000000000000" pitchFamily="34" charset="0"/>
                        <a:cs typeface="Arial-Rounded" panose="020B0500000000000000"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400">
                        <a:latin typeface="Raleway" pitchFamily="2" charset="0"/>
                        <a:ea typeface="Arial-Rounded" panose="020B0500000000000000" pitchFamily="34" charset="0"/>
                        <a:cs typeface="Arial-Rounded" panose="020B0500000000000000"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400" dirty="0">
                        <a:latin typeface="Raleway" pitchFamily="2" charset="0"/>
                        <a:ea typeface="Arial-Rounded" panose="020B0500000000000000" pitchFamily="34" charset="0"/>
                        <a:cs typeface="Arial-Rounded" panose="020B0500000000000000"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24826345"/>
                  </a:ext>
                </a:extLst>
              </a:tr>
            </a:tbl>
          </a:graphicData>
        </a:graphic>
      </p:graphicFrame>
      <p:sp>
        <p:nvSpPr>
          <p:cNvPr id="12" name="TextBox 11">
            <a:extLst>
              <a:ext uri="{FF2B5EF4-FFF2-40B4-BE49-F238E27FC236}">
                <a16:creationId xmlns:a16="http://schemas.microsoft.com/office/drawing/2014/main" id="{12E4C4AC-E254-4B4E-8BC1-D9634F8A237E}"/>
              </a:ext>
            </a:extLst>
          </p:cNvPr>
          <p:cNvSpPr txBox="1"/>
          <p:nvPr/>
        </p:nvSpPr>
        <p:spPr>
          <a:xfrm>
            <a:off x="4362426" y="3909681"/>
            <a:ext cx="709382" cy="1631216"/>
          </a:xfrm>
          <a:prstGeom prst="rect">
            <a:avLst/>
          </a:prstGeom>
          <a:noFill/>
        </p:spPr>
        <p:txBody>
          <a:bodyPr wrap="square">
            <a:spAutoFit/>
          </a:bodyPr>
          <a:lstStyle/>
          <a:p>
            <a:pPr defTabSz="914400">
              <a:defRPr/>
            </a:pPr>
            <a:r>
              <a:rPr lang="vi-VN" sz="10000" dirty="0">
                <a:solidFill>
                  <a:srgbClr val="FF0066"/>
                </a:solidFill>
                <a:cs typeface="Arial" panose="020B0604020202020204" pitchFamily="34" charset="0"/>
              </a:rPr>
              <a:t>✿</a:t>
            </a:r>
            <a:endParaRPr lang="en-US" sz="10000" dirty="0">
              <a:solidFill>
                <a:prstClr val="black"/>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77E41CA9-9F73-4635-9930-82F5C74B480F}"/>
              </a:ext>
            </a:extLst>
          </p:cNvPr>
          <p:cNvSpPr txBox="1"/>
          <p:nvPr/>
        </p:nvSpPr>
        <p:spPr>
          <a:xfrm>
            <a:off x="8467701" y="3909681"/>
            <a:ext cx="709382" cy="1631216"/>
          </a:xfrm>
          <a:prstGeom prst="rect">
            <a:avLst/>
          </a:prstGeom>
          <a:noFill/>
        </p:spPr>
        <p:txBody>
          <a:bodyPr wrap="square">
            <a:spAutoFit/>
          </a:bodyPr>
          <a:lstStyle/>
          <a:p>
            <a:pPr defTabSz="914400">
              <a:defRPr/>
            </a:pPr>
            <a:r>
              <a:rPr lang="vi-VN" sz="10000" dirty="0">
                <a:solidFill>
                  <a:srgbClr val="FF0066"/>
                </a:solidFill>
                <a:cs typeface="Arial" panose="020B0604020202020204" pitchFamily="34" charset="0"/>
              </a:rPr>
              <a:t>✿</a:t>
            </a:r>
            <a:endParaRPr lang="en-US" sz="10000" dirty="0">
              <a:solidFill>
                <a:prstClr val="black"/>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F1B74529-6CA0-4414-9871-B9F9F8DD1290}"/>
              </a:ext>
            </a:extLst>
          </p:cNvPr>
          <p:cNvSpPr txBox="1"/>
          <p:nvPr/>
        </p:nvSpPr>
        <p:spPr>
          <a:xfrm>
            <a:off x="4402768" y="5252987"/>
            <a:ext cx="709382" cy="1631216"/>
          </a:xfrm>
          <a:prstGeom prst="rect">
            <a:avLst/>
          </a:prstGeom>
          <a:noFill/>
        </p:spPr>
        <p:txBody>
          <a:bodyPr wrap="square">
            <a:spAutoFit/>
          </a:bodyPr>
          <a:lstStyle/>
          <a:p>
            <a:pPr defTabSz="914400">
              <a:defRPr/>
            </a:pPr>
            <a:r>
              <a:rPr lang="vi-VN" sz="10000" dirty="0">
                <a:solidFill>
                  <a:srgbClr val="FF0066"/>
                </a:solidFill>
                <a:cs typeface="Arial" panose="020B0604020202020204" pitchFamily="34" charset="0"/>
              </a:rPr>
              <a:t>✿</a:t>
            </a:r>
            <a:endParaRPr lang="en-US" sz="10000" dirty="0">
              <a:solidFill>
                <a:prstClr val="black"/>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F2D1D68D-36EA-4F52-A8FF-29B5B33C8D5E}"/>
              </a:ext>
            </a:extLst>
          </p:cNvPr>
          <p:cNvSpPr txBox="1"/>
          <p:nvPr/>
        </p:nvSpPr>
        <p:spPr>
          <a:xfrm>
            <a:off x="8556309" y="5226784"/>
            <a:ext cx="709382" cy="1631216"/>
          </a:xfrm>
          <a:prstGeom prst="rect">
            <a:avLst/>
          </a:prstGeom>
          <a:noFill/>
        </p:spPr>
        <p:txBody>
          <a:bodyPr wrap="square">
            <a:spAutoFit/>
          </a:bodyPr>
          <a:lstStyle/>
          <a:p>
            <a:pPr defTabSz="914400">
              <a:defRPr/>
            </a:pPr>
            <a:r>
              <a:rPr lang="vi-VN" sz="10000" dirty="0">
                <a:solidFill>
                  <a:srgbClr val="FF0066"/>
                </a:solidFill>
                <a:cs typeface="Arial" panose="020B0604020202020204" pitchFamily="34" charset="0"/>
              </a:rPr>
              <a:t>✿</a:t>
            </a:r>
            <a:endParaRPr lang="en-US" sz="10000" dirty="0">
              <a:solidFill>
                <a:prstClr val="black"/>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630FEA11-612F-E834-7A43-76E2F5B6F03F}"/>
              </a:ext>
            </a:extLst>
          </p:cNvPr>
          <p:cNvSpPr/>
          <p:nvPr/>
        </p:nvSpPr>
        <p:spPr>
          <a:xfrm>
            <a:off x="-2057400" y="269556"/>
            <a:ext cx="1600200" cy="17526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498900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4" presetClass="entr" presetSubtype="1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randombar(horizontal)">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2" grpId="0"/>
      <p:bldP spid="13" grpId="0"/>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imon template">
  <a:themeElements>
    <a:clrScheme name="Custom 347">
      <a:dk1>
        <a:srgbClr val="2C343B"/>
      </a:dk1>
      <a:lt1>
        <a:srgbClr val="FFFFFF"/>
      </a:lt1>
      <a:dk2>
        <a:srgbClr val="859CB1"/>
      </a:dk2>
      <a:lt2>
        <a:srgbClr val="F0F3F5"/>
      </a:lt2>
      <a:accent1>
        <a:srgbClr val="0198AD"/>
      </a:accent1>
      <a:accent2>
        <a:srgbClr val="BDE4EA"/>
      </a:accent2>
      <a:accent3>
        <a:srgbClr val="FE344D"/>
      </a:accent3>
      <a:accent4>
        <a:srgbClr val="FE7F8F"/>
      </a:accent4>
      <a:accent5>
        <a:srgbClr val="F5A500"/>
      </a:accent5>
      <a:accent6>
        <a:srgbClr val="2C343B"/>
      </a:accent6>
      <a:hlink>
        <a:srgbClr val="2C343B"/>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November Daily Slides by Slidesgo">
  <a:themeElements>
    <a:clrScheme name="Simple Light">
      <a:dk1>
        <a:srgbClr val="191919"/>
      </a:dk1>
      <a:lt1>
        <a:srgbClr val="FFFFFF"/>
      </a:lt1>
      <a:dk2>
        <a:srgbClr val="383838"/>
      </a:dk2>
      <a:lt2>
        <a:srgbClr val="F97370"/>
      </a:lt2>
      <a:accent1>
        <a:srgbClr val="FF9F98"/>
      </a:accent1>
      <a:accent2>
        <a:srgbClr val="84C7C3"/>
      </a:accent2>
      <a:accent3>
        <a:srgbClr val="C7EAE4"/>
      </a:accent3>
      <a:accent4>
        <a:srgbClr val="EFEFEF"/>
      </a:accent4>
      <a:accent5>
        <a:srgbClr val="FFE188"/>
      </a:accent5>
      <a:accent6>
        <a:srgbClr val="B7B7B7"/>
      </a:accent6>
      <a:hlink>
        <a:srgbClr val="4E393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am Building Class for Elementary by Slidesgo">
  <a:themeElements>
    <a:clrScheme name="Simple Light">
      <a:dk1>
        <a:srgbClr val="000000"/>
      </a:dk1>
      <a:lt1>
        <a:srgbClr val="FFFFFF"/>
      </a:lt1>
      <a:dk2>
        <a:srgbClr val="FF6EA7"/>
      </a:dk2>
      <a:lt2>
        <a:srgbClr val="CCB1FE"/>
      </a:lt2>
      <a:accent1>
        <a:srgbClr val="B2F7EF"/>
      </a:accent1>
      <a:accent2>
        <a:srgbClr val="FFE652"/>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1604</TotalTime>
  <Words>1071</Words>
  <Application>Microsoft Office PowerPoint</Application>
  <PresentationFormat>Widescreen</PresentationFormat>
  <Paragraphs>105</Paragraphs>
  <Slides>21</Slides>
  <Notes>14</Notes>
  <HiddenSlides>0</HiddenSlides>
  <MMClips>0</MMClips>
  <ScaleCrop>false</ScaleCrop>
  <HeadingPairs>
    <vt:vector size="6" baseType="variant">
      <vt:variant>
        <vt:lpstr>Fonts Used</vt:lpstr>
      </vt:variant>
      <vt:variant>
        <vt:i4>26</vt:i4>
      </vt:variant>
      <vt:variant>
        <vt:lpstr>Theme</vt:lpstr>
      </vt:variant>
      <vt:variant>
        <vt:i4>7</vt:i4>
      </vt:variant>
      <vt:variant>
        <vt:lpstr>Slide Titles</vt:lpstr>
      </vt:variant>
      <vt:variant>
        <vt:i4>21</vt:i4>
      </vt:variant>
    </vt:vector>
  </HeadingPairs>
  <TitlesOfParts>
    <vt:vector size="54" baseType="lpstr">
      <vt:lpstr>Raleway SemiBold</vt:lpstr>
      <vt:lpstr>#9Slide07 SVNNexa Rust Slab Bla</vt:lpstr>
      <vt:lpstr>Patrick Hand</vt:lpstr>
      <vt:lpstr>等线</vt:lpstr>
      <vt:lpstr>Source Sans Pro</vt:lpstr>
      <vt:lpstr>Maven Pro</vt:lpstr>
      <vt:lpstr>Sigmar One</vt:lpstr>
      <vt:lpstr>Open Sans</vt:lpstr>
      <vt:lpstr>等线 Light</vt:lpstr>
      <vt:lpstr>字魂59号-创粗黑</vt:lpstr>
      <vt:lpstr>Sue Ellen Francisco</vt:lpstr>
      <vt:lpstr>Quicksand Light</vt:lpstr>
      <vt:lpstr>Arial</vt:lpstr>
      <vt:lpstr>Times New Roman</vt:lpstr>
      <vt:lpstr>Bebas Neue</vt:lpstr>
      <vt:lpstr>Permanent Marker</vt:lpstr>
      <vt:lpstr>Tahoma</vt:lpstr>
      <vt:lpstr>Raleway</vt:lpstr>
      <vt:lpstr>Fira Sans Extra Condensed Medium</vt:lpstr>
      <vt:lpstr>Nunito Black</vt:lpstr>
      <vt:lpstr>UTM American Sans</vt:lpstr>
      <vt:lpstr>Calibri</vt:lpstr>
      <vt:lpstr>Gloria Hallelujah</vt:lpstr>
      <vt:lpstr>Quicksand</vt:lpstr>
      <vt:lpstr>Muli</vt:lpstr>
      <vt:lpstr>Nunito</vt:lpstr>
      <vt:lpstr>Office Theme</vt:lpstr>
      <vt:lpstr>1_Office Theme</vt:lpstr>
      <vt:lpstr>Timon template</vt:lpstr>
      <vt:lpstr>November Daily Slides by Slidesgo</vt:lpstr>
      <vt:lpstr>Team Building Class for Elementary by Slidesgo</vt:lpstr>
      <vt:lpstr>2_Office Theme</vt:lpstr>
      <vt:lpstr>Office 主题​​</vt:lpstr>
      <vt:lpstr>PowerPoint Presentation</vt:lpstr>
      <vt:lpstr>T</vt:lpstr>
      <vt:lpstr>PowerPoint Presentation</vt:lpstr>
      <vt:lpstr>PowerPoint Presentation</vt:lpstr>
      <vt:lpstr>PowerPoint Presentation</vt:lpstr>
      <vt:lpstr>PowerPoint Presentation</vt:lpstr>
      <vt:lpstr>Yêu cầu cần đạt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Yêu cầu cần đạt</vt:lpstr>
      <vt:lpstr>Hoạt động tiếp nối</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Nhiều màu sắc Họa tiết và Hình dạng Trừu tượng Đoán bức hình Bản thuyết trình Vui nhộn</dc:title>
  <dc:creator>Admin</dc:creator>
  <cp:lastModifiedBy>Thao Phuong</cp:lastModifiedBy>
  <cp:revision>70</cp:revision>
  <dcterms:created xsi:type="dcterms:W3CDTF">2006-08-16T00:00:00Z</dcterms:created>
  <dcterms:modified xsi:type="dcterms:W3CDTF">2025-10-01T14:03:42Z</dcterms:modified>
  <dc:identifier>DAFDiO2oNAs</dc:identifier>
</cp:coreProperties>
</file>