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60" r:id="rId2"/>
    <p:sldMasterId id="2147483789" r:id="rId3"/>
    <p:sldMasterId id="2147483817" r:id="rId4"/>
    <p:sldMasterId id="2147483846" r:id="rId5"/>
    <p:sldMasterId id="2147483858" r:id="rId6"/>
    <p:sldMasterId id="2147483870" r:id="rId7"/>
    <p:sldMasterId id="2147483900" r:id="rId8"/>
  </p:sldMasterIdLst>
  <p:notesMasterIdLst>
    <p:notesMasterId r:id="rId36"/>
  </p:notesMasterIdLst>
  <p:sldIdLst>
    <p:sldId id="11671" r:id="rId9"/>
    <p:sldId id="11667" r:id="rId10"/>
    <p:sldId id="261" r:id="rId11"/>
    <p:sldId id="354" r:id="rId12"/>
    <p:sldId id="260" r:id="rId13"/>
    <p:sldId id="280" r:id="rId14"/>
    <p:sldId id="297" r:id="rId15"/>
    <p:sldId id="298" r:id="rId16"/>
    <p:sldId id="299" r:id="rId17"/>
    <p:sldId id="11669" r:id="rId18"/>
    <p:sldId id="11649" r:id="rId19"/>
    <p:sldId id="349" r:id="rId20"/>
    <p:sldId id="323" r:id="rId21"/>
    <p:sldId id="11660" r:id="rId22"/>
    <p:sldId id="11662" r:id="rId23"/>
    <p:sldId id="11665" r:id="rId24"/>
    <p:sldId id="324" r:id="rId25"/>
    <p:sldId id="11664" r:id="rId26"/>
    <p:sldId id="11663" r:id="rId27"/>
    <p:sldId id="325" r:id="rId28"/>
    <p:sldId id="258" r:id="rId29"/>
    <p:sldId id="11670" r:id="rId30"/>
    <p:sldId id="256" r:id="rId31"/>
    <p:sldId id="11650" r:id="rId32"/>
    <p:sldId id="257" r:id="rId33"/>
    <p:sldId id="353" r:id="rId34"/>
    <p:sldId id="11666" r:id="rId35"/>
  </p:sldIdLst>
  <p:sldSz cx="12192000" cy="6858000"/>
  <p:notesSz cx="6858000" cy="9144000"/>
  <p:embeddedFontLst>
    <p:embeddedFont>
      <p:font typeface="等线" panose="02010600030101010101" pitchFamily="2" charset="-122"/>
      <p:regular r:id="rId37"/>
    </p:embeddedFont>
    <p:embeddedFont>
      <p:font typeface="等线 Light" panose="02010600030101010101" pitchFamily="2" charset="-122"/>
      <p:regular r:id="rId38"/>
    </p:embeddedFont>
    <p:embeddedFont>
      <p:font typeface="Comfortaa" panose="020B0604020202020204" charset="0"/>
      <p:regular r:id="rId39"/>
      <p:bold r:id="rId40"/>
    </p:embeddedFont>
    <p:embeddedFont>
      <p:font typeface="Chewy" panose="020B0604020202020204" charset="0"/>
      <p:regular r:id="rId41"/>
    </p:embeddedFont>
    <p:embeddedFont>
      <p:font typeface="Delius Unicase" panose="020B0604020202020204" charset="0"/>
      <p:regular r:id="rId42"/>
      <p:bold r:id="rId43"/>
    </p:embeddedFont>
    <p:embeddedFont>
      <p:font typeface="Livvic" pitchFamily="2" charset="0"/>
      <p:regular r:id="rId44"/>
      <p:bold r:id="rId45"/>
      <p:italic r:id="rId46"/>
      <p:boldItalic r:id="rId47"/>
    </p:embeddedFont>
    <p:embeddedFont>
      <p:font typeface="Nunito Black" pitchFamily="2" charset="0"/>
      <p:bold r:id="rId48"/>
      <p:boldItalic r:id="rId49"/>
    </p:embeddedFont>
    <p:embeddedFont>
      <p:font typeface="Raleway" pitchFamily="2" charset="0"/>
      <p:regular r:id="rId50"/>
      <p:bold r:id="rId51"/>
      <p:italic r:id="rId52"/>
      <p:boldItalic r:id="rId53"/>
    </p:embeddedFont>
    <p:embeddedFont>
      <p:font typeface="Ribeye" panose="020B0604020202020204" charset="0"/>
      <p:regular r:id="rId54"/>
    </p:embeddedFont>
    <p:embeddedFont>
      <p:font typeface="Roboto Condensed Light" panose="02000000000000000000" pitchFamily="2" charset="0"/>
      <p:regular r:id="rId55"/>
      <p:italic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Work Sans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15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427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15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8868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58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300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013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7734" algn="l" defTabSz="6094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8000"/>
    <a:srgbClr val="73C532"/>
    <a:srgbClr val="FFFFCC"/>
    <a:srgbClr val="F92D67"/>
    <a:srgbClr val="FDEADA"/>
    <a:srgbClr val="FDD9BB"/>
    <a:srgbClr val="F9C9BF"/>
    <a:srgbClr val="00FF00"/>
    <a:srgbClr val="ECF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1" autoAdjust="0"/>
    <p:restoredTop sz="94622" autoAdjust="0"/>
  </p:normalViewPr>
  <p:slideViewPr>
    <p:cSldViewPr>
      <p:cViewPr varScale="1">
        <p:scale>
          <a:sx n="86" d="100"/>
          <a:sy n="86" d="100"/>
        </p:scale>
        <p:origin x="643" y="8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font" Target="fonts/font25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13715-AF3B-4361-B916-189EE0B3AF1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60CFB1-C0DB-4139-81E0-7DCAB0E269E3}">
      <dgm:prSet/>
      <dgm:spPr/>
      <dgm:t>
        <a:bodyPr/>
        <a:lstStyle/>
        <a:p>
          <a:r>
            <a:rPr lang="en-US" dirty="0"/>
            <a:t>1.</a:t>
          </a:r>
          <a:r>
            <a:rPr lang="vi-VN" dirty="0"/>
            <a:t> </a:t>
          </a:r>
          <a:r>
            <a:rPr lang="en-US" dirty="0"/>
            <a:t>T</a:t>
          </a:r>
          <a:r>
            <a:rPr lang="vi-VN" dirty="0"/>
            <a:t>ìm được các từ ngữ nói về mùa hè.</a:t>
          </a:r>
          <a:endParaRPr lang="en-US" dirty="0"/>
        </a:p>
      </dgm:t>
    </dgm:pt>
    <dgm:pt modelId="{629299EC-3FCD-485B-ABAD-A2FB489A52A2}" type="parTrans" cxnId="{8035F174-DB7B-4591-B28A-507493269907}">
      <dgm:prSet/>
      <dgm:spPr/>
      <dgm:t>
        <a:bodyPr/>
        <a:lstStyle/>
        <a:p>
          <a:endParaRPr lang="en-US"/>
        </a:p>
      </dgm:t>
    </dgm:pt>
    <dgm:pt modelId="{EB612051-F5BC-47BE-94A1-2919F525E6F5}" type="sibTrans" cxnId="{8035F174-DB7B-4591-B28A-507493269907}">
      <dgm:prSet/>
      <dgm:spPr/>
      <dgm:t>
        <a:bodyPr/>
        <a:lstStyle/>
        <a:p>
          <a:endParaRPr lang="en-US"/>
        </a:p>
      </dgm:t>
    </dgm:pt>
    <dgm:pt modelId="{62F87856-21A0-4D3A-96DC-298027CDB539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Nắm</a:t>
          </a:r>
          <a:r>
            <a:rPr lang="en-US" dirty="0"/>
            <a:t> </a:t>
          </a:r>
          <a:r>
            <a:rPr lang="en-US" dirty="0" err="1"/>
            <a:t>được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của</a:t>
          </a:r>
          <a:r>
            <a:rPr lang="en-US" dirty="0"/>
            <a:t>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hai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.</a:t>
          </a:r>
        </a:p>
      </dgm:t>
    </dgm:pt>
    <dgm:pt modelId="{6640BA26-BEB0-4008-AF9C-A065A887CF76}" type="parTrans" cxnId="{68C78B9E-0425-45A3-8A1C-2449A509B6E9}">
      <dgm:prSet/>
      <dgm:spPr/>
      <dgm:t>
        <a:bodyPr/>
        <a:lstStyle/>
        <a:p>
          <a:endParaRPr lang="en-US"/>
        </a:p>
      </dgm:t>
    </dgm:pt>
    <dgm:pt modelId="{0E9E5676-78B3-4A73-B73E-3EA5722BFD58}" type="sibTrans" cxnId="{68C78B9E-0425-45A3-8A1C-2449A509B6E9}">
      <dgm:prSet/>
      <dgm:spPr/>
      <dgm:t>
        <a:bodyPr/>
        <a:lstStyle/>
        <a:p>
          <a:endParaRPr lang="en-US"/>
        </a:p>
      </dgm:t>
    </dgm:pt>
    <dgm:pt modelId="{0CE36FB2-0D54-459A-B47D-7A3735268184}">
      <dgm:prSet/>
      <dgm:spPr/>
      <dgm:t>
        <a:bodyPr/>
        <a:lstStyle/>
        <a:p>
          <a:r>
            <a:rPr lang="en-US" dirty="0"/>
            <a:t>3.</a:t>
          </a:r>
          <a:r>
            <a:rPr lang="vi-VN" dirty="0"/>
            <a:t> </a:t>
          </a:r>
          <a:r>
            <a:rPr lang="en-US" dirty="0"/>
            <a:t>S</a:t>
          </a:r>
          <a:r>
            <a:rPr lang="vi-VN" dirty="0"/>
            <a:t>ử dụng đúng </a:t>
          </a:r>
          <a:r>
            <a:rPr lang="en-US" dirty="0" err="1"/>
            <a:t>dấu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, </a:t>
          </a:r>
          <a:r>
            <a:rPr lang="vi-VN" dirty="0"/>
            <a:t>dấu hai chấm.</a:t>
          </a:r>
          <a:endParaRPr lang="en-US" dirty="0"/>
        </a:p>
      </dgm:t>
    </dgm:pt>
    <dgm:pt modelId="{0024DB07-91E9-4AD1-8445-4141419DA971}" type="parTrans" cxnId="{EAA556FA-79A1-4BEC-802F-9F795A9B343A}">
      <dgm:prSet/>
      <dgm:spPr/>
      <dgm:t>
        <a:bodyPr/>
        <a:lstStyle/>
        <a:p>
          <a:endParaRPr lang="en-US"/>
        </a:p>
      </dgm:t>
    </dgm:pt>
    <dgm:pt modelId="{81ED46ED-62BE-4EE3-9A07-825AEE883FD3}" type="sibTrans" cxnId="{EAA556FA-79A1-4BEC-802F-9F795A9B343A}">
      <dgm:prSet/>
      <dgm:spPr/>
      <dgm:t>
        <a:bodyPr/>
        <a:lstStyle/>
        <a:p>
          <a:endParaRPr lang="en-US"/>
        </a:p>
      </dgm:t>
    </dgm:pt>
    <dgm:pt modelId="{27C73B0E-09BB-4F8A-8C12-5EBE99E9AB89}" type="pres">
      <dgm:prSet presAssocID="{91D13715-AF3B-4361-B916-189EE0B3AF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B4D289-53A8-4A8C-99D4-454851D4B8D5}" type="pres">
      <dgm:prSet presAssocID="{1C60CFB1-C0DB-4139-81E0-7DCAB0E269E3}" presName="root" presStyleCnt="0"/>
      <dgm:spPr/>
    </dgm:pt>
    <dgm:pt modelId="{6DADF083-77CF-41A9-8DC4-3ACDBC1CEF54}" type="pres">
      <dgm:prSet presAssocID="{1C60CFB1-C0DB-4139-81E0-7DCAB0E269E3}" presName="rootComposite" presStyleCnt="0"/>
      <dgm:spPr/>
    </dgm:pt>
    <dgm:pt modelId="{F95DA97F-4C98-4BC1-A11A-8E7A31B68DBD}" type="pres">
      <dgm:prSet presAssocID="{1C60CFB1-C0DB-4139-81E0-7DCAB0E269E3}" presName="rootText" presStyleLbl="node1" presStyleIdx="0" presStyleCnt="3"/>
      <dgm:spPr/>
    </dgm:pt>
    <dgm:pt modelId="{2BDECE7A-44FF-4D82-9611-B5B241F1240A}" type="pres">
      <dgm:prSet presAssocID="{1C60CFB1-C0DB-4139-81E0-7DCAB0E269E3}" presName="rootConnector" presStyleLbl="node1" presStyleIdx="0" presStyleCnt="3"/>
      <dgm:spPr/>
    </dgm:pt>
    <dgm:pt modelId="{A1B8B7CE-65CC-497F-A70D-42DB75E483CB}" type="pres">
      <dgm:prSet presAssocID="{1C60CFB1-C0DB-4139-81E0-7DCAB0E269E3}" presName="childShape" presStyleCnt="0"/>
      <dgm:spPr/>
    </dgm:pt>
    <dgm:pt modelId="{B21B65D2-6DEC-421D-ADB4-FBE2E9B51ED2}" type="pres">
      <dgm:prSet presAssocID="{62F87856-21A0-4D3A-96DC-298027CDB539}" presName="root" presStyleCnt="0"/>
      <dgm:spPr/>
    </dgm:pt>
    <dgm:pt modelId="{0F18EBA9-99DA-47C5-88E4-163D364DEBD4}" type="pres">
      <dgm:prSet presAssocID="{62F87856-21A0-4D3A-96DC-298027CDB539}" presName="rootComposite" presStyleCnt="0"/>
      <dgm:spPr/>
    </dgm:pt>
    <dgm:pt modelId="{02E48117-87A8-4F4B-A161-E75892F0E3EF}" type="pres">
      <dgm:prSet presAssocID="{62F87856-21A0-4D3A-96DC-298027CDB539}" presName="rootText" presStyleLbl="node1" presStyleIdx="1" presStyleCnt="3"/>
      <dgm:spPr/>
    </dgm:pt>
    <dgm:pt modelId="{D28C5FEF-0A2C-49DE-BEAD-DA2FF2F36AB1}" type="pres">
      <dgm:prSet presAssocID="{62F87856-21A0-4D3A-96DC-298027CDB539}" presName="rootConnector" presStyleLbl="node1" presStyleIdx="1" presStyleCnt="3"/>
      <dgm:spPr/>
    </dgm:pt>
    <dgm:pt modelId="{3205CD38-59FB-4320-84B5-9201B0839F8F}" type="pres">
      <dgm:prSet presAssocID="{62F87856-21A0-4D3A-96DC-298027CDB539}" presName="childShape" presStyleCnt="0"/>
      <dgm:spPr/>
    </dgm:pt>
    <dgm:pt modelId="{1BE6919E-5165-462F-B406-328310C1377A}" type="pres">
      <dgm:prSet presAssocID="{0CE36FB2-0D54-459A-B47D-7A3735268184}" presName="root" presStyleCnt="0"/>
      <dgm:spPr/>
    </dgm:pt>
    <dgm:pt modelId="{3D4AE7AC-C856-435E-9E6F-C95392090B49}" type="pres">
      <dgm:prSet presAssocID="{0CE36FB2-0D54-459A-B47D-7A3735268184}" presName="rootComposite" presStyleCnt="0"/>
      <dgm:spPr/>
    </dgm:pt>
    <dgm:pt modelId="{6131C41D-9DAB-4198-88AA-74861CE02092}" type="pres">
      <dgm:prSet presAssocID="{0CE36FB2-0D54-459A-B47D-7A3735268184}" presName="rootText" presStyleLbl="node1" presStyleIdx="2" presStyleCnt="3"/>
      <dgm:spPr/>
    </dgm:pt>
    <dgm:pt modelId="{EA4AB6D2-8CD2-44FE-90D2-56AF6ED5AD69}" type="pres">
      <dgm:prSet presAssocID="{0CE36FB2-0D54-459A-B47D-7A3735268184}" presName="rootConnector" presStyleLbl="node1" presStyleIdx="2" presStyleCnt="3"/>
      <dgm:spPr/>
    </dgm:pt>
    <dgm:pt modelId="{90166316-1110-44ED-9345-56815C21165F}" type="pres">
      <dgm:prSet presAssocID="{0CE36FB2-0D54-459A-B47D-7A3735268184}" presName="childShape" presStyleCnt="0"/>
      <dgm:spPr/>
    </dgm:pt>
  </dgm:ptLst>
  <dgm:cxnLst>
    <dgm:cxn modelId="{A2BD0E33-8D2D-40DD-B52C-9FFA4009E007}" type="presOf" srcId="{62F87856-21A0-4D3A-96DC-298027CDB539}" destId="{D28C5FEF-0A2C-49DE-BEAD-DA2FF2F36AB1}" srcOrd="1" destOrd="0" presId="urn:microsoft.com/office/officeart/2005/8/layout/hierarchy3"/>
    <dgm:cxn modelId="{FAA37335-0128-4D21-B5C9-D3561D29AA4C}" type="presOf" srcId="{0CE36FB2-0D54-459A-B47D-7A3735268184}" destId="{EA4AB6D2-8CD2-44FE-90D2-56AF6ED5AD69}" srcOrd="1" destOrd="0" presId="urn:microsoft.com/office/officeart/2005/8/layout/hierarchy3"/>
    <dgm:cxn modelId="{AD012343-0D11-4C17-A086-C065260A6A02}" type="presOf" srcId="{1C60CFB1-C0DB-4139-81E0-7DCAB0E269E3}" destId="{2BDECE7A-44FF-4D82-9611-B5B241F1240A}" srcOrd="1" destOrd="0" presId="urn:microsoft.com/office/officeart/2005/8/layout/hierarchy3"/>
    <dgm:cxn modelId="{E87C7669-D1A9-45D0-97F8-8CBD856CEE23}" type="presOf" srcId="{0CE36FB2-0D54-459A-B47D-7A3735268184}" destId="{6131C41D-9DAB-4198-88AA-74861CE02092}" srcOrd="0" destOrd="0" presId="urn:microsoft.com/office/officeart/2005/8/layout/hierarchy3"/>
    <dgm:cxn modelId="{8035F174-DB7B-4591-B28A-507493269907}" srcId="{91D13715-AF3B-4361-B916-189EE0B3AF17}" destId="{1C60CFB1-C0DB-4139-81E0-7DCAB0E269E3}" srcOrd="0" destOrd="0" parTransId="{629299EC-3FCD-485B-ABAD-A2FB489A52A2}" sibTransId="{EB612051-F5BC-47BE-94A1-2919F525E6F5}"/>
    <dgm:cxn modelId="{999ADF55-B5DC-4BE1-9D78-0D2D4EFAC74C}" type="presOf" srcId="{1C60CFB1-C0DB-4139-81E0-7DCAB0E269E3}" destId="{F95DA97F-4C98-4BC1-A11A-8E7A31B68DBD}" srcOrd="0" destOrd="0" presId="urn:microsoft.com/office/officeart/2005/8/layout/hierarchy3"/>
    <dgm:cxn modelId="{2D2C107A-990B-4740-92F0-60775BBB0193}" type="presOf" srcId="{62F87856-21A0-4D3A-96DC-298027CDB539}" destId="{02E48117-87A8-4F4B-A161-E75892F0E3EF}" srcOrd="0" destOrd="0" presId="urn:microsoft.com/office/officeart/2005/8/layout/hierarchy3"/>
    <dgm:cxn modelId="{68C78B9E-0425-45A3-8A1C-2449A509B6E9}" srcId="{91D13715-AF3B-4361-B916-189EE0B3AF17}" destId="{62F87856-21A0-4D3A-96DC-298027CDB539}" srcOrd="1" destOrd="0" parTransId="{6640BA26-BEB0-4008-AF9C-A065A887CF76}" sibTransId="{0E9E5676-78B3-4A73-B73E-3EA5722BFD58}"/>
    <dgm:cxn modelId="{5D9CF2C9-1BA1-414E-9038-F5BEE8494BC0}" type="presOf" srcId="{91D13715-AF3B-4361-B916-189EE0B3AF17}" destId="{27C73B0E-09BB-4F8A-8C12-5EBE99E9AB89}" srcOrd="0" destOrd="0" presId="urn:microsoft.com/office/officeart/2005/8/layout/hierarchy3"/>
    <dgm:cxn modelId="{EAA556FA-79A1-4BEC-802F-9F795A9B343A}" srcId="{91D13715-AF3B-4361-B916-189EE0B3AF17}" destId="{0CE36FB2-0D54-459A-B47D-7A3735268184}" srcOrd="2" destOrd="0" parTransId="{0024DB07-91E9-4AD1-8445-4141419DA971}" sibTransId="{81ED46ED-62BE-4EE3-9A07-825AEE883FD3}"/>
    <dgm:cxn modelId="{5D329593-D11D-499B-B1B5-619991FAC35E}" type="presParOf" srcId="{27C73B0E-09BB-4F8A-8C12-5EBE99E9AB89}" destId="{7CB4D289-53A8-4A8C-99D4-454851D4B8D5}" srcOrd="0" destOrd="0" presId="urn:microsoft.com/office/officeart/2005/8/layout/hierarchy3"/>
    <dgm:cxn modelId="{7C87A50C-3EEE-4721-8A79-109E34EABB62}" type="presParOf" srcId="{7CB4D289-53A8-4A8C-99D4-454851D4B8D5}" destId="{6DADF083-77CF-41A9-8DC4-3ACDBC1CEF54}" srcOrd="0" destOrd="0" presId="urn:microsoft.com/office/officeart/2005/8/layout/hierarchy3"/>
    <dgm:cxn modelId="{D4A7EB09-458F-4374-B2AD-0031D888A1F4}" type="presParOf" srcId="{6DADF083-77CF-41A9-8DC4-3ACDBC1CEF54}" destId="{F95DA97F-4C98-4BC1-A11A-8E7A31B68DBD}" srcOrd="0" destOrd="0" presId="urn:microsoft.com/office/officeart/2005/8/layout/hierarchy3"/>
    <dgm:cxn modelId="{BFCFAAC4-0498-4725-9B19-BCF311BFF6D7}" type="presParOf" srcId="{6DADF083-77CF-41A9-8DC4-3ACDBC1CEF54}" destId="{2BDECE7A-44FF-4D82-9611-B5B241F1240A}" srcOrd="1" destOrd="0" presId="urn:microsoft.com/office/officeart/2005/8/layout/hierarchy3"/>
    <dgm:cxn modelId="{F99D46E4-83C6-4269-8546-EC3D0DE67197}" type="presParOf" srcId="{7CB4D289-53A8-4A8C-99D4-454851D4B8D5}" destId="{A1B8B7CE-65CC-497F-A70D-42DB75E483CB}" srcOrd="1" destOrd="0" presId="urn:microsoft.com/office/officeart/2005/8/layout/hierarchy3"/>
    <dgm:cxn modelId="{A3F9C72C-9C37-4222-81B6-DE5F990BEBCA}" type="presParOf" srcId="{27C73B0E-09BB-4F8A-8C12-5EBE99E9AB89}" destId="{B21B65D2-6DEC-421D-ADB4-FBE2E9B51ED2}" srcOrd="1" destOrd="0" presId="urn:microsoft.com/office/officeart/2005/8/layout/hierarchy3"/>
    <dgm:cxn modelId="{A193A474-EB71-4C5E-87F1-A21FE1276020}" type="presParOf" srcId="{B21B65D2-6DEC-421D-ADB4-FBE2E9B51ED2}" destId="{0F18EBA9-99DA-47C5-88E4-163D364DEBD4}" srcOrd="0" destOrd="0" presId="urn:microsoft.com/office/officeart/2005/8/layout/hierarchy3"/>
    <dgm:cxn modelId="{8DFC354E-AA67-4F3A-811A-116D41033C50}" type="presParOf" srcId="{0F18EBA9-99DA-47C5-88E4-163D364DEBD4}" destId="{02E48117-87A8-4F4B-A161-E75892F0E3EF}" srcOrd="0" destOrd="0" presId="urn:microsoft.com/office/officeart/2005/8/layout/hierarchy3"/>
    <dgm:cxn modelId="{B44C5F5F-517C-47EE-866F-44E04268F02A}" type="presParOf" srcId="{0F18EBA9-99DA-47C5-88E4-163D364DEBD4}" destId="{D28C5FEF-0A2C-49DE-BEAD-DA2FF2F36AB1}" srcOrd="1" destOrd="0" presId="urn:microsoft.com/office/officeart/2005/8/layout/hierarchy3"/>
    <dgm:cxn modelId="{BA55E634-33BD-4013-8DCA-EC8F30EC98BF}" type="presParOf" srcId="{B21B65D2-6DEC-421D-ADB4-FBE2E9B51ED2}" destId="{3205CD38-59FB-4320-84B5-9201B0839F8F}" srcOrd="1" destOrd="0" presId="urn:microsoft.com/office/officeart/2005/8/layout/hierarchy3"/>
    <dgm:cxn modelId="{1FC88568-9A2F-463E-8200-E013EAF7B683}" type="presParOf" srcId="{27C73B0E-09BB-4F8A-8C12-5EBE99E9AB89}" destId="{1BE6919E-5165-462F-B406-328310C1377A}" srcOrd="2" destOrd="0" presId="urn:microsoft.com/office/officeart/2005/8/layout/hierarchy3"/>
    <dgm:cxn modelId="{A82901C0-1AD8-4C39-A2BC-E5928F38520E}" type="presParOf" srcId="{1BE6919E-5165-462F-B406-328310C1377A}" destId="{3D4AE7AC-C856-435E-9E6F-C95392090B49}" srcOrd="0" destOrd="0" presId="urn:microsoft.com/office/officeart/2005/8/layout/hierarchy3"/>
    <dgm:cxn modelId="{6D60A9EE-5FF2-4D42-925E-79DC326812FD}" type="presParOf" srcId="{3D4AE7AC-C856-435E-9E6F-C95392090B49}" destId="{6131C41D-9DAB-4198-88AA-74861CE02092}" srcOrd="0" destOrd="0" presId="urn:microsoft.com/office/officeart/2005/8/layout/hierarchy3"/>
    <dgm:cxn modelId="{E121E603-CF40-4DC3-98AB-23B492982AA5}" type="presParOf" srcId="{3D4AE7AC-C856-435E-9E6F-C95392090B49}" destId="{EA4AB6D2-8CD2-44FE-90D2-56AF6ED5AD69}" srcOrd="1" destOrd="0" presId="urn:microsoft.com/office/officeart/2005/8/layout/hierarchy3"/>
    <dgm:cxn modelId="{3DAEB67C-101D-45A4-807C-459E30714FEF}" type="presParOf" srcId="{1BE6919E-5165-462F-B406-328310C1377A}" destId="{90166316-1110-44ED-9345-56815C21165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DA97F-4C98-4BC1-A11A-8E7A31B68DBD}">
      <dsp:nvSpPr>
        <dsp:cNvPr id="0" name=""/>
        <dsp:cNvSpPr/>
      </dsp:nvSpPr>
      <dsp:spPr>
        <a:xfrm>
          <a:off x="1301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</a:t>
          </a:r>
          <a:r>
            <a:rPr lang="vi-VN" sz="2600" kern="1200" dirty="0"/>
            <a:t> </a:t>
          </a:r>
          <a:r>
            <a:rPr lang="en-US" sz="2600" kern="1200" dirty="0"/>
            <a:t>T</a:t>
          </a:r>
          <a:r>
            <a:rPr lang="vi-VN" sz="2600" kern="1200" dirty="0"/>
            <a:t>ìm được các từ ngữ nói về mùa hè.</a:t>
          </a:r>
          <a:endParaRPr lang="en-US" sz="2600" kern="1200" dirty="0"/>
        </a:p>
      </dsp:txBody>
      <dsp:txXfrm>
        <a:off x="45910" y="393995"/>
        <a:ext cx="2956882" cy="1433832"/>
      </dsp:txXfrm>
    </dsp:sp>
    <dsp:sp modelId="{02E48117-87A8-4F4B-A161-E75892F0E3EF}">
      <dsp:nvSpPr>
        <dsp:cNvPr id="0" name=""/>
        <dsp:cNvSpPr/>
      </dsp:nvSpPr>
      <dsp:spPr>
        <a:xfrm>
          <a:off x="3808927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5174481"/>
            <a:satOff val="-8778"/>
            <a:lumOff val="-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</a:t>
          </a:r>
          <a:r>
            <a:rPr lang="en-US" sz="2600" kern="1200" dirty="0" err="1"/>
            <a:t>Nắm</a:t>
          </a:r>
          <a:r>
            <a:rPr lang="en-US" sz="2600" kern="1200" dirty="0"/>
            <a:t> </a:t>
          </a:r>
          <a:r>
            <a:rPr lang="en-US" sz="2600" kern="1200" dirty="0" err="1"/>
            <a:t>được</a:t>
          </a:r>
          <a:r>
            <a:rPr lang="en-US" sz="2600" kern="1200" dirty="0"/>
            <a:t> </a:t>
          </a:r>
          <a:r>
            <a:rPr lang="en-US" sz="2600" kern="1200" dirty="0" err="1"/>
            <a:t>tác</a:t>
          </a:r>
          <a:r>
            <a:rPr lang="en-US" sz="2600" kern="1200" dirty="0"/>
            <a:t> </a:t>
          </a:r>
          <a:r>
            <a:rPr lang="en-US" sz="2600" kern="1200" dirty="0" err="1"/>
            <a:t>dụng</a:t>
          </a:r>
          <a:r>
            <a:rPr lang="en-US" sz="2600" kern="1200" dirty="0"/>
            <a:t> </a:t>
          </a:r>
          <a:r>
            <a:rPr lang="en-US" sz="2600" kern="1200" dirty="0" err="1"/>
            <a:t>của</a:t>
          </a:r>
          <a:r>
            <a:rPr lang="en-US" sz="2600" kern="1200" dirty="0"/>
            <a:t>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,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hai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.</a:t>
          </a:r>
        </a:p>
      </dsp:txBody>
      <dsp:txXfrm>
        <a:off x="3853536" y="393995"/>
        <a:ext cx="2956882" cy="1433832"/>
      </dsp:txXfrm>
    </dsp:sp>
    <dsp:sp modelId="{6131C41D-9DAB-4198-88AA-74861CE02092}">
      <dsp:nvSpPr>
        <dsp:cNvPr id="0" name=""/>
        <dsp:cNvSpPr/>
      </dsp:nvSpPr>
      <dsp:spPr>
        <a:xfrm>
          <a:off x="7616552" y="349386"/>
          <a:ext cx="3046100" cy="1523050"/>
        </a:xfrm>
        <a:prstGeom prst="roundRect">
          <a:avLst>
            <a:gd name="adj" fmla="val 10000"/>
          </a:avLst>
        </a:prstGeom>
        <a:solidFill>
          <a:schemeClr val="accent4">
            <a:hueOff val="10348962"/>
            <a:satOff val="-17556"/>
            <a:lumOff val="-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</a:t>
          </a:r>
          <a:r>
            <a:rPr lang="vi-VN" sz="2600" kern="1200" dirty="0"/>
            <a:t> </a:t>
          </a:r>
          <a:r>
            <a:rPr lang="en-US" sz="2600" kern="1200" dirty="0"/>
            <a:t>S</a:t>
          </a:r>
          <a:r>
            <a:rPr lang="vi-VN" sz="2600" kern="1200" dirty="0"/>
            <a:t>ử dụng đúng </a:t>
          </a:r>
          <a:r>
            <a:rPr lang="en-US" sz="2600" kern="1200" dirty="0" err="1"/>
            <a:t>dấu</a:t>
          </a:r>
          <a:r>
            <a:rPr lang="en-US" sz="2600" kern="1200" dirty="0"/>
            <a:t> </a:t>
          </a:r>
          <a:r>
            <a:rPr lang="en-US" sz="2600" kern="1200" dirty="0" err="1"/>
            <a:t>chấm</a:t>
          </a:r>
          <a:r>
            <a:rPr lang="en-US" sz="2600" kern="1200" dirty="0"/>
            <a:t>, </a:t>
          </a:r>
          <a:r>
            <a:rPr lang="vi-VN" sz="2600" kern="1200" dirty="0"/>
            <a:t>dấu hai chấm.</a:t>
          </a:r>
          <a:endParaRPr lang="en-US" sz="2600" kern="1200" dirty="0"/>
        </a:p>
      </dsp:txBody>
      <dsp:txXfrm>
        <a:off x="7661161" y="393995"/>
        <a:ext cx="2956882" cy="143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31870-9C3A-499F-BFAD-62D50DA65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31870-9C3A-499F-BFAD-62D50DA65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4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08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CA3F8-B9FF-B821-8639-851449E1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BE1B0C-E8E1-F2DF-7DC5-9E4E88EA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83FE3-7FE2-DDBE-7186-085315B4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76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9364-E1DF-2644-186F-1CDC984B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CC41-5A50-9586-2E4F-076B1B50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88E35-9D11-8547-416F-68F1D0C75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EE4C3-5F26-DAF3-AF1A-31714862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78C3-6DC2-FC40-50FF-F8528211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0AA43-4BEA-33BD-7267-B5183AFF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9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DDB0-BC01-7A0D-80E2-0E5F1F7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8CF33-8082-A29A-0081-0DD0529C9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56D7-1E0F-C1E1-3733-541A7F1E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94D91-1156-4DE6-4E0E-11652574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A9003-2E8D-46B2-A298-0F5EC7FD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488BB-5933-7423-A31C-A10E53D2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326E-FE40-E4F8-B08C-E375A5E1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4F8F8-B058-F79B-99CA-17D142F52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FA06-64F4-63D5-243F-D073031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C3702-3449-EF32-6106-0FABCAEB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EAC22-F7B5-0921-9206-25530AE1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6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7B980-A2DD-D857-349E-0A5CDF1EE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0E911-CD5F-5554-3A9D-A4B856E47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CBC0-BE87-C878-7F43-D05EAC0D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49B7-15CE-8C30-43F9-89E00C5A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CDCAD-555C-9770-3D9B-43843BA0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8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874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2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5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6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101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101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24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4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40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8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37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9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1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3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60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7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93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8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22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6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9000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30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4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8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6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8" y="6300526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4" y="268814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7767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7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D3EE322-A5BE-4526-9FF2-8E73D0054C90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4FA519C-0349-469E-8F05-EAD0E54297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83042"/>
      </p:ext>
    </p:extLst>
  </p:cSld>
  <p:clrMapOvr>
    <a:masterClrMapping/>
  </p:clrMapOvr>
  <p:transition spd="slow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A0FE326-5E42-4A15-887C-660568530650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8DAB197-6A74-4EC1-BDCC-72669C75D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83381"/>
      </p:ext>
    </p:extLst>
  </p:cSld>
  <p:clrMapOvr>
    <a:masterClrMapping/>
  </p:clrMapOvr>
  <p:transition spd="slow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9588500"/>
            <a:ext cx="52625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06DACD-FE6F-4508-AB08-59CEE4530E0E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6B3678-8DF0-4548-AF11-1D6737408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4415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4029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575157-C56A-452D-B19A-44E470BC3442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19FEDA-2444-4391-922A-F57132AABC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592981"/>
      </p:ext>
    </p:extLst>
  </p:cSld>
  <p:clrMapOvr>
    <a:masterClrMapping/>
  </p:clrMapOvr>
  <p:transition spd="slow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BF6D80-566A-4C6B-AB35-4BBE78E1332E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36FF50-4913-4B4F-AC15-9A32FCACA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8943"/>
      </p:ext>
    </p:extLst>
  </p:cSld>
  <p:clrMapOvr>
    <a:masterClrMapping/>
  </p:clrMapOvr>
  <p:transition spd="slow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587E5B-A497-436E-AA71-BBCD6202A0D1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CDB8126-04A1-49F6-A524-F57F300350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816645"/>
      </p:ext>
    </p:extLst>
  </p:cSld>
  <p:clrMapOvr>
    <a:masterClrMapping/>
  </p:clrMapOvr>
  <p:transition spd="slow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2E651C-5D21-418A-B8C2-24146C55D0F5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41C8BC-B7D7-4589-B996-1D297923E5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186399"/>
      </p:ext>
    </p:extLst>
  </p:cSld>
  <p:clrMapOvr>
    <a:masterClrMapping/>
  </p:clrMapOvr>
  <p:transition spd="slow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BFB1BA-96F7-447D-8133-D33C08681D30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5D61587-C1D6-49A6-9C2C-3868CABFD1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310773"/>
      </p:ext>
    </p:extLst>
  </p:cSld>
  <p:clrMapOvr>
    <a:masterClrMapping/>
  </p:clrMapOvr>
  <p:transition spd="slow"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73707A-38F0-4D74-B178-32420B9DFF30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EE0E7A-AF55-4DAB-A553-0CCA8111D8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80516"/>
      </p:ext>
    </p:extLst>
  </p:cSld>
  <p:clrMapOvr>
    <a:masterClrMapping/>
  </p:clrMapOvr>
  <p:transition spd="slow">
    <p:rand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309AE7-30E0-47BD-9787-FAA4BD308BBA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8496C1-8D30-4F91-8EDB-D78DEBBB0C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389854"/>
      </p:ext>
    </p:extLst>
  </p:cSld>
  <p:clrMapOvr>
    <a:masterClrMapping/>
  </p:clrMapOvr>
  <p:transition spd="slow">
    <p:rand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5F7D29-806C-41CD-9DAC-D016AD252092}" type="datetimeFigureOut">
              <a:rPr lang="zh-CN" altLang="en-US"/>
              <a:pPr>
                <a:defRPr/>
              </a:pPr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9D1FE2-C52D-4A52-8946-402377AC02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42851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marL="609491" lvl="0" indent="-39786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8990" lvl="1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482" lvl="2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7978" lvl="3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468" lvl="4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6959" lvl="5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453" lvl="6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5947" lvl="7" indent="-39786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446" lvl="8" indent="-39786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7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6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32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41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4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114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43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9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7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72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42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90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46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6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40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8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6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4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2002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92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3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7" y="5301661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81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32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5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5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972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5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43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4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6" y="1098053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7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5252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4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9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4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92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81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7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200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5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81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101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81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50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61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13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4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93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81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90" y="6457011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81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8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4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42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6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8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51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6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4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4" y="120364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73" y="131911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64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4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4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5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5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30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4" y="18115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9" y="36601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8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5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51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30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9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050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42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62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42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8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58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4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4" y="2546400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50" y="198675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62" y="5220043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211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1" tIns="121881" rIns="121881" bIns="12188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16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2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5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0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654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8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3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41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4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8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05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6" y="318661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62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43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8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633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4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10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23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82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8" y="6549721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52" y="3487399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502" y="5941721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4" y="5750143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33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5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53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13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53" y="5188046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21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7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63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81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42" y="783169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4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42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2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6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91" y="4058032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31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4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8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25" y="4780734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3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554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5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7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62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50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6" y="419306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9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7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93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697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547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42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9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91" y="27334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8" y="2010711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563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algn="ctr" defTabSz="914264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22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2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21" y="4210881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602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507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9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35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3" y="618919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3" y="4107383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34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61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9" y="5699836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62" y="6015630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13" y="5524545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95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92" y="1109848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42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6" y="1329590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2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26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14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14" y="96090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21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1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1" tIns="121881" rIns="121881" bIns="121881" anchor="ctr" anchorCtr="0">
            <a:noAutofit/>
          </a:bodyPr>
          <a:lstStyle/>
          <a:p>
            <a:pPr defTabSz="914264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3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6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5" y="4617260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4" y="6219993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9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4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8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11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11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1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12" y="5182323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6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6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9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9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40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51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60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4" y="582459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7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1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42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4" y="6300522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3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60" y="268810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2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190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marL="609539" lvl="0" indent="-39789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marL="1219080" lvl="1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618" lvl="2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158" lvl="3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696" lvl="4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235" lvl="5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6773" lvl="6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313" lvl="7" indent="-39789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5854" lvl="8" indent="-39789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60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71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1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9" y="3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82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8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3" y="4913868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7" y="3859712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70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581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9" y="4772963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9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9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2" y="677080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4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700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4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8" y="5648295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83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3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738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8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7" y="3994786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7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80" y="355454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8" y="6347204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998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9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9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42" y="4221273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6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8" y="1287735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2" y="278524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502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2" y="287050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8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8" y="621663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8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2" y="50286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1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53" y="5301657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7" y="5600672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3" y="5793328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8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7" y="6112061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4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6" y="574236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21" y="5399049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11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51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4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9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600" y="8608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82" y="1098049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8" y="22456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7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5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7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7" y="6118364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569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31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600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6" y="6448035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5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3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50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8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8" y="4808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5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9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8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7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7" y="6793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9" y="507463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8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7" y="33199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6" y="5350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6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21" y="82411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7" y="6352656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3" y="6160097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9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7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7" y="5978246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9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4" y="622949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2" y="6327617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6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5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5" y="6455568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9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59" indent="0">
              <a:buNone/>
              <a:defRPr sz="1300" b="1"/>
            </a:lvl2pPr>
            <a:lvl3pPr marL="609519" indent="0">
              <a:buNone/>
              <a:defRPr sz="1200" b="1"/>
            </a:lvl3pPr>
            <a:lvl4pPr marL="914288" indent="0">
              <a:buNone/>
              <a:defRPr sz="1100" b="1"/>
            </a:lvl4pPr>
            <a:lvl5pPr marL="1219050" indent="0">
              <a:buNone/>
              <a:defRPr sz="1100" b="1"/>
            </a:lvl5pPr>
            <a:lvl6pPr marL="1523811" indent="0">
              <a:buNone/>
              <a:defRPr sz="1100" b="1"/>
            </a:lvl6pPr>
            <a:lvl7pPr marL="1828573" indent="0">
              <a:buNone/>
              <a:defRPr sz="1100" b="1"/>
            </a:lvl7pPr>
            <a:lvl8pPr marL="2133333" indent="0">
              <a:buNone/>
              <a:defRPr sz="1100" b="1"/>
            </a:lvl8pPr>
            <a:lvl9pPr marL="2438102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400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9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50" y="4860659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9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61" y="-17313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2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9" y="247727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8" y="5455677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1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6" y="6457007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7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3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4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039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8" y="858636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52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4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6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3" y="-922184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7" y="45182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5" y="540872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9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5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60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3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50" y="120364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7" y="85856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9" y="1319111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9" y="1924083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12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2" y="3170167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5" y="1930200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20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20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" y="2971440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81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7" y="234728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8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6" y="3257909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91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50" y="1811536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3" y="617096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5" y="36600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4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71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8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7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6" y="5782377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021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098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1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8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8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8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9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4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901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30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2" y="1416130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20" y="2546396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6" y="198671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4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8" y="5220039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7" y="6495401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121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89" tIns="121889" rIns="121889" bIns="12188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745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2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43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3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4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7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8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10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8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8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8" y="1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9" y="494612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6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31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9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202" y="318657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8" y="411658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9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4" y="12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4" y="170080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6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64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9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60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3" y="4799599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8" y="661671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903" y="6209287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3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9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8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80" y="6310496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4" y="6549717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51" y="4796285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8" y="3487395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8" y="5941717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9" y="6286849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70" y="5750139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467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9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9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9" y="5188042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7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93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9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06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8" y="-1787612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101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1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8" y="-140680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6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702" y="419302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5" y="875380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6" y="13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6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9" y="15335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64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713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8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8" y="23630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5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8" y="1698205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6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7" y="27334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5" y="192729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500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4" y="2010707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7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pPr defTabSz="914332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139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8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1" y="5647700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0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4" y="6601833"/>
            <a:ext cx="136855" cy="11731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0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5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5" y="4569589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5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2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7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9" y="468108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8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3" y="6620127"/>
            <a:ext cx="77291" cy="7729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9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6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2" y="6689016"/>
            <a:ext cx="71299" cy="712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3" y="6643747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4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0" y="6300518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4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6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8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873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704351" y="225052"/>
            <a:ext cx="6961088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54183" y="3140167"/>
            <a:ext cx="3483600" cy="69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38779" y="2048951"/>
            <a:ext cx="2314400" cy="109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54216" y="3996233"/>
            <a:ext cx="3483600" cy="81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7990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38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6400" y="719333"/>
            <a:ext cx="8204800" cy="140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2333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2356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8557" y="5284067"/>
            <a:ext cx="2822400" cy="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8561" y="4367567"/>
            <a:ext cx="2822400" cy="5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8569" y="-1188235"/>
            <a:ext cx="921356" cy="3297827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1206104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3063467" y="379501"/>
            <a:ext cx="437148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36468" y="1"/>
            <a:ext cx="1751675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787359" y="4913867"/>
            <a:ext cx="170416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 flipH="1">
            <a:off x="406778" y="5286644"/>
            <a:ext cx="293841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 flipH="1">
            <a:off x="316367" y="2508971"/>
            <a:ext cx="170416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4"/>
            <a:ext cx="803140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5"/>
          <p:cNvSpPr/>
          <p:nvPr/>
        </p:nvSpPr>
        <p:spPr>
          <a:xfrm flipH="1">
            <a:off x="1" y="4913866"/>
            <a:ext cx="4932588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5"/>
          <p:cNvSpPr/>
          <p:nvPr/>
        </p:nvSpPr>
        <p:spPr>
          <a:xfrm flipH="1">
            <a:off x="170333" y="3859710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 flipH="1">
            <a:off x="349366" y="4628576"/>
            <a:ext cx="104385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06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9334638" y="4772962"/>
            <a:ext cx="461340" cy="37085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2135735" y="6523104"/>
            <a:ext cx="6458056" cy="34713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2505713" y="5083735"/>
            <a:ext cx="422168" cy="316283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-15" y="6053037"/>
            <a:ext cx="3262648" cy="81720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647010" y="677080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81243" y="51822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449733" y="533569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497943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10982146" y="5648291"/>
            <a:ext cx="1278685" cy="1140703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>
            <a:off x="11990679" y="51876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 flipH="1">
            <a:off x="11894635" y="63623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 flipH="1">
            <a:off x="11653335" y="5447929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894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3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3" y="2290934"/>
            <a:ext cx="1201067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5" y="3994782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7" y="6347203"/>
            <a:ext cx="208389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530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7" y="4330700"/>
            <a:ext cx="9050000" cy="52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1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6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8" y="4221271"/>
            <a:ext cx="1009625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3"/>
            <a:ext cx="1479543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3" y="676145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0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8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6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4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8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7667733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6" y="6591824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3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2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8" y="5475920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0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0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4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7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4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7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9425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6780300" y="1497667"/>
            <a:ext cx="4368400" cy="290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6780300" y="4725367"/>
            <a:ext cx="4050800" cy="1240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11430347" y="345667"/>
            <a:ext cx="608479" cy="168436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11443843" y="2276020"/>
            <a:ext cx="748117" cy="4449928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 flipH="1">
            <a:off x="11525981" y="3876412"/>
            <a:ext cx="665971" cy="2981488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11224835" y="1923463"/>
            <a:ext cx="967071" cy="252128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312596" y="86083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-5400000">
            <a:off x="10126678" y="1098045"/>
            <a:ext cx="3163417" cy="9671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9"/>
          <p:cNvSpPr/>
          <p:nvPr/>
        </p:nvSpPr>
        <p:spPr>
          <a:xfrm>
            <a:off x="11827067" y="22456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543245" y="238241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 rot="-4359910">
            <a:off x="11205828" y="5976013"/>
            <a:ext cx="86288" cy="881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1404100" y="27649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 rot="-2560719">
            <a:off x="11400672" y="6444125"/>
            <a:ext cx="141160" cy="14496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11708727" y="296379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11428116" y="114487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11913345" y="6118363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421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310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8" y="4408596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7" y="4501515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4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0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1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865933"/>
            <a:ext cx="8377200" cy="112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2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1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9"/>
            <a:ext cx="533072" cy="426383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7" y="-1389679"/>
            <a:ext cx="781176" cy="356053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8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8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8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59"/>
            <a:ext cx="68956" cy="704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4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3"/>
            <a:ext cx="86196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5" y="6170501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4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0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4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0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73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214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51100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51100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51100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12095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11961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11961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73089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72957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72957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34083" y="2900000"/>
            <a:ext cx="2606800" cy="63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34085" y="4123300"/>
            <a:ext cx="26068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34085" y="3634000"/>
            <a:ext cx="2606800" cy="50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9217" y="4933812"/>
            <a:ext cx="580860" cy="327617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95646" y="4860658"/>
            <a:ext cx="2445233" cy="747460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4485" y="5112272"/>
            <a:ext cx="1800352" cy="1691208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9485" y="6291137"/>
            <a:ext cx="243815" cy="224491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25559" y="-17314"/>
            <a:ext cx="2066467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30264" y="1313227"/>
            <a:ext cx="279853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903" y="-17263"/>
            <a:ext cx="2196872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8468" y="247726"/>
            <a:ext cx="552643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8634067" y="5455673"/>
            <a:ext cx="3557989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508736" y="6107600"/>
            <a:ext cx="1246509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12008782" y="6457003"/>
            <a:ext cx="77271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1796873" y="6309580"/>
            <a:ext cx="77271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3"/>
          <p:cNvSpPr/>
          <p:nvPr/>
        </p:nvSpPr>
        <p:spPr>
          <a:xfrm>
            <a:off x="2219662" y="6655911"/>
            <a:ext cx="173292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11548975" y="6745950"/>
            <a:ext cx="173292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993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4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7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2" y="1051910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6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7" y="508554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1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5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7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14"/>
          <p:cNvSpPr/>
          <p:nvPr/>
        </p:nvSpPr>
        <p:spPr>
          <a:xfrm>
            <a:off x="10804183" y="376601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1600746" y="1203638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7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7435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 txBox="1">
            <a:spLocks noGrp="1"/>
          </p:cNvSpPr>
          <p:nvPr>
            <p:ph type="title" hasCustomPrompt="1"/>
          </p:nvPr>
        </p:nvSpPr>
        <p:spPr>
          <a:xfrm>
            <a:off x="2270200" y="820633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1"/>
          </p:nvPr>
        </p:nvSpPr>
        <p:spPr>
          <a:xfrm>
            <a:off x="3288800" y="15168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title" idx="2" hasCustomPrompt="1"/>
          </p:nvPr>
        </p:nvSpPr>
        <p:spPr>
          <a:xfrm>
            <a:off x="2270200" y="2916700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3"/>
          </p:nvPr>
        </p:nvSpPr>
        <p:spPr>
          <a:xfrm>
            <a:off x="3288800" y="3612700"/>
            <a:ext cx="56144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 idx="4" hasCustomPrompt="1"/>
          </p:nvPr>
        </p:nvSpPr>
        <p:spPr>
          <a:xfrm>
            <a:off x="2270200" y="4932367"/>
            <a:ext cx="7651600" cy="69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2" name="Google Shape;282;p15"/>
          <p:cNvSpPr txBox="1">
            <a:spLocks noGrp="1"/>
          </p:cNvSpPr>
          <p:nvPr>
            <p:ph type="subTitle" idx="5"/>
          </p:nvPr>
        </p:nvSpPr>
        <p:spPr>
          <a:xfrm>
            <a:off x="2826400" y="5628367"/>
            <a:ext cx="6539200" cy="61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5400208">
            <a:off x="10362550" y="3170166"/>
            <a:ext cx="2220381" cy="143838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 rot="-5400000">
            <a:off x="-892947" y="1930196"/>
            <a:ext cx="3248553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78980" y="61365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439319" y="5514132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0" y="5746018"/>
            <a:ext cx="186125" cy="24806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0" y="2971436"/>
            <a:ext cx="1040395" cy="251636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 rot="-5400000">
            <a:off x="527077" y="2507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 rot="-5400000">
            <a:off x="284416" y="23472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185311" y="4492652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10804183" y="984494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1355922" y="3257908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1618189" y="30961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1600746" y="1811532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 rot="5400000">
            <a:off x="11438032" y="617095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 rot="5400000">
            <a:off x="10901321" y="36600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 rot="-5400000">
            <a:off x="10667950" y="4300755"/>
            <a:ext cx="2224999" cy="849029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1138233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698413" y="1932867"/>
            <a:ext cx="144781" cy="12403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76586" y="913265"/>
            <a:ext cx="144781" cy="123952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 rot="-5400000">
            <a:off x="122843" y="9132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532322" y="5782375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44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9" y="182035"/>
            <a:ext cx="2005543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7" y="182037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9" y="956743"/>
            <a:ext cx="2005543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432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>
            <a:spLocks noGrp="1"/>
          </p:cNvSpPr>
          <p:nvPr>
            <p:ph type="subTitle" idx="1"/>
          </p:nvPr>
        </p:nvSpPr>
        <p:spPr>
          <a:xfrm>
            <a:off x="950967" y="3834867"/>
            <a:ext cx="3546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9708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7"/>
          <p:cNvSpPr/>
          <p:nvPr/>
        </p:nvSpPr>
        <p:spPr>
          <a:xfrm rot="5400000">
            <a:off x="9596930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17"/>
          <p:cNvSpPr/>
          <p:nvPr/>
        </p:nvSpPr>
        <p:spPr>
          <a:xfrm rot="5400000">
            <a:off x="11521367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17"/>
          <p:cNvSpPr/>
          <p:nvPr/>
        </p:nvSpPr>
        <p:spPr>
          <a:xfrm rot="10800000" flipH="1">
            <a:off x="11447534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11526154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6" name="Google Shape;316;p17"/>
          <p:cNvSpPr/>
          <p:nvPr/>
        </p:nvSpPr>
        <p:spPr>
          <a:xfrm rot="-5400000">
            <a:off x="11330534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7" name="Google Shape;317;p17"/>
          <p:cNvSpPr/>
          <p:nvPr/>
        </p:nvSpPr>
        <p:spPr>
          <a:xfrm rot="-5400000">
            <a:off x="12034617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17"/>
          <p:cNvSpPr/>
          <p:nvPr/>
        </p:nvSpPr>
        <p:spPr>
          <a:xfrm rot="-5400000">
            <a:off x="11270524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17"/>
          <p:cNvSpPr/>
          <p:nvPr/>
        </p:nvSpPr>
        <p:spPr>
          <a:xfrm rot="-5400000">
            <a:off x="11497770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17"/>
          <p:cNvSpPr/>
          <p:nvPr/>
        </p:nvSpPr>
        <p:spPr>
          <a:xfrm rot="-5400000">
            <a:off x="11950600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17"/>
          <p:cNvSpPr/>
          <p:nvPr/>
        </p:nvSpPr>
        <p:spPr>
          <a:xfrm rot="-5400000">
            <a:off x="11233335" y="5813900"/>
            <a:ext cx="47000" cy="4700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17"/>
          <p:cNvSpPr/>
          <p:nvPr/>
        </p:nvSpPr>
        <p:spPr>
          <a:xfrm rot="-5400000">
            <a:off x="11121899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8261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 flipH="1">
            <a:off x="7698133" y="3834867"/>
            <a:ext cx="3512800" cy="14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/>
          </p:nvPr>
        </p:nvSpPr>
        <p:spPr>
          <a:xfrm flipH="1">
            <a:off x="8472700" y="1323467"/>
            <a:ext cx="2738400" cy="140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8"/>
          <p:cNvSpPr/>
          <p:nvPr/>
        </p:nvSpPr>
        <p:spPr>
          <a:xfrm rot="-5400000" flipH="1">
            <a:off x="-1415603" y="1416126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 rot="-5400000" flipH="1">
            <a:off x="-667245" y="-773400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10800000">
            <a:off x="516" y="2546392"/>
            <a:ext cx="744473" cy="4311609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flipH="1">
            <a:off x="-7345" y="1558105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5400000" flipH="1">
            <a:off x="776742" y="198667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 rot="5400000" flipH="1">
            <a:off x="-33275" y="81984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5400000" flipH="1">
            <a:off x="776765" y="83903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5400000" flipH="1">
            <a:off x="547354" y="5220035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 rot="5400000" flipH="1">
            <a:off x="113753" y="5678465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5400000" flipH="1">
            <a:off x="492400" y="3807267"/>
            <a:ext cx="117333" cy="11733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 rot="5400000" flipH="1">
            <a:off x="832356" y="6495399"/>
            <a:ext cx="238267" cy="23826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530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3579200" y="2437667"/>
            <a:ext cx="5033600" cy="107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4472600" y="3740267"/>
            <a:ext cx="3077600" cy="1159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984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951000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20"/>
          <p:cNvSpPr txBox="1">
            <a:spLocks noGrp="1"/>
          </p:cNvSpPr>
          <p:nvPr>
            <p:ph type="subTitle" idx="2"/>
          </p:nvPr>
        </p:nvSpPr>
        <p:spPr>
          <a:xfrm>
            <a:off x="6261767" y="1841700"/>
            <a:ext cx="4979200" cy="53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4" name="Google Shape;344;p20"/>
          <p:cNvSpPr txBox="1">
            <a:spLocks noGrp="1"/>
          </p:cNvSpPr>
          <p:nvPr>
            <p:ph type="subTitle" idx="3"/>
          </p:nvPr>
        </p:nvSpPr>
        <p:spPr>
          <a:xfrm>
            <a:off x="951000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4"/>
          </p:nvPr>
        </p:nvSpPr>
        <p:spPr>
          <a:xfrm>
            <a:off x="6261767" y="2428867"/>
            <a:ext cx="4979200" cy="36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7" name="Google Shape;347;p20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0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52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title"/>
          </p:nvPr>
        </p:nvSpPr>
        <p:spPr>
          <a:xfrm>
            <a:off x="2754367" y="12921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2754400" y="21749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2" name="Google Shape;352;p21"/>
          <p:cNvSpPr txBox="1">
            <a:spLocks noGrp="1"/>
          </p:cNvSpPr>
          <p:nvPr>
            <p:ph type="subTitle" idx="2"/>
          </p:nvPr>
        </p:nvSpPr>
        <p:spPr>
          <a:xfrm>
            <a:off x="8021833" y="341702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3" name="Google Shape;353;p21"/>
          <p:cNvSpPr txBox="1">
            <a:spLocks noGrp="1"/>
          </p:cNvSpPr>
          <p:nvPr>
            <p:ph type="subTitle" idx="3"/>
          </p:nvPr>
        </p:nvSpPr>
        <p:spPr>
          <a:xfrm>
            <a:off x="8021833" y="25341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4" name="Google Shape;354;p21"/>
          <p:cNvSpPr txBox="1">
            <a:spLocks noGrp="1"/>
          </p:cNvSpPr>
          <p:nvPr>
            <p:ph type="subTitle" idx="4"/>
          </p:nvPr>
        </p:nvSpPr>
        <p:spPr>
          <a:xfrm>
            <a:off x="2754400" y="4854667"/>
            <a:ext cx="3320800" cy="81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5" name="Google Shape;355;p21"/>
          <p:cNvSpPr txBox="1">
            <a:spLocks noGrp="1"/>
          </p:cNvSpPr>
          <p:nvPr>
            <p:ph type="subTitle" idx="5"/>
          </p:nvPr>
        </p:nvSpPr>
        <p:spPr>
          <a:xfrm>
            <a:off x="2754400" y="39718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56" name="Google Shape;356;p21"/>
          <p:cNvSpPr/>
          <p:nvPr/>
        </p:nvSpPr>
        <p:spPr>
          <a:xfrm rot="10800000">
            <a:off x="8203042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 rot="-5400000">
            <a:off x="9534560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11469760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 rot="10800000" flipH="1">
            <a:off x="1077992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21"/>
          <p:cNvSpPr/>
          <p:nvPr/>
        </p:nvSpPr>
        <p:spPr>
          <a:xfrm rot="10800000" flipH="1">
            <a:off x="1124083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1"/>
          <p:cNvSpPr/>
          <p:nvPr/>
        </p:nvSpPr>
        <p:spPr>
          <a:xfrm rot="10800000" flipH="1">
            <a:off x="7881004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 rot="-5400000">
            <a:off x="11729233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 rot="-5400000" flipH="1">
            <a:off x="10808928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 flipH="1">
            <a:off x="1180730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1"/>
          <p:cNvSpPr/>
          <p:nvPr/>
        </p:nvSpPr>
        <p:spPr>
          <a:xfrm rot="-5400000" flipH="1">
            <a:off x="11950706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1"/>
          <p:cNvSpPr/>
          <p:nvPr/>
        </p:nvSpPr>
        <p:spPr>
          <a:xfrm flipH="1">
            <a:off x="11547471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 rot="-5400000" flipH="1">
            <a:off x="9785099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 rot="-5400000">
            <a:off x="11964396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1"/>
          <p:cNvSpPr/>
          <p:nvPr/>
        </p:nvSpPr>
        <p:spPr>
          <a:xfrm rot="10800000" flipH="1">
            <a:off x="1194367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1"/>
          <p:cNvSpPr/>
          <p:nvPr/>
        </p:nvSpPr>
        <p:spPr>
          <a:xfrm rot="-5400000" flipH="1">
            <a:off x="949590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813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 rot="5400000" flipH="1">
            <a:off x="10449687" y="-544849"/>
            <a:ext cx="609597" cy="169930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/>
          </p:nvPr>
        </p:nvSpPr>
        <p:spPr>
          <a:xfrm>
            <a:off x="2834417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subTitle" idx="1"/>
          </p:nvPr>
        </p:nvSpPr>
        <p:spPr>
          <a:xfrm>
            <a:off x="2834451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2"/>
          </p:nvPr>
        </p:nvSpPr>
        <p:spPr>
          <a:xfrm>
            <a:off x="7809855" y="44845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6" name="Google Shape;376;p22"/>
          <p:cNvSpPr txBox="1">
            <a:spLocks noGrp="1"/>
          </p:cNvSpPr>
          <p:nvPr>
            <p:ph type="subTitle" idx="3"/>
          </p:nvPr>
        </p:nvSpPr>
        <p:spPr>
          <a:xfrm>
            <a:off x="7809851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7" name="Google Shape;377;p22"/>
          <p:cNvSpPr txBox="1">
            <a:spLocks noGrp="1"/>
          </p:cNvSpPr>
          <p:nvPr>
            <p:ph type="subTitle" idx="4"/>
          </p:nvPr>
        </p:nvSpPr>
        <p:spPr>
          <a:xfrm>
            <a:off x="5764751" y="1931833"/>
            <a:ext cx="3320800" cy="102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78" name="Google Shape;378;p22"/>
          <p:cNvSpPr txBox="1">
            <a:spLocks noGrp="1"/>
          </p:cNvSpPr>
          <p:nvPr>
            <p:ph type="subTitle" idx="5"/>
          </p:nvPr>
        </p:nvSpPr>
        <p:spPr>
          <a:xfrm>
            <a:off x="5764751" y="10490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2267" y="0"/>
            <a:ext cx="950261" cy="2646643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22"/>
          <p:cNvSpPr/>
          <p:nvPr/>
        </p:nvSpPr>
        <p:spPr>
          <a:xfrm rot="10800000">
            <a:off x="11447607" y="494610"/>
            <a:ext cx="744395" cy="224518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2"/>
          <p:cNvSpPr/>
          <p:nvPr/>
        </p:nvSpPr>
        <p:spPr>
          <a:xfrm rot="10800000">
            <a:off x="10502952" y="94"/>
            <a:ext cx="1689048" cy="161951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183129" y="2458865"/>
            <a:ext cx="271036" cy="28093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318623" y="0"/>
            <a:ext cx="1220116" cy="72695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2"/>
          <p:cNvSpPr/>
          <p:nvPr/>
        </p:nvSpPr>
        <p:spPr>
          <a:xfrm rot="5400000" flipH="1">
            <a:off x="10218192" y="606887"/>
            <a:ext cx="129349" cy="110811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2"/>
          <p:cNvSpPr/>
          <p:nvPr/>
        </p:nvSpPr>
        <p:spPr>
          <a:xfrm rot="5400000" flipH="1">
            <a:off x="9842198" y="318653"/>
            <a:ext cx="223031" cy="20322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2"/>
          <p:cNvSpPr/>
          <p:nvPr/>
        </p:nvSpPr>
        <p:spPr>
          <a:xfrm rot="5400000" flipH="1">
            <a:off x="11662127" y="411654"/>
            <a:ext cx="129349" cy="110881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2"/>
          <p:cNvSpPr/>
          <p:nvPr/>
        </p:nvSpPr>
        <p:spPr>
          <a:xfrm rot="5400000" flipH="1">
            <a:off x="11598135" y="1055004"/>
            <a:ext cx="79231" cy="672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2"/>
          <p:cNvSpPr/>
          <p:nvPr/>
        </p:nvSpPr>
        <p:spPr>
          <a:xfrm rot="10800000" flipH="1">
            <a:off x="1015870" y="10"/>
            <a:ext cx="1777481" cy="543397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2"/>
          <p:cNvSpPr/>
          <p:nvPr/>
        </p:nvSpPr>
        <p:spPr>
          <a:xfrm rot="3456018" flipH="1">
            <a:off x="2890743" y="170078"/>
            <a:ext cx="223029" cy="20322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2"/>
          <p:cNvSpPr/>
          <p:nvPr/>
        </p:nvSpPr>
        <p:spPr>
          <a:xfrm rot="3456018" flipH="1">
            <a:off x="547655" y="754401"/>
            <a:ext cx="129349" cy="110880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471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2538467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subTitle" idx="1"/>
          </p:nvPr>
        </p:nvSpPr>
        <p:spPr>
          <a:xfrm>
            <a:off x="2538500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ubTitle" idx="2"/>
          </p:nvPr>
        </p:nvSpPr>
        <p:spPr>
          <a:xfrm>
            <a:off x="8021835" y="1955967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5" name="Google Shape;395;p23"/>
          <p:cNvSpPr txBox="1">
            <a:spLocks noGrp="1"/>
          </p:cNvSpPr>
          <p:nvPr>
            <p:ph type="subTitle" idx="3"/>
          </p:nvPr>
        </p:nvSpPr>
        <p:spPr>
          <a:xfrm>
            <a:off x="8021833" y="1377933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6" name="Google Shape;396;p23"/>
          <p:cNvSpPr txBox="1">
            <a:spLocks noGrp="1"/>
          </p:cNvSpPr>
          <p:nvPr>
            <p:ph type="subTitle" idx="4"/>
          </p:nvPr>
        </p:nvSpPr>
        <p:spPr>
          <a:xfrm>
            <a:off x="5724700" y="4624233"/>
            <a:ext cx="3320800" cy="77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subTitle" idx="5"/>
          </p:nvPr>
        </p:nvSpPr>
        <p:spPr>
          <a:xfrm>
            <a:off x="5724684" y="40462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398" name="Google Shape;398;p23"/>
          <p:cNvSpPr/>
          <p:nvPr/>
        </p:nvSpPr>
        <p:spPr>
          <a:xfrm rot="-9410561">
            <a:off x="157144" y="5257178"/>
            <a:ext cx="2031965" cy="121550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23"/>
          <p:cNvSpPr/>
          <p:nvPr/>
        </p:nvSpPr>
        <p:spPr>
          <a:xfrm rot="-8345667">
            <a:off x="10272292" y="4186356"/>
            <a:ext cx="1096824" cy="2423865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 rot="5400000" flipH="1">
            <a:off x="10133632" y="4799597"/>
            <a:ext cx="2919475" cy="1197324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3"/>
          <p:cNvSpPr/>
          <p:nvPr/>
        </p:nvSpPr>
        <p:spPr>
          <a:xfrm rot="5400000" flipH="1">
            <a:off x="85509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 rot="5400000" flipH="1">
            <a:off x="92548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3"/>
          <p:cNvSpPr/>
          <p:nvPr/>
        </p:nvSpPr>
        <p:spPr>
          <a:xfrm rot="5400000" flipH="1">
            <a:off x="88991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3"/>
          <p:cNvSpPr/>
          <p:nvPr/>
        </p:nvSpPr>
        <p:spPr>
          <a:xfrm rot="5400000" flipH="1">
            <a:off x="10291975" y="5251415"/>
            <a:ext cx="851680" cy="2361495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23"/>
          <p:cNvSpPr/>
          <p:nvPr/>
        </p:nvSpPr>
        <p:spPr>
          <a:xfrm rot="5400000" flipH="1">
            <a:off x="11888411" y="6441474"/>
            <a:ext cx="46704" cy="4665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23"/>
          <p:cNvSpPr/>
          <p:nvPr/>
        </p:nvSpPr>
        <p:spPr>
          <a:xfrm rot="5400000" flipH="1">
            <a:off x="12028579" y="6310495"/>
            <a:ext cx="105181" cy="10474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3"/>
          <p:cNvSpPr/>
          <p:nvPr/>
        </p:nvSpPr>
        <p:spPr>
          <a:xfrm rot="5400000" flipH="1">
            <a:off x="10496690" y="6549713"/>
            <a:ext cx="156591" cy="15659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3"/>
          <p:cNvSpPr/>
          <p:nvPr/>
        </p:nvSpPr>
        <p:spPr>
          <a:xfrm rot="-5400000">
            <a:off x="872149" y="4796283"/>
            <a:ext cx="1203204" cy="2947499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3"/>
          <p:cNvSpPr/>
          <p:nvPr/>
        </p:nvSpPr>
        <p:spPr>
          <a:xfrm rot="10800000">
            <a:off x="44" y="3487391"/>
            <a:ext cx="1080521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3"/>
          <p:cNvSpPr/>
          <p:nvPr/>
        </p:nvSpPr>
        <p:spPr>
          <a:xfrm rot="10800000">
            <a:off x="530494" y="5941713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3"/>
          <p:cNvSpPr/>
          <p:nvPr/>
        </p:nvSpPr>
        <p:spPr>
          <a:xfrm rot="10800000">
            <a:off x="170547" y="6286847"/>
            <a:ext cx="60723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 rot="10800000">
            <a:off x="345466" y="5750135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834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3" y="13284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1" y="22112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0" y="4484533"/>
            <a:ext cx="3320800" cy="131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0" y="3601700"/>
            <a:ext cx="3320800" cy="882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1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5" y="-9244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8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39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0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5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0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1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5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6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874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25"/>
          <p:cNvSpPr txBox="1">
            <a:spLocks noGrp="1"/>
          </p:cNvSpPr>
          <p:nvPr>
            <p:ph type="subTitle" idx="1"/>
          </p:nvPr>
        </p:nvSpPr>
        <p:spPr>
          <a:xfrm>
            <a:off x="17241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38" name="Google Shape;438;p25"/>
          <p:cNvSpPr txBox="1">
            <a:spLocks noGrp="1"/>
          </p:cNvSpPr>
          <p:nvPr>
            <p:ph type="subTitle" idx="2"/>
          </p:nvPr>
        </p:nvSpPr>
        <p:spPr>
          <a:xfrm>
            <a:off x="17241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39" name="Google Shape;439;p25"/>
          <p:cNvSpPr txBox="1">
            <a:spLocks noGrp="1"/>
          </p:cNvSpPr>
          <p:nvPr>
            <p:ph type="subTitle" idx="3"/>
          </p:nvPr>
        </p:nvSpPr>
        <p:spPr>
          <a:xfrm>
            <a:off x="5077867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subTitle" idx="4"/>
          </p:nvPr>
        </p:nvSpPr>
        <p:spPr>
          <a:xfrm>
            <a:off x="5077867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1" name="Google Shape;441;p25"/>
          <p:cNvSpPr txBox="1">
            <a:spLocks noGrp="1"/>
          </p:cNvSpPr>
          <p:nvPr>
            <p:ph type="subTitle" idx="5"/>
          </p:nvPr>
        </p:nvSpPr>
        <p:spPr>
          <a:xfrm>
            <a:off x="8431433" y="5116600"/>
            <a:ext cx="2036400" cy="85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42" name="Google Shape;442;p25"/>
          <p:cNvSpPr txBox="1">
            <a:spLocks noGrp="1"/>
          </p:cNvSpPr>
          <p:nvPr>
            <p:ph type="subTitle" idx="6"/>
          </p:nvPr>
        </p:nvSpPr>
        <p:spPr>
          <a:xfrm>
            <a:off x="8431433" y="4121983"/>
            <a:ext cx="2036400" cy="9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ibeye"/>
              <a:buNone/>
              <a:defRPr sz="4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11165434" y="783168"/>
            <a:ext cx="1026585" cy="297501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25"/>
          <p:cNvSpPr/>
          <p:nvPr/>
        </p:nvSpPr>
        <p:spPr>
          <a:xfrm flipH="1">
            <a:off x="-26" y="719349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25"/>
          <p:cNvSpPr/>
          <p:nvPr/>
        </p:nvSpPr>
        <p:spPr>
          <a:xfrm rot="-5400000" flipH="1">
            <a:off x="-1698332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25"/>
          <p:cNvSpPr/>
          <p:nvPr/>
        </p:nvSpPr>
        <p:spPr>
          <a:xfrm rot="5400000">
            <a:off x="9362601" y="4028634"/>
            <a:ext cx="4527651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25"/>
          <p:cNvSpPr/>
          <p:nvPr/>
        </p:nvSpPr>
        <p:spPr>
          <a:xfrm flipH="1">
            <a:off x="344581" y="5183941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25"/>
          <p:cNvSpPr/>
          <p:nvPr/>
        </p:nvSpPr>
        <p:spPr>
          <a:xfrm flipH="1">
            <a:off x="384334" y="55466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25"/>
          <p:cNvSpPr/>
          <p:nvPr/>
        </p:nvSpPr>
        <p:spPr>
          <a:xfrm flipH="1">
            <a:off x="138083" y="40580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25"/>
          <p:cNvSpPr/>
          <p:nvPr/>
        </p:nvSpPr>
        <p:spPr>
          <a:xfrm flipH="1">
            <a:off x="177929" y="4780726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25"/>
          <p:cNvSpPr/>
          <p:nvPr/>
        </p:nvSpPr>
        <p:spPr>
          <a:xfrm flipH="1">
            <a:off x="11719922" y="3596215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25"/>
          <p:cNvSpPr/>
          <p:nvPr/>
        </p:nvSpPr>
        <p:spPr>
          <a:xfrm flipH="1">
            <a:off x="11877267" y="6269367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25"/>
          <p:cNvSpPr/>
          <p:nvPr/>
        </p:nvSpPr>
        <p:spPr>
          <a:xfrm flipH="1">
            <a:off x="11834217" y="4780726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25"/>
          <p:cNvSpPr/>
          <p:nvPr/>
        </p:nvSpPr>
        <p:spPr>
          <a:xfrm flipH="1">
            <a:off x="11302562" y="5787259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9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59" indent="0">
              <a:buNone/>
              <a:defRPr sz="1900"/>
            </a:lvl2pPr>
            <a:lvl3pPr marL="609519" indent="0">
              <a:buNone/>
              <a:defRPr sz="1600"/>
            </a:lvl3pPr>
            <a:lvl4pPr marL="914288" indent="0">
              <a:buNone/>
              <a:defRPr sz="1300"/>
            </a:lvl4pPr>
            <a:lvl5pPr marL="1219050" indent="0">
              <a:buNone/>
              <a:defRPr sz="1300"/>
            </a:lvl5pPr>
            <a:lvl6pPr marL="1523811" indent="0">
              <a:buNone/>
              <a:defRPr sz="1300"/>
            </a:lvl6pPr>
            <a:lvl7pPr marL="1828573" indent="0">
              <a:buNone/>
              <a:defRPr sz="1300"/>
            </a:lvl7pPr>
            <a:lvl8pPr marL="2133333" indent="0">
              <a:buNone/>
              <a:defRPr sz="1300"/>
            </a:lvl8pPr>
            <a:lvl9pPr marL="2438102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4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59" indent="0">
              <a:buNone/>
              <a:defRPr sz="800"/>
            </a:lvl2pPr>
            <a:lvl3pPr marL="609519" indent="0">
              <a:buNone/>
              <a:defRPr sz="700"/>
            </a:lvl3pPr>
            <a:lvl4pPr marL="914288" indent="0">
              <a:buNone/>
              <a:defRPr sz="700"/>
            </a:lvl4pPr>
            <a:lvl5pPr marL="1219050" indent="0">
              <a:buNone/>
              <a:defRPr sz="700"/>
            </a:lvl5pPr>
            <a:lvl6pPr marL="1523811" indent="0">
              <a:buNone/>
              <a:defRPr sz="700"/>
            </a:lvl6pPr>
            <a:lvl7pPr marL="1828573" indent="0">
              <a:buNone/>
              <a:defRPr sz="700"/>
            </a:lvl7pPr>
            <a:lvl8pPr marL="2133333" indent="0">
              <a:buNone/>
              <a:defRPr sz="700"/>
            </a:lvl8pPr>
            <a:lvl9pPr marL="2438102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84467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26"/>
          <p:cNvSpPr/>
          <p:nvPr/>
        </p:nvSpPr>
        <p:spPr>
          <a:xfrm rot="10800000">
            <a:off x="97" y="8"/>
            <a:ext cx="4586737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606449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606456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61940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61944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917432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917433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50967" y="5197267"/>
            <a:ext cx="2323600" cy="71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50992" y="4630500"/>
            <a:ext cx="23236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80815" y="9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26"/>
          <p:cNvSpPr/>
          <p:nvPr/>
        </p:nvSpPr>
        <p:spPr>
          <a:xfrm flipH="1">
            <a:off x="1152524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6854" y="-1406806"/>
            <a:ext cx="744473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400742" y="-1563276"/>
            <a:ext cx="673713" cy="3800283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57698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218611" y="8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211577" y="7743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4411" y="875377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20177" y="121709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64634" y="9"/>
            <a:ext cx="2174605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401875" y="193309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30685" y="15334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9981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31597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315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62217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62236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613152" y="5227233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613167" y="4660467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541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541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21495" y="3038000"/>
            <a:ext cx="1894800" cy="6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21497" y="2471233"/>
            <a:ext cx="2272400" cy="496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41095" y="6083681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6400" y="6083681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40349" y="-3097837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584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3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3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0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0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3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0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7" y="920766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4" y="236308"/>
            <a:ext cx="505847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1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2" y="1481963"/>
            <a:ext cx="216379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3" y="27334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9" y="3099733"/>
            <a:ext cx="182533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3"/>
            <a:ext cx="66487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499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202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3477800" y="4841133"/>
            <a:ext cx="523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3F2732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600" b="1" kern="0">
                <a:solidFill>
                  <a:srgbClr val="3F2732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3F27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5" name="Google Shape;525;p29"/>
          <p:cNvSpPr/>
          <p:nvPr/>
        </p:nvSpPr>
        <p:spPr>
          <a:xfrm rot="-10799805">
            <a:off x="14" y="4534553"/>
            <a:ext cx="2372007" cy="1536560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29"/>
          <p:cNvSpPr/>
          <p:nvPr/>
        </p:nvSpPr>
        <p:spPr>
          <a:xfrm rot="-8345664">
            <a:off x="10042890" y="3867164"/>
            <a:ext cx="1227885" cy="271338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29"/>
          <p:cNvSpPr/>
          <p:nvPr/>
        </p:nvSpPr>
        <p:spPr>
          <a:xfrm rot="5400000" flipH="1">
            <a:off x="9544913" y="4210880"/>
            <a:ext cx="3953921" cy="134032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29"/>
          <p:cNvSpPr/>
          <p:nvPr/>
        </p:nvSpPr>
        <p:spPr>
          <a:xfrm rot="5400000" flipH="1">
            <a:off x="8196594" y="6616714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29"/>
          <p:cNvSpPr/>
          <p:nvPr/>
        </p:nvSpPr>
        <p:spPr>
          <a:xfrm rot="5400000" flipH="1">
            <a:off x="8900499" y="6209286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29"/>
          <p:cNvSpPr/>
          <p:nvPr/>
        </p:nvSpPr>
        <p:spPr>
          <a:xfrm rot="5400000" flipH="1">
            <a:off x="8544732" y="6612522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29"/>
          <p:cNvSpPr/>
          <p:nvPr/>
        </p:nvSpPr>
        <p:spPr>
          <a:xfrm rot="5400000" flipH="1">
            <a:off x="10065039" y="5059527"/>
            <a:ext cx="953404" cy="264354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29"/>
          <p:cNvSpPr/>
          <p:nvPr/>
        </p:nvSpPr>
        <p:spPr>
          <a:xfrm rot="5400000" flipH="1">
            <a:off x="11821127" y="6349185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29"/>
          <p:cNvSpPr/>
          <p:nvPr/>
        </p:nvSpPr>
        <p:spPr>
          <a:xfrm rot="5400000" flipH="1">
            <a:off x="11992351" y="6189184"/>
            <a:ext cx="128491" cy="12795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29"/>
          <p:cNvSpPr/>
          <p:nvPr/>
        </p:nvSpPr>
        <p:spPr>
          <a:xfrm rot="5400000" flipH="1">
            <a:off x="10121035" y="6481409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29"/>
          <p:cNvSpPr/>
          <p:nvPr/>
        </p:nvSpPr>
        <p:spPr>
          <a:xfrm rot="-5400000">
            <a:off x="988912" y="4107382"/>
            <a:ext cx="1747155" cy="372494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29"/>
          <p:cNvSpPr/>
          <p:nvPr/>
        </p:nvSpPr>
        <p:spPr>
          <a:xfrm rot="10800000">
            <a:off x="26" y="3145373"/>
            <a:ext cx="1269841" cy="336679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29"/>
          <p:cNvSpPr/>
          <p:nvPr/>
        </p:nvSpPr>
        <p:spPr>
          <a:xfrm rot="10800000">
            <a:off x="595153" y="3517074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29"/>
          <p:cNvSpPr/>
          <p:nvPr/>
        </p:nvSpPr>
        <p:spPr>
          <a:xfrm rot="10800000">
            <a:off x="431059" y="3754215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29"/>
          <p:cNvSpPr/>
          <p:nvPr/>
        </p:nvSpPr>
        <p:spPr>
          <a:xfrm rot="10800000">
            <a:off x="485401" y="5699828"/>
            <a:ext cx="55617" cy="5561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29"/>
          <p:cNvSpPr/>
          <p:nvPr/>
        </p:nvSpPr>
        <p:spPr>
          <a:xfrm rot="10800000">
            <a:off x="156054" y="6015622"/>
            <a:ext cx="55559" cy="5555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316105" y="5524537"/>
            <a:ext cx="125255" cy="12525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29"/>
          <p:cNvSpPr/>
          <p:nvPr/>
        </p:nvSpPr>
        <p:spPr>
          <a:xfrm flipH="1">
            <a:off x="230487" y="4212191"/>
            <a:ext cx="418847" cy="884040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29"/>
          <p:cNvSpPr/>
          <p:nvPr/>
        </p:nvSpPr>
        <p:spPr>
          <a:xfrm rot="-5400000">
            <a:off x="9605184" y="1109843"/>
            <a:ext cx="3711033" cy="14626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29"/>
          <p:cNvSpPr/>
          <p:nvPr/>
        </p:nvSpPr>
        <p:spPr>
          <a:xfrm rot="10800000" flipH="1">
            <a:off x="0" y="34"/>
            <a:ext cx="1462653" cy="358975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29"/>
          <p:cNvSpPr/>
          <p:nvPr/>
        </p:nvSpPr>
        <p:spPr>
          <a:xfrm rot="10800000" flipH="1">
            <a:off x="536354" y="1329582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29"/>
          <p:cNvSpPr/>
          <p:nvPr/>
        </p:nvSpPr>
        <p:spPr>
          <a:xfrm rot="10800000" flipH="1">
            <a:off x="364400" y="230710"/>
            <a:ext cx="72213" cy="7221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29"/>
          <p:cNvSpPr/>
          <p:nvPr/>
        </p:nvSpPr>
        <p:spPr>
          <a:xfrm rot="10800000" flipH="1">
            <a:off x="120988" y="338918"/>
            <a:ext cx="72213" cy="7228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29"/>
          <p:cNvSpPr/>
          <p:nvPr/>
        </p:nvSpPr>
        <p:spPr>
          <a:xfrm rot="10800000" flipH="1">
            <a:off x="515106" y="598664"/>
            <a:ext cx="72289" cy="7221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29"/>
          <p:cNvSpPr/>
          <p:nvPr/>
        </p:nvSpPr>
        <p:spPr>
          <a:xfrm rot="-5400000">
            <a:off x="11773806" y="96082"/>
            <a:ext cx="80593" cy="8059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29"/>
          <p:cNvSpPr/>
          <p:nvPr/>
        </p:nvSpPr>
        <p:spPr>
          <a:xfrm rot="10800000" flipH="1">
            <a:off x="237741" y="1582219"/>
            <a:ext cx="162803" cy="16280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29"/>
          <p:cNvSpPr/>
          <p:nvPr/>
        </p:nvSpPr>
        <p:spPr>
          <a:xfrm rot="-5400000">
            <a:off x="12043240" y="507483"/>
            <a:ext cx="180747" cy="116844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5998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5B41-031E-2131-F042-B8912DAC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62D35-7152-CBE3-2C86-EDE07950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E14EA-04B0-A593-5125-5851327C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EA2AA-2F88-E88D-2E45-EC66A578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DF80-F1ED-02A5-FFDF-375C2F84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498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BA44-C1D4-588C-2D0F-3EEA667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D2EA-BF3D-F280-D87B-0CF5CF11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11A7-EDEA-42DB-1FA1-C6A61A57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E902-0489-878B-D15A-F9FD8AD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1B1E-4006-E814-55F1-DB3829C3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8F90-5F34-77FB-C142-5145A04A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8BB5-739B-F8C1-69AA-02F7B7AEC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170EC-1048-24CB-71D9-8AD2B2AF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4A0E-8848-8835-017E-5F68C83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9221-A625-8630-ECD6-62721B8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03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95A0-4F4A-3755-FAD6-D31116A2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C589-FBC6-A68F-5A2E-520953831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1D1A-84E5-683D-E84B-A45025CC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07503-DE00-239F-A3C3-4931EF1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67E45-5BCD-A716-69C2-3DF468C5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22C02-298D-7BB8-E405-270E66A5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1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2359-D739-A30D-45D7-490776E9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ED86C-6F80-2809-98BD-D503FBEB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2F74-B491-4E67-EA87-0334028D7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11687-8FB6-B0B7-24A1-3FE5DAE14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1E556-C0AB-9262-3248-628499F7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59CA8-781D-9CFA-89E2-91E9DA33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ECFB8-E1A7-197C-5A9C-30CC6A4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5D2FB-A91D-4F78-6706-08F54507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9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5608-4134-8EC5-FB38-5219288B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F6070-2732-0C01-5449-C45BDE0C5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DBAE-1320-F20E-834E-C230016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E2D21-DD05-BF83-8DF6-1179F81A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7"/>
            <a:ext cx="1930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7"/>
            <a:ext cx="1422400" cy="243417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51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6095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1" indent="-190482" algn="l" defTabSz="6095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08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67" indent="-152380" algn="l" defTabSz="60951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indent="-152380" algn="l" defTabSz="60951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191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953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482" indent="-152380" algn="l" defTabSz="60951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5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19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88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50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11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7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33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02" algn="l" defTabSz="60951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1" tIns="121881" rIns="121881" bIns="12188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62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9353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4" r:id="rId24"/>
    <p:sldLayoutId id="2147483815" r:id="rId25"/>
    <p:sldLayoutId id="214748381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835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  <p:sldLayoutId id="2147483843" r:id="rId26"/>
    <p:sldLayoutId id="2147483844" r:id="rId27"/>
    <p:sldLayoutId id="214748384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E9864-9854-F405-89E3-57487D0D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BE6AC-831E-6173-A386-6A9262531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41EC2-0620-C08B-5411-91171CEDF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8407-E369-4D88-BFA1-CEEC2C919996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9E0C-DC49-4A92-C842-ECC6629BF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F714-7D4E-FBEF-D003-849A271F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95B5-8490-49DF-B208-26D2DC20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 defTabSz="914400">
              <a:defRPr/>
            </a:pPr>
            <a:fld id="{81D53353-C93F-4814-B3F8-AC50AEEE76B4}" type="datetimeFigureOut">
              <a:rPr lang="zh-CN" altLang="en-US"/>
              <a:pPr defTabSz="914400">
                <a:defRPr/>
              </a:pPr>
              <a:t>2025/10/1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 defTabSz="914400">
              <a:defRPr/>
            </a:pPr>
            <a:fld id="{53FEDE59-F006-436A-B60C-0608C70785F5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68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6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wmf"/><Relationship Id="rId3" Type="http://schemas.openxmlformats.org/officeDocument/2006/relationships/control" Target="../activeX/activeX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7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6.wmf"/><Relationship Id="rId5" Type="http://schemas.openxmlformats.org/officeDocument/2006/relationships/control" Target="../activeX/activeX5.xml"/><Relationship Id="rId10" Type="http://schemas.openxmlformats.org/officeDocument/2006/relationships/image" Target="../media/image25.wmf"/><Relationship Id="rId4" Type="http://schemas.openxmlformats.org/officeDocument/2006/relationships/control" Target="../activeX/activeX4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1.xml"/><Relationship Id="rId6" Type="http://schemas.microsoft.com/office/2007/relationships/hdphoto" Target="../media/hdphoto1.wdp"/><Relationship Id="rId11" Type="http://schemas.openxmlformats.org/officeDocument/2006/relationships/slide" Target="slide11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0.png"/><Relationship Id="rId5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74C3D-6D58-1562-A511-1D5F5F39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16B037-666D-345B-53D6-75C53496F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45" y="0"/>
            <a:ext cx="12261145" cy="6858000"/>
          </a:xfrm>
        </p:spPr>
      </p:pic>
    </p:spTree>
    <p:extLst>
      <p:ext uri="{BB962C8B-B14F-4D97-AF65-F5344CB8AC3E}">
        <p14:creationId xmlns:p14="http://schemas.microsoft.com/office/powerpoint/2010/main" val="4054360512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30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439D86-1E59-4787-B41F-75EB9384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488" y="785847"/>
            <a:ext cx="347502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D62B7-E797-4E3E-AB09-2AD5818FA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514600"/>
            <a:ext cx="8059611" cy="21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34B6A-224A-4C09-8F2A-4967F057D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192" y="1581887"/>
            <a:ext cx="8059611" cy="1481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DF0078-C912-BA6D-444A-D0017979BF70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ctrTitle"/>
          </p:nvPr>
        </p:nvSpPr>
        <p:spPr>
          <a:xfrm>
            <a:off x="2209801" y="293472"/>
            <a:ext cx="8263363" cy="10740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3" name="Google Shape;763;p38"/>
          <p:cNvSpPr/>
          <p:nvPr/>
        </p:nvSpPr>
        <p:spPr>
          <a:xfrm rot="-5400000">
            <a:off x="-1473582" y="3834644"/>
            <a:ext cx="4496940" cy="154977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38"/>
          <p:cNvSpPr/>
          <p:nvPr/>
        </p:nvSpPr>
        <p:spPr>
          <a:xfrm rot="-5400000">
            <a:off x="1229805" y="5202725"/>
            <a:ext cx="877491" cy="243305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38"/>
          <p:cNvSpPr/>
          <p:nvPr/>
        </p:nvSpPr>
        <p:spPr>
          <a:xfrm rot="-5400000">
            <a:off x="395697" y="62164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38"/>
          <p:cNvSpPr/>
          <p:nvPr/>
        </p:nvSpPr>
        <p:spPr>
          <a:xfrm rot="-5400000">
            <a:off x="89736" y="6014721"/>
            <a:ext cx="162013" cy="1613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38"/>
          <p:cNvSpPr/>
          <p:nvPr/>
        </p:nvSpPr>
        <p:spPr>
          <a:xfrm rot="-5400000">
            <a:off x="1735008" y="65403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38"/>
          <p:cNvSpPr/>
          <p:nvPr/>
        </p:nvSpPr>
        <p:spPr>
          <a:xfrm rot="10800000">
            <a:off x="10473164" y="2071033"/>
            <a:ext cx="1718837" cy="478697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38"/>
          <p:cNvSpPr/>
          <p:nvPr/>
        </p:nvSpPr>
        <p:spPr>
          <a:xfrm rot="10800000">
            <a:off x="11126288" y="1399840"/>
            <a:ext cx="348781" cy="361493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38"/>
          <p:cNvSpPr/>
          <p:nvPr/>
        </p:nvSpPr>
        <p:spPr>
          <a:xfrm rot="10800000">
            <a:off x="9412860" y="5543178"/>
            <a:ext cx="2206952" cy="131483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11301803" y="133101"/>
            <a:ext cx="897328" cy="50616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10" y="1211333"/>
            <a:ext cx="1065817" cy="321464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38"/>
          <p:cNvSpPr/>
          <p:nvPr/>
        </p:nvSpPr>
        <p:spPr>
          <a:xfrm rot="-5400000">
            <a:off x="1138108" y="1050005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38"/>
          <p:cNvSpPr/>
          <p:nvPr/>
        </p:nvSpPr>
        <p:spPr>
          <a:xfrm rot="-5400000">
            <a:off x="738913" y="683399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38"/>
          <p:cNvSpPr/>
          <p:nvPr/>
        </p:nvSpPr>
        <p:spPr>
          <a:xfrm rot="10800000">
            <a:off x="1138093" y="322339"/>
            <a:ext cx="490251" cy="508132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38"/>
          <p:cNvSpPr/>
          <p:nvPr/>
        </p:nvSpPr>
        <p:spPr>
          <a:xfrm rot="-5400000">
            <a:off x="10964975" y="24376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38"/>
          <p:cNvSpPr/>
          <p:nvPr/>
        </p:nvSpPr>
        <p:spPr>
          <a:xfrm rot="-5400000">
            <a:off x="10565781" y="20710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1218990">
              <a:buClr>
                <a:srgbClr val="000000"/>
              </a:buClr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1580586"/>
            <a:ext cx="823033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ìm được các từ ngữ nói về mùa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hè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133" y="2599008"/>
            <a:ext cx="80772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latin typeface="Times New Roman" pitchFamily="18" charset="0"/>
                <a:cs typeface="Times New Roman" pitchFamily="18" charset="0"/>
              </a:rPr>
              <a:t>2. Nắm được tác dụng của dấu chấm, dấu hai chấm.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1400" y="4425976"/>
            <a:ext cx="80772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ử dụng đúng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dấu chấm,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dấu hai chấm.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84123"/>
              </p:ext>
            </p:extLst>
          </p:nvPr>
        </p:nvGraphicFramePr>
        <p:xfrm>
          <a:off x="495300" y="1607700"/>
          <a:ext cx="1165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70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M: nóng nực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kem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quạt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áo phông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bơi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31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lang="en-US" sz="31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04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45DBF7-6E28-4795-ACCB-871870BCFF18}"/>
              </a:ext>
            </a:extLst>
          </p:cNvPr>
          <p:cNvSpPr txBox="1"/>
          <p:nvPr/>
        </p:nvSpPr>
        <p:spPr>
          <a:xfrm>
            <a:off x="3069677" y="870272"/>
            <a:ext cx="692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80" y="2190533"/>
            <a:ext cx="2239271" cy="240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2A2F73-45E6-4C94-AAF2-1D7013033E76}"/>
              </a:ext>
            </a:extLst>
          </p:cNvPr>
          <p:cNvGrpSpPr/>
          <p:nvPr/>
        </p:nvGrpSpPr>
        <p:grpSpPr>
          <a:xfrm>
            <a:off x="2362199" y="3134289"/>
            <a:ext cx="6858000" cy="1894911"/>
            <a:chOff x="7920340" y="1573053"/>
            <a:chExt cx="3190991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7920340" y="1573053"/>
              <a:ext cx="3190991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AE882-297A-4B9C-9A29-C93857791253}"/>
                </a:ext>
              </a:extLst>
            </p:cNvPr>
            <p:cNvSpPr txBox="1"/>
            <p:nvPr/>
          </p:nvSpPr>
          <p:spPr>
            <a:xfrm>
              <a:off x="8416717" y="2369009"/>
              <a:ext cx="2410971" cy="14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0F71A4D-8D05-1E63-0D52-92DBAE91A9A7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9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E7FACE0-F284-3F2D-BFFC-6809F4251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95815"/>
              </p:ext>
            </p:extLst>
          </p:nvPr>
        </p:nvGraphicFramePr>
        <p:xfrm>
          <a:off x="495300" y="1607700"/>
          <a:ext cx="11658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720">
                  <a:extLst>
                    <a:ext uri="{9D8B030D-6E8A-4147-A177-3AD203B41FA5}">
                      <a16:colId xmlns:a16="http://schemas.microsoft.com/office/drawing/2014/main" val="2274691430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16827467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500422255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3328266534"/>
                    </a:ext>
                  </a:extLst>
                </a:gridCol>
                <a:gridCol w="2331720">
                  <a:extLst>
                    <a:ext uri="{9D8B030D-6E8A-4147-A177-3AD203B41FA5}">
                      <a16:colId xmlns:a16="http://schemas.microsoft.com/office/drawing/2014/main" val="23849315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ăn thức uống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Đồ dùng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Trang phục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Nunito Black" pitchFamily="2" charset="0"/>
                        </a:rPr>
                        <a:t>Hoạt động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7928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7062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unito Black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692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BBB064-CBEE-1A5F-C3CF-E214A58A3A31}"/>
              </a:ext>
            </a:extLst>
          </p:cNvPr>
          <p:cNvSpPr txBox="1"/>
          <p:nvPr/>
        </p:nvSpPr>
        <p:spPr>
          <a:xfrm>
            <a:off x="495300" y="2547523"/>
            <a:ext cx="2438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M: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DC0E4-F704-E1AF-E96C-B1065EB7689F}"/>
              </a:ext>
            </a:extLst>
          </p:cNvPr>
          <p:cNvSpPr txBox="1"/>
          <p:nvPr/>
        </p:nvSpPr>
        <p:spPr>
          <a:xfrm>
            <a:off x="3429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3CCEDB-BA5A-F868-FADA-94C28FCF740F}"/>
              </a:ext>
            </a:extLst>
          </p:cNvPr>
          <p:cNvSpPr txBox="1"/>
          <p:nvPr/>
        </p:nvSpPr>
        <p:spPr>
          <a:xfrm>
            <a:off x="5715000" y="2547523"/>
            <a:ext cx="12954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Nunito Black" pitchFamily="2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uạt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6C6DB-A1EB-F138-BEE1-1BF95F5D6A4B}"/>
              </a:ext>
            </a:extLst>
          </p:cNvPr>
          <p:cNvSpPr txBox="1"/>
          <p:nvPr/>
        </p:nvSpPr>
        <p:spPr>
          <a:xfrm>
            <a:off x="7772400" y="2547523"/>
            <a:ext cx="19050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Nunito Black" pitchFamily="2" charset="0"/>
              </a:rPr>
              <a:t>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BF608-0253-82E5-5DE0-19C2C7AB35E9}"/>
              </a:ext>
            </a:extLst>
          </p:cNvPr>
          <p:cNvSpPr txBox="1"/>
          <p:nvPr/>
        </p:nvSpPr>
        <p:spPr>
          <a:xfrm>
            <a:off x="10668000" y="2547523"/>
            <a:ext cx="1066800" cy="52322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3A4D90-360B-4951-EA8C-4B1B22FBF957}"/>
              </a:ext>
            </a:extLst>
          </p:cNvPr>
          <p:cNvSpPr/>
          <p:nvPr/>
        </p:nvSpPr>
        <p:spPr>
          <a:xfrm>
            <a:off x="10668000" y="0"/>
            <a:ext cx="1524000" cy="12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90601" y="350469"/>
            <a:ext cx="10744199" cy="629955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 các từ ngữ nói về mùa hè theo gợi ý dưới đây: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3C5042-E611-DC98-7BB0-9F69CE120E43}"/>
              </a:ext>
            </a:extLst>
          </p:cNvPr>
          <p:cNvCxnSpPr>
            <a:cxnSpLocks/>
          </p:cNvCxnSpPr>
          <p:nvPr/>
        </p:nvCxnSpPr>
        <p:spPr>
          <a:xfrm>
            <a:off x="1600200" y="838200"/>
            <a:ext cx="2743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FDE3E9-3229-62EC-2D44-044DBB0179BF}"/>
              </a:ext>
            </a:extLst>
          </p:cNvPr>
          <p:cNvCxnSpPr>
            <a:cxnSpLocks/>
          </p:cNvCxnSpPr>
          <p:nvPr/>
        </p:nvCxnSpPr>
        <p:spPr>
          <a:xfrm>
            <a:off x="5715000" y="847873"/>
            <a:ext cx="14478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controls>
      <mc:AlternateContent xmlns:mc="http://schemas.openxmlformats.org/markup-compatibility/2006">
        <mc:Choice xmlns:v="urn:schemas-microsoft-com:vml" Requires="v">
          <p:control name="TextBox1" r:id="rId1" imgW="2057400" imgH="434520"/>
        </mc:Choice>
        <mc:Fallback>
          <p:control name="TextBox1" r:id="rId1" imgW="2057400" imgH="43452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14363" y="3087688"/>
                  <a:ext cx="2057400" cy="434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057400" imgH="449640"/>
        </mc:Choice>
        <mc:Fallback>
          <p:control name="TextBox2" r:id="rId2" imgW="2057400" imgH="44964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933700" y="3070225"/>
                  <a:ext cx="2057400" cy="452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057400" imgH="449640"/>
        </mc:Choice>
        <mc:Fallback>
          <p:control name="TextBox3" r:id="rId3" imgW="2057400" imgH="449640">
            <p:pic>
              <p:nvPicPr>
                <p:cNvPr id="10" name="TextBox3"/>
                <p:cNvPicPr>
                  <a:picLocks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295900" y="3084513"/>
                  <a:ext cx="2057400" cy="450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057400" imgH="434520"/>
        </mc:Choice>
        <mc:Fallback>
          <p:control name="TextBox4" r:id="rId4" imgW="2057400" imgH="434520">
            <p:pic>
              <p:nvPicPr>
                <p:cNvPr id="11" name="TextBox4"/>
                <p:cNvPicPr>
                  <a:picLocks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7673975" y="3084513"/>
                  <a:ext cx="2057400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057400" imgH="442080"/>
        </mc:Choice>
        <mc:Fallback>
          <p:control name="TextBox5" r:id="rId5" imgW="2057400" imgH="442080">
            <p:pic>
              <p:nvPicPr>
                <p:cNvPr id="12" name="TextBox5"/>
                <p:cNvPicPr>
                  <a:picLocks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9988550" y="3070225"/>
                  <a:ext cx="2057400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919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sẽ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chuyến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kì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thú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lên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núi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thăm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phố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lớn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trực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tiếp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liệt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kê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thích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1936"/>
            <a:ext cx="4495800" cy="321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94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457400" y="921092"/>
            <a:ext cx="3970296" cy="1446550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88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kumimoji="0" lang="en-US" sz="88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867936" y="1874468"/>
              <a:ext cx="28459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6017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F6CA6D-2764-92D4-9CF2-77492BCB38A4}"/>
              </a:ext>
            </a:extLst>
          </p:cNvPr>
          <p:cNvSpPr/>
          <p:nvPr/>
        </p:nvSpPr>
        <p:spPr>
          <a:xfrm>
            <a:off x="-1600200" y="228600"/>
            <a:ext cx="1371600" cy="1524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4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63645" y="1378097"/>
            <a:ext cx="9785355" cy="3803511"/>
          </a:xfrm>
          <a:prstGeom prst="horizontalScroll">
            <a:avLst/>
          </a:prstGeom>
          <a:solidFill>
            <a:schemeClr val="bg1"/>
          </a:solidFill>
          <a:ln w="28575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6" tIns="45718" rIns="9142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chắn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sẽ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chuyến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lịch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kì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thú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mình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lên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núi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thăm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phố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lớn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trực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tiếp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liệt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kê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hiệu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giải</a:t>
            </a:r>
            <a:r>
              <a:rPr lang="en-US" sz="2400" dirty="0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thích</a:t>
            </a:r>
            <a:endParaRPr lang="en-US" sz="2400" dirty="0">
              <a:latin typeface="Nunito Black" panose="00000A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36576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" y="15241"/>
            <a:ext cx="957155" cy="762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213974" y="183123"/>
            <a:ext cx="10520825" cy="578877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28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 hai chấm trong câu sau đây được dùng để làm gì?</a:t>
            </a:r>
            <a:endParaRPr lang="en-US" sz="2800" b="1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6678221-662C-39B9-69B1-3D318FB76937}"/>
              </a:ext>
            </a:extLst>
          </p:cNvPr>
          <p:cNvCxnSpPr>
            <a:cxnSpLocks/>
          </p:cNvCxnSpPr>
          <p:nvPr/>
        </p:nvCxnSpPr>
        <p:spPr>
          <a:xfrm>
            <a:off x="1828800" y="685800"/>
            <a:ext cx="23622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FEFD09-4CF7-0941-78EA-7D43B958AC4A}"/>
              </a:ext>
            </a:extLst>
          </p:cNvPr>
          <p:cNvCxnSpPr>
            <a:cxnSpLocks/>
          </p:cNvCxnSpPr>
          <p:nvPr/>
        </p:nvCxnSpPr>
        <p:spPr>
          <a:xfrm>
            <a:off x="8610600" y="685800"/>
            <a:ext cx="2743200" cy="15308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499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>
              <a:latin typeface="等线"/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65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-31750" y="215900"/>
            <a:ext cx="1217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548235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>
              <a:solidFill>
                <a:srgbClr val="5482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5250" y="1030288"/>
            <a:ext cx="4662488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40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4</a:t>
            </a:r>
            <a:endParaRPr lang="en-US" sz="40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1074738" y="1876425"/>
            <a:ext cx="89074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BÀI 8: LUYỆN  TẬP 1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 về mùa hè.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Dấu chấm, dấu hai chấm</a:t>
            </a:r>
          </a:p>
        </p:txBody>
      </p:sp>
    </p:spTree>
    <p:extLst>
      <p:ext uri="{BB962C8B-B14F-4D97-AF65-F5344CB8AC3E}">
        <p14:creationId xmlns:p14="http://schemas.microsoft.com/office/powerpoint/2010/main" val="4172807783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14409" y="76201"/>
            <a:ext cx="9824745" cy="578883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tx1"/>
            </a:solidFill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2800" b="1" dirty="0" err="1">
                <a:solidFill>
                  <a:srgbClr val="00800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lang="en-US" sz="2800" b="1" dirty="0">
              <a:solidFill>
                <a:srgbClr val="008000"/>
              </a:solidFill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Google Shape;653;p34"/>
          <p:cNvSpPr/>
          <p:nvPr/>
        </p:nvSpPr>
        <p:spPr>
          <a:xfrm>
            <a:off x="728448" y="1887658"/>
            <a:ext cx="10984751" cy="3429000"/>
          </a:xfrm>
          <a:prstGeom prst="flowChartAlternateProcess">
            <a:avLst/>
          </a:prstGeom>
          <a:solidFill>
            <a:srgbClr val="F8F8F8"/>
          </a:solidFill>
          <a:ln w="9525" cap="flat" cmpd="sng">
            <a:solidFill>
              <a:srgbClr val="3F27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12" tIns="91412" rIns="91412" bIns="91412" anchor="ctr" anchorCtr="0">
            <a:noAutofit/>
          </a:bodyPr>
          <a:lstStyle/>
          <a:p>
            <a:pPr defTabSz="914264"/>
            <a:endParaRPr sz="1900" kern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18401" y="2439057"/>
            <a:ext cx="10210800" cy="1532335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a. Mùa hè có rất nhiều loài hoa</a:t>
            </a:r>
            <a:r>
              <a:rPr lang="en-US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:    </a:t>
            </a:r>
            <a:r>
              <a:rPr lang="vi-VN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hoa hồng, hoa phượng, hoa mười giờ,… Hoa nào cũng đẹp, cũng rực rỡ sắc màu</a:t>
            </a:r>
            <a:r>
              <a:rPr lang="en-US" sz="2800" dirty="0">
                <a:solidFill>
                  <a:srgbClr val="F92D67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1066800" y="3649273"/>
            <a:ext cx="10210800" cy="1532335"/>
          </a:xfrm>
          <a:prstGeom prst="roundRect">
            <a:avLst/>
          </a:prstGeom>
          <a:noFill/>
          <a:ln w="28575">
            <a:noFill/>
            <a:prstDash val="sysDash"/>
          </a:ln>
        </p:spPr>
        <p:txBody>
          <a:bodyPr wrap="square" lIns="91426" tIns="45718" rIns="91426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nhiều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hoạt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thú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vị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mà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khi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hè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đến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:   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cắm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trại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tắm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biển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tham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gia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lạc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bộ</a:t>
            </a:r>
            <a:r>
              <a:rPr lang="en-US" sz="2800" dirty="0">
                <a:solidFill>
                  <a:srgbClr val="00B0F0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7949D5-C5F7-4179-EA97-E7B2601C7BB6}"/>
              </a:ext>
            </a:extLst>
          </p:cNvPr>
          <p:cNvSpPr/>
          <p:nvPr/>
        </p:nvSpPr>
        <p:spPr>
          <a:xfrm>
            <a:off x="6553209" y="2687284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9423DA-33AB-7677-0FF2-63C96E418B7A}"/>
              </a:ext>
            </a:extLst>
          </p:cNvPr>
          <p:cNvSpPr/>
          <p:nvPr/>
        </p:nvSpPr>
        <p:spPr>
          <a:xfrm>
            <a:off x="10666717" y="3288795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9492E9-8293-8DD1-08FD-363A1ABED932}"/>
              </a:ext>
            </a:extLst>
          </p:cNvPr>
          <p:cNvSpPr/>
          <p:nvPr/>
        </p:nvSpPr>
        <p:spPr>
          <a:xfrm>
            <a:off x="1981209" y="4592283"/>
            <a:ext cx="381001" cy="38630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/>
          </a:p>
        </p:txBody>
      </p:sp>
      <p:grpSp>
        <p:nvGrpSpPr>
          <p:cNvPr id="14" name="Google Shape;728;p37"/>
          <p:cNvGrpSpPr/>
          <p:nvPr/>
        </p:nvGrpSpPr>
        <p:grpSpPr>
          <a:xfrm rot="1917852" flipH="1">
            <a:off x="9499977" y="5057767"/>
            <a:ext cx="2333464" cy="1707224"/>
            <a:chOff x="2237958" y="2476483"/>
            <a:chExt cx="1575503" cy="1445707"/>
          </a:xfrm>
        </p:grpSpPr>
        <p:sp>
          <p:nvSpPr>
            <p:cNvPr id="15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17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rgbClr val="FFB0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264"/>
                <a:endParaRPr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25" name="Google Shape;743;p37"/>
          <p:cNvGrpSpPr/>
          <p:nvPr/>
        </p:nvGrpSpPr>
        <p:grpSpPr>
          <a:xfrm>
            <a:off x="162048" y="1051127"/>
            <a:ext cx="1672805" cy="1707232"/>
            <a:chOff x="838400" y="1185544"/>
            <a:chExt cx="1416551" cy="1445704"/>
          </a:xfrm>
        </p:grpSpPr>
        <p:sp>
          <p:nvSpPr>
            <p:cNvPr id="26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oogle Shape;877;p45"/>
          <p:cNvGrpSpPr/>
          <p:nvPr/>
        </p:nvGrpSpPr>
        <p:grpSpPr>
          <a:xfrm>
            <a:off x="10870179" y="76209"/>
            <a:ext cx="913716" cy="1341415"/>
            <a:chOff x="-1283042" y="3874655"/>
            <a:chExt cx="1081577" cy="1587849"/>
          </a:xfrm>
        </p:grpSpPr>
        <p:sp>
          <p:nvSpPr>
            <p:cNvPr id="33" name="Google Shape;878;p45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879;p45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880;p45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881;p45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882;p45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883;p45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884;p45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885;p45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rgbClr val="3F2732"/>
            </a:solidFill>
            <a:ln w="9525" cap="flat" cmpd="sng">
              <a:solidFill>
                <a:srgbClr val="3F27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886;p45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887;p45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888;p45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889;p45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890;p45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891;p45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892;p45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893;p45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264"/>
              <a:endParaRPr sz="19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5AF47F-C173-F71A-3613-47BAF7E58E6E}"/>
              </a:ext>
            </a:extLst>
          </p:cNvPr>
          <p:cNvCxnSpPr>
            <a:cxnSpLocks/>
          </p:cNvCxnSpPr>
          <p:nvPr/>
        </p:nvCxnSpPr>
        <p:spPr>
          <a:xfrm>
            <a:off x="2438400" y="533400"/>
            <a:ext cx="1676400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0B8367-A73E-F4F9-F205-150D3F39B39F}"/>
              </a:ext>
            </a:extLst>
          </p:cNvPr>
          <p:cNvCxnSpPr>
            <a:cxnSpLocks/>
          </p:cNvCxnSpPr>
          <p:nvPr/>
        </p:nvCxnSpPr>
        <p:spPr>
          <a:xfrm>
            <a:off x="5108492" y="533400"/>
            <a:ext cx="22829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065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FFB5-B7A2-2838-D264-B344B9B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D712-9E09-4B4D-655C-CEA270B03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FAA2C-5F1C-FA3E-2A68-5BFC68E9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3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Trải nghiệm</a:t>
            </a:r>
            <a:endParaRPr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07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83BC-C0D3-C18F-9E25-2D72A81CB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41D25-D672-DEB5-75DC-892BABAFF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CAFF7-2167-47A0-E462-6C196651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"/>
            <a:ext cx="12192000" cy="68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0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8"/>
          <p:cNvSpPr txBox="1">
            <a:spLocks noGrp="1"/>
          </p:cNvSpPr>
          <p:nvPr>
            <p:ph type="ctrTitle"/>
          </p:nvPr>
        </p:nvSpPr>
        <p:spPr>
          <a:xfrm>
            <a:off x="2209800" y="862840"/>
            <a:ext cx="8263363" cy="10740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sz="72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3" name="Google Shape;763;p38"/>
          <p:cNvSpPr/>
          <p:nvPr/>
        </p:nvSpPr>
        <p:spPr>
          <a:xfrm rot="-5400000">
            <a:off x="-1473582" y="3834644"/>
            <a:ext cx="4496940" cy="154977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4" name="Google Shape;764;p38"/>
          <p:cNvSpPr/>
          <p:nvPr/>
        </p:nvSpPr>
        <p:spPr>
          <a:xfrm rot="-5400000">
            <a:off x="1229805" y="5202725"/>
            <a:ext cx="877491" cy="243305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5" name="Google Shape;765;p38"/>
          <p:cNvSpPr/>
          <p:nvPr/>
        </p:nvSpPr>
        <p:spPr>
          <a:xfrm rot="-5400000">
            <a:off x="395697" y="62164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6" name="Google Shape;766;p38"/>
          <p:cNvSpPr/>
          <p:nvPr/>
        </p:nvSpPr>
        <p:spPr>
          <a:xfrm rot="-5400000">
            <a:off x="89736" y="6014721"/>
            <a:ext cx="162013" cy="1613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7" name="Google Shape;767;p38"/>
          <p:cNvSpPr/>
          <p:nvPr/>
        </p:nvSpPr>
        <p:spPr>
          <a:xfrm rot="-5400000">
            <a:off x="1735008" y="65403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8" name="Google Shape;768;p38"/>
          <p:cNvSpPr/>
          <p:nvPr/>
        </p:nvSpPr>
        <p:spPr>
          <a:xfrm rot="10800000">
            <a:off x="10473164" y="2071033"/>
            <a:ext cx="1718837" cy="478697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9" name="Google Shape;769;p38"/>
          <p:cNvSpPr/>
          <p:nvPr/>
        </p:nvSpPr>
        <p:spPr>
          <a:xfrm rot="10800000">
            <a:off x="11126288" y="1399840"/>
            <a:ext cx="348781" cy="361493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38"/>
          <p:cNvSpPr/>
          <p:nvPr/>
        </p:nvSpPr>
        <p:spPr>
          <a:xfrm rot="10800000">
            <a:off x="9412860" y="5543178"/>
            <a:ext cx="2206952" cy="131483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11301803" y="133101"/>
            <a:ext cx="897328" cy="506164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10" y="1211333"/>
            <a:ext cx="1065817" cy="3214643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38"/>
          <p:cNvSpPr/>
          <p:nvPr/>
        </p:nvSpPr>
        <p:spPr>
          <a:xfrm rot="-5400000">
            <a:off x="1138108" y="1050005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4" name="Google Shape;774;p38"/>
          <p:cNvSpPr/>
          <p:nvPr/>
        </p:nvSpPr>
        <p:spPr>
          <a:xfrm rot="-5400000">
            <a:off x="738913" y="683399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38"/>
          <p:cNvSpPr/>
          <p:nvPr/>
        </p:nvSpPr>
        <p:spPr>
          <a:xfrm rot="10800000">
            <a:off x="1138093" y="322339"/>
            <a:ext cx="490251" cy="508132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6" name="Google Shape;776;p38"/>
          <p:cNvSpPr/>
          <p:nvPr/>
        </p:nvSpPr>
        <p:spPr>
          <a:xfrm rot="-5400000">
            <a:off x="10964975" y="2437672"/>
            <a:ext cx="161336" cy="1613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7" name="Google Shape;777;p38"/>
          <p:cNvSpPr/>
          <p:nvPr/>
        </p:nvSpPr>
        <p:spPr>
          <a:xfrm rot="-5400000">
            <a:off x="10565781" y="2071065"/>
            <a:ext cx="71939" cy="7186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marL="0" marR="0" lvl="0" indent="0" algn="l" defTabSz="12189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5075A2-846E-4EB5-DFFC-185DE54A7C00}"/>
              </a:ext>
            </a:extLst>
          </p:cNvPr>
          <p:cNvGraphicFramePr/>
          <p:nvPr/>
        </p:nvGraphicFramePr>
        <p:xfrm>
          <a:off x="990600" y="2523271"/>
          <a:ext cx="10663955" cy="222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22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37E1-637F-0698-8791-CC54BD7F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55EED-B882-75A4-E386-2B500038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5A128-D4E5-767C-D76D-29F138D9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32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"/>
          <p:cNvSpPr/>
          <p:nvPr/>
        </p:nvSpPr>
        <p:spPr>
          <a:xfrm>
            <a:off x="3230800" y="3481067"/>
            <a:ext cx="1701800" cy="2159000"/>
          </a:xfrm>
          <a:custGeom>
            <a:avLst/>
            <a:gdLst/>
            <a:ahLst/>
            <a:cxnLst/>
            <a:rect l="l" t="t" r="r" b="b"/>
            <a:pathLst>
              <a:path w="51054" h="64770" extrusionOk="0">
                <a:moveTo>
                  <a:pt x="51054" y="16002"/>
                </a:moveTo>
                <a:lnTo>
                  <a:pt x="7239" y="0"/>
                </a:lnTo>
                <a:lnTo>
                  <a:pt x="3429" y="14097"/>
                </a:lnTo>
                <a:lnTo>
                  <a:pt x="18202" y="19965"/>
                </a:lnTo>
                <a:lnTo>
                  <a:pt x="0" y="59817"/>
                </a:lnTo>
                <a:lnTo>
                  <a:pt x="13716" y="64770"/>
                </a:lnTo>
                <a:lnTo>
                  <a:pt x="31623" y="25527"/>
                </a:lnTo>
                <a:lnTo>
                  <a:pt x="46101" y="293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21" name="Google Shape;721;p37"/>
          <p:cNvSpPr/>
          <p:nvPr/>
        </p:nvSpPr>
        <p:spPr>
          <a:xfrm rot="-836237">
            <a:off x="1610191" y="2276768"/>
            <a:ext cx="1483455" cy="1849381"/>
          </a:xfrm>
          <a:custGeom>
            <a:avLst/>
            <a:gdLst/>
            <a:ahLst/>
            <a:cxnLst/>
            <a:rect l="l" t="t" r="r" b="b"/>
            <a:pathLst>
              <a:path w="21559" h="26877" extrusionOk="0">
                <a:moveTo>
                  <a:pt x="15740" y="0"/>
                </a:moveTo>
                <a:lnTo>
                  <a:pt x="7048" y="8657"/>
                </a:lnTo>
                <a:lnTo>
                  <a:pt x="7012" y="561"/>
                </a:lnTo>
                <a:lnTo>
                  <a:pt x="1" y="561"/>
                </a:lnTo>
                <a:lnTo>
                  <a:pt x="132" y="25589"/>
                </a:lnTo>
                <a:lnTo>
                  <a:pt x="7071" y="25756"/>
                </a:lnTo>
                <a:lnTo>
                  <a:pt x="7036" y="18387"/>
                </a:lnTo>
                <a:lnTo>
                  <a:pt x="8467" y="16956"/>
                </a:lnTo>
                <a:lnTo>
                  <a:pt x="15740" y="26877"/>
                </a:lnTo>
                <a:lnTo>
                  <a:pt x="21559" y="22632"/>
                </a:lnTo>
                <a:lnTo>
                  <a:pt x="13486" y="11876"/>
                </a:lnTo>
                <a:lnTo>
                  <a:pt x="20653" y="4615"/>
                </a:lnTo>
                <a:lnTo>
                  <a:pt x="1574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889" tIns="121889" rIns="121889" bIns="121889" anchor="ctr" anchorCtr="0">
            <a:noAutofit/>
          </a:bodyPr>
          <a:lstStyle/>
          <a:p>
            <a:endParaRPr/>
          </a:p>
        </p:txBody>
      </p:sp>
      <p:grpSp>
        <p:nvGrpSpPr>
          <p:cNvPr id="728" name="Google Shape;728;p37"/>
          <p:cNvGrpSpPr/>
          <p:nvPr/>
        </p:nvGrpSpPr>
        <p:grpSpPr>
          <a:xfrm rot="527824">
            <a:off x="3195860" y="3422425"/>
            <a:ext cx="2480664" cy="2276299"/>
            <a:chOff x="2237958" y="2476483"/>
            <a:chExt cx="1575503" cy="1445707"/>
          </a:xfrm>
        </p:grpSpPr>
        <p:sp>
          <p:nvSpPr>
            <p:cNvPr id="729" name="Google Shape;729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30" name="Google Shape;730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731" name="Google Shape;731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2" name="Google Shape;732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3" name="Google Shape;733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4" name="Google Shape;734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5" name="Google Shape;735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43" name="Google Shape;743;p37"/>
          <p:cNvGrpSpPr/>
          <p:nvPr/>
        </p:nvGrpSpPr>
        <p:grpSpPr>
          <a:xfrm>
            <a:off x="1064130" y="1178232"/>
            <a:ext cx="2230407" cy="2276309"/>
            <a:chOff x="838400" y="1185544"/>
            <a:chExt cx="1416551" cy="1445704"/>
          </a:xfrm>
        </p:grpSpPr>
        <p:sp>
          <p:nvSpPr>
            <p:cNvPr id="744" name="Google Shape;744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10200" y="1562103"/>
            <a:ext cx="6400800" cy="3564433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1107259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9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064E-EA50-87B9-9E5B-A9788A6A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2FA2-EDFE-0D75-E457-DFA702516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C8D446-666D-17F6-DB1A-51C43D3B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2"/>
            <a:ext cx="12192000" cy="68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0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9"/>
          <p:cNvSpPr txBox="1">
            <a:spLocks noGrp="1"/>
          </p:cNvSpPr>
          <p:nvPr>
            <p:ph type="title"/>
          </p:nvPr>
        </p:nvSpPr>
        <p:spPr>
          <a:xfrm>
            <a:off x="1755967" y="2356300"/>
            <a:ext cx="9050000" cy="1263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9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1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AD6E-DDA1-ECBE-093A-689426BB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CAB27-6497-BB27-1127-8D276523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17EF5-1276-D31D-378E-D6CBB895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" y="0"/>
            <a:ext cx="1213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3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028753" y="2088997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91862" y="2075637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710338" y="609252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9372600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Cái gì mà mỗi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 nếu</a:t>
            </a:r>
            <a:r>
              <a:rPr kumimoji="0" lang="vi-VN" sz="4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 </a:t>
            </a:r>
            <a:r>
              <a:rPr lang="vi-VN" sz="4400" noProof="0">
                <a:solidFill>
                  <a:prstClr val="black"/>
                </a:solidFill>
                <a:latin typeface="Arial" panose="020B0604020202020204"/>
              </a:rPr>
              <a:t>ăn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không</a:t>
            </a:r>
            <a:r>
              <a:rPr kumimoji="0" lang="vi-VN" sz="4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nhanh </a:t>
            </a: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nó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đều chảy ra nước?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Cơm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Kem</a:t>
            </a: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Cái gì như chong chóng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Tặng gió mát cho đời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Chổi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343400"/>
            <a:ext cx="1832559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điện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Áo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 gì đỏ thắm trên càn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Gọi mùa hè tới, một mùa chia tay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phượng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533</Words>
  <Application>Microsoft Office PowerPoint</Application>
  <PresentationFormat>Widescreen</PresentationFormat>
  <Paragraphs>81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Times New Roman</vt:lpstr>
      <vt:lpstr>Calibri Light</vt:lpstr>
      <vt:lpstr>Tahoma</vt:lpstr>
      <vt:lpstr>Raleway</vt:lpstr>
      <vt:lpstr>Roboto Condensed Light</vt:lpstr>
      <vt:lpstr>Chewy</vt:lpstr>
      <vt:lpstr>Ribeye</vt:lpstr>
      <vt:lpstr>Calibri</vt:lpstr>
      <vt:lpstr>等线</vt:lpstr>
      <vt:lpstr>Work Sans</vt:lpstr>
      <vt:lpstr>Livvic</vt:lpstr>
      <vt:lpstr>Arial</vt:lpstr>
      <vt:lpstr>Comfortaa</vt:lpstr>
      <vt:lpstr>Nunito Black</vt:lpstr>
      <vt:lpstr>Delius Unicase</vt:lpstr>
      <vt:lpstr>等线 Light</vt:lpstr>
      <vt:lpstr>Office Theme</vt:lpstr>
      <vt:lpstr>1_Response to Intervention: The Alphabet by Slidesgo</vt:lpstr>
      <vt:lpstr>2_Response to Intervention: The Alphabet by Slidesgo</vt:lpstr>
      <vt:lpstr>3_Response to Intervention: The Alphabet by Slidesgo</vt:lpstr>
      <vt:lpstr>1_Office Theme</vt:lpstr>
      <vt:lpstr>2_Office Theme</vt:lpstr>
      <vt:lpstr>Office 主题</vt:lpstr>
      <vt:lpstr>Office 主题​​</vt:lpstr>
      <vt:lpstr>PowerPoint Presentation</vt:lpstr>
      <vt:lpstr>T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- Trải nghiệm</vt:lpstr>
      <vt:lpstr>PowerPoint Presentation</vt:lpstr>
      <vt:lpstr>Yêu cầu cần đạt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Thao Phuong</cp:lastModifiedBy>
  <cp:revision>78</cp:revision>
  <dcterms:created xsi:type="dcterms:W3CDTF">2006-08-16T00:00:00Z</dcterms:created>
  <dcterms:modified xsi:type="dcterms:W3CDTF">2025-10-01T13:57:11Z</dcterms:modified>
  <dc:identifier>DAFDiO2oNAs</dc:identifier>
</cp:coreProperties>
</file>