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63" r:id="rId3"/>
    <p:sldId id="264" r:id="rId4"/>
    <p:sldId id="267" r:id="rId5"/>
    <p:sldId id="265" r:id="rId6"/>
    <p:sldId id="266" r:id="rId7"/>
    <p:sldId id="27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72D9-9E96-4D36-B12F-27B279500A0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BFD5-39F9-47C7-9C8B-C76961E02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73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943619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242294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3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6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4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2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5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2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2" y="321163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5" y="2724859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975091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27" y="6038955"/>
            <a:ext cx="320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ANH TÍ SÚN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2603" b="18280"/>
          <a:stretch/>
        </p:blipFill>
        <p:spPr>
          <a:xfrm>
            <a:off x="290945" y="1371600"/>
            <a:ext cx="8615061" cy="450806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5868557"/>
            <a:ext cx="7061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153399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9"/>
    </mc:Choice>
    <mc:Fallback xmlns="">
      <p:transition spd="slow" advTm="56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655" y="5775252"/>
            <a:ext cx="497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" y="1143000"/>
            <a:ext cx="8472055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2"/>
    </mc:Choice>
    <mc:Fallback xmlns="">
      <p:transition spd="slow" advTm="7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94" y="1354785"/>
            <a:ext cx="896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77724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7"/>
    </mc:Choice>
    <mc:Fallback xmlns="">
      <p:transition spd="slow" advTm="4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600" y="1472625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6333636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4"/>
    </mc:Choice>
    <mc:Fallback xmlns="">
      <p:transition spd="slow" advTm="46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46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902" y="28193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914400" y="2607003"/>
            <a:ext cx="2998662" cy="24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0"/>
    </mc:Choice>
    <mc:Fallback xmlns="">
      <p:transition spd="slow" advTm="19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690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2080570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138</Words>
  <Application>Microsoft Office PowerPoint</Application>
  <PresentationFormat>On-screen Show (4:3)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 TD 4H</vt:lpstr>
      <vt:lpstr>HP-089</vt:lpstr>
      <vt:lpstr>Times New Roman</vt:lpstr>
      <vt:lpstr>UVN Minh Map</vt:lpstr>
      <vt:lpstr>Office Theme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ASUS</cp:lastModifiedBy>
  <cp:revision>25</cp:revision>
  <dcterms:created xsi:type="dcterms:W3CDTF">2006-08-16T00:00:00Z</dcterms:created>
  <dcterms:modified xsi:type="dcterms:W3CDTF">2023-09-04T15:55:49Z</dcterms:modified>
</cp:coreProperties>
</file>