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 id="2147483687" r:id="rId3"/>
    <p:sldMasterId id="2147483703" r:id="rId4"/>
    <p:sldMasterId id="2147483719" r:id="rId5"/>
    <p:sldMasterId id="2147483735" r:id="rId6"/>
    <p:sldMasterId id="2147483751" r:id="rId7"/>
  </p:sldMasterIdLst>
  <p:notesMasterIdLst>
    <p:notesMasterId r:id="rId25"/>
  </p:notesMasterIdLst>
  <p:sldIdLst>
    <p:sldId id="277" r:id="rId8"/>
    <p:sldId id="279" r:id="rId9"/>
    <p:sldId id="280" r:id="rId10"/>
    <p:sldId id="281" r:id="rId11"/>
    <p:sldId id="282" r:id="rId12"/>
    <p:sldId id="258" r:id="rId13"/>
    <p:sldId id="259" r:id="rId14"/>
    <p:sldId id="284" r:id="rId15"/>
    <p:sldId id="285" r:id="rId16"/>
    <p:sldId id="283" r:id="rId17"/>
    <p:sldId id="261" r:id="rId18"/>
    <p:sldId id="262" r:id="rId19"/>
    <p:sldId id="263" r:id="rId20"/>
    <p:sldId id="264" r:id="rId21"/>
    <p:sldId id="278" r:id="rId22"/>
    <p:sldId id="287" r:id="rId23"/>
    <p:sldId id="286" r:id="rId24"/>
  </p:sldIdLst>
  <p:sldSz cx="12192000" cy="6858000"/>
  <p:notesSz cx="6858000" cy="9144000"/>
  <p:embeddedFontLst>
    <p:embeddedFont>
      <p:font typeface="等线" panose="02010600030101010101" pitchFamily="2" charset="-122"/>
      <p:regular r:id="rId26"/>
      <p:bold r:id="rId27"/>
    </p:embeddedFont>
    <p:embeddedFont>
      <p:font typeface="微软雅黑" panose="020B0503020204020204" pitchFamily="34" charset="-122"/>
      <p:regular r:id="rId28"/>
      <p:bold r:id="rId29"/>
    </p:embeddedFont>
    <p:embeddedFont>
      <p:font typeface="Calibri" panose="020F0502020204030204" pitchFamily="34" charset="0"/>
      <p:regular r:id="rId30"/>
      <p:bold r:id="rId31"/>
      <p:italic r:id="rId32"/>
      <p:boldItalic r:id="rId33"/>
    </p:embeddedFont>
    <p:embeddedFont>
      <p:font typeface="Cookie" panose="020B0604020202020204" charset="0"/>
      <p:regular r:id="rId34"/>
    </p:embeddedFont>
    <p:embeddedFont>
      <p:font typeface="HP001 4 hàng" panose="020B0603050302020204" pitchFamily="34" charset="0"/>
      <p:regular r:id="rId35"/>
      <p:bold r:id="rId36"/>
    </p:embeddedFont>
    <p:embeddedFont>
      <p:font typeface="Impact" panose="020B0806030902050204" pitchFamily="3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1.fntdata"/><Relationship Id="rId21" Type="http://schemas.openxmlformats.org/officeDocument/2006/relationships/slide" Target="slides/slide14.xml"/><Relationship Id="rId34"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7.fntdata"/><Relationship Id="rId37"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customschemas.google.com/relationships/presentationmetadata" Target="metadata"/><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601077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pPr/>
              <a:t>1</a:t>
            </a:fld>
            <a:endParaRPr lang="zh-CN" altLang="en-US"/>
          </a:p>
        </p:txBody>
      </p:sp>
    </p:spTree>
    <p:extLst>
      <p:ext uri="{BB962C8B-B14F-4D97-AF65-F5344CB8AC3E}">
        <p14:creationId xmlns:p14="http://schemas.microsoft.com/office/powerpoint/2010/main" val="339508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https://www.liveworksheets.com/oz2972917zs</a:t>
            </a:r>
          </a:p>
          <a:p>
            <a:pPr marL="0" lvl="0" indent="0" algn="l" rtl="0">
              <a:spcBef>
                <a:spcPts val="0"/>
              </a:spcBef>
              <a:spcAft>
                <a:spcPts val="0"/>
              </a:spcAft>
              <a:buNone/>
            </a:pPr>
            <a:r>
              <a:rPr lang="en-US"/>
              <a:t>Link</a:t>
            </a:r>
            <a:r>
              <a:rPr lang="en-US" baseline="0"/>
              <a:t> làm bài</a:t>
            </a: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158750" indent="0">
              <a:buNone/>
            </a:pPr>
            <a:r>
              <a:rPr lang="en-US" altLang="zh-CN"/>
              <a:t>https://quizizz.com/admin/quiz/623b4186e541eb001df7694d</a:t>
            </a:r>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15</a:t>
            </a:fld>
            <a:endParaRPr lang="zh-CN" altLang="en-US">
              <a:solidFill>
                <a:prstClr val="black"/>
              </a:solidFill>
              <a:latin typeface="Calibri"/>
            </a:endParaRPr>
          </a:p>
        </p:txBody>
      </p:sp>
    </p:spTree>
    <p:extLst>
      <p:ext uri="{BB962C8B-B14F-4D97-AF65-F5344CB8AC3E}">
        <p14:creationId xmlns:p14="http://schemas.microsoft.com/office/powerpoint/2010/main" val="2459389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16</a:t>
            </a:fld>
            <a:endParaRPr lang="zh-CN" altLang="en-US">
              <a:solidFill>
                <a:prstClr val="black"/>
              </a:solidFill>
              <a:latin typeface="Calibri"/>
            </a:endParaRPr>
          </a:p>
        </p:txBody>
      </p:sp>
    </p:spTree>
    <p:extLst>
      <p:ext uri="{BB962C8B-B14F-4D97-AF65-F5344CB8AC3E}">
        <p14:creationId xmlns:p14="http://schemas.microsoft.com/office/powerpoint/2010/main" val="1460263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17</a:t>
            </a:fld>
            <a:endParaRPr lang="zh-CN" altLang="en-US">
              <a:solidFill>
                <a:prstClr val="black"/>
              </a:solidFill>
              <a:latin typeface="Calibri"/>
            </a:endParaRPr>
          </a:p>
        </p:txBody>
      </p:sp>
    </p:spTree>
    <p:extLst>
      <p:ext uri="{BB962C8B-B14F-4D97-AF65-F5344CB8AC3E}">
        <p14:creationId xmlns:p14="http://schemas.microsoft.com/office/powerpoint/2010/main" val="288780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2</a:t>
            </a:fld>
            <a:endParaRPr lang="zh-CN" altLang="en-US">
              <a:solidFill>
                <a:prstClr val="black"/>
              </a:solidFill>
              <a:latin typeface="Calibri"/>
            </a:endParaRPr>
          </a:p>
        </p:txBody>
      </p:sp>
    </p:spTree>
    <p:extLst>
      <p:ext uri="{BB962C8B-B14F-4D97-AF65-F5344CB8AC3E}">
        <p14:creationId xmlns:p14="http://schemas.microsoft.com/office/powerpoint/2010/main" val="320963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226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4</a:t>
            </a:fld>
            <a:endParaRPr lang="zh-CN" altLang="en-US">
              <a:solidFill>
                <a:prstClr val="black"/>
              </a:solidFill>
              <a:latin typeface="Calibri"/>
            </a:endParaRPr>
          </a:p>
        </p:txBody>
      </p:sp>
    </p:spTree>
    <p:extLst>
      <p:ext uri="{BB962C8B-B14F-4D97-AF65-F5344CB8AC3E}">
        <p14:creationId xmlns:p14="http://schemas.microsoft.com/office/powerpoint/2010/main" val="146026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5</a:t>
            </a:fld>
            <a:endParaRPr lang="zh-CN" altLang="en-US">
              <a:solidFill>
                <a:prstClr val="black"/>
              </a:solidFill>
              <a:latin typeface="Calibri"/>
            </a:endParaRPr>
          </a:p>
        </p:txBody>
      </p:sp>
    </p:spTree>
    <p:extLst>
      <p:ext uri="{BB962C8B-B14F-4D97-AF65-F5344CB8AC3E}">
        <p14:creationId xmlns:p14="http://schemas.microsoft.com/office/powerpoint/2010/main" val="245938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D9EE08DF-DA78-46F4-852F-0D5173D95A43}" type="slidenum">
              <a:rPr lang="zh-CN" altLang="en-US" smtClean="0">
                <a:solidFill>
                  <a:prstClr val="black"/>
                </a:solidFill>
                <a:latin typeface="Calibri"/>
              </a:rPr>
              <a:pPr/>
              <a:t>10</a:t>
            </a:fld>
            <a:endParaRPr lang="zh-CN" altLang="en-US">
              <a:solidFill>
                <a:prstClr val="black"/>
              </a:solidFill>
              <a:latin typeface="Calibri"/>
            </a:endParaRPr>
          </a:p>
        </p:txBody>
      </p:sp>
    </p:spTree>
    <p:extLst>
      <p:ext uri="{BB962C8B-B14F-4D97-AF65-F5344CB8AC3E}">
        <p14:creationId xmlns:p14="http://schemas.microsoft.com/office/powerpoint/2010/main" val="2459389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3" y="219521"/>
            <a:ext cx="11613235"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79" name="Google Shape;479;p25"/>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0" name="Google Shape;480;p25"/>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1" name="Google Shape;481;p25"/>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2" name="Google Shape;482;p25"/>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3" name="Google Shape;483;p25"/>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4" name="Google Shape;484;p25"/>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5" name="Google Shape;485;p25"/>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6" name="Google Shape;486;p25"/>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7" name="Google Shape;487;p25"/>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8" name="Google Shape;488;p25"/>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89" name="Google Shape;489;p25"/>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0" name="Google Shape;490;p25"/>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1" name="Google Shape;491;p25"/>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2" name="Google Shape;492;p25"/>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3" name="Google Shape;493;p25"/>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4" name="Google Shape;494;p25"/>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5" name="Google Shape;495;p25"/>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6" name="Google Shape;496;p25"/>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7" name="Google Shape;497;p25"/>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499" name="Google Shape;499;p25"/>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0" name="Google Shape;500;p25"/>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1" name="Google Shape;501;p25"/>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2" name="Google Shape;502;p25"/>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3" name="Google Shape;503;p25"/>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4" name="Google Shape;504;p25"/>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5" name="Google Shape;505;p25"/>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6" name="Google Shape;506;p25"/>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7" name="Google Shape;507;p25"/>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8" name="Google Shape;508;p25"/>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09" name="Google Shape;509;p25"/>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0" name="Google Shape;510;p25"/>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1" name="Google Shape;511;p25"/>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2" name="Google Shape;512;p25"/>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3" name="Google Shape;513;p25"/>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4" name="Google Shape;514;p25"/>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5" name="Google Shape;515;p25"/>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6" name="Google Shape;516;p25"/>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7" name="Google Shape;517;p25"/>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19" name="Google Shape;519;p25"/>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20" name="Google Shape;520;p25"/>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21" name="Google Shape;521;p25"/>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sp>
        <p:nvSpPr>
          <p:cNvPr id="522" name="Google Shape;522;p25"/>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58" y="364717"/>
            <a:ext cx="2069887" cy="103494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3" y="219521"/>
            <a:ext cx="11613235"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065" name="Google Shape;2065;p37"/>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6" name="Google Shape;2066;p37"/>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7" name="Google Shape;2067;p37"/>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8" name="Google Shape;2068;p37"/>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69" name="Google Shape;2069;p37"/>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0" name="Google Shape;2070;p37"/>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1" name="Google Shape;2071;p37"/>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2" name="Google Shape;2072;p37"/>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3" name="Google Shape;2073;p37"/>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4" name="Google Shape;2074;p37"/>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5" name="Google Shape;2075;p37"/>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6" name="Google Shape;2076;p37"/>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7" name="Google Shape;2077;p37"/>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8" name="Google Shape;2078;p37"/>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79" name="Google Shape;2079;p37"/>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0" name="Google Shape;2080;p37"/>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1" name="Google Shape;2081;p37"/>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2" name="Google Shape;2082;p37"/>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3" name="Google Shape;2083;p37"/>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4" name="Google Shape;2084;p37"/>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5" name="Google Shape;2085;p37"/>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6" name="Google Shape;2086;p37"/>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7" name="Google Shape;2087;p37"/>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8" name="Google Shape;2088;p37"/>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89" name="Google Shape;2089;p37"/>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0" name="Google Shape;2090;p37"/>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1" name="Google Shape;2091;p37"/>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2" name="Google Shape;2092;p37"/>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3" name="Google Shape;2093;p37"/>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4" name="Google Shape;2094;p37"/>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5" name="Google Shape;2095;p37"/>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6" name="Google Shape;2096;p37"/>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7" name="Google Shape;2097;p37"/>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8" name="Google Shape;2098;p37"/>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99" name="Google Shape;2099;p37"/>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0" name="Google Shape;2100;p37"/>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1" name="Google Shape;2101;p37"/>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2" name="Google Shape;2102;p37"/>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3" name="Google Shape;2103;p37"/>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4" name="Google Shape;2104;p37"/>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5" name="Google Shape;2105;p37"/>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6" name="Google Shape;2106;p37"/>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7" name="Google Shape;2107;p37"/>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8" name="Google Shape;2108;p37"/>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09" name="Google Shape;2109;p37"/>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32"/>
            <a:ext cx="2237784" cy="863493"/>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0339181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063519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1605078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22000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5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5053848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07" indent="0">
              <a:buNone/>
              <a:defRPr sz="3700"/>
            </a:lvl2pPr>
            <a:lvl3pPr marL="1219020" indent="0">
              <a:buNone/>
              <a:defRPr sz="3200"/>
            </a:lvl3pPr>
            <a:lvl4pPr marL="1828528" indent="0">
              <a:buNone/>
              <a:defRPr sz="2700"/>
            </a:lvl4pPr>
            <a:lvl5pPr marL="2438038" indent="0">
              <a:buNone/>
              <a:defRPr sz="2700"/>
            </a:lvl5pPr>
            <a:lvl6pPr marL="3047544" indent="0">
              <a:buNone/>
              <a:defRPr sz="2700"/>
            </a:lvl6pPr>
            <a:lvl7pPr marL="3657051" indent="0">
              <a:buNone/>
              <a:defRPr sz="2700"/>
            </a:lvl7pPr>
            <a:lvl8pPr marL="4266560" indent="0">
              <a:buNone/>
              <a:defRPr sz="2700"/>
            </a:lvl8pPr>
            <a:lvl9pPr marL="4876069" indent="0">
              <a:buNone/>
              <a:defRPr sz="2700"/>
            </a:lvl9pPr>
          </a:lstStyle>
          <a:p>
            <a:endParaRPr lang="zh-CN" altLang="en-US"/>
          </a:p>
        </p:txBody>
      </p:sp>
      <p:sp>
        <p:nvSpPr>
          <p:cNvPr id="4" name="文本占位符 3"/>
          <p:cNvSpPr>
            <a:spLocks noGrp="1"/>
          </p:cNvSpPr>
          <p:nvPr>
            <p:ph type="body" sz="half" idx="2"/>
          </p:nvPr>
        </p:nvSpPr>
        <p:spPr>
          <a:xfrm>
            <a:off x="2389717" y="5367345"/>
            <a:ext cx="7315200" cy="8048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854525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92803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284748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3" y="219521"/>
            <a:ext cx="11613235"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135" name="Google Shape;2135;p38"/>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6" name="Google Shape;2136;p38"/>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7" name="Google Shape;2137;p38"/>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8" name="Google Shape;2138;p38"/>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39" name="Google Shape;2139;p38"/>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0" name="Google Shape;2140;p38"/>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1" name="Google Shape;2141;p38"/>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2" name="Google Shape;2142;p38"/>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3" name="Google Shape;2143;p38"/>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4" name="Google Shape;2144;p38"/>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5" name="Google Shape;2145;p38"/>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6" name="Google Shape;2146;p38"/>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7" name="Google Shape;2147;p38"/>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8" name="Google Shape;2148;p38"/>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49" name="Google Shape;2149;p38"/>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0" name="Google Shape;2150;p38"/>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1" name="Google Shape;2151;p38"/>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2" name="Google Shape;2152;p38"/>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3" name="Google Shape;2153;p38"/>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4" name="Google Shape;2154;p38"/>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5" name="Google Shape;2155;p38"/>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6" name="Google Shape;2156;p38"/>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7" name="Google Shape;2157;p38"/>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8" name="Google Shape;2158;p38"/>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59" name="Google Shape;2159;p38"/>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0" name="Google Shape;2160;p38"/>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1" name="Google Shape;2161;p38"/>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2" name="Google Shape;2162;p38"/>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3" name="Google Shape;2163;p38"/>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4" name="Google Shape;2164;p38"/>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5" name="Google Shape;2165;p38"/>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6" name="Google Shape;2166;p38"/>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7" name="Google Shape;2167;p38"/>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8" name="Google Shape;2168;p38"/>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69" name="Google Shape;2169;p38"/>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0" name="Google Shape;2170;p38"/>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1" name="Google Shape;2171;p38"/>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2" name="Google Shape;2172;p38"/>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3" name="Google Shape;2173;p38"/>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4" name="Google Shape;2174;p38"/>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5" name="Google Shape;2175;p38"/>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6" name="Google Shape;2176;p38"/>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7" name="Google Shape;2177;p38"/>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8" name="Google Shape;2178;p38"/>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79" name="Google Shape;2179;p38"/>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6" y="438264"/>
            <a:ext cx="2330549" cy="8878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3" y="219521"/>
            <a:ext cx="11613235"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05" name="Google Shape;2205;p39"/>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6" name="Google Shape;2206;p39"/>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7" name="Google Shape;2207;p39"/>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8" name="Google Shape;2208;p39"/>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09" name="Google Shape;2209;p39"/>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0" name="Google Shape;2210;p39"/>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1" name="Google Shape;2211;p39"/>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2" name="Google Shape;2212;p39"/>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3" name="Google Shape;2213;p39"/>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4" name="Google Shape;2214;p39"/>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5" name="Google Shape;2215;p39"/>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6" name="Google Shape;2216;p39"/>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7" name="Google Shape;2217;p39"/>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8" name="Google Shape;2218;p39"/>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19" name="Google Shape;2219;p39"/>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0" name="Google Shape;2220;p39"/>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1" name="Google Shape;2221;p39"/>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2" name="Google Shape;2222;p39"/>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3" name="Google Shape;2223;p39"/>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4" name="Google Shape;2224;p39"/>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5" name="Google Shape;2225;p39"/>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6" name="Google Shape;2226;p39"/>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7" name="Google Shape;2227;p39"/>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8" name="Google Shape;2228;p39"/>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29" name="Google Shape;2229;p39"/>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0" name="Google Shape;2230;p39"/>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1" name="Google Shape;2231;p39"/>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2" name="Google Shape;2232;p39"/>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3" name="Google Shape;2233;p39"/>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4" name="Google Shape;2234;p39"/>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5" name="Google Shape;2235;p39"/>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6" name="Google Shape;2236;p39"/>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7" name="Google Shape;2237;p39"/>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8" name="Google Shape;2238;p39"/>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39" name="Google Shape;2239;p39"/>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0" name="Google Shape;2240;p39"/>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1" name="Google Shape;2241;p39"/>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2" name="Google Shape;2242;p39"/>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3" name="Google Shape;2243;p39"/>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4" name="Google Shape;2244;p39"/>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5" name="Google Shape;2245;p39"/>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6" name="Google Shape;2246;p39"/>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7" name="Google Shape;2247;p39"/>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8" name="Google Shape;2248;p39"/>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49" name="Google Shape;2249;p39"/>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7" y="357976"/>
            <a:ext cx="2325467" cy="116273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3" y="219521"/>
            <a:ext cx="11613235"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275" name="Google Shape;2275;p40"/>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6" name="Google Shape;2276;p40"/>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7" name="Google Shape;2277;p40"/>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8" name="Google Shape;2278;p40"/>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79" name="Google Shape;2279;p40"/>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0" name="Google Shape;2280;p40"/>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1" name="Google Shape;2281;p40"/>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2" name="Google Shape;2282;p40"/>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3" name="Google Shape;2283;p40"/>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4" name="Google Shape;2284;p40"/>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5" name="Google Shape;2285;p40"/>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6" name="Google Shape;2286;p40"/>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7" name="Google Shape;2287;p40"/>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8" name="Google Shape;2288;p40"/>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89" name="Google Shape;2289;p40"/>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0" name="Google Shape;2290;p40"/>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1" name="Google Shape;2291;p40"/>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2" name="Google Shape;2292;p40"/>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3" name="Google Shape;2293;p40"/>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4" name="Google Shape;2294;p40"/>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5" name="Google Shape;2295;p40"/>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6" name="Google Shape;2296;p40"/>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7" name="Google Shape;2297;p40"/>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8" name="Google Shape;2298;p40"/>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299" name="Google Shape;2299;p40"/>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0" name="Google Shape;2300;p40"/>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1" name="Google Shape;2301;p40"/>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2" name="Google Shape;2302;p40"/>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3" name="Google Shape;2303;p40"/>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4" name="Google Shape;2304;p40"/>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5" name="Google Shape;2305;p40"/>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6" name="Google Shape;2306;p40"/>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7" name="Google Shape;2307;p40"/>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8" name="Google Shape;2308;p40"/>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09" name="Google Shape;2309;p40"/>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0" name="Google Shape;2310;p40"/>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1" name="Google Shape;2311;p40"/>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2" name="Google Shape;2312;p40"/>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3" name="Google Shape;2313;p40"/>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4" name="Google Shape;2314;p40"/>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5" name="Google Shape;2315;p40"/>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6" name="Google Shape;2316;p40"/>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7" name="Google Shape;2317;p40"/>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8" name="Google Shape;2318;p40"/>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19" name="Google Shape;2319;p40"/>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3" y="219521"/>
            <a:ext cx="11613235"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344" name="Google Shape;2344;p41"/>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5" name="Google Shape;2345;p41"/>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6" name="Google Shape;2346;p41"/>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7" name="Google Shape;2347;p41"/>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8" name="Google Shape;2348;p41"/>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49" name="Google Shape;2349;p41"/>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0" name="Google Shape;2350;p41"/>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1" name="Google Shape;2351;p41"/>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2" name="Google Shape;2352;p41"/>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3" name="Google Shape;2353;p41"/>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4" name="Google Shape;2354;p41"/>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5" name="Google Shape;2355;p41"/>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6" name="Google Shape;2356;p41"/>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7" name="Google Shape;2357;p41"/>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8" name="Google Shape;2358;p41"/>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59" name="Google Shape;2359;p41"/>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0" name="Google Shape;2360;p41"/>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1" name="Google Shape;2361;p41"/>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2" name="Google Shape;2362;p41"/>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3" name="Google Shape;2363;p41"/>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4" name="Google Shape;2364;p41"/>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5" name="Google Shape;2365;p41"/>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6" name="Google Shape;2366;p41"/>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7" name="Google Shape;2367;p41"/>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8" name="Google Shape;2368;p41"/>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69" name="Google Shape;2369;p41"/>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0" name="Google Shape;2370;p41"/>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1" name="Google Shape;2371;p41"/>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2" name="Google Shape;2372;p41"/>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3" name="Google Shape;2373;p41"/>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4" name="Google Shape;2374;p41"/>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5" name="Google Shape;2375;p41"/>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6" name="Google Shape;2376;p41"/>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7" name="Google Shape;2377;p41"/>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8" name="Google Shape;2378;p41"/>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79" name="Google Shape;2379;p41"/>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0" name="Google Shape;2380;p41"/>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1" name="Google Shape;2381;p41"/>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2" name="Google Shape;2382;p41"/>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3" name="Google Shape;2383;p41"/>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4" name="Google Shape;2384;p41"/>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5" name="Google Shape;2385;p41"/>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6" name="Google Shape;2386;p41"/>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7" name="Google Shape;2387;p41"/>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88" name="Google Shape;2388;p41"/>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389" name="Google Shape;2389;p41"/>
          <p:cNvGrpSpPr/>
          <p:nvPr/>
        </p:nvGrpSpPr>
        <p:grpSpPr>
          <a:xfrm>
            <a:off x="1030177" y="1581352"/>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392" name="Google Shape;2392;p41"/>
          <p:cNvGrpSpPr/>
          <p:nvPr/>
        </p:nvGrpSpPr>
        <p:grpSpPr>
          <a:xfrm>
            <a:off x="10561121" y="5038654"/>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403" name="Google Shape;2403;p41"/>
          <p:cNvGrpSpPr/>
          <p:nvPr/>
        </p:nvGrpSpPr>
        <p:grpSpPr>
          <a:xfrm>
            <a:off x="10778557" y="714874"/>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406" name="Google Shape;2406;p41"/>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07" name="Google Shape;2407;p41"/>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408" name="Google Shape;2408;p41"/>
          <p:cNvGrpSpPr/>
          <p:nvPr/>
        </p:nvGrpSpPr>
        <p:grpSpPr>
          <a:xfrm>
            <a:off x="1274797" y="5541509"/>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411" name="Google Shape;2411;p41"/>
          <p:cNvSpPr/>
          <p:nvPr/>
        </p:nvSpPr>
        <p:spPr>
          <a:xfrm rot="126755">
            <a:off x="3091465" y="1090112"/>
            <a:ext cx="5550035" cy="4730759"/>
          </a:xfrm>
          <a:prstGeom prst="rect">
            <a:avLst/>
          </a:prstGeom>
          <a:solidFill>
            <a:srgbClr val="B2CB7F"/>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5" y="3950466"/>
            <a:ext cx="1973864" cy="2020087"/>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478" name="Google Shape;2478;p41"/>
          <p:cNvSpPr txBox="1"/>
          <p:nvPr/>
        </p:nvSpPr>
        <p:spPr>
          <a:xfrm>
            <a:off x="3642720" y="1503381"/>
            <a:ext cx="4728208"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8" y="3656015"/>
            <a:ext cx="1245605" cy="2486167"/>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3" y="219521"/>
            <a:ext cx="11613235"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2545" name="Google Shape;2545;p42"/>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6" name="Google Shape;2546;p42"/>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7" name="Google Shape;2547;p42"/>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8" name="Google Shape;2548;p42"/>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49" name="Google Shape;2549;p42"/>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0" name="Google Shape;2550;p42"/>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1" name="Google Shape;2551;p42"/>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2" name="Google Shape;2552;p42"/>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3" name="Google Shape;2553;p42"/>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4" name="Google Shape;2554;p42"/>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5" name="Google Shape;2555;p42"/>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6" name="Google Shape;2556;p42"/>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7" name="Google Shape;2557;p42"/>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8" name="Google Shape;2558;p42"/>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59" name="Google Shape;2559;p42"/>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0" name="Google Shape;2560;p42"/>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1" name="Google Shape;2561;p42"/>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2" name="Google Shape;2562;p42"/>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3" name="Google Shape;2563;p42"/>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4" name="Google Shape;2564;p42"/>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5" name="Google Shape;2565;p42"/>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6" name="Google Shape;2566;p42"/>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7" name="Google Shape;2567;p42"/>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8" name="Google Shape;2568;p42"/>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69" name="Google Shape;2569;p42"/>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0" name="Google Shape;2570;p42"/>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1" name="Google Shape;2571;p42"/>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2" name="Google Shape;2572;p42"/>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3" name="Google Shape;2573;p42"/>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4" name="Google Shape;2574;p42"/>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5" name="Google Shape;2575;p42"/>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6" name="Google Shape;2576;p42"/>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7" name="Google Shape;2577;p42"/>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8" name="Google Shape;2578;p42"/>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79" name="Google Shape;2579;p42"/>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0" name="Google Shape;2580;p42"/>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1" name="Google Shape;2581;p42"/>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2" name="Google Shape;2582;p42"/>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3" name="Google Shape;2583;p42"/>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4" name="Google Shape;2584;p42"/>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5" name="Google Shape;2585;p42"/>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6" name="Google Shape;2586;p42"/>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7" name="Google Shape;2587;p42"/>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8" name="Google Shape;2588;p42"/>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589" name="Google Shape;2589;p42"/>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6" y="438264"/>
            <a:ext cx="2330549" cy="8878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04" tIns="45698" rIns="91404" bIns="45698"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0004468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0"/>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27" indent="0" algn="ctr">
              <a:buNone/>
              <a:defRPr>
                <a:solidFill>
                  <a:schemeClr val="tx1">
                    <a:tint val="75000"/>
                  </a:schemeClr>
                </a:solidFill>
              </a:defRPr>
            </a:lvl2pPr>
            <a:lvl3pPr marL="1218870" indent="0" algn="ctr">
              <a:buNone/>
              <a:defRPr>
                <a:solidFill>
                  <a:schemeClr val="tx1">
                    <a:tint val="75000"/>
                  </a:schemeClr>
                </a:solidFill>
              </a:defRPr>
            </a:lvl3pPr>
            <a:lvl4pPr marL="1828301" indent="0" algn="ctr">
              <a:buNone/>
              <a:defRPr>
                <a:solidFill>
                  <a:schemeClr val="tx1">
                    <a:tint val="75000"/>
                  </a:schemeClr>
                </a:solidFill>
              </a:defRPr>
            </a:lvl4pPr>
            <a:lvl5pPr marL="2437738" indent="0" algn="ctr">
              <a:buNone/>
              <a:defRPr>
                <a:solidFill>
                  <a:schemeClr val="tx1">
                    <a:tint val="75000"/>
                  </a:schemeClr>
                </a:solidFill>
              </a:defRPr>
            </a:lvl5pPr>
            <a:lvl6pPr marL="3047164" indent="0" algn="ctr">
              <a:buNone/>
              <a:defRPr>
                <a:solidFill>
                  <a:schemeClr val="tx1">
                    <a:tint val="75000"/>
                  </a:schemeClr>
                </a:solidFill>
              </a:defRPr>
            </a:lvl6pPr>
            <a:lvl7pPr marL="3656591"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9682955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8417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3" y="219521"/>
            <a:ext cx="11613235"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548" name="Google Shape;548;p26"/>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49" name="Google Shape;549;p26"/>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0" name="Google Shape;550;p26"/>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1" name="Google Shape;551;p26"/>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2" name="Google Shape;552;p26"/>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3" name="Google Shape;553;p26"/>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4" name="Google Shape;554;p26"/>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5" name="Google Shape;555;p26"/>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6" name="Google Shape;556;p26"/>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7" name="Google Shape;557;p26"/>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8" name="Google Shape;558;p26"/>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59" name="Google Shape;559;p26"/>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0" name="Google Shape;560;p26"/>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1" name="Google Shape;561;p26"/>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2" name="Google Shape;562;p26"/>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3" name="Google Shape;563;p26"/>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4" name="Google Shape;564;p26"/>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5" name="Google Shape;565;p26"/>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6" name="Google Shape;566;p26"/>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7" name="Google Shape;567;p26"/>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8" name="Google Shape;568;p26"/>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69" name="Google Shape;569;p26"/>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0" name="Google Shape;570;p26"/>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1" name="Google Shape;571;p26"/>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2" name="Google Shape;572;p26"/>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3" name="Google Shape;573;p26"/>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4" name="Google Shape;574;p26"/>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5" name="Google Shape;575;p26"/>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6" name="Google Shape;576;p26"/>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7" name="Google Shape;577;p26"/>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8" name="Google Shape;578;p26"/>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79" name="Google Shape;579;p26"/>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0" name="Google Shape;580;p26"/>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1" name="Google Shape;581;p26"/>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2" name="Google Shape;582;p26"/>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3" name="Google Shape;583;p26"/>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4" name="Google Shape;584;p26"/>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5" name="Google Shape;585;p26"/>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6" name="Google Shape;586;p26"/>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7" name="Google Shape;587;p26"/>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8" name="Google Shape;588;p26"/>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89" name="Google Shape;589;p26"/>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90" name="Google Shape;590;p26"/>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91" name="Google Shape;591;p26"/>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592" name="Google Shape;592;p26"/>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spTree>
    <p:extLst>
      <p:ext uri="{BB962C8B-B14F-4D97-AF65-F5344CB8AC3E}">
        <p14:creationId xmlns:p14="http://schemas.microsoft.com/office/powerpoint/2010/main" val="110338963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199838705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3312797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832352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27" indent="0">
              <a:buNone/>
              <a:defRPr sz="2400">
                <a:solidFill>
                  <a:schemeClr val="tx1">
                    <a:tint val="75000"/>
                  </a:schemeClr>
                </a:solidFill>
              </a:defRPr>
            </a:lvl2pPr>
            <a:lvl3pPr marL="1218870" indent="0">
              <a:buNone/>
              <a:defRPr sz="2100">
                <a:solidFill>
                  <a:schemeClr val="tx1">
                    <a:tint val="75000"/>
                  </a:schemeClr>
                </a:solidFill>
              </a:defRPr>
            </a:lvl3pPr>
            <a:lvl4pPr marL="1828301" indent="0">
              <a:buNone/>
              <a:defRPr sz="1900">
                <a:solidFill>
                  <a:schemeClr val="tx1">
                    <a:tint val="75000"/>
                  </a:schemeClr>
                </a:solidFill>
              </a:defRPr>
            </a:lvl4pPr>
            <a:lvl5pPr marL="2437738" indent="0">
              <a:buNone/>
              <a:defRPr sz="1900">
                <a:solidFill>
                  <a:schemeClr val="tx1">
                    <a:tint val="75000"/>
                  </a:schemeClr>
                </a:solidFill>
              </a:defRPr>
            </a:lvl5pPr>
            <a:lvl6pPr marL="3047164" indent="0">
              <a:buNone/>
              <a:defRPr sz="1900">
                <a:solidFill>
                  <a:schemeClr val="tx1">
                    <a:tint val="75000"/>
                  </a:schemeClr>
                </a:solidFill>
              </a:defRPr>
            </a:lvl6pPr>
            <a:lvl7pPr marL="3656591" indent="0">
              <a:buNone/>
              <a:defRPr sz="1900">
                <a:solidFill>
                  <a:schemeClr val="tx1">
                    <a:tint val="75000"/>
                  </a:schemeClr>
                </a:solidFill>
              </a:defRPr>
            </a:lvl7pPr>
            <a:lvl8pPr marL="4266027" indent="0">
              <a:buNone/>
              <a:defRPr sz="1900">
                <a:solidFill>
                  <a:schemeClr val="tx1">
                    <a:tint val="75000"/>
                  </a:schemeClr>
                </a:solidFill>
              </a:defRPr>
            </a:lvl8pPr>
            <a:lvl9pPr marL="4875459"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9381942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367924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82" y="1535113"/>
            <a:ext cx="5389033"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8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4505573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07582955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207985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65"/>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21236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3" y="219521"/>
            <a:ext cx="11613235"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754" name="Google Shape;754;p28"/>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5" name="Google Shape;755;p28"/>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6" name="Google Shape;756;p28"/>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7" name="Google Shape;757;p28"/>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8" name="Google Shape;758;p28"/>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59" name="Google Shape;759;p28"/>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0" name="Google Shape;760;p28"/>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1" name="Google Shape;761;p28"/>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2" name="Google Shape;762;p28"/>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3" name="Google Shape;763;p28"/>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4" name="Google Shape;764;p28"/>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5" name="Google Shape;765;p28"/>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6" name="Google Shape;766;p28"/>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7" name="Google Shape;767;p28"/>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8" name="Google Shape;768;p28"/>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69" name="Google Shape;769;p28"/>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0" name="Google Shape;770;p28"/>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1" name="Google Shape;771;p28"/>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2" name="Google Shape;772;p28"/>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3" name="Google Shape;773;p28"/>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4" name="Google Shape;774;p28"/>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5" name="Google Shape;775;p28"/>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6" name="Google Shape;776;p28"/>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7" name="Google Shape;777;p28"/>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8" name="Google Shape;778;p28"/>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79" name="Google Shape;779;p28"/>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0" name="Google Shape;780;p28"/>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1" name="Google Shape;781;p28"/>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2" name="Google Shape;782;p28"/>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3" name="Google Shape;783;p28"/>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4" name="Google Shape;784;p28"/>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5" name="Google Shape;785;p28"/>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6" name="Google Shape;786;p28"/>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7" name="Google Shape;787;p28"/>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8" name="Google Shape;788;p28"/>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89" name="Google Shape;789;p28"/>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0" name="Google Shape;790;p28"/>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1" name="Google Shape;791;p28"/>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2" name="Google Shape;792;p28"/>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3" name="Google Shape;793;p28"/>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4" name="Google Shape;794;p28"/>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5" name="Google Shape;795;p28"/>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6" name="Google Shape;796;p28"/>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7" name="Google Shape;797;p28"/>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798" name="Google Shape;798;p28"/>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7" y="357976"/>
            <a:ext cx="2325467" cy="116273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27" indent="0">
              <a:buNone/>
              <a:defRPr sz="3700"/>
            </a:lvl2pPr>
            <a:lvl3pPr marL="1218870" indent="0">
              <a:buNone/>
              <a:defRPr sz="3200"/>
            </a:lvl3pPr>
            <a:lvl4pPr marL="1828301" indent="0">
              <a:buNone/>
              <a:defRPr sz="2700"/>
            </a:lvl4pPr>
            <a:lvl5pPr marL="2437738" indent="0">
              <a:buNone/>
              <a:defRPr sz="2700"/>
            </a:lvl5pPr>
            <a:lvl6pPr marL="3047164" indent="0">
              <a:buNone/>
              <a:defRPr sz="2700"/>
            </a:lvl6pPr>
            <a:lvl7pPr marL="3656591" indent="0">
              <a:buNone/>
              <a:defRPr sz="2700"/>
            </a:lvl7pPr>
            <a:lvl8pPr marL="4266027" indent="0">
              <a:buNone/>
              <a:defRPr sz="2700"/>
            </a:lvl8pPr>
            <a:lvl9pPr marL="4875459" indent="0">
              <a:buNone/>
              <a:defRPr sz="2700"/>
            </a:lvl9pPr>
          </a:lstStyle>
          <a:p>
            <a:endParaRPr lang="zh-CN" altLang="en-US"/>
          </a:p>
        </p:txBody>
      </p:sp>
      <p:sp>
        <p:nvSpPr>
          <p:cNvPr id="4" name="文本占位符 3"/>
          <p:cNvSpPr>
            <a:spLocks noGrp="1"/>
          </p:cNvSpPr>
          <p:nvPr>
            <p:ph type="body" sz="half" idx="2"/>
          </p:nvPr>
        </p:nvSpPr>
        <p:spPr>
          <a:xfrm>
            <a:off x="2389717" y="5367351"/>
            <a:ext cx="7315200" cy="8048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231114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4145334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1944646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59" indent="0" algn="ctr">
              <a:buNone/>
              <a:defRPr>
                <a:solidFill>
                  <a:schemeClr val="tx1">
                    <a:tint val="75000"/>
                  </a:schemeClr>
                </a:solidFill>
              </a:defRPr>
            </a:lvl2pPr>
            <a:lvl3pPr marL="1218930" indent="0" algn="ctr">
              <a:buNone/>
              <a:defRPr>
                <a:solidFill>
                  <a:schemeClr val="tx1">
                    <a:tint val="75000"/>
                  </a:schemeClr>
                </a:solidFill>
              </a:defRPr>
            </a:lvl3pPr>
            <a:lvl4pPr marL="1828392" indent="0" algn="ctr">
              <a:buNone/>
              <a:defRPr>
                <a:solidFill>
                  <a:schemeClr val="tx1">
                    <a:tint val="75000"/>
                  </a:schemeClr>
                </a:solidFill>
              </a:defRPr>
            </a:lvl4pPr>
            <a:lvl5pPr marL="2437858" indent="0" algn="ctr">
              <a:buNone/>
              <a:defRPr>
                <a:solidFill>
                  <a:schemeClr val="tx1">
                    <a:tint val="75000"/>
                  </a:schemeClr>
                </a:solidFill>
              </a:defRPr>
            </a:lvl5pPr>
            <a:lvl6pPr marL="3047316" indent="0" algn="ctr">
              <a:buNone/>
              <a:defRPr>
                <a:solidFill>
                  <a:schemeClr val="tx1">
                    <a:tint val="75000"/>
                  </a:schemeClr>
                </a:solidFill>
              </a:defRPr>
            </a:lvl6pPr>
            <a:lvl7pPr marL="3656775"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367021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11297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4" y="6021289"/>
            <a:ext cx="2400337" cy="959467"/>
          </a:xfrm>
          <a:prstGeom prst="rect">
            <a:avLst/>
          </a:prstGeom>
        </p:spPr>
      </p:pic>
    </p:spTree>
    <p:extLst>
      <p:ext uri="{BB962C8B-B14F-4D97-AF65-F5344CB8AC3E}">
        <p14:creationId xmlns:p14="http://schemas.microsoft.com/office/powerpoint/2010/main" val="391989142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4"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352412077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43086484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4957537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59" indent="0">
              <a:buNone/>
              <a:defRPr sz="2400">
                <a:solidFill>
                  <a:schemeClr val="tx1">
                    <a:tint val="75000"/>
                  </a:schemeClr>
                </a:solidFill>
              </a:defRPr>
            </a:lvl2pPr>
            <a:lvl3pPr marL="1218930" indent="0">
              <a:buNone/>
              <a:defRPr sz="2100">
                <a:solidFill>
                  <a:schemeClr val="tx1">
                    <a:tint val="75000"/>
                  </a:schemeClr>
                </a:solidFill>
              </a:defRPr>
            </a:lvl3pPr>
            <a:lvl4pPr marL="1828392" indent="0">
              <a:buNone/>
              <a:defRPr sz="1900">
                <a:solidFill>
                  <a:schemeClr val="tx1">
                    <a:tint val="75000"/>
                  </a:schemeClr>
                </a:solidFill>
              </a:defRPr>
            </a:lvl4pPr>
            <a:lvl5pPr marL="2437858" indent="0">
              <a:buNone/>
              <a:defRPr sz="1900">
                <a:solidFill>
                  <a:schemeClr val="tx1">
                    <a:tint val="75000"/>
                  </a:schemeClr>
                </a:solidFill>
              </a:defRPr>
            </a:lvl5pPr>
            <a:lvl6pPr marL="3047316" indent="0">
              <a:buNone/>
              <a:defRPr sz="1900">
                <a:solidFill>
                  <a:schemeClr val="tx1">
                    <a:tint val="75000"/>
                  </a:schemeClr>
                </a:solidFill>
              </a:defRPr>
            </a:lvl6pPr>
            <a:lvl7pPr marL="3656775"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947549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3" y="219521"/>
            <a:ext cx="11613235"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53" name="Google Shape;1053;p31"/>
          <p:cNvGrpSpPr/>
          <p:nvPr/>
        </p:nvGrpSpPr>
        <p:grpSpPr>
          <a:xfrm>
            <a:off x="989192" y="5645929"/>
            <a:ext cx="615189" cy="535539"/>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56" name="Google Shape;1056;p31"/>
          <p:cNvGrpSpPr/>
          <p:nvPr/>
        </p:nvGrpSpPr>
        <p:grpSpPr>
          <a:xfrm>
            <a:off x="10177823"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070" name="Google Shape;1070;p31"/>
          <p:cNvSpPr/>
          <p:nvPr/>
        </p:nvSpPr>
        <p:spPr>
          <a:xfrm>
            <a:off x="2054625" y="6264684"/>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1" name="Google Shape;1071;p31"/>
          <p:cNvSpPr/>
          <p:nvPr/>
        </p:nvSpPr>
        <p:spPr>
          <a:xfrm>
            <a:off x="10995524" y="6181482"/>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072" name="Google Shape;1072;p31"/>
          <p:cNvGrpSpPr/>
          <p:nvPr/>
        </p:nvGrpSpPr>
        <p:grpSpPr>
          <a:xfrm>
            <a:off x="817359" y="5192333"/>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075" name="Google Shape;1075;p31"/>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6" name="Google Shape;1076;p31"/>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7" name="Google Shape;1077;p31"/>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8" name="Google Shape;1078;p31"/>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79" name="Google Shape;1079;p31"/>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0" name="Google Shape;1080;p31"/>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1" name="Google Shape;1081;p31"/>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2" name="Google Shape;1082;p31"/>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3" name="Google Shape;1083;p31"/>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4" name="Google Shape;1084;p31"/>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5" name="Google Shape;1085;p31"/>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6" name="Google Shape;1086;p31"/>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7" name="Google Shape;1087;p31"/>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8" name="Google Shape;1088;p31"/>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89" name="Google Shape;1089;p31"/>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0" name="Google Shape;1090;p31"/>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1" name="Google Shape;1091;p31"/>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2" name="Google Shape;1092;p31"/>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3" name="Google Shape;1093;p31"/>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4" name="Google Shape;1094;p31"/>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5" name="Google Shape;1095;p31"/>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6" name="Google Shape;1096;p31"/>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7" name="Google Shape;1097;p31"/>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8" name="Google Shape;1098;p31"/>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099" name="Google Shape;1099;p31"/>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0" name="Google Shape;1100;p31"/>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1" name="Google Shape;1101;p31"/>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2" name="Google Shape;1102;p31"/>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3" name="Google Shape;1103;p31"/>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4" name="Google Shape;1104;p31"/>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5" name="Google Shape;1105;p31"/>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6" name="Google Shape;1106;p31"/>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7" name="Google Shape;1107;p31"/>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8" name="Google Shape;1108;p31"/>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09" name="Google Shape;1109;p31"/>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0" name="Google Shape;1110;p31"/>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1" name="Google Shape;1111;p31"/>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2" name="Google Shape;1112;p31"/>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3" name="Google Shape;1113;p31"/>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4" name="Google Shape;1114;p31"/>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5" name="Google Shape;1115;p31"/>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6" name="Google Shape;1116;p31"/>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7" name="Google Shape;1117;p31"/>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8" name="Google Shape;1118;p31"/>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19" name="Google Shape;1119;p31"/>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120" name="Google Shape;1120;p31"/>
          <p:cNvGrpSpPr/>
          <p:nvPr/>
        </p:nvGrpSpPr>
        <p:grpSpPr>
          <a:xfrm>
            <a:off x="896631" y="1603301"/>
            <a:ext cx="9867487"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grpSp>
        <p:nvGrpSpPr>
          <p:cNvPr id="1126" name="Google Shape;1126;p31"/>
          <p:cNvGrpSpPr/>
          <p:nvPr/>
        </p:nvGrpSpPr>
        <p:grpSpPr>
          <a:xfrm>
            <a:off x="8391929" y="4047642"/>
            <a:ext cx="2301387" cy="1593767"/>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183" name="Google Shape;1183;p31"/>
          <p:cNvGrpSpPr/>
          <p:nvPr/>
        </p:nvGrpSpPr>
        <p:grpSpPr>
          <a:xfrm>
            <a:off x="1598355" y="3608302"/>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56" name="Google Shape;1256;p31"/>
          <p:cNvSpPr/>
          <p:nvPr/>
        </p:nvSpPr>
        <p:spPr>
          <a:xfrm>
            <a:off x="3307963" y="6418013"/>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57" name="Google Shape;1257;p31"/>
          <p:cNvGrpSpPr/>
          <p:nvPr/>
        </p:nvGrpSpPr>
        <p:grpSpPr>
          <a:xfrm>
            <a:off x="1524312" y="5626805"/>
            <a:ext cx="9320239" cy="1231195"/>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3639739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80" y="1535113"/>
            <a:ext cx="5389033" cy="639763"/>
          </a:xfrm>
        </p:spPr>
        <p:txBody>
          <a:bodyPr anchor="b"/>
          <a:lstStyle>
            <a:lvl1pPr marL="0" indent="0">
              <a:buNone/>
              <a:defRPr sz="3200" b="1"/>
            </a:lvl1pPr>
            <a:lvl2pPr marL="609459" indent="0">
              <a:buNone/>
              <a:defRPr sz="2700" b="1"/>
            </a:lvl2pPr>
            <a:lvl3pPr marL="1218930" indent="0">
              <a:buNone/>
              <a:defRPr sz="2400" b="1"/>
            </a:lvl3pPr>
            <a:lvl4pPr marL="1828392" indent="0">
              <a:buNone/>
              <a:defRPr sz="2100" b="1"/>
            </a:lvl4pPr>
            <a:lvl5pPr marL="2437858" indent="0">
              <a:buNone/>
              <a:defRPr sz="2100" b="1"/>
            </a:lvl5pPr>
            <a:lvl6pPr marL="3047316" indent="0">
              <a:buNone/>
              <a:defRPr sz="2100" b="1"/>
            </a:lvl6pPr>
            <a:lvl7pPr marL="3656775" indent="0">
              <a:buNone/>
              <a:defRPr sz="2100" b="1"/>
            </a:lvl7pPr>
            <a:lvl8pPr marL="4266240" indent="0">
              <a:buNone/>
              <a:defRPr sz="2100" b="1"/>
            </a:lvl8pPr>
            <a:lvl9pPr marL="4875703"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8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072071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3325479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861291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6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0159665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59" indent="0">
              <a:buNone/>
              <a:defRPr sz="3700"/>
            </a:lvl2pPr>
            <a:lvl3pPr marL="1218930" indent="0">
              <a:buNone/>
              <a:defRPr sz="3200"/>
            </a:lvl3pPr>
            <a:lvl4pPr marL="1828392" indent="0">
              <a:buNone/>
              <a:defRPr sz="2700"/>
            </a:lvl4pPr>
            <a:lvl5pPr marL="2437858" indent="0">
              <a:buNone/>
              <a:defRPr sz="2700"/>
            </a:lvl5pPr>
            <a:lvl6pPr marL="3047316" indent="0">
              <a:buNone/>
              <a:defRPr sz="2700"/>
            </a:lvl6pPr>
            <a:lvl7pPr marL="3656775" indent="0">
              <a:buNone/>
              <a:defRPr sz="2700"/>
            </a:lvl7pPr>
            <a:lvl8pPr marL="4266240" indent="0">
              <a:buNone/>
              <a:defRPr sz="2700"/>
            </a:lvl8pPr>
            <a:lvl9pPr marL="4875703" indent="0">
              <a:buNone/>
              <a:defRPr sz="2700"/>
            </a:lvl9pPr>
          </a:lstStyle>
          <a:p>
            <a:endParaRPr lang="zh-CN" altLang="en-US"/>
          </a:p>
        </p:txBody>
      </p:sp>
      <p:sp>
        <p:nvSpPr>
          <p:cNvPr id="4" name="文本占位符 3"/>
          <p:cNvSpPr>
            <a:spLocks noGrp="1"/>
          </p:cNvSpPr>
          <p:nvPr>
            <p:ph type="body" sz="half" idx="2"/>
          </p:nvPr>
        </p:nvSpPr>
        <p:spPr>
          <a:xfrm>
            <a:off x="2389717" y="5367349"/>
            <a:ext cx="7315200" cy="804863"/>
          </a:xfrm>
        </p:spPr>
        <p:txBody>
          <a:bodyPr/>
          <a:lstStyle>
            <a:lvl1pPr marL="0" indent="0">
              <a:buNone/>
              <a:defRPr sz="1900"/>
            </a:lvl1pPr>
            <a:lvl2pPr marL="609459" indent="0">
              <a:buNone/>
              <a:defRPr sz="1600"/>
            </a:lvl2pPr>
            <a:lvl3pPr marL="1218930" indent="0">
              <a:buNone/>
              <a:defRPr sz="1300"/>
            </a:lvl3pPr>
            <a:lvl4pPr marL="1828392" indent="0">
              <a:buNone/>
              <a:defRPr sz="1200"/>
            </a:lvl4pPr>
            <a:lvl5pPr marL="2437858" indent="0">
              <a:buNone/>
              <a:defRPr sz="1200"/>
            </a:lvl5pPr>
            <a:lvl6pPr marL="3047316" indent="0">
              <a:buNone/>
              <a:defRPr sz="1200"/>
            </a:lvl6pPr>
            <a:lvl7pPr marL="3656775" indent="0">
              <a:buNone/>
              <a:defRPr sz="1200"/>
            </a:lvl7pPr>
            <a:lvl8pPr marL="4266240" indent="0">
              <a:buNone/>
              <a:defRPr sz="1200"/>
            </a:lvl8pPr>
            <a:lvl9pPr marL="4875703"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66113495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281658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124938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3"/>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1236055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6850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3" y="219521"/>
            <a:ext cx="11613235"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290" name="Google Shape;1290;p32"/>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1" name="Google Shape;1291;p32"/>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2" name="Google Shape;1292;p32"/>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3" name="Google Shape;1293;p32"/>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4" name="Google Shape;1294;p32"/>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5" name="Google Shape;1295;p32"/>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6" name="Google Shape;1296;p32"/>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7" name="Google Shape;1297;p32"/>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8" name="Google Shape;1298;p32"/>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299" name="Google Shape;1299;p32"/>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0" name="Google Shape;1300;p32"/>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1" name="Google Shape;1301;p32"/>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2" name="Google Shape;1302;p32"/>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3" name="Google Shape;1303;p32"/>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4" name="Google Shape;1304;p32"/>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5" name="Google Shape;1305;p32"/>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6" name="Google Shape;1306;p32"/>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7" name="Google Shape;1307;p32"/>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8" name="Google Shape;1308;p32"/>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09" name="Google Shape;1309;p32"/>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0" name="Google Shape;1310;p32"/>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1" name="Google Shape;1311;p32"/>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2" name="Google Shape;1312;p32"/>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3" name="Google Shape;1313;p32"/>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4" name="Google Shape;1314;p32"/>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5" name="Google Shape;1315;p32"/>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6" name="Google Shape;1316;p32"/>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7" name="Google Shape;1317;p32"/>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8" name="Google Shape;1318;p32"/>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19" name="Google Shape;1319;p32"/>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0" name="Google Shape;1320;p32"/>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1" name="Google Shape;1321;p32"/>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2" name="Google Shape;1322;p32"/>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3" name="Google Shape;1323;p32"/>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4" name="Google Shape;1324;p32"/>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5" name="Google Shape;1325;p32"/>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6" name="Google Shape;1326;p32"/>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7" name="Google Shape;1327;p32"/>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8" name="Google Shape;1328;p32"/>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29" name="Google Shape;1329;p32"/>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0" name="Google Shape;1330;p32"/>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1" name="Google Shape;1331;p32"/>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2" name="Google Shape;1332;p32"/>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3" name="Google Shape;1333;p32"/>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4" name="Google Shape;1334;p32"/>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35" name="Google Shape;1335;p32"/>
          <p:cNvSpPr/>
          <p:nvPr/>
        </p:nvSpPr>
        <p:spPr>
          <a:xfrm rot="126755">
            <a:off x="3091465" y="1090112"/>
            <a:ext cx="5550035" cy="4730759"/>
          </a:xfrm>
          <a:prstGeom prst="rect">
            <a:avLst/>
          </a:prstGeom>
          <a:solidFill>
            <a:srgbClr val="FFE285"/>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7" y="1581352"/>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341" name="Google Shape;1341;p32"/>
          <p:cNvGrpSpPr/>
          <p:nvPr/>
        </p:nvGrpSpPr>
        <p:grpSpPr>
          <a:xfrm>
            <a:off x="10561121" y="5038654"/>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352" name="Google Shape;1352;p32"/>
          <p:cNvGrpSpPr/>
          <p:nvPr/>
        </p:nvGrpSpPr>
        <p:grpSpPr>
          <a:xfrm>
            <a:off x="10778557" y="714874"/>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355" name="Google Shape;1355;p32"/>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6" name="Google Shape;1356;p32"/>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357" name="Google Shape;1357;p32"/>
          <p:cNvGrpSpPr/>
          <p:nvPr/>
        </p:nvGrpSpPr>
        <p:grpSpPr>
          <a:xfrm>
            <a:off x="1274797" y="5541509"/>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360" name="Google Shape;1360;p32"/>
          <p:cNvGrpSpPr/>
          <p:nvPr/>
        </p:nvGrpSpPr>
        <p:grpSpPr>
          <a:xfrm>
            <a:off x="2548302"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73" name="Google Shape;1473;p32"/>
          <p:cNvSpPr txBox="1"/>
          <p:nvPr/>
        </p:nvSpPr>
        <p:spPr>
          <a:xfrm>
            <a:off x="4334111" y="1572169"/>
            <a:ext cx="3725448"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spTree>
    <p:extLst>
      <p:ext uri="{BB962C8B-B14F-4D97-AF65-F5344CB8AC3E}">
        <p14:creationId xmlns:p14="http://schemas.microsoft.com/office/powerpoint/2010/main" val="32961132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44404412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6572566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266369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07" indent="0">
              <a:buNone/>
              <a:defRPr sz="2400">
                <a:solidFill>
                  <a:schemeClr val="tx1">
                    <a:tint val="75000"/>
                  </a:schemeClr>
                </a:solidFill>
              </a:defRPr>
            </a:lvl2pPr>
            <a:lvl3pPr marL="1219020" indent="0">
              <a:buNone/>
              <a:defRPr sz="2100">
                <a:solidFill>
                  <a:schemeClr val="tx1">
                    <a:tint val="75000"/>
                  </a:schemeClr>
                </a:solidFill>
              </a:defRPr>
            </a:lvl3pPr>
            <a:lvl4pPr marL="1828528" indent="0">
              <a:buNone/>
              <a:defRPr sz="1900">
                <a:solidFill>
                  <a:schemeClr val="tx1">
                    <a:tint val="75000"/>
                  </a:schemeClr>
                </a:solidFill>
              </a:defRPr>
            </a:lvl4pPr>
            <a:lvl5pPr marL="2438038" indent="0">
              <a:buNone/>
              <a:defRPr sz="1900">
                <a:solidFill>
                  <a:schemeClr val="tx1">
                    <a:tint val="75000"/>
                  </a:schemeClr>
                </a:solidFill>
              </a:defRPr>
            </a:lvl5pPr>
            <a:lvl6pPr marL="3047544" indent="0">
              <a:buNone/>
              <a:defRPr sz="1900">
                <a:solidFill>
                  <a:schemeClr val="tx1">
                    <a:tint val="75000"/>
                  </a:schemeClr>
                </a:solidFill>
              </a:defRPr>
            </a:lvl6pPr>
            <a:lvl7pPr marL="3657051" indent="0">
              <a:buNone/>
              <a:defRPr sz="1900">
                <a:solidFill>
                  <a:schemeClr val="tx1">
                    <a:tint val="75000"/>
                  </a:schemeClr>
                </a:solidFill>
              </a:defRPr>
            </a:lvl7pPr>
            <a:lvl8pPr marL="4266560" indent="0">
              <a:buNone/>
              <a:defRPr sz="1900">
                <a:solidFill>
                  <a:schemeClr val="tx1">
                    <a:tint val="75000"/>
                  </a:schemeClr>
                </a:solidFill>
              </a:defRPr>
            </a:lvl8pPr>
            <a:lvl9pPr marL="4876069"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6710389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8793940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6" y="1535113"/>
            <a:ext cx="5389033" cy="639763"/>
          </a:xfrm>
        </p:spPr>
        <p:txBody>
          <a:bodyPr anchor="b"/>
          <a:lstStyle>
            <a:lvl1pPr marL="0" indent="0">
              <a:buNone/>
              <a:defRPr sz="3200" b="1"/>
            </a:lvl1pPr>
            <a:lvl2pPr marL="609507" indent="0">
              <a:buNone/>
              <a:defRPr sz="2700" b="1"/>
            </a:lvl2pPr>
            <a:lvl3pPr marL="1219020" indent="0">
              <a:buNone/>
              <a:defRPr sz="2400" b="1"/>
            </a:lvl3pPr>
            <a:lvl4pPr marL="1828528" indent="0">
              <a:buNone/>
              <a:defRPr sz="2100" b="1"/>
            </a:lvl4pPr>
            <a:lvl5pPr marL="2438038" indent="0">
              <a:buNone/>
              <a:defRPr sz="2100" b="1"/>
            </a:lvl5pPr>
            <a:lvl6pPr marL="3047544" indent="0">
              <a:buNone/>
              <a:defRPr sz="2100" b="1"/>
            </a:lvl6pPr>
            <a:lvl7pPr marL="3657051" indent="0">
              <a:buNone/>
              <a:defRPr sz="2100" b="1"/>
            </a:lvl7pPr>
            <a:lvl8pPr marL="4266560" indent="0">
              <a:buNone/>
              <a:defRPr sz="2100" b="1"/>
            </a:lvl8pPr>
            <a:lvl9pPr marL="4876069"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6885761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3105218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4807319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58"/>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9631657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3" y="219521"/>
            <a:ext cx="11613235"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498" name="Google Shape;1498;p33"/>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499" name="Google Shape;1499;p33"/>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0" name="Google Shape;1500;p33"/>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1" name="Google Shape;1501;p33"/>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2" name="Google Shape;1502;p33"/>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3" name="Google Shape;1503;p33"/>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4" name="Google Shape;1504;p33"/>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5" name="Google Shape;1505;p33"/>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6" name="Google Shape;1506;p33"/>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7" name="Google Shape;1507;p33"/>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8" name="Google Shape;1508;p33"/>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09" name="Google Shape;1509;p33"/>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0" name="Google Shape;1510;p33"/>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1" name="Google Shape;1511;p33"/>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2" name="Google Shape;1512;p33"/>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3" name="Google Shape;1513;p33"/>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4" name="Google Shape;1514;p33"/>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5" name="Google Shape;1515;p33"/>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6" name="Google Shape;1516;p33"/>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7" name="Google Shape;1517;p33"/>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8" name="Google Shape;1518;p33"/>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19" name="Google Shape;1519;p33"/>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0" name="Google Shape;1520;p33"/>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1" name="Google Shape;1521;p33"/>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2" name="Google Shape;1522;p33"/>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3" name="Google Shape;1523;p33"/>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4" name="Google Shape;1524;p33"/>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5" name="Google Shape;1525;p33"/>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6" name="Google Shape;1526;p33"/>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7" name="Google Shape;1527;p33"/>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8" name="Google Shape;1528;p33"/>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29" name="Google Shape;1529;p33"/>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0" name="Google Shape;1530;p33"/>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1" name="Google Shape;1531;p33"/>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2" name="Google Shape;1532;p33"/>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3" name="Google Shape;1533;p33"/>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4" name="Google Shape;1534;p33"/>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5" name="Google Shape;1535;p33"/>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6" name="Google Shape;1536;p33"/>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7" name="Google Shape;1537;p33"/>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8" name="Google Shape;1538;p33"/>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39" name="Google Shape;1539;p33"/>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0" name="Google Shape;1540;p33"/>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1" name="Google Shape;1541;p33"/>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2" name="Google Shape;1542;p33"/>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3" name="Google Shape;1543;p33"/>
          <p:cNvSpPr/>
          <p:nvPr/>
        </p:nvSpPr>
        <p:spPr>
          <a:xfrm rot="126755">
            <a:off x="3091465" y="1090112"/>
            <a:ext cx="5550035" cy="4730759"/>
          </a:xfrm>
          <a:prstGeom prst="rect">
            <a:avLst/>
          </a:prstGeom>
          <a:solidFill>
            <a:srgbClr val="FBD4B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9" y="3622325"/>
            <a:ext cx="1309691" cy="2486167"/>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588" name="Google Shape;1588;p33"/>
          <p:cNvGrpSpPr/>
          <p:nvPr/>
        </p:nvGrpSpPr>
        <p:grpSpPr>
          <a:xfrm>
            <a:off x="1030177" y="1581352"/>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591" name="Google Shape;1591;p33"/>
          <p:cNvGrpSpPr/>
          <p:nvPr/>
        </p:nvGrpSpPr>
        <p:grpSpPr>
          <a:xfrm>
            <a:off x="10561121" y="5038654"/>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02" name="Google Shape;1602;p33"/>
          <p:cNvGrpSpPr/>
          <p:nvPr/>
        </p:nvGrpSpPr>
        <p:grpSpPr>
          <a:xfrm>
            <a:off x="10778557" y="714874"/>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05" name="Google Shape;1605;p33"/>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6" name="Google Shape;1606;p33"/>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607" name="Google Shape;1607;p33"/>
          <p:cNvGrpSpPr/>
          <p:nvPr/>
        </p:nvGrpSpPr>
        <p:grpSpPr>
          <a:xfrm>
            <a:off x="1274797" y="5541509"/>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10" name="Google Shape;1610;p33"/>
          <p:cNvSpPr txBox="1"/>
          <p:nvPr/>
        </p:nvSpPr>
        <p:spPr>
          <a:xfrm>
            <a:off x="3558854" y="1522377"/>
            <a:ext cx="4518031"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07" indent="0">
              <a:buNone/>
              <a:defRPr sz="3700"/>
            </a:lvl2pPr>
            <a:lvl3pPr marL="1219020" indent="0">
              <a:buNone/>
              <a:defRPr sz="3200"/>
            </a:lvl3pPr>
            <a:lvl4pPr marL="1828528" indent="0">
              <a:buNone/>
              <a:defRPr sz="2700"/>
            </a:lvl4pPr>
            <a:lvl5pPr marL="2438038" indent="0">
              <a:buNone/>
              <a:defRPr sz="2700"/>
            </a:lvl5pPr>
            <a:lvl6pPr marL="3047544" indent="0">
              <a:buNone/>
              <a:defRPr sz="2700"/>
            </a:lvl6pPr>
            <a:lvl7pPr marL="3657051" indent="0">
              <a:buNone/>
              <a:defRPr sz="2700"/>
            </a:lvl7pPr>
            <a:lvl8pPr marL="4266560" indent="0">
              <a:buNone/>
              <a:defRPr sz="2700"/>
            </a:lvl8pPr>
            <a:lvl9pPr marL="4876069" indent="0">
              <a:buNone/>
              <a:defRPr sz="2700"/>
            </a:lvl9pPr>
          </a:lstStyle>
          <a:p>
            <a:endParaRPr lang="zh-CN" altLang="en-US"/>
          </a:p>
        </p:txBody>
      </p:sp>
      <p:sp>
        <p:nvSpPr>
          <p:cNvPr id="4" name="文本占位符 3"/>
          <p:cNvSpPr>
            <a:spLocks noGrp="1"/>
          </p:cNvSpPr>
          <p:nvPr>
            <p:ph type="body" sz="half" idx="2"/>
          </p:nvPr>
        </p:nvSpPr>
        <p:spPr>
          <a:xfrm>
            <a:off x="2389717" y="5367345"/>
            <a:ext cx="7315200" cy="804863"/>
          </a:xfrm>
        </p:spPr>
        <p:txBody>
          <a:bodyPr/>
          <a:lstStyle>
            <a:lvl1pPr marL="0" indent="0">
              <a:buNone/>
              <a:defRPr sz="1900"/>
            </a:lvl1pPr>
            <a:lvl2pPr marL="609507" indent="0">
              <a:buNone/>
              <a:defRPr sz="1600"/>
            </a:lvl2pPr>
            <a:lvl3pPr marL="1219020" indent="0">
              <a:buNone/>
              <a:defRPr sz="1300"/>
            </a:lvl3pPr>
            <a:lvl4pPr marL="1828528" indent="0">
              <a:buNone/>
              <a:defRPr sz="1200"/>
            </a:lvl4pPr>
            <a:lvl5pPr marL="2438038" indent="0">
              <a:buNone/>
              <a:defRPr sz="1200"/>
            </a:lvl5pPr>
            <a:lvl6pPr marL="3047544" indent="0">
              <a:buNone/>
              <a:defRPr sz="1200"/>
            </a:lvl6pPr>
            <a:lvl7pPr marL="3657051" indent="0">
              <a:buNone/>
              <a:defRPr sz="1200"/>
            </a:lvl7pPr>
            <a:lvl8pPr marL="4266560" indent="0">
              <a:buNone/>
              <a:defRPr sz="1200"/>
            </a:lvl8pPr>
            <a:lvl9pPr marL="487606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631314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104318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5691701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40"/>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27" indent="0" algn="ctr">
              <a:buNone/>
              <a:defRPr>
                <a:solidFill>
                  <a:schemeClr val="tx1">
                    <a:tint val="75000"/>
                  </a:schemeClr>
                </a:solidFill>
              </a:defRPr>
            </a:lvl2pPr>
            <a:lvl3pPr marL="1218870" indent="0" algn="ctr">
              <a:buNone/>
              <a:defRPr>
                <a:solidFill>
                  <a:schemeClr val="tx1">
                    <a:tint val="75000"/>
                  </a:schemeClr>
                </a:solidFill>
              </a:defRPr>
            </a:lvl3pPr>
            <a:lvl4pPr marL="1828301" indent="0" algn="ctr">
              <a:buNone/>
              <a:defRPr>
                <a:solidFill>
                  <a:schemeClr val="tx1">
                    <a:tint val="75000"/>
                  </a:schemeClr>
                </a:solidFill>
              </a:defRPr>
            </a:lvl4pPr>
            <a:lvl5pPr marL="2437738" indent="0" algn="ctr">
              <a:buNone/>
              <a:defRPr>
                <a:solidFill>
                  <a:schemeClr val="tx1">
                    <a:tint val="75000"/>
                  </a:schemeClr>
                </a:solidFill>
              </a:defRPr>
            </a:lvl5pPr>
            <a:lvl6pPr marL="3047164" indent="0" algn="ctr">
              <a:buNone/>
              <a:defRPr>
                <a:solidFill>
                  <a:schemeClr val="tx1">
                    <a:tint val="75000"/>
                  </a:schemeClr>
                </a:solidFill>
              </a:defRPr>
            </a:lvl6pPr>
            <a:lvl7pPr marL="3656591" indent="0" algn="ctr">
              <a:buNone/>
              <a:defRPr>
                <a:solidFill>
                  <a:schemeClr val="tx1">
                    <a:tint val="75000"/>
                  </a:schemeClr>
                </a:solidFill>
              </a:defRPr>
            </a:lvl7pPr>
            <a:lvl8pPr marL="4266027" indent="0" algn="ctr">
              <a:buNone/>
              <a:defRPr>
                <a:solidFill>
                  <a:schemeClr val="tx1">
                    <a:tint val="75000"/>
                  </a:schemeClr>
                </a:solidFill>
              </a:defRPr>
            </a:lvl8pPr>
            <a:lvl9pPr marL="487545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120181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8845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spTree>
    <p:extLst>
      <p:ext uri="{BB962C8B-B14F-4D97-AF65-F5344CB8AC3E}">
        <p14:creationId xmlns:p14="http://schemas.microsoft.com/office/powerpoint/2010/main" val="389531352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7"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3586026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32015517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47762505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27" indent="0">
              <a:buNone/>
              <a:defRPr sz="2400">
                <a:solidFill>
                  <a:schemeClr val="tx1">
                    <a:tint val="75000"/>
                  </a:schemeClr>
                </a:solidFill>
              </a:defRPr>
            </a:lvl2pPr>
            <a:lvl3pPr marL="1218870" indent="0">
              <a:buNone/>
              <a:defRPr sz="2100">
                <a:solidFill>
                  <a:schemeClr val="tx1">
                    <a:tint val="75000"/>
                  </a:schemeClr>
                </a:solidFill>
              </a:defRPr>
            </a:lvl3pPr>
            <a:lvl4pPr marL="1828301" indent="0">
              <a:buNone/>
              <a:defRPr sz="1900">
                <a:solidFill>
                  <a:schemeClr val="tx1">
                    <a:tint val="75000"/>
                  </a:schemeClr>
                </a:solidFill>
              </a:defRPr>
            </a:lvl4pPr>
            <a:lvl5pPr marL="2437738" indent="0">
              <a:buNone/>
              <a:defRPr sz="1900">
                <a:solidFill>
                  <a:schemeClr val="tx1">
                    <a:tint val="75000"/>
                  </a:schemeClr>
                </a:solidFill>
              </a:defRPr>
            </a:lvl5pPr>
            <a:lvl6pPr marL="3047164" indent="0">
              <a:buNone/>
              <a:defRPr sz="1900">
                <a:solidFill>
                  <a:schemeClr val="tx1">
                    <a:tint val="75000"/>
                  </a:schemeClr>
                </a:solidFill>
              </a:defRPr>
            </a:lvl6pPr>
            <a:lvl7pPr marL="3656591" indent="0">
              <a:buNone/>
              <a:defRPr sz="1900">
                <a:solidFill>
                  <a:schemeClr val="tx1">
                    <a:tint val="75000"/>
                  </a:schemeClr>
                </a:solidFill>
              </a:defRPr>
            </a:lvl7pPr>
            <a:lvl8pPr marL="4266027" indent="0">
              <a:buNone/>
              <a:defRPr sz="1900">
                <a:solidFill>
                  <a:schemeClr val="tx1">
                    <a:tint val="75000"/>
                  </a:schemeClr>
                </a:solidFill>
              </a:defRPr>
            </a:lvl8pPr>
            <a:lvl9pPr marL="4875459"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3575053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3" y="219521"/>
            <a:ext cx="11613235"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635" name="Google Shape;1635;p34"/>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6" name="Google Shape;1636;p34"/>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7" name="Google Shape;1637;p34"/>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8" name="Google Shape;1638;p34"/>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39" name="Google Shape;1639;p34"/>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0" name="Google Shape;1640;p34"/>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1" name="Google Shape;1641;p34"/>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2" name="Google Shape;1642;p34"/>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3" name="Google Shape;1643;p34"/>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4" name="Google Shape;1644;p34"/>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5" name="Google Shape;1645;p34"/>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6" name="Google Shape;1646;p34"/>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7" name="Google Shape;1647;p34"/>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8" name="Google Shape;1648;p34"/>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49" name="Google Shape;1649;p34"/>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0" name="Google Shape;1650;p34"/>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1" name="Google Shape;1651;p34"/>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2" name="Google Shape;1652;p34"/>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3" name="Google Shape;1653;p34"/>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4" name="Google Shape;1654;p34"/>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5" name="Google Shape;1655;p34"/>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6" name="Google Shape;1656;p34"/>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7" name="Google Shape;1657;p34"/>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8" name="Google Shape;1658;p34"/>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59" name="Google Shape;1659;p34"/>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0" name="Google Shape;1660;p34"/>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1" name="Google Shape;1661;p34"/>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2" name="Google Shape;1662;p34"/>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3" name="Google Shape;1663;p34"/>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4" name="Google Shape;1664;p34"/>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5" name="Google Shape;1665;p34"/>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6" name="Google Shape;1666;p34"/>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7" name="Google Shape;1667;p34"/>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8" name="Google Shape;1668;p34"/>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69" name="Google Shape;1669;p34"/>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0" name="Google Shape;1670;p34"/>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1" name="Google Shape;1671;p34"/>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2" name="Google Shape;1672;p34"/>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3" name="Google Shape;1673;p34"/>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4" name="Google Shape;1674;p34"/>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5" name="Google Shape;1675;p34"/>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6" name="Google Shape;1676;p34"/>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7" name="Google Shape;1677;p34"/>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8" name="Google Shape;1678;p34"/>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79" name="Google Shape;1679;p34"/>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0" name="Google Shape;1680;p34"/>
          <p:cNvSpPr/>
          <p:nvPr/>
        </p:nvSpPr>
        <p:spPr>
          <a:xfrm rot="126755">
            <a:off x="3091465" y="1090112"/>
            <a:ext cx="5550035" cy="4730759"/>
          </a:xfrm>
          <a:prstGeom prst="rect">
            <a:avLst/>
          </a:prstGeom>
          <a:solidFill>
            <a:srgbClr val="B6DDE7"/>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5" y="3950466"/>
            <a:ext cx="1973864" cy="2020087"/>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47" name="Google Shape;1747;p34"/>
          <p:cNvGrpSpPr/>
          <p:nvPr/>
        </p:nvGrpSpPr>
        <p:grpSpPr>
          <a:xfrm>
            <a:off x="1030177" y="1581352"/>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50" name="Google Shape;1750;p34"/>
          <p:cNvGrpSpPr/>
          <p:nvPr/>
        </p:nvGrpSpPr>
        <p:grpSpPr>
          <a:xfrm>
            <a:off x="10561121" y="5038654"/>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61" name="Google Shape;1761;p34"/>
          <p:cNvGrpSpPr/>
          <p:nvPr/>
        </p:nvGrpSpPr>
        <p:grpSpPr>
          <a:xfrm>
            <a:off x="10778557" y="714874"/>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64" name="Google Shape;1764;p34"/>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65" name="Google Shape;1765;p34"/>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766" name="Google Shape;1766;p34"/>
          <p:cNvGrpSpPr/>
          <p:nvPr/>
        </p:nvGrpSpPr>
        <p:grpSpPr>
          <a:xfrm>
            <a:off x="1274797" y="5541509"/>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69" name="Google Shape;1769;p34"/>
          <p:cNvSpPr txBox="1"/>
          <p:nvPr/>
        </p:nvSpPr>
        <p:spPr>
          <a:xfrm>
            <a:off x="3642720" y="1503381"/>
            <a:ext cx="4728208"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3"/>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9239421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82" y="1535113"/>
            <a:ext cx="5389033" cy="639763"/>
          </a:xfrm>
        </p:spPr>
        <p:txBody>
          <a:bodyPr anchor="b"/>
          <a:lstStyle>
            <a:lvl1pPr marL="0" indent="0">
              <a:buNone/>
              <a:defRPr sz="3200" b="1"/>
            </a:lvl1pPr>
            <a:lvl2pPr marL="609427" indent="0">
              <a:buNone/>
              <a:defRPr sz="2700" b="1"/>
            </a:lvl2pPr>
            <a:lvl3pPr marL="1218870" indent="0">
              <a:buNone/>
              <a:defRPr sz="2400" b="1"/>
            </a:lvl3pPr>
            <a:lvl4pPr marL="1828301" indent="0">
              <a:buNone/>
              <a:defRPr sz="2100" b="1"/>
            </a:lvl4pPr>
            <a:lvl5pPr marL="2437738" indent="0">
              <a:buNone/>
              <a:defRPr sz="2100" b="1"/>
            </a:lvl5pPr>
            <a:lvl6pPr marL="3047164" indent="0">
              <a:buNone/>
              <a:defRPr sz="2100" b="1"/>
            </a:lvl6pPr>
            <a:lvl7pPr marL="3656591" indent="0">
              <a:buNone/>
              <a:defRPr sz="2100" b="1"/>
            </a:lvl7pPr>
            <a:lvl8pPr marL="4266027" indent="0">
              <a:buNone/>
              <a:defRPr sz="2100" b="1"/>
            </a:lvl8pPr>
            <a:lvl9pPr marL="4875459"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82"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544640675"/>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8384194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19123642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65"/>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4"/>
            <a:ext cx="4011084" cy="46910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6580767"/>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427" indent="0">
              <a:buNone/>
              <a:defRPr sz="3700"/>
            </a:lvl2pPr>
            <a:lvl3pPr marL="1218870" indent="0">
              <a:buNone/>
              <a:defRPr sz="3200"/>
            </a:lvl3pPr>
            <a:lvl4pPr marL="1828301" indent="0">
              <a:buNone/>
              <a:defRPr sz="2700"/>
            </a:lvl4pPr>
            <a:lvl5pPr marL="2437738" indent="0">
              <a:buNone/>
              <a:defRPr sz="2700"/>
            </a:lvl5pPr>
            <a:lvl6pPr marL="3047164" indent="0">
              <a:buNone/>
              <a:defRPr sz="2700"/>
            </a:lvl6pPr>
            <a:lvl7pPr marL="3656591" indent="0">
              <a:buNone/>
              <a:defRPr sz="2700"/>
            </a:lvl7pPr>
            <a:lvl8pPr marL="4266027" indent="0">
              <a:buNone/>
              <a:defRPr sz="2700"/>
            </a:lvl8pPr>
            <a:lvl9pPr marL="4875459" indent="0">
              <a:buNone/>
              <a:defRPr sz="2700"/>
            </a:lvl9pPr>
          </a:lstStyle>
          <a:p>
            <a:endParaRPr lang="zh-CN" altLang="en-US"/>
          </a:p>
        </p:txBody>
      </p:sp>
      <p:sp>
        <p:nvSpPr>
          <p:cNvPr id="4" name="文本占位符 3"/>
          <p:cNvSpPr>
            <a:spLocks noGrp="1"/>
          </p:cNvSpPr>
          <p:nvPr>
            <p:ph type="body" sz="half" idx="2"/>
          </p:nvPr>
        </p:nvSpPr>
        <p:spPr>
          <a:xfrm>
            <a:off x="2389717" y="5367351"/>
            <a:ext cx="7315200" cy="804863"/>
          </a:xfrm>
        </p:spPr>
        <p:txBody>
          <a:bodyPr/>
          <a:lstStyle>
            <a:lvl1pPr marL="0" indent="0">
              <a:buNone/>
              <a:defRPr sz="1900"/>
            </a:lvl1pPr>
            <a:lvl2pPr marL="609427" indent="0">
              <a:buNone/>
              <a:defRPr sz="1600"/>
            </a:lvl2pPr>
            <a:lvl3pPr marL="1218870" indent="0">
              <a:buNone/>
              <a:defRPr sz="1300"/>
            </a:lvl3pPr>
            <a:lvl4pPr marL="1828301" indent="0">
              <a:buNone/>
              <a:defRPr sz="1200"/>
            </a:lvl4pPr>
            <a:lvl5pPr marL="2437738" indent="0">
              <a:buNone/>
              <a:defRPr sz="1200"/>
            </a:lvl5pPr>
            <a:lvl6pPr marL="3047164" indent="0">
              <a:buNone/>
              <a:defRPr sz="1200"/>
            </a:lvl6pPr>
            <a:lvl7pPr marL="3656591" indent="0">
              <a:buNone/>
              <a:defRPr sz="1200"/>
            </a:lvl7pPr>
            <a:lvl8pPr marL="4266027" indent="0">
              <a:buNone/>
              <a:defRPr sz="1200"/>
            </a:lvl8pPr>
            <a:lvl9pPr marL="4875459"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5006897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4145569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7"/>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7"/>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338357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6896029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07589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3" y="219521"/>
            <a:ext cx="11613235"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794" name="Google Shape;1794;p35"/>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5" name="Google Shape;1795;p35"/>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6" name="Google Shape;1796;p35"/>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7" name="Google Shape;1797;p35"/>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8" name="Google Shape;1798;p35"/>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799" name="Google Shape;1799;p35"/>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0" name="Google Shape;1800;p35"/>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1" name="Google Shape;1801;p35"/>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2" name="Google Shape;1802;p35"/>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3" name="Google Shape;1803;p35"/>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4" name="Google Shape;1804;p35"/>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5" name="Google Shape;1805;p35"/>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6" name="Google Shape;1806;p35"/>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7" name="Google Shape;1807;p35"/>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8" name="Google Shape;1808;p35"/>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09" name="Google Shape;1809;p35"/>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0" name="Google Shape;1810;p35"/>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1" name="Google Shape;1811;p35"/>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2" name="Google Shape;1812;p35"/>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3" name="Google Shape;1813;p35"/>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4" name="Google Shape;1814;p35"/>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5" name="Google Shape;1815;p35"/>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6" name="Google Shape;1816;p35"/>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7" name="Google Shape;1817;p35"/>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8" name="Google Shape;1818;p35"/>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19" name="Google Shape;1819;p35"/>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0" name="Google Shape;1820;p35"/>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1" name="Google Shape;1821;p35"/>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2" name="Google Shape;1822;p35"/>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3" name="Google Shape;1823;p35"/>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4" name="Google Shape;1824;p35"/>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5" name="Google Shape;1825;p35"/>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6" name="Google Shape;1826;p35"/>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7" name="Google Shape;1827;p35"/>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8" name="Google Shape;1828;p35"/>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29" name="Google Shape;1829;p35"/>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0" name="Google Shape;1830;p35"/>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1" name="Google Shape;1831;p35"/>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2" name="Google Shape;1832;p35"/>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3" name="Google Shape;1833;p35"/>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4" name="Google Shape;1834;p35"/>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5" name="Google Shape;1835;p35"/>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6" name="Google Shape;1836;p35"/>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7" name="Google Shape;1837;p35"/>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8" name="Google Shape;1838;p35"/>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39" name="Google Shape;1839;p35"/>
          <p:cNvSpPr/>
          <p:nvPr/>
        </p:nvSpPr>
        <p:spPr>
          <a:xfrm rot="126755">
            <a:off x="3091465" y="1090112"/>
            <a:ext cx="5550035" cy="4730759"/>
          </a:xfrm>
          <a:prstGeom prst="rect">
            <a:avLst/>
          </a:prstGeom>
          <a:solidFill>
            <a:srgbClr val="B2CB7F"/>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62" y="77293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82" y="1029487"/>
            <a:ext cx="1546975"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5" y="3950466"/>
            <a:ext cx="1973864" cy="2020087"/>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06" name="Google Shape;1906;p35"/>
          <p:cNvGrpSpPr/>
          <p:nvPr/>
        </p:nvGrpSpPr>
        <p:grpSpPr>
          <a:xfrm>
            <a:off x="1030177" y="1581352"/>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09" name="Google Shape;1909;p35"/>
          <p:cNvGrpSpPr/>
          <p:nvPr/>
        </p:nvGrpSpPr>
        <p:grpSpPr>
          <a:xfrm>
            <a:off x="10561121" y="5038654"/>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20" name="Google Shape;1920;p35"/>
          <p:cNvGrpSpPr/>
          <p:nvPr/>
        </p:nvGrpSpPr>
        <p:grpSpPr>
          <a:xfrm>
            <a:off x="10778557" y="714874"/>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23" name="Google Shape;1923;p35"/>
          <p:cNvSpPr/>
          <p:nvPr/>
        </p:nvSpPr>
        <p:spPr>
          <a:xfrm>
            <a:off x="1577020"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24" name="Google Shape;1924;p35"/>
          <p:cNvSpPr/>
          <p:nvPr/>
        </p:nvSpPr>
        <p:spPr>
          <a:xfrm>
            <a:off x="9846753" y="3888532"/>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925" name="Google Shape;1925;p35"/>
          <p:cNvGrpSpPr/>
          <p:nvPr/>
        </p:nvGrpSpPr>
        <p:grpSpPr>
          <a:xfrm>
            <a:off x="1274797" y="5541509"/>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28" name="Google Shape;1928;p35"/>
          <p:cNvSpPr txBox="1"/>
          <p:nvPr/>
        </p:nvSpPr>
        <p:spPr>
          <a:xfrm>
            <a:off x="3642720" y="1503381"/>
            <a:ext cx="4728208" cy="3631763"/>
          </a:xfrm>
          <a:prstGeom prst="rect">
            <a:avLst/>
          </a:prstGeom>
          <a:noFill/>
          <a:ln>
            <a:noFill/>
          </a:ln>
        </p:spPr>
        <p:txBody>
          <a:bodyPr spcFirstLastPara="1" wrap="square" lIns="91404" tIns="45698" rIns="91404" bIns="45698"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8" y="3656015"/>
            <a:ext cx="1245605" cy="2486167"/>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spTree>
    <p:extLst>
      <p:ext uri="{BB962C8B-B14F-4D97-AF65-F5344CB8AC3E}">
        <p14:creationId xmlns:p14="http://schemas.microsoft.com/office/powerpoint/2010/main" val="259140192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64" y="6021288"/>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186503944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334266161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0516837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7211160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3909721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6118974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26254303"/>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2872039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7573110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3" y="219521"/>
            <a:ext cx="11613235"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grpSp>
      <p:sp>
        <p:nvSpPr>
          <p:cNvPr id="1995" name="Google Shape;1995;p36"/>
          <p:cNvSpPr/>
          <p:nvPr/>
        </p:nvSpPr>
        <p:spPr>
          <a:xfrm>
            <a:off x="465693" y="88217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6" name="Google Shape;1996;p36"/>
          <p:cNvSpPr/>
          <p:nvPr/>
        </p:nvSpPr>
        <p:spPr>
          <a:xfrm>
            <a:off x="200414"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7" name="Google Shape;1997;p36"/>
          <p:cNvSpPr/>
          <p:nvPr/>
        </p:nvSpPr>
        <p:spPr>
          <a:xfrm>
            <a:off x="224097" y="98943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8" name="Google Shape;1998;p36"/>
          <p:cNvSpPr/>
          <p:nvPr/>
        </p:nvSpPr>
        <p:spPr>
          <a:xfrm>
            <a:off x="524911" y="94753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1999" name="Google Shape;1999;p36"/>
          <p:cNvSpPr/>
          <p:nvPr/>
        </p:nvSpPr>
        <p:spPr>
          <a:xfrm>
            <a:off x="20160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0" name="Google Shape;2000;p36"/>
          <p:cNvSpPr/>
          <p:nvPr/>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1" name="Google Shape;2001;p36"/>
          <p:cNvSpPr/>
          <p:nvPr/>
        </p:nvSpPr>
        <p:spPr>
          <a:xfrm>
            <a:off x="199223" y="152070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2" name="Google Shape;2002;p36"/>
          <p:cNvSpPr/>
          <p:nvPr/>
        </p:nvSpPr>
        <p:spPr>
          <a:xfrm>
            <a:off x="222906" y="160331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3" name="Google Shape;2003;p36"/>
          <p:cNvSpPr/>
          <p:nvPr/>
        </p:nvSpPr>
        <p:spPr>
          <a:xfrm>
            <a:off x="523721" y="156141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4" name="Google Shape;2004;p36"/>
          <p:cNvSpPr/>
          <p:nvPr/>
        </p:nvSpPr>
        <p:spPr>
          <a:xfrm>
            <a:off x="200414" y="153182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5" name="Google Shape;2005;p36"/>
          <p:cNvSpPr/>
          <p:nvPr/>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6" name="Google Shape;2006;p36"/>
          <p:cNvSpPr/>
          <p:nvPr/>
        </p:nvSpPr>
        <p:spPr>
          <a:xfrm>
            <a:off x="198033" y="213458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7" name="Google Shape;2007;p36"/>
          <p:cNvSpPr/>
          <p:nvPr/>
        </p:nvSpPr>
        <p:spPr>
          <a:xfrm>
            <a:off x="221714" y="221719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8" name="Google Shape;2008;p36"/>
          <p:cNvSpPr/>
          <p:nvPr/>
        </p:nvSpPr>
        <p:spPr>
          <a:xfrm>
            <a:off x="522530" y="217529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09" name="Google Shape;2009;p36"/>
          <p:cNvSpPr/>
          <p:nvPr/>
        </p:nvSpPr>
        <p:spPr>
          <a:xfrm>
            <a:off x="199223" y="214570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0" name="Google Shape;2010;p36"/>
          <p:cNvSpPr/>
          <p:nvPr/>
        </p:nvSpPr>
        <p:spPr>
          <a:xfrm>
            <a:off x="462121" y="272381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1" name="Google Shape;2011;p36"/>
          <p:cNvSpPr/>
          <p:nvPr/>
        </p:nvSpPr>
        <p:spPr>
          <a:xfrm>
            <a:off x="196828" y="274846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2" name="Google Shape;2012;p36"/>
          <p:cNvSpPr/>
          <p:nvPr/>
        </p:nvSpPr>
        <p:spPr>
          <a:xfrm>
            <a:off x="220523" y="2831073"/>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3" name="Google Shape;2013;p36"/>
          <p:cNvSpPr/>
          <p:nvPr/>
        </p:nvSpPr>
        <p:spPr>
          <a:xfrm>
            <a:off x="521338" y="278917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4" name="Google Shape;2014;p36"/>
          <p:cNvSpPr/>
          <p:nvPr/>
        </p:nvSpPr>
        <p:spPr>
          <a:xfrm>
            <a:off x="198033" y="275958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5" name="Google Shape;2015;p36"/>
          <p:cNvSpPr/>
          <p:nvPr/>
        </p:nvSpPr>
        <p:spPr>
          <a:xfrm>
            <a:off x="460929" y="333769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6" name="Google Shape;2016;p36"/>
          <p:cNvSpPr/>
          <p:nvPr/>
        </p:nvSpPr>
        <p:spPr>
          <a:xfrm>
            <a:off x="195644" y="3362345"/>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7" name="Google Shape;2017;p36"/>
          <p:cNvSpPr/>
          <p:nvPr/>
        </p:nvSpPr>
        <p:spPr>
          <a:xfrm>
            <a:off x="219333" y="344495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8" name="Google Shape;2018;p36"/>
          <p:cNvSpPr/>
          <p:nvPr/>
        </p:nvSpPr>
        <p:spPr>
          <a:xfrm>
            <a:off x="520147" y="340305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19" name="Google Shape;2019;p36"/>
          <p:cNvSpPr/>
          <p:nvPr/>
        </p:nvSpPr>
        <p:spPr>
          <a:xfrm>
            <a:off x="196842" y="3373464"/>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0" name="Google Shape;2020;p36"/>
          <p:cNvSpPr/>
          <p:nvPr/>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1" name="Google Shape;2021;p36"/>
          <p:cNvSpPr/>
          <p:nvPr/>
        </p:nvSpPr>
        <p:spPr>
          <a:xfrm>
            <a:off x="194459" y="397622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2" name="Google Shape;2022;p36"/>
          <p:cNvSpPr/>
          <p:nvPr/>
        </p:nvSpPr>
        <p:spPr>
          <a:xfrm>
            <a:off x="218142" y="405883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3" name="Google Shape;2023;p36"/>
          <p:cNvSpPr/>
          <p:nvPr/>
        </p:nvSpPr>
        <p:spPr>
          <a:xfrm>
            <a:off x="518957" y="401693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4" name="Google Shape;2024;p36"/>
          <p:cNvSpPr/>
          <p:nvPr/>
        </p:nvSpPr>
        <p:spPr>
          <a:xfrm>
            <a:off x="195650" y="398734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5" name="Google Shape;2025;p36"/>
          <p:cNvSpPr/>
          <p:nvPr/>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6" name="Google Shape;2026;p36"/>
          <p:cNvSpPr/>
          <p:nvPr/>
        </p:nvSpPr>
        <p:spPr>
          <a:xfrm>
            <a:off x="193269" y="459010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7" name="Google Shape;2027;p36"/>
          <p:cNvSpPr/>
          <p:nvPr/>
        </p:nvSpPr>
        <p:spPr>
          <a:xfrm>
            <a:off x="216950" y="467271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8" name="Google Shape;2028;p36"/>
          <p:cNvSpPr/>
          <p:nvPr/>
        </p:nvSpPr>
        <p:spPr>
          <a:xfrm>
            <a:off x="517766" y="463080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29" name="Google Shape;2029;p36"/>
          <p:cNvSpPr/>
          <p:nvPr/>
        </p:nvSpPr>
        <p:spPr>
          <a:xfrm>
            <a:off x="194452" y="460122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0" name="Google Shape;2030;p36"/>
          <p:cNvSpPr/>
          <p:nvPr/>
        </p:nvSpPr>
        <p:spPr>
          <a:xfrm>
            <a:off x="457357" y="517933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1" name="Google Shape;2031;p36"/>
          <p:cNvSpPr/>
          <p:nvPr/>
        </p:nvSpPr>
        <p:spPr>
          <a:xfrm>
            <a:off x="192078" y="520398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2" name="Google Shape;2032;p36"/>
          <p:cNvSpPr/>
          <p:nvPr/>
        </p:nvSpPr>
        <p:spPr>
          <a:xfrm>
            <a:off x="215759" y="528658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3" name="Google Shape;2033;p36"/>
          <p:cNvSpPr/>
          <p:nvPr/>
        </p:nvSpPr>
        <p:spPr>
          <a:xfrm>
            <a:off x="516574" y="524468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4" name="Google Shape;2034;p36"/>
          <p:cNvSpPr/>
          <p:nvPr/>
        </p:nvSpPr>
        <p:spPr>
          <a:xfrm>
            <a:off x="193268" y="521510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5" name="Google Shape;2035;p36"/>
          <p:cNvSpPr/>
          <p:nvPr/>
        </p:nvSpPr>
        <p:spPr>
          <a:xfrm>
            <a:off x="456165" y="579321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6" name="Google Shape;2036;p36"/>
          <p:cNvSpPr/>
          <p:nvPr/>
        </p:nvSpPr>
        <p:spPr>
          <a:xfrm>
            <a:off x="190886" y="5817861"/>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7" name="Google Shape;2037;p36"/>
          <p:cNvSpPr/>
          <p:nvPr/>
        </p:nvSpPr>
        <p:spPr>
          <a:xfrm>
            <a:off x="214569" y="590046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8" name="Google Shape;2038;p36"/>
          <p:cNvSpPr/>
          <p:nvPr/>
        </p:nvSpPr>
        <p:spPr>
          <a:xfrm>
            <a:off x="515383" y="585856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sp>
        <p:nvSpPr>
          <p:cNvPr id="2039" name="Google Shape;2039;p36"/>
          <p:cNvSpPr/>
          <p:nvPr/>
        </p:nvSpPr>
        <p:spPr>
          <a:xfrm>
            <a:off x="192078" y="5828980"/>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04" tIns="91404" rIns="91404" bIns="91404" anchor="ctr" anchorCtr="0">
            <a:noAutofit/>
          </a:bodyPr>
          <a:lstStyle/>
          <a:p>
            <a:pPr marL="0" marR="0" lvl="0" indent="0" algn="l" rtl="0">
              <a:spcBef>
                <a:spcPts val="0"/>
              </a:spcBef>
              <a:spcAft>
                <a:spcPts val="0"/>
              </a:spcAft>
              <a:buClr>
                <a:schemeClr val="dk1"/>
              </a:buClr>
              <a:buSzPts val="1800"/>
              <a:buFont typeface="Arial"/>
              <a:buNone/>
            </a:pPr>
            <a:endParaRPr sz="19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58" y="364717"/>
            <a:ext cx="2069887" cy="1034943"/>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10280616"/>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755008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395020290"/>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3"/>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1313497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467922"/>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spTree>
    <p:extLst>
      <p:ext uri="{BB962C8B-B14F-4D97-AF65-F5344CB8AC3E}">
        <p14:creationId xmlns:p14="http://schemas.microsoft.com/office/powerpoint/2010/main" val="3572717038"/>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内容">
    <p:bg>
      <p:bgPr>
        <a:gradFill flip="none" rotWithShape="1">
          <a:gsLst>
            <a:gs pos="71000">
              <a:schemeClr val="bg1"/>
            </a:gs>
            <a:gs pos="21000">
              <a:schemeClr val="bg1"/>
            </a:gs>
            <a:gs pos="0">
              <a:schemeClr val="accent4">
                <a:alpha val="12000"/>
              </a:schemeClr>
            </a:gs>
            <a:gs pos="100000">
              <a:schemeClr val="accent1">
                <a:lumMod val="20000"/>
                <a:lumOff val="80000"/>
                <a:alpha val="58000"/>
              </a:schemeClr>
            </a:gs>
          </a:gsLst>
          <a:lin ang="16200000" scaled="1"/>
          <a:tileRect/>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1670" y="6021289"/>
            <a:ext cx="2400337" cy="959467"/>
          </a:xfrm>
          <a:prstGeom prst="rect">
            <a:avLst/>
          </a:prstGeom>
        </p:spPr>
      </p:pic>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2322736" y="-835856"/>
            <a:ext cx="13314567" cy="1576557"/>
          </a:xfrm>
          <a:prstGeom prst="rect">
            <a:avLst/>
          </a:prstGeom>
        </p:spPr>
      </p:pic>
    </p:spTree>
    <p:extLst>
      <p:ext uri="{BB962C8B-B14F-4D97-AF65-F5344CB8AC3E}">
        <p14:creationId xmlns:p14="http://schemas.microsoft.com/office/powerpoint/2010/main" val="93519732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5" y="5001289"/>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11977513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5"/>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247357311"/>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07" indent="0">
              <a:buNone/>
              <a:defRPr sz="2400">
                <a:solidFill>
                  <a:schemeClr val="tx1">
                    <a:tint val="75000"/>
                  </a:schemeClr>
                </a:solidFill>
              </a:defRPr>
            </a:lvl2pPr>
            <a:lvl3pPr marL="1219020" indent="0">
              <a:buNone/>
              <a:defRPr sz="2100">
                <a:solidFill>
                  <a:schemeClr val="tx1">
                    <a:tint val="75000"/>
                  </a:schemeClr>
                </a:solidFill>
              </a:defRPr>
            </a:lvl3pPr>
            <a:lvl4pPr marL="1828528" indent="0">
              <a:buNone/>
              <a:defRPr sz="1900">
                <a:solidFill>
                  <a:schemeClr val="tx1">
                    <a:tint val="75000"/>
                  </a:schemeClr>
                </a:solidFill>
              </a:defRPr>
            </a:lvl4pPr>
            <a:lvl5pPr marL="2438038" indent="0">
              <a:buNone/>
              <a:defRPr sz="1900">
                <a:solidFill>
                  <a:schemeClr val="tx1">
                    <a:tint val="75000"/>
                  </a:schemeClr>
                </a:solidFill>
              </a:defRPr>
            </a:lvl5pPr>
            <a:lvl6pPr marL="3047544" indent="0">
              <a:buNone/>
              <a:defRPr sz="1900">
                <a:solidFill>
                  <a:schemeClr val="tx1">
                    <a:tint val="75000"/>
                  </a:schemeClr>
                </a:solidFill>
              </a:defRPr>
            </a:lvl6pPr>
            <a:lvl7pPr marL="3657051" indent="0">
              <a:buNone/>
              <a:defRPr sz="1900">
                <a:solidFill>
                  <a:schemeClr val="tx1">
                    <a:tint val="75000"/>
                  </a:schemeClr>
                </a:solidFill>
              </a:defRPr>
            </a:lvl7pPr>
            <a:lvl8pPr marL="4266560" indent="0">
              <a:buNone/>
              <a:defRPr sz="1900">
                <a:solidFill>
                  <a:schemeClr val="tx1">
                    <a:tint val="75000"/>
                  </a:schemeClr>
                </a:solidFill>
              </a:defRPr>
            </a:lvl8pPr>
            <a:lvl9pPr marL="4876069"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9E6C50-F2B0-4117-AF69-C839F5CC2C8C}" type="datetimeFigureOut">
              <a:rPr lang="zh-CN" altLang="en-US" smtClean="0">
                <a:solidFill>
                  <a:srgbClr val="000000">
                    <a:tint val="75000"/>
                  </a:srgbClr>
                </a:solidFill>
              </a:rPr>
              <a:pPr/>
              <a:t>2022/4/1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2B6AB1BC-A075-4A18-8F82-2A7D645F5683}"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3741240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theme" Target="../theme/theme7.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04" tIns="45698" rIns="91404" bIns="45698"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9"/>
          </a:xfrm>
          <a:prstGeom prst="rect">
            <a:avLst/>
          </a:prstGeom>
          <a:noFill/>
          <a:ln>
            <a:noFill/>
          </a:ln>
        </p:spPr>
        <p:txBody>
          <a:bodyPr spcFirstLastPara="1" wrap="square" lIns="91404" tIns="45698" rIns="91404" bIns="45698"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42" y="6492875"/>
            <a:ext cx="1612943" cy="215444"/>
          </a:xfrm>
          <a:prstGeom prst="rect">
            <a:avLst/>
          </a:prstGeom>
          <a:noFill/>
          <a:ln>
            <a:noFill/>
          </a:ln>
        </p:spPr>
        <p:txBody>
          <a:bodyPr spcFirstLastPara="1" wrap="square" lIns="91404" tIns="45698" rIns="91404" bIns="45698"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0" tIns="60945" rIns="121890" bIns="60945"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890" tIns="60945" rIns="121890" bIns="6094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890" tIns="60945" rIns="121890" bIns="60945" rtlCol="0" anchor="ctr"/>
          <a:lstStyle>
            <a:lvl1pPr algn="l">
              <a:defRPr sz="1600">
                <a:solidFill>
                  <a:schemeClr val="tx1">
                    <a:tint val="75000"/>
                  </a:schemeClr>
                </a:solidFill>
              </a:defRPr>
            </a:lvl1pPr>
          </a:lstStyle>
          <a:p>
            <a:pPr defTabSz="1218870">
              <a:buClrTx/>
            </a:pPr>
            <a:fld id="{BB9E6C50-F2B0-4117-AF69-C839F5CC2C8C}" type="datetimeFigureOut">
              <a:rPr lang="zh-CN" altLang="en-US" kern="1200" smtClean="0">
                <a:solidFill>
                  <a:srgbClr val="000000">
                    <a:tint val="75000"/>
                  </a:srgbClr>
                </a:solidFill>
                <a:latin typeface="Calibri"/>
                <a:ea typeface="微软雅黑"/>
                <a:cs typeface="+mn-cs"/>
              </a:rPr>
              <a:pPr defTabSz="1218870">
                <a:buClrTx/>
              </a:pPr>
              <a:t>2022/4/1</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0" tIns="60945" rIns="121890" bIns="60945" rtlCol="0" anchor="ctr"/>
          <a:lstStyle>
            <a:lvl1pPr algn="ctr">
              <a:defRPr sz="1600">
                <a:solidFill>
                  <a:schemeClr val="tx1">
                    <a:tint val="75000"/>
                  </a:schemeClr>
                </a:solidFill>
              </a:defRPr>
            </a:lvl1pPr>
          </a:lstStyle>
          <a:p>
            <a:pPr defTabSz="121887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0" tIns="60945" rIns="121890" bIns="60945" rtlCol="0" anchor="ctr"/>
          <a:lstStyle>
            <a:lvl1pPr algn="r">
              <a:defRPr sz="1600">
                <a:solidFill>
                  <a:schemeClr val="tx1">
                    <a:tint val="75000"/>
                  </a:schemeClr>
                </a:solidFill>
              </a:defRPr>
            </a:lvl1pPr>
          </a:lstStyle>
          <a:p>
            <a:pPr defTabSz="1218870">
              <a:buClrTx/>
            </a:pPr>
            <a:fld id="{2B6AB1BC-A075-4A18-8F82-2A7D645F5683}" type="slidenum">
              <a:rPr lang="zh-CN" altLang="en-US" kern="1200" smtClean="0">
                <a:solidFill>
                  <a:srgbClr val="000000">
                    <a:tint val="75000"/>
                  </a:srgbClr>
                </a:solidFill>
                <a:latin typeface="Calibri"/>
                <a:ea typeface="微软雅黑"/>
                <a:cs typeface="+mn-cs"/>
              </a:rPr>
              <a:pPr defTabSz="121887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9566377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8870" rtl="0" eaLnBrk="1" latinLnBrk="0" hangingPunct="1">
        <a:spcBef>
          <a:spcPct val="0"/>
        </a:spcBef>
        <a:buNone/>
        <a:defRPr sz="5900" kern="1200">
          <a:solidFill>
            <a:schemeClr val="tx1"/>
          </a:solidFill>
          <a:latin typeface="+mj-lt"/>
          <a:ea typeface="+mj-ea"/>
          <a:cs typeface="+mj-cs"/>
        </a:defRPr>
      </a:lvl1pPr>
    </p:titleStyle>
    <p:bodyStyle>
      <a:lvl1pPr marL="457071" indent="-457071" algn="l" defTabSz="12188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34" indent="-380897" algn="l" defTabSz="12188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583" indent="-304712" algn="l" defTabSz="12188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013"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450"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87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314"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4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177"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6" tIns="60948" rIns="121896" bIns="6094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896" tIns="60948" rIns="121896" bIns="6094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896" tIns="60948" rIns="121896" bIns="60948" rtlCol="0" anchor="ctr"/>
          <a:lstStyle>
            <a:lvl1pPr algn="l">
              <a:defRPr sz="1600">
                <a:solidFill>
                  <a:schemeClr val="tx1">
                    <a:tint val="75000"/>
                  </a:schemeClr>
                </a:solidFill>
              </a:defRPr>
            </a:lvl1pPr>
          </a:lstStyle>
          <a:p>
            <a:pPr defTabSz="1218930">
              <a:buClrTx/>
            </a:pPr>
            <a:fld id="{BB9E6C50-F2B0-4117-AF69-C839F5CC2C8C}" type="datetimeFigureOut">
              <a:rPr lang="zh-CN" altLang="en-US" kern="1200" smtClean="0">
                <a:solidFill>
                  <a:srgbClr val="000000">
                    <a:tint val="75000"/>
                  </a:srgbClr>
                </a:solidFill>
                <a:latin typeface="Calibri"/>
                <a:ea typeface="微软雅黑"/>
                <a:cs typeface="+mn-cs"/>
              </a:rPr>
              <a:pPr defTabSz="1218930">
                <a:buClrTx/>
              </a:pPr>
              <a:t>2022/4/1</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6" tIns="60948" rIns="121896" bIns="60948" rtlCol="0" anchor="ctr"/>
          <a:lstStyle>
            <a:lvl1pPr algn="ctr">
              <a:defRPr sz="1600">
                <a:solidFill>
                  <a:schemeClr val="tx1">
                    <a:tint val="75000"/>
                  </a:schemeClr>
                </a:solidFill>
              </a:defRPr>
            </a:lvl1pPr>
          </a:lstStyle>
          <a:p>
            <a:pPr defTabSz="121893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6" tIns="60948" rIns="121896" bIns="60948" rtlCol="0" anchor="ctr"/>
          <a:lstStyle>
            <a:lvl1pPr algn="r">
              <a:defRPr sz="1600">
                <a:solidFill>
                  <a:schemeClr val="tx1">
                    <a:tint val="75000"/>
                  </a:schemeClr>
                </a:solidFill>
              </a:defRPr>
            </a:lvl1pPr>
          </a:lstStyle>
          <a:p>
            <a:pPr defTabSz="1218930">
              <a:buClrTx/>
            </a:pPr>
            <a:fld id="{2B6AB1BC-A075-4A18-8F82-2A7D645F5683}" type="slidenum">
              <a:rPr lang="zh-CN" altLang="en-US" kern="1200" smtClean="0">
                <a:solidFill>
                  <a:srgbClr val="000000">
                    <a:tint val="75000"/>
                  </a:srgbClr>
                </a:solidFill>
                <a:latin typeface="Calibri"/>
                <a:ea typeface="微软雅黑"/>
                <a:cs typeface="+mn-cs"/>
              </a:rPr>
              <a:pPr defTabSz="121893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15607136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8930" rtl="0" eaLnBrk="1" latinLnBrk="0" hangingPunct="1">
        <a:spcBef>
          <a:spcPct val="0"/>
        </a:spcBef>
        <a:buNone/>
        <a:defRPr sz="5900" kern="1200">
          <a:solidFill>
            <a:schemeClr val="tx1"/>
          </a:solidFill>
          <a:latin typeface="+mj-lt"/>
          <a:ea typeface="+mj-ea"/>
          <a:cs typeface="+mj-cs"/>
        </a:defRPr>
      </a:lvl1pPr>
    </p:titleStyle>
    <p:bodyStyle>
      <a:lvl1pPr marL="457095" indent="-457095" algn="l" defTabSz="121893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82" indent="-380916" algn="l" defTabSz="121893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659" indent="-304728" algn="l" defTabSz="12189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120"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86"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044"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512"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974"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436" indent="-304728" algn="l" defTabSz="1218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930" rtl="0" eaLnBrk="1" latinLnBrk="0" hangingPunct="1">
        <a:defRPr sz="2400" kern="1200">
          <a:solidFill>
            <a:schemeClr val="tx1"/>
          </a:solidFill>
          <a:latin typeface="+mn-lt"/>
          <a:ea typeface="+mn-ea"/>
          <a:cs typeface="+mn-cs"/>
        </a:defRPr>
      </a:lvl1pPr>
      <a:lvl2pPr marL="609459" algn="l" defTabSz="1218930" rtl="0" eaLnBrk="1" latinLnBrk="0" hangingPunct="1">
        <a:defRPr sz="2400" kern="1200">
          <a:solidFill>
            <a:schemeClr val="tx1"/>
          </a:solidFill>
          <a:latin typeface="+mn-lt"/>
          <a:ea typeface="+mn-ea"/>
          <a:cs typeface="+mn-cs"/>
        </a:defRPr>
      </a:lvl2pPr>
      <a:lvl3pPr marL="1218930" algn="l" defTabSz="1218930" rtl="0" eaLnBrk="1" latinLnBrk="0" hangingPunct="1">
        <a:defRPr sz="2400" kern="1200">
          <a:solidFill>
            <a:schemeClr val="tx1"/>
          </a:solidFill>
          <a:latin typeface="+mn-lt"/>
          <a:ea typeface="+mn-ea"/>
          <a:cs typeface="+mn-cs"/>
        </a:defRPr>
      </a:lvl3pPr>
      <a:lvl4pPr marL="1828392" algn="l" defTabSz="1218930" rtl="0" eaLnBrk="1" latinLnBrk="0" hangingPunct="1">
        <a:defRPr sz="2400" kern="1200">
          <a:solidFill>
            <a:schemeClr val="tx1"/>
          </a:solidFill>
          <a:latin typeface="+mn-lt"/>
          <a:ea typeface="+mn-ea"/>
          <a:cs typeface="+mn-cs"/>
        </a:defRPr>
      </a:lvl4pPr>
      <a:lvl5pPr marL="2437858" algn="l" defTabSz="1218930" rtl="0" eaLnBrk="1" latinLnBrk="0" hangingPunct="1">
        <a:defRPr sz="2400" kern="1200">
          <a:solidFill>
            <a:schemeClr val="tx1"/>
          </a:solidFill>
          <a:latin typeface="+mn-lt"/>
          <a:ea typeface="+mn-ea"/>
          <a:cs typeface="+mn-cs"/>
        </a:defRPr>
      </a:lvl5pPr>
      <a:lvl6pPr marL="3047316" algn="l" defTabSz="1218930" rtl="0" eaLnBrk="1" latinLnBrk="0" hangingPunct="1">
        <a:defRPr sz="2400" kern="1200">
          <a:solidFill>
            <a:schemeClr val="tx1"/>
          </a:solidFill>
          <a:latin typeface="+mn-lt"/>
          <a:ea typeface="+mn-ea"/>
          <a:cs typeface="+mn-cs"/>
        </a:defRPr>
      </a:lvl6pPr>
      <a:lvl7pPr marL="3656775" algn="l" defTabSz="1218930" rtl="0" eaLnBrk="1" latinLnBrk="0" hangingPunct="1">
        <a:defRPr sz="2400" kern="1200">
          <a:solidFill>
            <a:schemeClr val="tx1"/>
          </a:solidFill>
          <a:latin typeface="+mn-lt"/>
          <a:ea typeface="+mn-ea"/>
          <a:cs typeface="+mn-cs"/>
        </a:defRPr>
      </a:lvl7pPr>
      <a:lvl8pPr marL="4266240" algn="l" defTabSz="1218930" rtl="0" eaLnBrk="1" latinLnBrk="0" hangingPunct="1">
        <a:defRPr sz="2400" kern="1200">
          <a:solidFill>
            <a:schemeClr val="tx1"/>
          </a:solidFill>
          <a:latin typeface="+mn-lt"/>
          <a:ea typeface="+mn-ea"/>
          <a:cs typeface="+mn-cs"/>
        </a:defRPr>
      </a:lvl8pPr>
      <a:lvl9pPr marL="4875703" algn="l" defTabSz="121893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04" tIns="60952" rIns="121904" bIns="60952"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904" tIns="60952" rIns="121904" bIns="6095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904" tIns="60952" rIns="121904" bIns="60952" rtlCol="0" anchor="ctr"/>
          <a:lstStyle>
            <a:lvl1pPr algn="l">
              <a:defRPr sz="1600">
                <a:solidFill>
                  <a:schemeClr val="tx1">
                    <a:tint val="75000"/>
                  </a:schemeClr>
                </a:solidFill>
              </a:defRPr>
            </a:lvl1pPr>
          </a:lstStyle>
          <a:p>
            <a:pPr defTabSz="1219020">
              <a:buClrTx/>
            </a:pPr>
            <a:fld id="{BB9E6C50-F2B0-4117-AF69-C839F5CC2C8C}" type="datetimeFigureOut">
              <a:rPr lang="zh-CN" altLang="en-US" kern="1200" smtClean="0">
                <a:solidFill>
                  <a:srgbClr val="000000">
                    <a:tint val="75000"/>
                  </a:srgbClr>
                </a:solidFill>
                <a:latin typeface="Calibri"/>
                <a:ea typeface="微软雅黑"/>
                <a:cs typeface="+mn-cs"/>
              </a:rPr>
              <a:pPr defTabSz="1219020">
                <a:buClrTx/>
              </a:pPr>
              <a:t>2022/4/1</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04" tIns="60952" rIns="121904" bIns="60952" rtlCol="0" anchor="ctr"/>
          <a:lstStyle>
            <a:lvl1pPr algn="ctr">
              <a:defRPr sz="1600">
                <a:solidFill>
                  <a:schemeClr val="tx1">
                    <a:tint val="75000"/>
                  </a:schemeClr>
                </a:solidFill>
              </a:defRPr>
            </a:lvl1pPr>
          </a:lstStyle>
          <a:p>
            <a:pPr defTabSz="1219020">
              <a:buClrTx/>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04" tIns="60952" rIns="121904" bIns="60952" rtlCol="0" anchor="ctr"/>
          <a:lstStyle>
            <a:lvl1pPr algn="r">
              <a:defRPr sz="1600">
                <a:solidFill>
                  <a:schemeClr val="tx1">
                    <a:tint val="75000"/>
                  </a:schemeClr>
                </a:solidFill>
              </a:defRPr>
            </a:lvl1pPr>
          </a:lstStyle>
          <a:p>
            <a:pPr defTabSz="1219020">
              <a:buClrTx/>
            </a:pPr>
            <a:fld id="{2B6AB1BC-A075-4A18-8F82-2A7D645F5683}" type="slidenum">
              <a:rPr lang="zh-CN" altLang="en-US" kern="1200" smtClean="0">
                <a:solidFill>
                  <a:srgbClr val="000000">
                    <a:tint val="75000"/>
                  </a:srgbClr>
                </a:solidFill>
                <a:latin typeface="Calibri"/>
                <a:ea typeface="微软雅黑"/>
                <a:cs typeface="+mn-cs"/>
              </a:rPr>
              <a:pPr defTabSz="1219020">
                <a:buClrTx/>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30251783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9020" rtl="0" eaLnBrk="1" latinLnBrk="0" hangingPunct="1">
        <a:spcBef>
          <a:spcPct val="0"/>
        </a:spcBef>
        <a:buNone/>
        <a:defRPr sz="5900"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890" tIns="60945" rIns="121890" bIns="60945"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890" tIns="60945" rIns="121890" bIns="6094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890" tIns="60945" rIns="121890" bIns="60945" rtlCol="0" anchor="ctr"/>
          <a:lstStyle>
            <a:lvl1pPr algn="l">
              <a:defRPr sz="1600">
                <a:solidFill>
                  <a:schemeClr val="tx1">
                    <a:tint val="75000"/>
                  </a:schemeClr>
                </a:solidFill>
              </a:defRPr>
            </a:lvl1pPr>
          </a:lstStyle>
          <a:p>
            <a:pPr defTabSz="1218870">
              <a:buClrTx/>
            </a:pPr>
            <a:fld id="{BB9E6C50-F2B0-4117-AF69-C839F5CC2C8C}" type="datetimeFigureOut">
              <a:rPr lang="zh-CN" altLang="en-US" kern="1200" smtClean="0">
                <a:solidFill>
                  <a:srgbClr val="000000">
                    <a:tint val="75000"/>
                  </a:srgbClr>
                </a:solidFill>
                <a:latin typeface="Calibri"/>
                <a:ea typeface="微软雅黑"/>
              </a:rPr>
              <a:pPr defTabSz="1218870">
                <a:buClrTx/>
              </a:pPr>
              <a:t>2022/4/1</a:t>
            </a:fld>
            <a:endParaRPr lang="zh-CN" altLang="en-US" kern="1200">
              <a:solidFill>
                <a:srgbClr val="000000">
                  <a:tint val="75000"/>
                </a:srgbClr>
              </a:solidFill>
              <a:latin typeface="Calibri"/>
              <a:ea typeface="微软雅黑"/>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890" tIns="60945" rIns="121890" bIns="60945" rtlCol="0" anchor="ctr"/>
          <a:lstStyle>
            <a:lvl1pPr algn="ctr">
              <a:defRPr sz="1600">
                <a:solidFill>
                  <a:schemeClr val="tx1">
                    <a:tint val="75000"/>
                  </a:schemeClr>
                </a:solidFill>
              </a:defRPr>
            </a:lvl1pPr>
          </a:lstStyle>
          <a:p>
            <a:pPr defTabSz="1218870">
              <a:buClrTx/>
            </a:pPr>
            <a:endParaRPr lang="zh-CN" altLang="en-US" kern="1200">
              <a:solidFill>
                <a:srgbClr val="000000">
                  <a:tint val="75000"/>
                </a:srgbClr>
              </a:solidFill>
              <a:latin typeface="Calibri"/>
              <a:ea typeface="微软雅黑"/>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890" tIns="60945" rIns="121890" bIns="60945" rtlCol="0" anchor="ctr"/>
          <a:lstStyle>
            <a:lvl1pPr algn="r">
              <a:defRPr sz="1600">
                <a:solidFill>
                  <a:schemeClr val="tx1">
                    <a:tint val="75000"/>
                  </a:schemeClr>
                </a:solidFill>
              </a:defRPr>
            </a:lvl1pPr>
          </a:lstStyle>
          <a:p>
            <a:pPr defTabSz="1218870">
              <a:buClrTx/>
            </a:pPr>
            <a:fld id="{2B6AB1BC-A075-4A18-8F82-2A7D645F5683}" type="slidenum">
              <a:rPr lang="zh-CN" altLang="en-US" kern="1200" smtClean="0">
                <a:solidFill>
                  <a:srgbClr val="000000">
                    <a:tint val="75000"/>
                  </a:srgbClr>
                </a:solidFill>
                <a:latin typeface="Calibri"/>
                <a:ea typeface="微软雅黑"/>
              </a:rPr>
              <a:pPr defTabSz="1218870">
                <a:buClrTx/>
              </a:pPr>
              <a:t>‹#›</a:t>
            </a:fld>
            <a:endParaRPr lang="zh-CN" altLang="en-US" kern="1200">
              <a:solidFill>
                <a:srgbClr val="000000">
                  <a:tint val="75000"/>
                </a:srgbClr>
              </a:solidFill>
              <a:latin typeface="Calibri"/>
              <a:ea typeface="微软雅黑"/>
            </a:endParaRPr>
          </a:p>
        </p:txBody>
      </p:sp>
    </p:spTree>
    <p:extLst>
      <p:ext uri="{BB962C8B-B14F-4D97-AF65-F5344CB8AC3E}">
        <p14:creationId xmlns:p14="http://schemas.microsoft.com/office/powerpoint/2010/main" val="4912809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8870" rtl="0" eaLnBrk="1" latinLnBrk="0" hangingPunct="1">
        <a:spcBef>
          <a:spcPct val="0"/>
        </a:spcBef>
        <a:buNone/>
        <a:defRPr sz="5900" kern="1200">
          <a:solidFill>
            <a:schemeClr val="tx1"/>
          </a:solidFill>
          <a:latin typeface="+mj-lt"/>
          <a:ea typeface="+mj-ea"/>
          <a:cs typeface="+mj-cs"/>
        </a:defRPr>
      </a:lvl1pPr>
    </p:titleStyle>
    <p:bodyStyle>
      <a:lvl1pPr marL="457071" indent="-457071" algn="l" defTabSz="12188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334" indent="-380897" algn="l" defTabSz="12188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583" indent="-304712" algn="l" defTabSz="12188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013"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450"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187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314"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46"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177" indent="-304712" algn="l" defTabSz="12188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870" rtl="0" eaLnBrk="1" latinLnBrk="0" hangingPunct="1">
        <a:defRPr sz="2400" kern="1200">
          <a:solidFill>
            <a:schemeClr val="tx1"/>
          </a:solidFill>
          <a:latin typeface="+mn-lt"/>
          <a:ea typeface="+mn-ea"/>
          <a:cs typeface="+mn-cs"/>
        </a:defRPr>
      </a:lvl1pPr>
      <a:lvl2pPr marL="609427" algn="l" defTabSz="1218870" rtl="0" eaLnBrk="1" latinLnBrk="0" hangingPunct="1">
        <a:defRPr sz="2400" kern="1200">
          <a:solidFill>
            <a:schemeClr val="tx1"/>
          </a:solidFill>
          <a:latin typeface="+mn-lt"/>
          <a:ea typeface="+mn-ea"/>
          <a:cs typeface="+mn-cs"/>
        </a:defRPr>
      </a:lvl2pPr>
      <a:lvl3pPr marL="1218870" algn="l" defTabSz="1218870" rtl="0" eaLnBrk="1" latinLnBrk="0" hangingPunct="1">
        <a:defRPr sz="2400" kern="1200">
          <a:solidFill>
            <a:schemeClr val="tx1"/>
          </a:solidFill>
          <a:latin typeface="+mn-lt"/>
          <a:ea typeface="+mn-ea"/>
          <a:cs typeface="+mn-cs"/>
        </a:defRPr>
      </a:lvl3pPr>
      <a:lvl4pPr marL="1828301" algn="l" defTabSz="1218870" rtl="0" eaLnBrk="1" latinLnBrk="0" hangingPunct="1">
        <a:defRPr sz="2400" kern="1200">
          <a:solidFill>
            <a:schemeClr val="tx1"/>
          </a:solidFill>
          <a:latin typeface="+mn-lt"/>
          <a:ea typeface="+mn-ea"/>
          <a:cs typeface="+mn-cs"/>
        </a:defRPr>
      </a:lvl4pPr>
      <a:lvl5pPr marL="2437738" algn="l" defTabSz="1218870" rtl="0" eaLnBrk="1" latinLnBrk="0" hangingPunct="1">
        <a:defRPr sz="2400" kern="1200">
          <a:solidFill>
            <a:schemeClr val="tx1"/>
          </a:solidFill>
          <a:latin typeface="+mn-lt"/>
          <a:ea typeface="+mn-ea"/>
          <a:cs typeface="+mn-cs"/>
        </a:defRPr>
      </a:lvl5pPr>
      <a:lvl6pPr marL="3047164" algn="l" defTabSz="1218870" rtl="0" eaLnBrk="1" latinLnBrk="0" hangingPunct="1">
        <a:defRPr sz="2400" kern="1200">
          <a:solidFill>
            <a:schemeClr val="tx1"/>
          </a:solidFill>
          <a:latin typeface="+mn-lt"/>
          <a:ea typeface="+mn-ea"/>
          <a:cs typeface="+mn-cs"/>
        </a:defRPr>
      </a:lvl6pPr>
      <a:lvl7pPr marL="3656591" algn="l" defTabSz="1218870" rtl="0" eaLnBrk="1" latinLnBrk="0" hangingPunct="1">
        <a:defRPr sz="2400" kern="1200">
          <a:solidFill>
            <a:schemeClr val="tx1"/>
          </a:solidFill>
          <a:latin typeface="+mn-lt"/>
          <a:ea typeface="+mn-ea"/>
          <a:cs typeface="+mn-cs"/>
        </a:defRPr>
      </a:lvl7pPr>
      <a:lvl8pPr marL="4266027" algn="l" defTabSz="1218870" rtl="0" eaLnBrk="1" latinLnBrk="0" hangingPunct="1">
        <a:defRPr sz="2400" kern="1200">
          <a:solidFill>
            <a:schemeClr val="tx1"/>
          </a:solidFill>
          <a:latin typeface="+mn-lt"/>
          <a:ea typeface="+mn-ea"/>
          <a:cs typeface="+mn-cs"/>
        </a:defRPr>
      </a:lvl8pPr>
      <a:lvl9pPr marL="4875459" algn="l" defTabSz="12188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buClrTx/>
              <a:buFontTx/>
              <a:buNone/>
            </a:pPr>
            <a:fld id="{BB9E6C50-F2B0-4117-AF69-C839F5CC2C8C}" type="datetimeFigureOut">
              <a:rPr lang="zh-CN" altLang="en-US" kern="1200" smtClean="0">
                <a:solidFill>
                  <a:srgbClr val="000000">
                    <a:tint val="75000"/>
                  </a:srgbClr>
                </a:solidFill>
                <a:latin typeface="Calibri"/>
                <a:ea typeface="微软雅黑"/>
                <a:cs typeface="+mn-cs"/>
              </a:rPr>
              <a:pPr defTabSz="1219170">
                <a:buClrTx/>
                <a:buFontTx/>
                <a:buNone/>
              </a:pPr>
              <a:t>2022/4/1</a:t>
            </a:fld>
            <a:endParaRPr lang="zh-CN" altLang="en-US" kern="1200">
              <a:solidFill>
                <a:srgbClr val="000000">
                  <a:tint val="75000"/>
                </a:srgbClr>
              </a:solidFill>
              <a:latin typeface="Calibri"/>
              <a:ea typeface="微软雅黑"/>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buClrTx/>
              <a:buFontTx/>
              <a:buNone/>
            </a:pPr>
            <a:endParaRPr lang="zh-CN" altLang="en-US" kern="1200">
              <a:solidFill>
                <a:srgbClr val="000000">
                  <a:tint val="75000"/>
                </a:srgbClr>
              </a:solidFill>
              <a:latin typeface="Calibri"/>
              <a:ea typeface="微软雅黑"/>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buClrTx/>
              <a:buFontTx/>
              <a:buNone/>
            </a:pPr>
            <a:fld id="{2B6AB1BC-A075-4A18-8F82-2A7D645F5683}" type="slidenum">
              <a:rPr lang="zh-CN" altLang="en-US" kern="1200" smtClean="0">
                <a:solidFill>
                  <a:srgbClr val="000000">
                    <a:tint val="75000"/>
                  </a:srgbClr>
                </a:solidFill>
                <a:latin typeface="Calibri"/>
                <a:ea typeface="微软雅黑"/>
                <a:cs typeface="+mn-cs"/>
              </a:rPr>
              <a:pPr defTabSz="1219170">
                <a:buClrTx/>
                <a:buFontTx/>
                <a:buNone/>
              </a:pPr>
              <a:t>‹#›</a:t>
            </a:fld>
            <a:endParaRPr lang="zh-CN" altLang="en-US" kern="1200">
              <a:solidFill>
                <a:srgbClr val="000000">
                  <a:tint val="75000"/>
                </a:srgbClr>
              </a:solidFill>
              <a:latin typeface="Calibri"/>
              <a:ea typeface="微软雅黑"/>
              <a:cs typeface="+mn-cs"/>
            </a:endParaRPr>
          </a:p>
        </p:txBody>
      </p:sp>
    </p:spTree>
    <p:extLst>
      <p:ext uri="{BB962C8B-B14F-4D97-AF65-F5344CB8AC3E}">
        <p14:creationId xmlns:p14="http://schemas.microsoft.com/office/powerpoint/2010/main" val="333374170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04" tIns="60952" rIns="121904" bIns="60952"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904" tIns="60952" rIns="121904" bIns="6095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904" tIns="60952" rIns="121904" bIns="60952" rtlCol="0" anchor="ctr"/>
          <a:lstStyle>
            <a:lvl1pPr algn="l">
              <a:defRPr sz="1600">
                <a:solidFill>
                  <a:schemeClr val="tx1">
                    <a:tint val="75000"/>
                  </a:schemeClr>
                </a:solidFill>
              </a:defRPr>
            </a:lvl1pPr>
          </a:lstStyle>
          <a:p>
            <a:pPr defTabSz="1219020">
              <a:buClrTx/>
            </a:pPr>
            <a:fld id="{BB9E6C50-F2B0-4117-AF69-C839F5CC2C8C}" type="datetimeFigureOut">
              <a:rPr lang="zh-CN" altLang="en-US" kern="1200" smtClean="0">
                <a:solidFill>
                  <a:srgbClr val="000000">
                    <a:tint val="75000"/>
                  </a:srgbClr>
                </a:solidFill>
                <a:latin typeface="Calibri"/>
                <a:ea typeface="微软雅黑"/>
              </a:rPr>
              <a:pPr defTabSz="1219020">
                <a:buClrTx/>
              </a:pPr>
              <a:t>2022/4/1</a:t>
            </a:fld>
            <a:endParaRPr lang="zh-CN" altLang="en-US" kern="1200">
              <a:solidFill>
                <a:srgbClr val="000000">
                  <a:tint val="75000"/>
                </a:srgbClr>
              </a:solidFill>
              <a:latin typeface="Calibri"/>
              <a:ea typeface="微软雅黑"/>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04" tIns="60952" rIns="121904" bIns="60952" rtlCol="0" anchor="ctr"/>
          <a:lstStyle>
            <a:lvl1pPr algn="ctr">
              <a:defRPr sz="1600">
                <a:solidFill>
                  <a:schemeClr val="tx1">
                    <a:tint val="75000"/>
                  </a:schemeClr>
                </a:solidFill>
              </a:defRPr>
            </a:lvl1pPr>
          </a:lstStyle>
          <a:p>
            <a:pPr defTabSz="1219020">
              <a:buClrTx/>
            </a:pPr>
            <a:endParaRPr lang="zh-CN" altLang="en-US" kern="1200">
              <a:solidFill>
                <a:srgbClr val="000000">
                  <a:tint val="75000"/>
                </a:srgbClr>
              </a:solidFill>
              <a:latin typeface="Calibri"/>
              <a:ea typeface="微软雅黑"/>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04" tIns="60952" rIns="121904" bIns="60952" rtlCol="0" anchor="ctr"/>
          <a:lstStyle>
            <a:lvl1pPr algn="r">
              <a:defRPr sz="1600">
                <a:solidFill>
                  <a:schemeClr val="tx1">
                    <a:tint val="75000"/>
                  </a:schemeClr>
                </a:solidFill>
              </a:defRPr>
            </a:lvl1pPr>
          </a:lstStyle>
          <a:p>
            <a:pPr defTabSz="1219020">
              <a:buClrTx/>
            </a:pPr>
            <a:fld id="{2B6AB1BC-A075-4A18-8F82-2A7D645F5683}" type="slidenum">
              <a:rPr lang="zh-CN" altLang="en-US" kern="1200" smtClean="0">
                <a:solidFill>
                  <a:srgbClr val="000000">
                    <a:tint val="75000"/>
                  </a:srgbClr>
                </a:solidFill>
                <a:latin typeface="Calibri"/>
                <a:ea typeface="微软雅黑"/>
              </a:rPr>
              <a:pPr defTabSz="1219020">
                <a:buClrTx/>
              </a:pPr>
              <a:t>‹#›</a:t>
            </a:fld>
            <a:endParaRPr lang="zh-CN" altLang="en-US" kern="1200">
              <a:solidFill>
                <a:srgbClr val="000000">
                  <a:tint val="75000"/>
                </a:srgbClr>
              </a:solidFill>
              <a:latin typeface="Calibri"/>
              <a:ea typeface="微软雅黑"/>
            </a:endParaRPr>
          </a:p>
        </p:txBody>
      </p:sp>
    </p:spTree>
    <p:extLst>
      <p:ext uri="{BB962C8B-B14F-4D97-AF65-F5344CB8AC3E}">
        <p14:creationId xmlns:p14="http://schemas.microsoft.com/office/powerpoint/2010/main" val="220151621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Lst>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xStyles>
    <p:titleStyle>
      <a:lvl1pPr algn="ctr" defTabSz="1219020" rtl="0" eaLnBrk="1" latinLnBrk="0" hangingPunct="1">
        <a:spcBef>
          <a:spcPct val="0"/>
        </a:spcBef>
        <a:buNone/>
        <a:defRPr sz="5900" kern="1200">
          <a:solidFill>
            <a:schemeClr val="tx1"/>
          </a:solidFill>
          <a:latin typeface="+mj-lt"/>
          <a:ea typeface="+mj-ea"/>
          <a:cs typeface="+mj-cs"/>
        </a:defRPr>
      </a:lvl1pPr>
    </p:titleStyle>
    <p:bodyStyle>
      <a:lvl1pPr marL="457131" indent="-457131" algn="l" defTabSz="121902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454" indent="-380944" algn="l" defTabSz="121902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773" indent="-304752" algn="l" defTabSz="121902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8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90"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9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808"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16"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824" indent="-304752" algn="l" defTabSz="121902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9.xml"/><Relationship Id="rId7" Type="http://schemas.openxmlformats.org/officeDocument/2006/relationships/slideLayout" Target="../slideLayouts/slideLayout95.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20.png"/><Relationship Id="rId4" Type="http://schemas.openxmlformats.org/officeDocument/2006/relationships/tags" Target="../tags/tag10.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xml"/><Relationship Id="rId7" Type="http://schemas.openxmlformats.org/officeDocument/2006/relationships/slideLayout" Target="../slideLayouts/slideLayout50.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0.png"/><Relationship Id="rId4" Type="http://schemas.openxmlformats.org/officeDocument/2006/relationships/tags" Target="../tags/tag4.xm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7.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8.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5088" y="4504295"/>
            <a:ext cx="9118600" cy="36449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 y="1412778"/>
            <a:ext cx="4319327" cy="5651884"/>
          </a:xfrm>
          <a:prstGeom prst="rect">
            <a:avLst/>
          </a:prstGeom>
        </p:spPr>
      </p:pic>
      <p:pic>
        <p:nvPicPr>
          <p:cNvPr id="26" name="图片 25"/>
          <p:cNvPicPr>
            <a:picLocks noChangeAspect="1"/>
          </p:cNvPicPr>
          <p:nvPr/>
        </p:nvPicPr>
        <p:blipFill rotWithShape="1">
          <a:blip r:embed="rId5" cstate="print">
            <a:extLst>
              <a:ext uri="{28A0092B-C50C-407E-A947-70E740481C1C}">
                <a14:useLocalDpi xmlns:a14="http://schemas.microsoft.com/office/drawing/2010/main" val="0"/>
              </a:ext>
            </a:extLst>
          </a:blip>
          <a:srcRect l="12907" t="9654" r="8393" b="15580"/>
          <a:stretch>
            <a:fillRect/>
          </a:stretch>
        </p:blipFill>
        <p:spPr>
          <a:xfrm>
            <a:off x="1377068" y="2153802"/>
            <a:ext cx="1565189" cy="1486943"/>
          </a:xfrm>
          <a:prstGeom prst="rect">
            <a:avLst/>
          </a:prstGeom>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id="{77479C6D-4457-4FD6-8712-08CDB240C306}"/>
              </a:ext>
            </a:extLst>
          </p:cNvPr>
          <p:cNvSpPr txBox="1"/>
          <p:nvPr/>
        </p:nvSpPr>
        <p:spPr>
          <a:xfrm>
            <a:off x="4510314" y="2286000"/>
            <a:ext cx="6935275" cy="1774845"/>
          </a:xfrm>
          <a:prstGeom prst="rect">
            <a:avLst/>
          </a:prstGeom>
          <a:noFill/>
        </p:spPr>
        <p:txBody>
          <a:bodyPr wrap="square" lIns="91420" tIns="45718" rIns="91420" bIns="45718" rtlCol="0">
            <a:spAutoFit/>
          </a:bodyPr>
          <a:lstStyle/>
          <a:p>
            <a:pPr algn="ct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Chào</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5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mừng</a:t>
            </a:r>
            <a:r>
              <a:rPr lang="en-US" sz="55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các </a:t>
            </a: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đến</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với</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môn</a:t>
            </a:r>
            <a:r>
              <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5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Toán</a:t>
            </a:r>
            <a:endParaRPr lang="en-US" sz="5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71696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2000"/>
                                        <p:tgtEl>
                                          <p:spTgt spid="16"/>
                                        </p:tgtEl>
                                      </p:cBhvr>
                                    </p:animEffect>
                                  </p:childTnLst>
                                </p:cTn>
                              </p:par>
                              <p:par>
                                <p:cTn id="8" presetID="2" presetClass="entr" presetSubtype="12"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1+#ppt_h/2"/>
                                          </p:val>
                                        </p:tav>
                                        <p:tav tm="100000">
                                          <p:val>
                                            <p:strVal val="#ppt_y"/>
                                          </p:val>
                                        </p:tav>
                                      </p:tavLst>
                                    </p:anim>
                                  </p:childTnLst>
                                </p:cTn>
                              </p:par>
                              <p:par>
                                <p:cTn id="12" presetID="32" presetClass="emph" presetSubtype="0" repeatCount="indefinite" fill="hold" nodeType="withEffect">
                                  <p:stCondLst>
                                    <p:cond delay="500"/>
                                  </p:stCondLst>
                                  <p:childTnLst>
                                    <p:animRot by="120000">
                                      <p:cBhvr>
                                        <p:cTn id="13" dur="100" fill="hold">
                                          <p:stCondLst>
                                            <p:cond delay="0"/>
                                          </p:stCondLst>
                                        </p:cTn>
                                        <p:tgtEl>
                                          <p:spTgt spid="26"/>
                                        </p:tgtEl>
                                        <p:attrNameLst>
                                          <p:attrName>r</p:attrName>
                                        </p:attrNameLst>
                                      </p:cBhvr>
                                    </p:animRot>
                                    <p:animRot by="-240000">
                                      <p:cBhvr>
                                        <p:cTn id="14" dur="200" fill="hold">
                                          <p:stCondLst>
                                            <p:cond delay="200"/>
                                          </p:stCondLst>
                                        </p:cTn>
                                        <p:tgtEl>
                                          <p:spTgt spid="26"/>
                                        </p:tgtEl>
                                        <p:attrNameLst>
                                          <p:attrName>r</p:attrName>
                                        </p:attrNameLst>
                                      </p:cBhvr>
                                    </p:animRot>
                                    <p:animRot by="240000">
                                      <p:cBhvr>
                                        <p:cTn id="15" dur="200" fill="hold">
                                          <p:stCondLst>
                                            <p:cond delay="400"/>
                                          </p:stCondLst>
                                        </p:cTn>
                                        <p:tgtEl>
                                          <p:spTgt spid="26"/>
                                        </p:tgtEl>
                                        <p:attrNameLst>
                                          <p:attrName>r</p:attrName>
                                        </p:attrNameLst>
                                      </p:cBhvr>
                                    </p:animRot>
                                    <p:animRot by="-240000">
                                      <p:cBhvr>
                                        <p:cTn id="16" dur="200" fill="hold">
                                          <p:stCondLst>
                                            <p:cond delay="600"/>
                                          </p:stCondLst>
                                        </p:cTn>
                                        <p:tgtEl>
                                          <p:spTgt spid="26"/>
                                        </p:tgtEl>
                                        <p:attrNameLst>
                                          <p:attrName>r</p:attrName>
                                        </p:attrNameLst>
                                      </p:cBhvr>
                                    </p:animRot>
                                    <p:animRot by="120000">
                                      <p:cBhvr>
                                        <p:cTn id="17" dur="200" fill="hold">
                                          <p:stCondLst>
                                            <p:cond delay="800"/>
                                          </p:stCondLst>
                                        </p:cTn>
                                        <p:tgtEl>
                                          <p:spTgt spid="26"/>
                                        </p:tgtEl>
                                        <p:attrNameLst>
                                          <p:attrName>r</p:attrName>
                                        </p:attrNameLst>
                                      </p:cBhvr>
                                    </p:animRot>
                                  </p:childTnLst>
                                </p:cTn>
                              </p:par>
                              <p:par>
                                <p:cTn id="18" presetID="42" presetClass="entr" presetSubtype="0" fill="hold" nodeType="withEffect">
                                  <p:stCondLst>
                                    <p:cond delay="100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500"/>
                                        <p:tgtEl>
                                          <p:spTgt spid="22"/>
                                        </p:tgtEl>
                                      </p:cBhvr>
                                    </p:animEffect>
                                    <p:anim calcmode="lin" valueType="num">
                                      <p:cBhvr>
                                        <p:cTn id="21" dur="1500" fill="hold"/>
                                        <p:tgtEl>
                                          <p:spTgt spid="22"/>
                                        </p:tgtEl>
                                        <p:attrNameLst>
                                          <p:attrName>ppt_x</p:attrName>
                                        </p:attrNameLst>
                                      </p:cBhvr>
                                      <p:tavLst>
                                        <p:tav tm="0">
                                          <p:val>
                                            <p:strVal val="#ppt_x"/>
                                          </p:val>
                                        </p:tav>
                                        <p:tav tm="100000">
                                          <p:val>
                                            <p:strVal val="#ppt_x"/>
                                          </p:val>
                                        </p:tav>
                                      </p:tavLst>
                                    </p:anim>
                                    <p:anim calcmode="lin" valueType="num">
                                      <p:cBhvr>
                                        <p:cTn id="22" dur="1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468" y="348104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40"/>
            <a:ext cx="2963349" cy="2623837"/>
          </a:xfrm>
          <a:prstGeom prst="rect">
            <a:avLst/>
          </a:prstGeom>
        </p:spPr>
      </p:pic>
      <p:grpSp>
        <p:nvGrpSpPr>
          <p:cNvPr id="8" name="组合 7"/>
          <p:cNvGrpSpPr/>
          <p:nvPr/>
        </p:nvGrpSpPr>
        <p:grpSpPr>
          <a:xfrm>
            <a:off x="3810000" y="-52444"/>
            <a:ext cx="4798749" cy="3204683"/>
            <a:chOff x="3461080" y="-39334"/>
            <a:chExt cx="3599060" cy="2403513"/>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defTabSz="1218840">
                <a:buClrTx/>
              </a:pPr>
              <a:endParaRPr lang="zh-CN" altLang="en-US" sz="2400" kern="1200">
                <a:solidFill>
                  <a:srgbClr val="000000"/>
                </a:solidFill>
              </a:endParaRPr>
            </a:p>
          </p:txBody>
        </p:sp>
        <p:sp>
          <p:nvSpPr>
            <p:cNvPr id="4" name="矩形 3"/>
            <p:cNvSpPr/>
            <p:nvPr/>
          </p:nvSpPr>
          <p:spPr>
            <a:xfrm>
              <a:off x="3461080" y="1371600"/>
              <a:ext cx="3599060" cy="992579"/>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defTabSz="1218840">
                <a:lnSpc>
                  <a:spcPct val="130000"/>
                </a:lnSpc>
                <a:buClrTx/>
                <a:defRPr/>
              </a:pPr>
              <a:r>
                <a:rPr lang="en-US" altLang="zh-CN" sz="6000">
                  <a:solidFill>
                    <a:srgbClr val="FFFFFF"/>
                  </a:solidFill>
                  <a:latin typeface="Times New Roman" pitchFamily="18" charset="0"/>
                  <a:ea typeface="华康方圆体W7(P)" pitchFamily="82" charset="-122"/>
                  <a:cs typeface="Times New Roman" pitchFamily="18" charset="0"/>
                </a:rPr>
                <a:t>HOẠT ĐỘNG</a:t>
              </a:r>
              <a:endParaRPr lang="zh-CN" altLang="en-US" sz="6000" dirty="0">
                <a:solidFill>
                  <a:srgbClr val="FFFFFF"/>
                </a:solidFill>
                <a:latin typeface="Times New Roman" pitchFamily="18" charset="0"/>
                <a:ea typeface="华康方圆体W7(P)" pitchFamily="82" charset="-122"/>
                <a:cs typeface="Times New Roman"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50" y="4544675"/>
            <a:ext cx="2938049" cy="2560772"/>
          </a:xfrm>
          <a:prstGeom prst="rect">
            <a:avLst/>
          </a:prstGeom>
        </p:spPr>
      </p:pic>
    </p:spTree>
    <p:extLst>
      <p:ext uri="{BB962C8B-B14F-4D97-AF65-F5344CB8AC3E}">
        <p14:creationId xmlns:p14="http://schemas.microsoft.com/office/powerpoint/2010/main" val="1939420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0" name="Rectangle 29">
            <a:extLst>
              <a:ext uri="{FF2B5EF4-FFF2-40B4-BE49-F238E27FC236}">
                <a16:creationId xmlns:a16="http://schemas.microsoft.com/office/drawing/2014/main" id="{65F51C48-E809-457E-844B-CFD1F5C91FD7}"/>
              </a:ext>
            </a:extLst>
          </p:cNvPr>
          <p:cNvSpPr/>
          <p:nvPr/>
        </p:nvSpPr>
        <p:spPr>
          <a:xfrm>
            <a:off x="457200" y="1447800"/>
            <a:ext cx="10552992" cy="3886200"/>
          </a:xfrm>
          <a:prstGeom prst="rect">
            <a:avLst/>
          </a:prstGeom>
          <a:solidFill>
            <a:schemeClr val="accent3">
              <a:lumMod val="40000"/>
              <a:lumOff val="6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2800">
              <a:latin typeface="Times New Roman" pitchFamily="18" charset="0"/>
              <a:cs typeface="Times New Roman" pitchFamily="18" charset="0"/>
            </a:endParaRPr>
          </a:p>
        </p:txBody>
      </p:sp>
      <p:grpSp>
        <p:nvGrpSpPr>
          <p:cNvPr id="3254" name="Google Shape;3254;p6"/>
          <p:cNvGrpSpPr/>
          <p:nvPr/>
        </p:nvGrpSpPr>
        <p:grpSpPr>
          <a:xfrm>
            <a:off x="791506" y="1052297"/>
            <a:ext cx="2025471" cy="707846"/>
            <a:chOff x="1296327" y="1694956"/>
            <a:chExt cx="2025471" cy="707846"/>
          </a:xfrm>
        </p:grpSpPr>
        <p:sp>
          <p:nvSpPr>
            <p:cNvPr id="3255" name="Google Shape;3255;p6"/>
            <p:cNvSpPr txBox="1"/>
            <p:nvPr/>
          </p:nvSpPr>
          <p:spPr>
            <a:xfrm>
              <a:off x="1866915" y="1694956"/>
              <a:ext cx="1454883" cy="707846"/>
            </a:xfrm>
            <a:prstGeom prst="rect">
              <a:avLst/>
            </a:prstGeom>
            <a:noFill/>
            <a:ln>
              <a:noFill/>
            </a:ln>
          </p:spPr>
          <p:txBody>
            <a:bodyPr spcFirstLastPara="1" wrap="square" lIns="91425" tIns="45700" rIns="91425" bIns="45700" anchor="t" anchorCtr="0">
              <a:spAutoFit/>
            </a:bodyPr>
            <a:lstStyle/>
            <a:p>
              <a:r>
                <a:rPr lang="en-US" sz="4000">
                  <a:solidFill>
                    <a:schemeClr val="dk1"/>
                  </a:solidFill>
                  <a:latin typeface="Times New Roman" pitchFamily="18" charset="0"/>
                  <a:cs typeface="Times New Roman" pitchFamily="18" charset="0"/>
                </a:rPr>
                <a:t>Tính.</a:t>
              </a:r>
              <a:endParaRPr sz="4000">
                <a:solidFill>
                  <a:schemeClr val="dk1"/>
                </a:solidFill>
                <a:latin typeface="Times New Roman" pitchFamily="18" charset="0"/>
                <a:cs typeface="Times New Roman" pitchFamily="18" charset="0"/>
              </a:endParaRPr>
            </a:p>
          </p:txBody>
        </p:sp>
        <p:sp>
          <p:nvSpPr>
            <p:cNvPr id="3256" name="Google Shape;3256;p6"/>
            <p:cNvSpPr/>
            <p:nvPr/>
          </p:nvSpPr>
          <p:spPr>
            <a:xfrm>
              <a:off x="1296327" y="1748470"/>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4800" b="1">
                  <a:solidFill>
                    <a:schemeClr val="lt1"/>
                  </a:solidFill>
                  <a:latin typeface="Times New Roman" pitchFamily="18" charset="0"/>
                  <a:cs typeface="Times New Roman" pitchFamily="18" charset="0"/>
                </a:rPr>
                <a:t>1</a:t>
              </a:r>
              <a:endParaRPr sz="4800" b="1">
                <a:solidFill>
                  <a:schemeClr val="lt1"/>
                </a:solidFill>
                <a:latin typeface="Times New Roman" pitchFamily="18" charset="0"/>
                <a:cs typeface="Times New Roman" pitchFamily="18" charset="0"/>
              </a:endParaRPr>
            </a:p>
          </p:txBody>
        </p:sp>
      </p:grpSp>
      <p:grpSp>
        <p:nvGrpSpPr>
          <p:cNvPr id="3257" name="Google Shape;3257;p6"/>
          <p:cNvGrpSpPr/>
          <p:nvPr/>
        </p:nvGrpSpPr>
        <p:grpSpPr>
          <a:xfrm>
            <a:off x="1566482" y="2184633"/>
            <a:ext cx="1147791" cy="1600384"/>
            <a:chOff x="1566470" y="2095726"/>
            <a:chExt cx="1147790" cy="1600384"/>
          </a:xfrm>
        </p:grpSpPr>
        <p:grpSp>
          <p:nvGrpSpPr>
            <p:cNvPr id="3258" name="Google Shape;3258;p6"/>
            <p:cNvGrpSpPr/>
            <p:nvPr/>
          </p:nvGrpSpPr>
          <p:grpSpPr>
            <a:xfrm>
              <a:off x="1566470" y="2095726"/>
              <a:ext cx="1147790" cy="1600384"/>
              <a:chOff x="1697011" y="2095726"/>
              <a:chExt cx="1147790" cy="1600384"/>
            </a:xfrm>
          </p:grpSpPr>
          <p:sp>
            <p:nvSpPr>
              <p:cNvPr id="3259" name="Google Shape;3259;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467</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240</a:t>
                </a:r>
                <a:endParaRPr sz="1600">
                  <a:latin typeface="Times New Roman" pitchFamily="18" charset="0"/>
                  <a:cs typeface="Times New Roman" pitchFamily="18" charset="0"/>
                </a:endParaRPr>
              </a:p>
            </p:txBody>
          </p:sp>
          <p:sp>
            <p:nvSpPr>
              <p:cNvPr id="3260" name="Google Shape;3260;p6"/>
              <p:cNvSpPr txBox="1"/>
              <p:nvPr/>
            </p:nvSpPr>
            <p:spPr>
              <a:xfrm>
                <a:off x="1697011" y="2418890"/>
                <a:ext cx="9100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1600">
                  <a:latin typeface="Times New Roman" pitchFamily="18" charset="0"/>
                  <a:cs typeface="Times New Roman" pitchFamily="18" charset="0"/>
                </a:endParaRPr>
              </a:p>
            </p:txBody>
          </p:sp>
        </p:grpSp>
        <p:cxnSp>
          <p:nvCxnSpPr>
            <p:cNvPr id="3261" name="Google Shape;3261;p6"/>
            <p:cNvCxnSpPr/>
            <p:nvPr/>
          </p:nvCxnSpPr>
          <p:spPr>
            <a:xfrm>
              <a:off x="1777994"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99" y="2184633"/>
            <a:ext cx="1147791" cy="1600384"/>
            <a:chOff x="1566470" y="2095726"/>
            <a:chExt cx="1147790" cy="1600384"/>
          </a:xfrm>
        </p:grpSpPr>
        <p:grpSp>
          <p:nvGrpSpPr>
            <p:cNvPr id="3263" name="Google Shape;3263;p6"/>
            <p:cNvGrpSpPr/>
            <p:nvPr/>
          </p:nvGrpSpPr>
          <p:grpSpPr>
            <a:xfrm>
              <a:off x="1566470" y="2095726"/>
              <a:ext cx="1147790" cy="1600384"/>
              <a:chOff x="1697011" y="2095726"/>
              <a:chExt cx="1147790" cy="1600384"/>
            </a:xfrm>
          </p:grpSpPr>
          <p:sp>
            <p:nvSpPr>
              <p:cNvPr id="3264" name="Google Shape;3264;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732</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412</a:t>
                </a:r>
                <a:endParaRPr sz="1600">
                  <a:latin typeface="Times New Roman" pitchFamily="18" charset="0"/>
                  <a:cs typeface="Times New Roman" pitchFamily="18" charset="0"/>
                </a:endParaRPr>
              </a:p>
            </p:txBody>
          </p:sp>
          <p:sp>
            <p:nvSpPr>
              <p:cNvPr id="3265" name="Google Shape;3265;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1600">
                  <a:latin typeface="Times New Roman" pitchFamily="18" charset="0"/>
                  <a:cs typeface="Times New Roman" pitchFamily="18" charset="0"/>
                </a:endParaRPr>
              </a:p>
            </p:txBody>
          </p:sp>
        </p:grpSp>
        <p:cxnSp>
          <p:nvCxnSpPr>
            <p:cNvPr id="3266" name="Google Shape;3266;p6"/>
            <p:cNvCxnSpPr/>
            <p:nvPr/>
          </p:nvCxnSpPr>
          <p:spPr>
            <a:xfrm>
              <a:off x="1705176"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18" y="2184633"/>
            <a:ext cx="1147791" cy="1600384"/>
            <a:chOff x="1566470" y="2095726"/>
            <a:chExt cx="1147790" cy="1600384"/>
          </a:xfrm>
        </p:grpSpPr>
        <p:grpSp>
          <p:nvGrpSpPr>
            <p:cNvPr id="3268" name="Google Shape;3268;p6"/>
            <p:cNvGrpSpPr/>
            <p:nvPr/>
          </p:nvGrpSpPr>
          <p:grpSpPr>
            <a:xfrm>
              <a:off x="1566470" y="2095726"/>
              <a:ext cx="1147790" cy="1600384"/>
              <a:chOff x="1697011" y="2095726"/>
              <a:chExt cx="1147790" cy="1600384"/>
            </a:xfrm>
          </p:grpSpPr>
          <p:sp>
            <p:nvSpPr>
              <p:cNvPr id="3269" name="Google Shape;3269;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291</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250</a:t>
                </a:r>
                <a:endParaRPr sz="1600">
                  <a:latin typeface="Times New Roman" pitchFamily="18" charset="0"/>
                  <a:cs typeface="Times New Roman" pitchFamily="18" charset="0"/>
                </a:endParaRPr>
              </a:p>
            </p:txBody>
          </p:sp>
          <p:sp>
            <p:nvSpPr>
              <p:cNvPr id="3270" name="Google Shape;3270;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1600">
                  <a:latin typeface="Times New Roman" pitchFamily="18" charset="0"/>
                  <a:cs typeface="Times New Roman" pitchFamily="18" charset="0"/>
                </a:endParaRPr>
              </a:p>
            </p:txBody>
          </p:sp>
        </p:grpSp>
        <p:cxnSp>
          <p:nvCxnSpPr>
            <p:cNvPr id="3271" name="Google Shape;3271;p6"/>
            <p:cNvCxnSpPr/>
            <p:nvPr/>
          </p:nvCxnSpPr>
          <p:spPr>
            <a:xfrm>
              <a:off x="1689100" y="3492493"/>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82" y="2184633"/>
            <a:ext cx="1147791" cy="1600384"/>
            <a:chOff x="1566470" y="2095726"/>
            <a:chExt cx="1147790" cy="1600384"/>
          </a:xfrm>
        </p:grpSpPr>
        <p:grpSp>
          <p:nvGrpSpPr>
            <p:cNvPr id="3273" name="Google Shape;3273;p6"/>
            <p:cNvGrpSpPr/>
            <p:nvPr/>
          </p:nvGrpSpPr>
          <p:grpSpPr>
            <a:xfrm>
              <a:off x="1566470" y="2095726"/>
              <a:ext cx="1147790" cy="1600384"/>
              <a:chOff x="1697011" y="2095726"/>
              <a:chExt cx="1147790" cy="1600384"/>
            </a:xfrm>
          </p:grpSpPr>
          <p:sp>
            <p:nvSpPr>
              <p:cNvPr id="3274" name="Google Shape;3274;p6"/>
              <p:cNvSpPr txBox="1"/>
              <p:nvPr/>
            </p:nvSpPr>
            <p:spPr>
              <a:xfrm>
                <a:off x="1934771" y="2095726"/>
                <a:ext cx="910030" cy="1600384"/>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991</a:t>
                </a:r>
                <a:endParaRPr sz="1600">
                  <a:latin typeface="Times New Roman" pitchFamily="18" charset="0"/>
                  <a:cs typeface="Times New Roman" pitchFamily="18" charset="0"/>
                </a:endParaRPr>
              </a:p>
              <a:p>
                <a:pPr>
                  <a:lnSpc>
                    <a:spcPct val="150000"/>
                  </a:lnSpc>
                </a:pPr>
                <a:r>
                  <a:rPr lang="en-US" sz="3200">
                    <a:solidFill>
                      <a:schemeClr val="dk1"/>
                    </a:solidFill>
                    <a:latin typeface="Times New Roman" pitchFamily="18" charset="0"/>
                    <a:cs typeface="Times New Roman" pitchFamily="18" charset="0"/>
                  </a:rPr>
                  <a:t>530</a:t>
                </a:r>
                <a:endParaRPr sz="1600">
                  <a:latin typeface="Times New Roman" pitchFamily="18" charset="0"/>
                  <a:cs typeface="Times New Roman" pitchFamily="18" charset="0"/>
                </a:endParaRPr>
              </a:p>
            </p:txBody>
          </p:sp>
          <p:sp>
            <p:nvSpPr>
              <p:cNvPr id="3275" name="Google Shape;3275;p6"/>
              <p:cNvSpPr txBox="1"/>
              <p:nvPr/>
            </p:nvSpPr>
            <p:spPr>
              <a:xfrm>
                <a:off x="1697011" y="2418890"/>
                <a:ext cx="363930" cy="861720"/>
              </a:xfrm>
              <a:prstGeom prst="rect">
                <a:avLst/>
              </a:prstGeom>
              <a:noFill/>
              <a:ln>
                <a:noFill/>
              </a:ln>
            </p:spPr>
            <p:txBody>
              <a:bodyPr spcFirstLastPara="1" wrap="square" lIns="91425" tIns="45700" rIns="91425" bIns="45700" anchor="t" anchorCtr="0">
                <a:spAutoFit/>
              </a:bodyPr>
              <a:lstStyle/>
              <a:p>
                <a:pPr>
                  <a:lnSpc>
                    <a:spcPct val="150000"/>
                  </a:lnSpc>
                </a:pPr>
                <a:r>
                  <a:rPr lang="en-US" sz="3200">
                    <a:solidFill>
                      <a:schemeClr val="dk1"/>
                    </a:solidFill>
                    <a:latin typeface="Times New Roman" pitchFamily="18" charset="0"/>
                    <a:cs typeface="Times New Roman" pitchFamily="18" charset="0"/>
                  </a:rPr>
                  <a:t>-</a:t>
                </a:r>
                <a:endParaRPr sz="3200">
                  <a:solidFill>
                    <a:schemeClr val="dk1"/>
                  </a:solidFill>
                  <a:latin typeface="Times New Roman" pitchFamily="18" charset="0"/>
                  <a:cs typeface="Times New Roman" pitchFamily="18" charset="0"/>
                </a:endParaRPr>
              </a:p>
            </p:txBody>
          </p:sp>
        </p:grpSp>
        <p:cxnSp>
          <p:nvCxnSpPr>
            <p:cNvPr id="3276" name="Google Shape;3276;p6"/>
            <p:cNvCxnSpPr/>
            <p:nvPr/>
          </p:nvCxnSpPr>
          <p:spPr>
            <a:xfrm>
              <a:off x="1689100" y="3492493"/>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62" y="3340311"/>
            <a:ext cx="9100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227</a:t>
            </a:r>
            <a:endParaRPr sz="1600">
              <a:latin typeface="Times New Roman" pitchFamily="18" charset="0"/>
              <a:cs typeface="Times New Roman" pitchFamily="18" charset="0"/>
            </a:endParaRPr>
          </a:p>
        </p:txBody>
      </p:sp>
      <p:sp>
        <p:nvSpPr>
          <p:cNvPr id="3278" name="Google Shape;3278;p6"/>
          <p:cNvSpPr txBox="1"/>
          <p:nvPr/>
        </p:nvSpPr>
        <p:spPr>
          <a:xfrm>
            <a:off x="4346801" y="3352800"/>
            <a:ext cx="825343"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320</a:t>
            </a:r>
            <a:endParaRPr sz="1600">
              <a:latin typeface="Times New Roman" pitchFamily="18" charset="0"/>
              <a:cs typeface="Times New Roman" pitchFamily="18" charset="0"/>
            </a:endParaRPr>
          </a:p>
        </p:txBody>
      </p:sp>
      <p:sp>
        <p:nvSpPr>
          <p:cNvPr id="3279" name="Google Shape;3279;p6"/>
          <p:cNvSpPr txBox="1"/>
          <p:nvPr/>
        </p:nvSpPr>
        <p:spPr>
          <a:xfrm>
            <a:off x="6826671" y="3352800"/>
            <a:ext cx="972636"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  41</a:t>
            </a:r>
            <a:endParaRPr sz="1600">
              <a:latin typeface="Times New Roman" pitchFamily="18" charset="0"/>
              <a:cs typeface="Times New Roman" pitchFamily="18" charset="0"/>
            </a:endParaRPr>
          </a:p>
        </p:txBody>
      </p:sp>
      <p:sp>
        <p:nvSpPr>
          <p:cNvPr id="3280" name="Google Shape;3280;p6"/>
          <p:cNvSpPr txBox="1"/>
          <p:nvPr/>
        </p:nvSpPr>
        <p:spPr>
          <a:xfrm>
            <a:off x="9179587" y="3352800"/>
            <a:ext cx="972636"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C00000"/>
                </a:solidFill>
                <a:latin typeface="Times New Roman" pitchFamily="18" charset="0"/>
                <a:cs typeface="Times New Roman" pitchFamily="18" charset="0"/>
              </a:rPr>
              <a:t>461</a:t>
            </a:r>
            <a:endParaRPr sz="1600">
              <a:latin typeface="Times New Roman" pitchFamily="18" charset="0"/>
              <a:cs typeface="Times New Roman" pitchFamily="18" charset="0"/>
            </a:endParaRPr>
          </a:p>
        </p:txBody>
      </p:sp>
      <p:grpSp>
        <p:nvGrpSpPr>
          <p:cNvPr id="2" name="Group 1"/>
          <p:cNvGrpSpPr/>
          <p:nvPr/>
        </p:nvGrpSpPr>
        <p:grpSpPr>
          <a:xfrm>
            <a:off x="1733015" y="4855321"/>
            <a:ext cx="7922004" cy="1694827"/>
            <a:chOff x="1192436" y="5105400"/>
            <a:chExt cx="7922004" cy="1694827"/>
          </a:xfrm>
        </p:grpSpPr>
        <p:grpSp>
          <p:nvGrpSpPr>
            <p:cNvPr id="31" name="Group 30"/>
            <p:cNvGrpSpPr/>
            <p:nvPr/>
          </p:nvGrpSpPr>
          <p:grpSpPr>
            <a:xfrm>
              <a:off x="1192436" y="5105400"/>
              <a:ext cx="7922004" cy="1694827"/>
              <a:chOff x="1403131" y="4918957"/>
              <a:chExt cx="4954137" cy="1474675"/>
            </a:xfrm>
          </p:grpSpPr>
          <p:sp>
            <p:nvSpPr>
              <p:cNvPr id="32" name="Horizontal Scroll 31"/>
              <p:cNvSpPr/>
              <p:nvPr/>
            </p:nvSpPr>
            <p:spPr>
              <a:xfrm>
                <a:off x="1403131" y="4918957"/>
                <a:ext cx="4954137" cy="1474675"/>
              </a:xfrm>
              <a:prstGeom prst="horizontalScroll">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4" name="TextBox 33"/>
              <p:cNvSpPr txBox="1"/>
              <p:nvPr/>
            </p:nvSpPr>
            <p:spPr>
              <a:xfrm>
                <a:off x="1658132" y="5129805"/>
                <a:ext cx="4380931" cy="508815"/>
              </a:xfrm>
              <a:prstGeom prst="rect">
                <a:avLst/>
              </a:prstGeom>
              <a:noFill/>
            </p:spPr>
            <p:txBody>
              <a:bodyPr wrap="square" rtlCol="0">
                <a:spAutoFit/>
              </a:bodyPr>
              <a:lstStyle/>
              <a:p>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từ</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phải</a:t>
                </a:r>
                <a:r>
                  <a:rPr lang="en-US" sz="3200" dirty="0">
                    <a:solidFill>
                      <a:srgbClr val="002060"/>
                    </a:solidFill>
                    <a:latin typeface="Times New Roman" pitchFamily="18" charset="0"/>
                    <a:cs typeface="Times New Roman" pitchFamily="18" charset="0"/>
                  </a:rPr>
                  <a:t> sang </a:t>
                </a:r>
                <a:r>
                  <a:rPr lang="en-US" sz="3200" dirty="0" err="1">
                    <a:solidFill>
                      <a:srgbClr val="002060"/>
                    </a:solidFill>
                    <a:latin typeface="Times New Roman" pitchFamily="18" charset="0"/>
                    <a:cs typeface="Times New Roman" pitchFamily="18" charset="0"/>
                  </a:rPr>
                  <a:t>trái</a:t>
                </a:r>
                <a:r>
                  <a:rPr lang="en-US" sz="3200" dirty="0">
                    <a:solidFill>
                      <a:srgbClr val="002060"/>
                    </a:solidFill>
                    <a:latin typeface="Times New Roman" pitchFamily="18" charset="0"/>
                    <a:cs typeface="Times New Roman" pitchFamily="18" charset="0"/>
                  </a:rPr>
                  <a:t>.</a:t>
                </a:r>
              </a:p>
            </p:txBody>
          </p:sp>
        </p:grpSp>
        <p:sp>
          <p:nvSpPr>
            <p:cNvPr id="35" name="TextBox 34"/>
            <p:cNvSpPr txBox="1"/>
            <p:nvPr/>
          </p:nvSpPr>
          <p:spPr>
            <a:xfrm>
              <a:off x="1597887" y="5867400"/>
              <a:ext cx="6936515" cy="584775"/>
            </a:xfrm>
            <a:prstGeom prst="rect">
              <a:avLst/>
            </a:prstGeom>
            <a:noFill/>
          </p:spPr>
          <p:txBody>
            <a:bodyPr wrap="square" rtlCol="0">
              <a:spAutoFit/>
            </a:bodyPr>
            <a:lstStyle/>
            <a:p>
              <a:r>
                <a:rPr lang="en-US" sz="3200">
                  <a:solidFill>
                    <a:srgbClr val="002060"/>
                  </a:solidFill>
                  <a:latin typeface="Times New Roman" pitchFamily="18" charset="0"/>
                  <a:cs typeface="Times New Roman" pitchFamily="18" charset="0"/>
                </a:rPr>
                <a:t>- Kết quả ở mỗi lượt tính ghi thẳng cột.</a:t>
              </a:r>
              <a:endParaRPr lang="en-US" sz="3200" dirty="0">
                <a:solidFill>
                  <a:srgbClr val="002060"/>
                </a:solidFill>
                <a:latin typeface="Times New Roman" pitchFamily="18" charset="0"/>
                <a:cs typeface="Times New Roman" pitchFamily="18" charset="0"/>
              </a:endParaRPr>
            </a:p>
          </p:txBody>
        </p:sp>
      </p:grpSp>
      <p:cxnSp>
        <p:nvCxnSpPr>
          <p:cNvPr id="36" name="Straight Connector 35"/>
          <p:cNvCxnSpPr/>
          <p:nvPr/>
        </p:nvCxnSpPr>
        <p:spPr>
          <a:xfrm>
            <a:off x="1481762" y="1676400"/>
            <a:ext cx="9947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254"/>
                                        </p:tgtEl>
                                        <p:attrNameLst>
                                          <p:attrName>style.visibility</p:attrName>
                                        </p:attrNameLst>
                                      </p:cBhvr>
                                      <p:to>
                                        <p:strVal val="visible"/>
                                      </p:to>
                                    </p:set>
                                    <p:animEffect transition="in" filter="fade">
                                      <p:cBhvr>
                                        <p:cTn id="10" dur="500"/>
                                        <p:tgtEl>
                                          <p:spTgt spid="3254"/>
                                        </p:tgtEl>
                                      </p:cBhvr>
                                    </p:animEffect>
                                  </p:childTnLst>
                                </p:cTn>
                              </p:par>
                              <p:par>
                                <p:cTn id="11" presetID="10" presetClass="entr" presetSubtype="0" fill="hold" nodeType="withEffect">
                                  <p:stCondLst>
                                    <p:cond delay="0"/>
                                  </p:stCondLst>
                                  <p:childTnLst>
                                    <p:set>
                                      <p:cBhvr>
                                        <p:cTn id="12" dur="1" fill="hold">
                                          <p:stCondLst>
                                            <p:cond delay="0"/>
                                          </p:stCondLst>
                                        </p:cTn>
                                        <p:tgtEl>
                                          <p:spTgt spid="3257"/>
                                        </p:tgtEl>
                                        <p:attrNameLst>
                                          <p:attrName>style.visibility</p:attrName>
                                        </p:attrNameLst>
                                      </p:cBhvr>
                                      <p:to>
                                        <p:strVal val="visible"/>
                                      </p:to>
                                    </p:set>
                                    <p:animEffect transition="in" filter="fade">
                                      <p:cBhvr>
                                        <p:cTn id="13" dur="500"/>
                                        <p:tgtEl>
                                          <p:spTgt spid="3257"/>
                                        </p:tgtEl>
                                      </p:cBhvr>
                                    </p:animEffect>
                                  </p:childTnLst>
                                </p:cTn>
                              </p:par>
                              <p:par>
                                <p:cTn id="14" presetID="10" presetClass="entr" presetSubtype="0" fill="hold" nodeType="withEffect">
                                  <p:stCondLst>
                                    <p:cond delay="0"/>
                                  </p:stCondLst>
                                  <p:childTnLst>
                                    <p:set>
                                      <p:cBhvr>
                                        <p:cTn id="15" dur="1" fill="hold">
                                          <p:stCondLst>
                                            <p:cond delay="0"/>
                                          </p:stCondLst>
                                        </p:cTn>
                                        <p:tgtEl>
                                          <p:spTgt spid="3262"/>
                                        </p:tgtEl>
                                        <p:attrNameLst>
                                          <p:attrName>style.visibility</p:attrName>
                                        </p:attrNameLst>
                                      </p:cBhvr>
                                      <p:to>
                                        <p:strVal val="visible"/>
                                      </p:to>
                                    </p:set>
                                    <p:animEffect transition="in" filter="fade">
                                      <p:cBhvr>
                                        <p:cTn id="16" dur="500"/>
                                        <p:tgtEl>
                                          <p:spTgt spid="3262"/>
                                        </p:tgtEl>
                                      </p:cBhvr>
                                    </p:animEffect>
                                  </p:childTnLst>
                                </p:cTn>
                              </p:par>
                              <p:par>
                                <p:cTn id="17" presetID="10" presetClass="entr" presetSubtype="0" fill="hold" nodeType="withEffect">
                                  <p:stCondLst>
                                    <p:cond delay="0"/>
                                  </p:stCondLst>
                                  <p:childTnLst>
                                    <p:set>
                                      <p:cBhvr>
                                        <p:cTn id="18" dur="1" fill="hold">
                                          <p:stCondLst>
                                            <p:cond delay="0"/>
                                          </p:stCondLst>
                                        </p:cTn>
                                        <p:tgtEl>
                                          <p:spTgt spid="3267"/>
                                        </p:tgtEl>
                                        <p:attrNameLst>
                                          <p:attrName>style.visibility</p:attrName>
                                        </p:attrNameLst>
                                      </p:cBhvr>
                                      <p:to>
                                        <p:strVal val="visible"/>
                                      </p:to>
                                    </p:set>
                                    <p:animEffect transition="in" filter="fade">
                                      <p:cBhvr>
                                        <p:cTn id="19" dur="500"/>
                                        <p:tgtEl>
                                          <p:spTgt spid="3267"/>
                                        </p:tgtEl>
                                      </p:cBhvr>
                                    </p:animEffect>
                                  </p:childTnLst>
                                </p:cTn>
                              </p:par>
                              <p:par>
                                <p:cTn id="20" presetID="10" presetClass="entr" presetSubtype="0" fill="hold" nodeType="withEffect">
                                  <p:stCondLst>
                                    <p:cond delay="0"/>
                                  </p:stCondLst>
                                  <p:childTnLst>
                                    <p:set>
                                      <p:cBhvr>
                                        <p:cTn id="21" dur="1" fill="hold">
                                          <p:stCondLst>
                                            <p:cond delay="0"/>
                                          </p:stCondLst>
                                        </p:cTn>
                                        <p:tgtEl>
                                          <p:spTgt spid="3272"/>
                                        </p:tgtEl>
                                        <p:attrNameLst>
                                          <p:attrName>style.visibility</p:attrName>
                                        </p:attrNameLst>
                                      </p:cBhvr>
                                      <p:to>
                                        <p:strVal val="visible"/>
                                      </p:to>
                                    </p:set>
                                    <p:animEffect transition="in" filter="fade">
                                      <p:cBhvr>
                                        <p:cTn id="22" dur="500"/>
                                        <p:tgtEl>
                                          <p:spTgt spid="32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7"/>
                                        </p:tgtEl>
                                        <p:attrNameLst>
                                          <p:attrName>style.visibility</p:attrName>
                                        </p:attrNameLst>
                                      </p:cBhvr>
                                      <p:to>
                                        <p:strVal val="visible"/>
                                      </p:to>
                                    </p:set>
                                    <p:animEffect transition="in" filter="fade">
                                      <p:cBhvr>
                                        <p:cTn id="32" dur="1000"/>
                                        <p:tgtEl>
                                          <p:spTgt spid="32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8"/>
                                        </p:tgtEl>
                                        <p:attrNameLst>
                                          <p:attrName>style.visibility</p:attrName>
                                        </p:attrNameLst>
                                      </p:cBhvr>
                                      <p:to>
                                        <p:strVal val="visible"/>
                                      </p:to>
                                    </p:set>
                                    <p:animEffect transition="in" filter="fade">
                                      <p:cBhvr>
                                        <p:cTn id="37" dur="1000"/>
                                        <p:tgtEl>
                                          <p:spTgt spid="32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79"/>
                                        </p:tgtEl>
                                        <p:attrNameLst>
                                          <p:attrName>style.visibility</p:attrName>
                                        </p:attrNameLst>
                                      </p:cBhvr>
                                      <p:to>
                                        <p:strVal val="visible"/>
                                      </p:to>
                                    </p:set>
                                    <p:animEffect transition="in" filter="fade">
                                      <p:cBhvr>
                                        <p:cTn id="42" dur="1000"/>
                                        <p:tgtEl>
                                          <p:spTgt spid="327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80"/>
                                        </p:tgtEl>
                                        <p:attrNameLst>
                                          <p:attrName>style.visibility</p:attrName>
                                        </p:attrNameLst>
                                      </p:cBhvr>
                                      <p:to>
                                        <p:strVal val="visible"/>
                                      </p:to>
                                    </p:set>
                                    <p:animEffect transition="in" filter="fade">
                                      <p:cBhvr>
                                        <p:cTn id="47" dur="1000"/>
                                        <p:tgtEl>
                                          <p:spTgt spid="32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1" name="Rectangle 30">
            <a:extLst>
              <a:ext uri="{FF2B5EF4-FFF2-40B4-BE49-F238E27FC236}">
                <a16:creationId xmlns:a16="http://schemas.microsoft.com/office/drawing/2014/main" id="{E5FFCEF9-676E-4746-990E-D071AC9E4483}"/>
              </a:ext>
            </a:extLst>
          </p:cNvPr>
          <p:cNvSpPr/>
          <p:nvPr/>
        </p:nvSpPr>
        <p:spPr>
          <a:xfrm>
            <a:off x="407571" y="1295407"/>
            <a:ext cx="11196119" cy="1592431"/>
          </a:xfrm>
          <a:prstGeom prst="rect">
            <a:avLst/>
          </a:prstGeom>
          <a:solidFill>
            <a:srgbClr val="FFFF00"/>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buClrTx/>
              <a:buFontTx/>
              <a:buNone/>
            </a:pPr>
            <a:endParaRPr lang="en-US" sz="2000" kern="1200">
              <a:solidFill>
                <a:prstClr val="white"/>
              </a:solidFill>
              <a:latin typeface="Times New Roman" pitchFamily="18" charset="0"/>
              <a:cs typeface="Times New Roman" pitchFamily="18" charset="0"/>
            </a:endParaRPr>
          </a:p>
        </p:txBody>
      </p:sp>
      <p:grpSp>
        <p:nvGrpSpPr>
          <p:cNvPr id="3286" name="Google Shape;3286;p7"/>
          <p:cNvGrpSpPr/>
          <p:nvPr/>
        </p:nvGrpSpPr>
        <p:grpSpPr>
          <a:xfrm>
            <a:off x="326495" y="975905"/>
            <a:ext cx="4256696" cy="632103"/>
            <a:chOff x="1296327" y="1647588"/>
            <a:chExt cx="4256695" cy="632103"/>
          </a:xfrm>
        </p:grpSpPr>
        <p:sp>
          <p:nvSpPr>
            <p:cNvPr id="3287" name="Google Shape;3287;p7"/>
            <p:cNvSpPr txBox="1"/>
            <p:nvPr/>
          </p:nvSpPr>
          <p:spPr>
            <a:xfrm>
              <a:off x="1866915" y="1694956"/>
              <a:ext cx="3686107" cy="584735"/>
            </a:xfrm>
            <a:prstGeom prst="rect">
              <a:avLst/>
            </a:prstGeom>
            <a:noFill/>
            <a:ln>
              <a:noFill/>
            </a:ln>
          </p:spPr>
          <p:txBody>
            <a:bodyPr spcFirstLastPara="1" wrap="square" lIns="91425" tIns="45700" rIns="91425" bIns="45700" anchor="t" anchorCtr="0">
              <a:spAutoFit/>
            </a:bodyPr>
            <a:lstStyle/>
            <a:p>
              <a:r>
                <a:rPr lang="en-US" sz="3200">
                  <a:solidFill>
                    <a:schemeClr val="dk1"/>
                  </a:solidFill>
                  <a:latin typeface="Times New Roman" pitchFamily="18" charset="0"/>
                  <a:cs typeface="Times New Roman" pitchFamily="18" charset="0"/>
                </a:rPr>
                <a:t>Đặt tính rồi tính ?</a:t>
              </a:r>
              <a:endParaRPr sz="1600">
                <a:latin typeface="Times New Roman" pitchFamily="18" charset="0"/>
                <a:cs typeface="Times New Roman" pitchFamily="18" charset="0"/>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2</a:t>
              </a:r>
              <a:endParaRPr sz="3600" b="1">
                <a:solidFill>
                  <a:schemeClr val="lt1"/>
                </a:solidFill>
                <a:latin typeface="Times New Roman" pitchFamily="18" charset="0"/>
                <a:cs typeface="Times New Roman" pitchFamily="18" charset="0"/>
              </a:endParaRPr>
            </a:p>
          </p:txBody>
        </p:sp>
      </p:grpSp>
      <p:sp>
        <p:nvSpPr>
          <p:cNvPr id="3313" name="Google Shape;3313;p7"/>
          <p:cNvSpPr txBox="1"/>
          <p:nvPr/>
        </p:nvSpPr>
        <p:spPr>
          <a:xfrm>
            <a:off x="1281179" y="1828803"/>
            <a:ext cx="9602724" cy="523220"/>
          </a:xfrm>
          <a:prstGeom prst="rect">
            <a:avLst/>
          </a:prstGeom>
          <a:noFill/>
          <a:ln>
            <a:noFill/>
          </a:ln>
        </p:spPr>
        <p:txBody>
          <a:bodyPr spcFirstLastPara="1" wrap="square" lIns="91404" tIns="45698" rIns="91404" bIns="45698" anchor="t" anchorCtr="0">
            <a:spAutoFit/>
          </a:bodyPr>
          <a:lstStyle/>
          <a:p>
            <a:r>
              <a:rPr lang="en-US" sz="2800">
                <a:solidFill>
                  <a:schemeClr val="dk1"/>
                </a:solidFill>
              </a:rPr>
              <a:t>543 – 403       619 – 207              758 - 727           347 - 120 </a:t>
            </a:r>
            <a:endParaRPr/>
          </a:p>
        </p:txBody>
      </p:sp>
      <p:pic>
        <p:nvPicPr>
          <p:cNvPr id="32" name="Picture 31" descr="A picture containing text, vector graphics&#10;&#10;Description automatically generated">
            <a:extLst>
              <a:ext uri="{FF2B5EF4-FFF2-40B4-BE49-F238E27FC236}">
                <a16:creationId xmlns:a16="http://schemas.microsoft.com/office/drawing/2014/main" id="{FDC8FDCB-3534-4D91-98E6-032F3542C7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 y="5167935"/>
            <a:ext cx="1461471" cy="1461471"/>
          </a:xfrm>
          <a:prstGeom prst="rect">
            <a:avLst/>
          </a:prstGeom>
        </p:spPr>
      </p:pic>
      <p:grpSp>
        <p:nvGrpSpPr>
          <p:cNvPr id="33" name="Group 32"/>
          <p:cNvGrpSpPr/>
          <p:nvPr/>
        </p:nvGrpSpPr>
        <p:grpSpPr>
          <a:xfrm>
            <a:off x="730736" y="2773181"/>
            <a:ext cx="10927864" cy="3856219"/>
            <a:chOff x="1230914" y="2751410"/>
            <a:chExt cx="10214539" cy="3328319"/>
          </a:xfrm>
        </p:grpSpPr>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914" y="2751410"/>
              <a:ext cx="10214539" cy="3328319"/>
            </a:xfrm>
            <a:prstGeom prst="rect">
              <a:avLst/>
            </a:prstGeom>
          </p:spPr>
        </p:pic>
        <p:cxnSp>
          <p:nvCxnSpPr>
            <p:cNvPr id="35" name="Straight Connector 34"/>
            <p:cNvCxnSpPr/>
            <p:nvPr/>
          </p:nvCxnSpPr>
          <p:spPr>
            <a:xfrm>
              <a:off x="1230914" y="2760904"/>
              <a:ext cx="0" cy="3318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195776" y="5421387"/>
            <a:ext cx="1215397"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140</a:t>
            </a:r>
            <a:endParaRPr lang="en-US" sz="4000" b="1" kern="1200" dirty="0">
              <a:solidFill>
                <a:srgbClr val="FF0000"/>
              </a:solidFill>
              <a:latin typeface="HP001 4 hàng" pitchFamily="34" charset="0"/>
              <a:ea typeface="微软雅黑"/>
              <a:cs typeface="Times New Roman" pitchFamily="18" charset="0"/>
            </a:endParaRPr>
          </a:p>
        </p:txBody>
      </p:sp>
      <p:sp>
        <p:nvSpPr>
          <p:cNvPr id="37" name="TextBox 36"/>
          <p:cNvSpPr txBox="1"/>
          <p:nvPr/>
        </p:nvSpPr>
        <p:spPr>
          <a:xfrm>
            <a:off x="1400518" y="3160227"/>
            <a:ext cx="1976823" cy="707887"/>
          </a:xfrm>
          <a:prstGeom prst="rect">
            <a:avLst/>
          </a:prstGeom>
          <a:noFill/>
        </p:spPr>
        <p:txBody>
          <a:bodyPr wrap="none" lIns="91430" tIns="45718" rIns="91430" bIns="45718" rtlCol="0">
            <a:spAutoFit/>
          </a:bodyPr>
          <a:lstStyle/>
          <a:p>
            <a:pPr>
              <a:buClrTx/>
              <a:buFontTx/>
              <a:buNone/>
            </a:pPr>
            <a:r>
              <a:rPr lang="en-US" sz="4000" b="1" kern="1200" dirty="0" err="1">
                <a:solidFill>
                  <a:srgbClr val="800080"/>
                </a:solidFill>
                <a:latin typeface="HP001 4 hàng" pitchFamily="34" charset="0"/>
                <a:ea typeface="微软雅黑"/>
                <a:cs typeface="Times New Roman" pitchFamily="18" charset="0"/>
              </a:rPr>
              <a:t>Bài</a:t>
            </a:r>
            <a:r>
              <a:rPr lang="en-US" sz="4000" b="1" kern="1200" dirty="0">
                <a:solidFill>
                  <a:srgbClr val="800080"/>
                </a:solidFill>
                <a:latin typeface="HP001 4 hàng" pitchFamily="34" charset="0"/>
                <a:ea typeface="微软雅黑"/>
                <a:cs typeface="Times New Roman" pitchFamily="18" charset="0"/>
              </a:rPr>
              <a:t> 2: </a:t>
            </a:r>
          </a:p>
        </p:txBody>
      </p:sp>
      <p:grpSp>
        <p:nvGrpSpPr>
          <p:cNvPr id="38" name="Group 37"/>
          <p:cNvGrpSpPr/>
          <p:nvPr/>
        </p:nvGrpSpPr>
        <p:grpSpPr>
          <a:xfrm>
            <a:off x="1143000" y="3659786"/>
            <a:ext cx="1508760" cy="1669771"/>
            <a:chOff x="1722120" y="3424645"/>
            <a:chExt cx="1508760" cy="1669770"/>
          </a:xfrm>
        </p:grpSpPr>
        <p:sp>
          <p:nvSpPr>
            <p:cNvPr id="39" name="TextBox 38"/>
            <p:cNvSpPr txBox="1"/>
            <p:nvPr/>
          </p:nvSpPr>
          <p:spPr>
            <a:xfrm>
              <a:off x="1979631" y="4171085"/>
              <a:ext cx="1043027" cy="923330"/>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403         </a:t>
              </a:r>
              <a:endParaRPr lang="en-US" sz="3600" b="1" kern="1200" dirty="0">
                <a:solidFill>
                  <a:srgbClr val="800080"/>
                </a:solidFill>
                <a:latin typeface="HP001 4 hàng" pitchFamily="34" charset="0"/>
                <a:ea typeface="微软雅黑"/>
                <a:cs typeface="Times New Roman" pitchFamily="18" charset="0"/>
              </a:endParaRPr>
            </a:p>
          </p:txBody>
        </p:sp>
        <p:sp>
          <p:nvSpPr>
            <p:cNvPr id="40" name="TextBox 39"/>
            <p:cNvSpPr txBox="1"/>
            <p:nvPr/>
          </p:nvSpPr>
          <p:spPr>
            <a:xfrm>
              <a:off x="1962609" y="3424645"/>
              <a:ext cx="1268271"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543</a:t>
              </a:r>
              <a:endParaRPr lang="en-US" sz="3600" b="1" kern="1200" dirty="0">
                <a:solidFill>
                  <a:srgbClr val="800080"/>
                </a:solidFill>
                <a:latin typeface="HP001 4 hàng" pitchFamily="34" charset="0"/>
                <a:ea typeface="微软雅黑"/>
                <a:cs typeface="Times New Roman" pitchFamily="18" charset="0"/>
              </a:endParaRPr>
            </a:p>
          </p:txBody>
        </p:sp>
        <p:sp>
          <p:nvSpPr>
            <p:cNvPr id="41" name="TextBox 40"/>
            <p:cNvSpPr txBox="1"/>
            <p:nvPr/>
          </p:nvSpPr>
          <p:spPr>
            <a:xfrm>
              <a:off x="1722120" y="3762272"/>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42" name="Straight Connector 41"/>
            <p:cNvCxnSpPr/>
            <p:nvPr/>
          </p:nvCxnSpPr>
          <p:spPr>
            <a:xfrm>
              <a:off x="2135025" y="501987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482748" y="3581401"/>
            <a:ext cx="1470253" cy="1771891"/>
            <a:chOff x="1777928" y="3277047"/>
            <a:chExt cx="1470253" cy="1771890"/>
          </a:xfrm>
        </p:grpSpPr>
        <p:sp>
          <p:nvSpPr>
            <p:cNvPr id="44" name="TextBox 43"/>
            <p:cNvSpPr txBox="1"/>
            <p:nvPr/>
          </p:nvSpPr>
          <p:spPr>
            <a:xfrm>
              <a:off x="2020213" y="4125607"/>
              <a:ext cx="1227968" cy="923330"/>
            </a:xfrm>
            <a:prstGeom prst="rect">
              <a:avLst/>
            </a:prstGeom>
            <a:noFill/>
          </p:spPr>
          <p:txBody>
            <a:bodyPr wrap="square" rtlCol="0">
              <a:spAutoFit/>
            </a:bodyPr>
            <a:lstStyle/>
            <a:p>
              <a:pPr>
                <a:lnSpc>
                  <a:spcPct val="150000"/>
                </a:lnSpc>
                <a:buClrTx/>
                <a:buFontTx/>
                <a:buNone/>
              </a:pPr>
              <a:r>
                <a:rPr lang="en-US" sz="3500" b="1" kern="1200">
                  <a:solidFill>
                    <a:srgbClr val="800080"/>
                  </a:solidFill>
                  <a:latin typeface="HP001 4 hàng" pitchFamily="34" charset="0"/>
                  <a:ea typeface="微软雅黑"/>
                  <a:cs typeface="Times New Roman" pitchFamily="18" charset="0"/>
                </a:rPr>
                <a:t>207         </a:t>
              </a:r>
              <a:endParaRPr lang="en-US" sz="3500" b="1" kern="1200" dirty="0">
                <a:solidFill>
                  <a:srgbClr val="800080"/>
                </a:solidFill>
                <a:latin typeface="HP001 4 hàng" pitchFamily="34" charset="0"/>
                <a:ea typeface="微软雅黑"/>
                <a:cs typeface="Times New Roman" pitchFamily="18" charset="0"/>
              </a:endParaRPr>
            </a:p>
          </p:txBody>
        </p:sp>
        <p:sp>
          <p:nvSpPr>
            <p:cNvPr id="45" name="TextBox 44"/>
            <p:cNvSpPr txBox="1"/>
            <p:nvPr/>
          </p:nvSpPr>
          <p:spPr>
            <a:xfrm>
              <a:off x="2069289" y="3277047"/>
              <a:ext cx="1102692" cy="1015663"/>
            </a:xfrm>
            <a:prstGeom prst="rect">
              <a:avLst/>
            </a:prstGeom>
            <a:noFill/>
          </p:spPr>
          <p:txBody>
            <a:bodyPr wrap="square" rtlCol="0">
              <a:spAutoFit/>
            </a:bodyPr>
            <a:lstStyle/>
            <a:p>
              <a:pPr>
                <a:lnSpc>
                  <a:spcPct val="150000"/>
                </a:lnSpc>
                <a:buClrTx/>
                <a:buFontTx/>
                <a:buNone/>
              </a:pPr>
              <a:r>
                <a:rPr lang="en-US" sz="3900" b="1" kern="1200">
                  <a:solidFill>
                    <a:srgbClr val="800080"/>
                  </a:solidFill>
                  <a:latin typeface="HP001 4 hàng" pitchFamily="34" charset="0"/>
                  <a:ea typeface="微软雅黑"/>
                  <a:cs typeface="Times New Roman" pitchFamily="18" charset="0"/>
                </a:rPr>
                <a:t>619</a:t>
              </a:r>
              <a:endParaRPr lang="en-US" sz="3900" b="1" kern="1200" dirty="0">
                <a:solidFill>
                  <a:srgbClr val="800080"/>
                </a:solidFill>
                <a:latin typeface="HP001 4 hàng" pitchFamily="34" charset="0"/>
                <a:ea typeface="微软雅黑"/>
                <a:cs typeface="Times New Roman" pitchFamily="18" charset="0"/>
              </a:endParaRPr>
            </a:p>
          </p:txBody>
        </p:sp>
        <p:sp>
          <p:nvSpPr>
            <p:cNvPr id="46" name="TextBox 45"/>
            <p:cNvSpPr txBox="1"/>
            <p:nvPr/>
          </p:nvSpPr>
          <p:spPr>
            <a:xfrm>
              <a:off x="1777928" y="3693051"/>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47" name="Straight Connector 46"/>
            <p:cNvCxnSpPr/>
            <p:nvPr/>
          </p:nvCxnSpPr>
          <p:spPr>
            <a:xfrm>
              <a:off x="2180745" y="494367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817164" y="3641125"/>
            <a:ext cx="1390936" cy="1700791"/>
            <a:chOff x="1686488" y="3439885"/>
            <a:chExt cx="1390936" cy="1700791"/>
          </a:xfrm>
        </p:grpSpPr>
        <p:sp>
          <p:nvSpPr>
            <p:cNvPr id="49" name="TextBox 48"/>
            <p:cNvSpPr txBox="1"/>
            <p:nvPr/>
          </p:nvSpPr>
          <p:spPr>
            <a:xfrm>
              <a:off x="1889124" y="4186568"/>
              <a:ext cx="1186519"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727         </a:t>
              </a:r>
              <a:endParaRPr lang="en-US" sz="3600" b="1" kern="1200" dirty="0">
                <a:solidFill>
                  <a:srgbClr val="800080"/>
                </a:solidFill>
                <a:latin typeface="HP001 4 hàng" pitchFamily="34" charset="0"/>
                <a:ea typeface="微软雅黑"/>
                <a:cs typeface="Times New Roman" pitchFamily="18" charset="0"/>
              </a:endParaRPr>
            </a:p>
          </p:txBody>
        </p:sp>
        <p:sp>
          <p:nvSpPr>
            <p:cNvPr id="50" name="TextBox 49"/>
            <p:cNvSpPr txBox="1"/>
            <p:nvPr/>
          </p:nvSpPr>
          <p:spPr>
            <a:xfrm>
              <a:off x="1916889" y="3439885"/>
              <a:ext cx="1160535" cy="954108"/>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758</a:t>
              </a:r>
              <a:endParaRPr lang="en-US" sz="3600" b="1" kern="1200" dirty="0">
                <a:solidFill>
                  <a:srgbClr val="800080"/>
                </a:solidFill>
                <a:latin typeface="HP001 4 hàng" pitchFamily="34" charset="0"/>
                <a:ea typeface="微软雅黑"/>
                <a:cs typeface="Times New Roman" pitchFamily="18" charset="0"/>
              </a:endParaRPr>
            </a:p>
          </p:txBody>
        </p:sp>
        <p:sp>
          <p:nvSpPr>
            <p:cNvPr id="51" name="TextBox 50"/>
            <p:cNvSpPr txBox="1"/>
            <p:nvPr/>
          </p:nvSpPr>
          <p:spPr>
            <a:xfrm>
              <a:off x="1686488" y="3796169"/>
              <a:ext cx="350729" cy="1149032"/>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52" name="Straight Connector 51"/>
            <p:cNvCxnSpPr/>
            <p:nvPr/>
          </p:nvCxnSpPr>
          <p:spPr>
            <a:xfrm>
              <a:off x="2058825" y="5065591"/>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153400" y="3642096"/>
            <a:ext cx="1905000" cy="1747105"/>
            <a:chOff x="1788049" y="3500845"/>
            <a:chExt cx="1905000" cy="1747104"/>
          </a:xfrm>
        </p:grpSpPr>
        <p:sp>
          <p:nvSpPr>
            <p:cNvPr id="54" name="TextBox 53"/>
            <p:cNvSpPr txBox="1"/>
            <p:nvPr/>
          </p:nvSpPr>
          <p:spPr>
            <a:xfrm>
              <a:off x="2062725" y="4232287"/>
              <a:ext cx="1630324" cy="1015662"/>
            </a:xfrm>
            <a:prstGeom prst="rect">
              <a:avLst/>
            </a:prstGeom>
            <a:noFill/>
          </p:spPr>
          <p:txBody>
            <a:bodyPr wrap="square" rtlCol="0">
              <a:spAutoFit/>
            </a:bodyPr>
            <a:lstStyle/>
            <a:p>
              <a:pPr>
                <a:lnSpc>
                  <a:spcPct val="150000"/>
                </a:lnSpc>
                <a:buClrTx/>
                <a:buFontTx/>
                <a:buNone/>
              </a:pPr>
              <a:r>
                <a:rPr lang="en-US" sz="3900" b="1" kern="1200">
                  <a:solidFill>
                    <a:srgbClr val="800080"/>
                  </a:solidFill>
                  <a:latin typeface="HP001 4 hàng" pitchFamily="34" charset="0"/>
                  <a:ea typeface="微软雅黑"/>
                  <a:cs typeface="Times New Roman" pitchFamily="18" charset="0"/>
                </a:rPr>
                <a:t>120         </a:t>
              </a:r>
              <a:endParaRPr lang="en-US" sz="3900" b="1" kern="1200" dirty="0">
                <a:solidFill>
                  <a:srgbClr val="800080"/>
                </a:solidFill>
                <a:latin typeface="HP001 4 hàng" pitchFamily="34" charset="0"/>
                <a:ea typeface="微软雅黑"/>
                <a:cs typeface="Times New Roman" pitchFamily="18" charset="0"/>
              </a:endParaRPr>
            </a:p>
          </p:txBody>
        </p:sp>
        <p:sp>
          <p:nvSpPr>
            <p:cNvPr id="55" name="TextBox 54"/>
            <p:cNvSpPr txBox="1"/>
            <p:nvPr/>
          </p:nvSpPr>
          <p:spPr>
            <a:xfrm>
              <a:off x="1993089" y="3500845"/>
              <a:ext cx="1364680" cy="954107"/>
            </a:xfrm>
            <a:prstGeom prst="rect">
              <a:avLst/>
            </a:prstGeom>
            <a:noFill/>
          </p:spPr>
          <p:txBody>
            <a:bodyPr wrap="square" rtlCol="0">
              <a:spAutoFit/>
            </a:bodyPr>
            <a:lstStyle/>
            <a:p>
              <a:pPr>
                <a:lnSpc>
                  <a:spcPct val="150000"/>
                </a:lnSpc>
                <a:buClrTx/>
                <a:buFontTx/>
                <a:buNone/>
              </a:pPr>
              <a:r>
                <a:rPr lang="en-US" sz="3600" b="1" kern="1200">
                  <a:solidFill>
                    <a:srgbClr val="800080"/>
                  </a:solidFill>
                  <a:latin typeface="HP001 4 hàng" pitchFamily="34" charset="0"/>
                  <a:ea typeface="微软雅黑"/>
                  <a:cs typeface="Times New Roman" pitchFamily="18" charset="0"/>
                </a:rPr>
                <a:t>347</a:t>
              </a:r>
              <a:endParaRPr lang="en-US" sz="3600" b="1" kern="1200" dirty="0">
                <a:solidFill>
                  <a:srgbClr val="800080"/>
                </a:solidFill>
                <a:latin typeface="HP001 4 hàng" pitchFamily="34" charset="0"/>
                <a:ea typeface="微软雅黑"/>
                <a:cs typeface="Times New Roman" pitchFamily="18" charset="0"/>
              </a:endParaRPr>
            </a:p>
          </p:txBody>
        </p:sp>
        <p:sp>
          <p:nvSpPr>
            <p:cNvPr id="56" name="TextBox 55"/>
            <p:cNvSpPr txBox="1"/>
            <p:nvPr/>
          </p:nvSpPr>
          <p:spPr>
            <a:xfrm>
              <a:off x="1788049" y="3856161"/>
              <a:ext cx="350729" cy="1149031"/>
            </a:xfrm>
            <a:prstGeom prst="rect">
              <a:avLst/>
            </a:prstGeom>
            <a:noFill/>
          </p:spPr>
          <p:txBody>
            <a:bodyPr wrap="square" rtlCol="0">
              <a:spAutoFit/>
            </a:bodyPr>
            <a:lstStyle/>
            <a:p>
              <a:pPr>
                <a:buClrTx/>
                <a:buFontTx/>
                <a:buNone/>
              </a:pPr>
              <a:r>
                <a:rPr lang="en-US" sz="6700" b="1" kern="1200">
                  <a:solidFill>
                    <a:srgbClr val="800080"/>
                  </a:solidFill>
                  <a:latin typeface="HP001 4 hàng" pitchFamily="34" charset="0"/>
                  <a:ea typeface="微软雅黑"/>
                  <a:cs typeface="Times New Roman" pitchFamily="18" charset="0"/>
                </a:rPr>
                <a:t>-</a:t>
              </a:r>
              <a:endParaRPr lang="en-US" sz="6700" b="1" kern="1200" dirty="0">
                <a:solidFill>
                  <a:srgbClr val="800080"/>
                </a:solidFill>
                <a:latin typeface="HP001 4 hàng" pitchFamily="34" charset="0"/>
                <a:ea typeface="微软雅黑"/>
                <a:cs typeface="Times New Roman" pitchFamily="18" charset="0"/>
              </a:endParaRPr>
            </a:p>
          </p:txBody>
        </p:sp>
        <p:cxnSp>
          <p:nvCxnSpPr>
            <p:cNvPr id="57" name="Straight Connector 56"/>
            <p:cNvCxnSpPr/>
            <p:nvPr/>
          </p:nvCxnSpPr>
          <p:spPr>
            <a:xfrm>
              <a:off x="2169069" y="5125583"/>
              <a:ext cx="6976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3484554" y="5400427"/>
            <a:ext cx="1258679"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412</a:t>
            </a:r>
            <a:endParaRPr lang="en-US" sz="4000" b="1" kern="1200" dirty="0">
              <a:solidFill>
                <a:srgbClr val="FF0000"/>
              </a:solidFill>
              <a:latin typeface="HP001 4 hàng" pitchFamily="34" charset="0"/>
              <a:ea typeface="微软雅黑"/>
              <a:cs typeface="Times New Roman" pitchFamily="18" charset="0"/>
            </a:endParaRPr>
          </a:p>
        </p:txBody>
      </p:sp>
      <p:sp>
        <p:nvSpPr>
          <p:cNvPr id="59" name="TextBox 58"/>
          <p:cNvSpPr txBox="1"/>
          <p:nvPr/>
        </p:nvSpPr>
        <p:spPr>
          <a:xfrm>
            <a:off x="6128428" y="5416645"/>
            <a:ext cx="881973" cy="707887"/>
          </a:xfrm>
          <a:prstGeom prst="rect">
            <a:avLst/>
          </a:prstGeom>
          <a:noFill/>
        </p:spPr>
        <p:txBody>
          <a:bodyPr wrap="none" lIns="91430" tIns="45718" rIns="91430" bIns="45718" rtlCol="0">
            <a:spAutoFit/>
          </a:bodyPr>
          <a:lstStyle/>
          <a:p>
            <a:pPr>
              <a:buClrTx/>
              <a:buFontTx/>
              <a:buNone/>
            </a:pPr>
            <a:r>
              <a:rPr lang="en-US" sz="4000" b="1" kern="1200">
                <a:solidFill>
                  <a:srgbClr val="FF0000"/>
                </a:solidFill>
                <a:latin typeface="HP001 4 hàng" pitchFamily="34" charset="0"/>
                <a:ea typeface="微软雅黑"/>
                <a:cs typeface="Times New Roman" pitchFamily="18" charset="0"/>
              </a:rPr>
              <a:t> 31</a:t>
            </a:r>
            <a:endParaRPr lang="en-US" sz="4000" b="1" kern="1200" dirty="0">
              <a:solidFill>
                <a:srgbClr val="FF0000"/>
              </a:solidFill>
              <a:latin typeface="HP001 4 hàng" pitchFamily="34" charset="0"/>
              <a:ea typeface="微软雅黑"/>
              <a:cs typeface="Times New Roman" pitchFamily="18" charset="0"/>
            </a:endParaRPr>
          </a:p>
        </p:txBody>
      </p:sp>
      <p:sp>
        <p:nvSpPr>
          <p:cNvPr id="60" name="TextBox 59"/>
          <p:cNvSpPr txBox="1"/>
          <p:nvPr/>
        </p:nvSpPr>
        <p:spPr>
          <a:xfrm>
            <a:off x="8172167" y="5416257"/>
            <a:ext cx="1274708" cy="646331"/>
          </a:xfrm>
          <a:prstGeom prst="rect">
            <a:avLst/>
          </a:prstGeom>
          <a:noFill/>
        </p:spPr>
        <p:txBody>
          <a:bodyPr wrap="none" lIns="91430" tIns="45718" rIns="91430" bIns="45718" rtlCol="0">
            <a:spAutoFit/>
          </a:bodyPr>
          <a:lstStyle/>
          <a:p>
            <a:pPr>
              <a:buClrTx/>
              <a:buFontTx/>
              <a:buNone/>
            </a:pPr>
            <a:r>
              <a:rPr lang="en-US" sz="3600" b="1" kern="1200">
                <a:solidFill>
                  <a:srgbClr val="FF0000"/>
                </a:solidFill>
                <a:latin typeface="HP001 4 hàng" pitchFamily="34" charset="0"/>
                <a:ea typeface="微软雅黑"/>
                <a:cs typeface="Times New Roman" pitchFamily="18" charset="0"/>
              </a:rPr>
              <a:t> 227</a:t>
            </a:r>
            <a:endParaRPr lang="en-US" sz="3600" b="1" kern="1200" dirty="0">
              <a:solidFill>
                <a:srgbClr val="FF0000"/>
              </a:solidFill>
              <a:latin typeface="HP001 4 hàng" pitchFamily="34" charset="0"/>
              <a:ea typeface="微软雅黑"/>
              <a:cs typeface="Times New Roman" pitchFamily="18" charset="0"/>
            </a:endParaRPr>
          </a:p>
        </p:txBody>
      </p:sp>
      <p:sp>
        <p:nvSpPr>
          <p:cNvPr id="61" name="Rounded Rectangle 60"/>
          <p:cNvSpPr/>
          <p:nvPr/>
        </p:nvSpPr>
        <p:spPr>
          <a:xfrm>
            <a:off x="5867401" y="3642094"/>
            <a:ext cx="1169115" cy="2336199"/>
          </a:xfrm>
          <a:prstGeom prst="roundRect">
            <a:avLst/>
          </a:prstGeom>
          <a:noFill/>
          <a:ln w="38100">
            <a:solidFill>
              <a:schemeClr val="bg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buClrTx/>
              <a:buFontTx/>
              <a:buNone/>
            </a:pPr>
            <a:endParaRPr lang="en-US" sz="3600" kern="1200">
              <a:solidFill>
                <a:prstClr val="white"/>
              </a:solidFill>
              <a:latin typeface="Times New Roman" pitchFamily="18" charset="0"/>
              <a:cs typeface="Times New Roman" pitchFamily="18" charset="0"/>
            </a:endParaRPr>
          </a:p>
        </p:txBody>
      </p:sp>
      <p:cxnSp>
        <p:nvCxnSpPr>
          <p:cNvPr id="62" name="Straight Connector 61"/>
          <p:cNvCxnSpPr/>
          <p:nvPr/>
        </p:nvCxnSpPr>
        <p:spPr>
          <a:xfrm>
            <a:off x="978742" y="1524000"/>
            <a:ext cx="13359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922447" y="1508165"/>
            <a:ext cx="735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left)">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par>
                                <p:cTn id="37" presetID="10"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circle(in)">
                                      <p:cBhvr>
                                        <p:cTn id="47" dur="20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circle(in)">
                                      <p:cBhvr>
                                        <p:cTn id="52" dur="20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circle(in)">
                                      <p:cBhvr>
                                        <p:cTn id="57" dur="20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circle(in)">
                                      <p:cBhvr>
                                        <p:cTn id="62" dur="20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heel(1)">
                                      <p:cBhvr>
                                        <p:cTn id="6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8" grpId="0"/>
      <p:bldP spid="59" grpId="0"/>
      <p:bldP spid="60" grpId="0"/>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sp>
        <p:nvSpPr>
          <p:cNvPr id="2" name="Rounded Rectangle 1"/>
          <p:cNvSpPr/>
          <p:nvPr/>
        </p:nvSpPr>
        <p:spPr>
          <a:xfrm>
            <a:off x="304800" y="304800"/>
            <a:ext cx="1150620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nSpc>
                <a:spcPct val="150000"/>
              </a:lnSpc>
            </a:pPr>
            <a:endParaRPr lang="vi-VN">
              <a:latin typeface="Times New Roman" pitchFamily="18" charset="0"/>
              <a:cs typeface="Times New Roman" pitchFamily="18" charset="0"/>
            </a:endParaRPr>
          </a:p>
        </p:txBody>
      </p:sp>
      <p:grpSp>
        <p:nvGrpSpPr>
          <p:cNvPr id="3318" name="Google Shape;3318;p8"/>
          <p:cNvGrpSpPr/>
          <p:nvPr/>
        </p:nvGrpSpPr>
        <p:grpSpPr>
          <a:xfrm>
            <a:off x="983194" y="614171"/>
            <a:ext cx="6039919" cy="570588"/>
            <a:chOff x="1296327" y="1647588"/>
            <a:chExt cx="6039918" cy="570588"/>
          </a:xfrm>
        </p:grpSpPr>
        <p:sp>
          <p:nvSpPr>
            <p:cNvPr id="3319" name="Google Shape;3319;p8"/>
            <p:cNvSpPr txBox="1"/>
            <p:nvPr/>
          </p:nvSpPr>
          <p:spPr>
            <a:xfrm>
              <a:off x="1866915" y="1694956"/>
              <a:ext cx="5469330" cy="523180"/>
            </a:xfrm>
            <a:prstGeom prst="rect">
              <a:avLst/>
            </a:prstGeom>
            <a:noFill/>
            <a:ln>
              <a:noFill/>
            </a:ln>
          </p:spPr>
          <p:txBody>
            <a:bodyPr spcFirstLastPara="1" wrap="square" lIns="91425" tIns="45700" rIns="91425" bIns="45700" anchor="t" anchorCtr="0">
              <a:spAutoFit/>
            </a:bodyPr>
            <a:lstStyle/>
            <a:p>
              <a:r>
                <a:rPr lang="en-US" sz="2800">
                  <a:solidFill>
                    <a:schemeClr val="dk1"/>
                  </a:solidFill>
                  <a:latin typeface="Times New Roman" pitchFamily="18" charset="0"/>
                  <a:cs typeface="Times New Roman" pitchFamily="18" charset="0"/>
                </a:rPr>
                <a:t>Tính nhẩm (theo mẫu).</a:t>
              </a:r>
              <a:endParaRPr>
                <a:latin typeface="Times New Roman" pitchFamily="18" charset="0"/>
                <a:cs typeface="Times New Roman" pitchFamily="18" charset="0"/>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3</a:t>
              </a:r>
              <a:endParaRPr sz="3600" b="1">
                <a:solidFill>
                  <a:schemeClr val="lt1"/>
                </a:solidFill>
                <a:latin typeface="Times New Roman" pitchFamily="18" charset="0"/>
                <a:cs typeface="Times New Roman" pitchFamily="18" charset="0"/>
              </a:endParaRPr>
            </a:p>
          </p:txBody>
        </p:sp>
      </p:grpSp>
      <p:sp>
        <p:nvSpPr>
          <p:cNvPr id="3321" name="Google Shape;3321;p8"/>
          <p:cNvSpPr txBox="1"/>
          <p:nvPr/>
        </p:nvSpPr>
        <p:spPr>
          <a:xfrm>
            <a:off x="2553077" y="1232129"/>
            <a:ext cx="5469331"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i="1">
                <a:solidFill>
                  <a:schemeClr val="dk1"/>
                </a:solidFill>
                <a:latin typeface="Times New Roman" pitchFamily="18" charset="0"/>
                <a:cs typeface="Times New Roman" pitchFamily="18" charset="0"/>
              </a:rPr>
              <a:t>Mẫu:</a:t>
            </a:r>
            <a:r>
              <a:rPr lang="en-US" i="1">
                <a:latin typeface="Times New Roman" pitchFamily="18" charset="0"/>
                <a:cs typeface="Times New Roman" pitchFamily="18" charset="0"/>
              </a:rPr>
              <a:t>                             </a:t>
            </a:r>
            <a:r>
              <a:rPr lang="en-US" sz="2800">
                <a:solidFill>
                  <a:schemeClr val="dk1"/>
                </a:solidFill>
                <a:latin typeface="Times New Roman" pitchFamily="18" charset="0"/>
                <a:cs typeface="Times New Roman" pitchFamily="18" charset="0"/>
              </a:rPr>
              <a:t>600 - 200 = ?</a:t>
            </a:r>
            <a:endParaRPr>
              <a:latin typeface="Times New Roman" pitchFamily="18" charset="0"/>
              <a:cs typeface="Times New Roman" pitchFamily="18" charset="0"/>
            </a:endParaRPr>
          </a:p>
        </p:txBody>
      </p:sp>
      <p:sp>
        <p:nvSpPr>
          <p:cNvPr id="3322" name="Google Shape;3322;p8"/>
          <p:cNvSpPr txBox="1"/>
          <p:nvPr/>
        </p:nvSpPr>
        <p:spPr>
          <a:xfrm>
            <a:off x="2020953" y="36576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700 - 300 = …</a:t>
            </a:r>
            <a:endParaRPr sz="1600">
              <a:latin typeface="Times New Roman" pitchFamily="18" charset="0"/>
              <a:cs typeface="Times New Roman" pitchFamily="18" charset="0"/>
            </a:endParaRPr>
          </a:p>
        </p:txBody>
      </p:sp>
      <p:sp>
        <p:nvSpPr>
          <p:cNvPr id="3323" name="Google Shape;3323;p8"/>
          <p:cNvSpPr txBox="1"/>
          <p:nvPr/>
        </p:nvSpPr>
        <p:spPr>
          <a:xfrm>
            <a:off x="2020953" y="44577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800 - 500 = …</a:t>
            </a:r>
            <a:endParaRPr sz="1600">
              <a:latin typeface="Times New Roman" pitchFamily="18" charset="0"/>
              <a:cs typeface="Times New Roman" pitchFamily="18" charset="0"/>
            </a:endParaRPr>
          </a:p>
        </p:txBody>
      </p:sp>
      <p:sp>
        <p:nvSpPr>
          <p:cNvPr id="3324" name="Google Shape;3324;p8"/>
          <p:cNvSpPr txBox="1"/>
          <p:nvPr/>
        </p:nvSpPr>
        <p:spPr>
          <a:xfrm>
            <a:off x="7202553" y="36576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600 - 400 = …</a:t>
            </a:r>
            <a:endParaRPr sz="1600">
              <a:latin typeface="Times New Roman" pitchFamily="18" charset="0"/>
              <a:cs typeface="Times New Roman" pitchFamily="18" charset="0"/>
            </a:endParaRPr>
          </a:p>
        </p:txBody>
      </p:sp>
      <p:sp>
        <p:nvSpPr>
          <p:cNvPr id="3325" name="Google Shape;3325;p8"/>
          <p:cNvSpPr txBox="1"/>
          <p:nvPr/>
        </p:nvSpPr>
        <p:spPr>
          <a:xfrm>
            <a:off x="7202553" y="4457700"/>
            <a:ext cx="3081731" cy="830952"/>
          </a:xfrm>
          <a:prstGeom prst="rect">
            <a:avLst/>
          </a:prstGeom>
          <a:noFill/>
          <a:ln>
            <a:noFill/>
          </a:ln>
        </p:spPr>
        <p:txBody>
          <a:bodyPr spcFirstLastPara="1" wrap="square" lIns="91404" tIns="45698" rIns="91404" bIns="45698" anchor="t" anchorCtr="0">
            <a:spAutoFit/>
          </a:bodyPr>
          <a:lstStyle/>
          <a:p>
            <a:pPr>
              <a:lnSpc>
                <a:spcPct val="150000"/>
              </a:lnSpc>
            </a:pPr>
            <a:r>
              <a:rPr lang="en-US" sz="3200">
                <a:solidFill>
                  <a:srgbClr val="E36C09"/>
                </a:solidFill>
                <a:latin typeface="Times New Roman" pitchFamily="18" charset="0"/>
                <a:cs typeface="Times New Roman" pitchFamily="18" charset="0"/>
              </a:rPr>
              <a:t>900 - 700 = …</a:t>
            </a:r>
            <a:endParaRPr sz="1600">
              <a:latin typeface="Times New Roman" pitchFamily="18" charset="0"/>
              <a:cs typeface="Times New Roman" pitchFamily="18" charset="0"/>
            </a:endParaRPr>
          </a:p>
        </p:txBody>
      </p:sp>
      <p:sp>
        <p:nvSpPr>
          <p:cNvPr id="15" name="Google Shape;3321;p8"/>
          <p:cNvSpPr txBox="1"/>
          <p:nvPr/>
        </p:nvSpPr>
        <p:spPr>
          <a:xfrm>
            <a:off x="3331560" y="1981201"/>
            <a:ext cx="124044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chemeClr val="dk1"/>
                </a:solidFill>
                <a:latin typeface="Times New Roman" pitchFamily="18" charset="0"/>
                <a:cs typeface="Times New Roman" pitchFamily="18" charset="0"/>
              </a:rPr>
              <a:t>Nhẩm:</a:t>
            </a:r>
            <a:endParaRPr>
              <a:latin typeface="Times New Roman" pitchFamily="18" charset="0"/>
              <a:cs typeface="Times New Roman" pitchFamily="18" charset="0"/>
            </a:endParaRPr>
          </a:p>
        </p:txBody>
      </p:sp>
      <p:sp>
        <p:nvSpPr>
          <p:cNvPr id="16" name="Google Shape;3321;p8"/>
          <p:cNvSpPr txBox="1"/>
          <p:nvPr/>
        </p:nvSpPr>
        <p:spPr>
          <a:xfrm>
            <a:off x="4741469" y="2514601"/>
            <a:ext cx="5469331"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chemeClr val="dk1"/>
                </a:solidFill>
                <a:latin typeface="Times New Roman" pitchFamily="18" charset="0"/>
                <a:cs typeface="Times New Roman" pitchFamily="18" charset="0"/>
              </a:rPr>
              <a:t>600   -   200  =  400</a:t>
            </a:r>
            <a:endParaRPr>
              <a:latin typeface="Times New Roman" pitchFamily="18" charset="0"/>
              <a:cs typeface="Times New Roman" pitchFamily="18" charset="0"/>
            </a:endParaRPr>
          </a:p>
        </p:txBody>
      </p:sp>
      <p:sp>
        <p:nvSpPr>
          <p:cNvPr id="3" name="Rounded Rectangle 2"/>
          <p:cNvSpPr/>
          <p:nvPr/>
        </p:nvSpPr>
        <p:spPr>
          <a:xfrm>
            <a:off x="4038603" y="3810003"/>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400</a:t>
            </a:r>
          </a:p>
        </p:txBody>
      </p:sp>
      <p:sp>
        <p:nvSpPr>
          <p:cNvPr id="4" name="Down Arrow 3"/>
          <p:cNvSpPr/>
          <p:nvPr/>
        </p:nvSpPr>
        <p:spPr>
          <a:xfrm>
            <a:off x="4953001" y="1839253"/>
            <a:ext cx="149683" cy="218147"/>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sp>
        <p:nvSpPr>
          <p:cNvPr id="19" name="Down Arrow 18"/>
          <p:cNvSpPr/>
          <p:nvPr/>
        </p:nvSpPr>
        <p:spPr>
          <a:xfrm>
            <a:off x="5867401" y="1828801"/>
            <a:ext cx="149683" cy="218147"/>
          </a:xfrm>
          <a:prstGeom prst="down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sp>
        <p:nvSpPr>
          <p:cNvPr id="20" name="Google Shape;3321;p8"/>
          <p:cNvSpPr txBox="1"/>
          <p:nvPr/>
        </p:nvSpPr>
        <p:spPr>
          <a:xfrm>
            <a:off x="4572000" y="1981201"/>
            <a:ext cx="114300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6 trăm</a:t>
            </a:r>
            <a:endParaRPr>
              <a:solidFill>
                <a:srgbClr val="002060"/>
              </a:solidFill>
              <a:latin typeface="Times New Roman" pitchFamily="18" charset="0"/>
              <a:cs typeface="Times New Roman" pitchFamily="18" charset="0"/>
            </a:endParaRPr>
          </a:p>
        </p:txBody>
      </p:sp>
      <p:sp>
        <p:nvSpPr>
          <p:cNvPr id="21" name="Google Shape;3321;p8"/>
          <p:cNvSpPr txBox="1"/>
          <p:nvPr/>
        </p:nvSpPr>
        <p:spPr>
          <a:xfrm>
            <a:off x="5846165" y="1981201"/>
            <a:ext cx="1392835"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2 trăm</a:t>
            </a:r>
            <a:endParaRPr>
              <a:solidFill>
                <a:srgbClr val="002060"/>
              </a:solidFill>
              <a:latin typeface="Times New Roman" pitchFamily="18" charset="0"/>
              <a:cs typeface="Times New Roman" pitchFamily="18" charset="0"/>
            </a:endParaRPr>
          </a:p>
        </p:txBody>
      </p:sp>
      <p:sp>
        <p:nvSpPr>
          <p:cNvPr id="22" name="Google Shape;3321;p8"/>
          <p:cNvSpPr txBox="1"/>
          <p:nvPr/>
        </p:nvSpPr>
        <p:spPr>
          <a:xfrm>
            <a:off x="5579471" y="1803781"/>
            <a:ext cx="287935" cy="1015619"/>
          </a:xfrm>
          <a:prstGeom prst="rect">
            <a:avLst/>
          </a:prstGeom>
          <a:noFill/>
          <a:ln>
            <a:noFill/>
          </a:ln>
        </p:spPr>
        <p:txBody>
          <a:bodyPr spcFirstLastPara="1" wrap="square" lIns="91404" tIns="45698" rIns="91404" bIns="45698" anchor="t" anchorCtr="0">
            <a:spAutoFit/>
          </a:bodyPr>
          <a:lstStyle/>
          <a:p>
            <a:pPr>
              <a:lnSpc>
                <a:spcPct val="150000"/>
              </a:lnSpc>
            </a:pPr>
            <a:r>
              <a:rPr lang="en-US" sz="4000">
                <a:solidFill>
                  <a:srgbClr val="002060"/>
                </a:solidFill>
                <a:latin typeface="Times New Roman" pitchFamily="18" charset="0"/>
                <a:cs typeface="Times New Roman" pitchFamily="18" charset="0"/>
              </a:rPr>
              <a:t>-</a:t>
            </a:r>
            <a:endParaRPr sz="2000">
              <a:solidFill>
                <a:srgbClr val="002060"/>
              </a:solidFill>
              <a:latin typeface="Times New Roman" pitchFamily="18" charset="0"/>
              <a:cs typeface="Times New Roman" pitchFamily="18" charset="0"/>
            </a:endParaRPr>
          </a:p>
        </p:txBody>
      </p:sp>
      <p:sp>
        <p:nvSpPr>
          <p:cNvPr id="23" name="Google Shape;3321;p8"/>
          <p:cNvSpPr txBox="1"/>
          <p:nvPr/>
        </p:nvSpPr>
        <p:spPr>
          <a:xfrm>
            <a:off x="6858006" y="1981201"/>
            <a:ext cx="1785257"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r>
              <a:rPr lang="en-US" sz="2800">
                <a:solidFill>
                  <a:srgbClr val="002060"/>
                </a:solidFill>
                <a:latin typeface="Times New Roman" pitchFamily="18" charset="0"/>
                <a:cs typeface="Times New Roman" pitchFamily="18" charset="0"/>
              </a:rPr>
              <a:t>trăm.</a:t>
            </a:r>
            <a:endParaRPr>
              <a:solidFill>
                <a:srgbClr val="002060"/>
              </a:solidFill>
              <a:latin typeface="Times New Roman" pitchFamily="18" charset="0"/>
              <a:cs typeface="Times New Roman" pitchFamily="18" charset="0"/>
            </a:endParaRPr>
          </a:p>
        </p:txBody>
      </p:sp>
      <p:sp>
        <p:nvSpPr>
          <p:cNvPr id="24" name="Rounded Rectangle 23"/>
          <p:cNvSpPr/>
          <p:nvPr/>
        </p:nvSpPr>
        <p:spPr>
          <a:xfrm>
            <a:off x="4072351" y="4583802"/>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300</a:t>
            </a:r>
          </a:p>
        </p:txBody>
      </p:sp>
      <p:sp>
        <p:nvSpPr>
          <p:cNvPr id="25" name="Rounded Rectangle 24"/>
          <p:cNvSpPr/>
          <p:nvPr/>
        </p:nvSpPr>
        <p:spPr>
          <a:xfrm>
            <a:off x="9211503" y="4602855"/>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200</a:t>
            </a:r>
          </a:p>
        </p:txBody>
      </p:sp>
      <p:sp>
        <p:nvSpPr>
          <p:cNvPr id="26" name="Rounded Rectangle 25"/>
          <p:cNvSpPr/>
          <p:nvPr/>
        </p:nvSpPr>
        <p:spPr>
          <a:xfrm>
            <a:off x="9211503" y="3783703"/>
            <a:ext cx="999300" cy="57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r>
              <a:rPr lang="en-US" sz="3200">
                <a:solidFill>
                  <a:srgbClr val="FF0000"/>
                </a:solidFill>
                <a:latin typeface="Times New Roman" pitchFamily="18" charset="0"/>
                <a:cs typeface="Times New Roman" pitchFamily="18" charset="0"/>
              </a:rPr>
              <a:t>200</a:t>
            </a:r>
          </a:p>
        </p:txBody>
      </p:sp>
      <p:sp>
        <p:nvSpPr>
          <p:cNvPr id="27" name="Google Shape;3321;p8"/>
          <p:cNvSpPr txBox="1"/>
          <p:nvPr/>
        </p:nvSpPr>
        <p:spPr>
          <a:xfrm>
            <a:off x="4572000" y="1981201"/>
            <a:ext cx="381000"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6</a:t>
            </a:r>
            <a:endParaRPr b="1">
              <a:solidFill>
                <a:srgbClr val="FF0000"/>
              </a:solidFill>
              <a:latin typeface="Times New Roman" pitchFamily="18" charset="0"/>
              <a:cs typeface="Times New Roman" pitchFamily="18" charset="0"/>
            </a:endParaRPr>
          </a:p>
        </p:txBody>
      </p:sp>
      <p:sp>
        <p:nvSpPr>
          <p:cNvPr id="28" name="Google Shape;3321;p8"/>
          <p:cNvSpPr txBox="1"/>
          <p:nvPr/>
        </p:nvSpPr>
        <p:spPr>
          <a:xfrm>
            <a:off x="5848084" y="1981201"/>
            <a:ext cx="552717"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2</a:t>
            </a:r>
            <a:endParaRPr b="1">
              <a:solidFill>
                <a:srgbClr val="FF0000"/>
              </a:solidFill>
              <a:latin typeface="Times New Roman" pitchFamily="18" charset="0"/>
              <a:cs typeface="Times New Roman" pitchFamily="18" charset="0"/>
            </a:endParaRPr>
          </a:p>
        </p:txBody>
      </p:sp>
      <p:sp>
        <p:nvSpPr>
          <p:cNvPr id="29" name="Google Shape;3321;p8"/>
          <p:cNvSpPr txBox="1"/>
          <p:nvPr/>
        </p:nvSpPr>
        <p:spPr>
          <a:xfrm>
            <a:off x="7239001" y="1981201"/>
            <a:ext cx="427635"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b="1">
                <a:solidFill>
                  <a:srgbClr val="FF0000"/>
                </a:solidFill>
                <a:latin typeface="Times New Roman" pitchFamily="18" charset="0"/>
                <a:cs typeface="Times New Roman" pitchFamily="18" charset="0"/>
              </a:rPr>
              <a:t>4</a:t>
            </a:r>
            <a:endParaRPr b="1">
              <a:solidFill>
                <a:srgbClr val="FF0000"/>
              </a:solidFill>
              <a:latin typeface="Times New Roman" pitchFamily="18" charset="0"/>
              <a:cs typeface="Times New Roman" pitchFamily="18" charset="0"/>
            </a:endParaRPr>
          </a:p>
        </p:txBody>
      </p:sp>
      <p:sp>
        <p:nvSpPr>
          <p:cNvPr id="30" name="Google Shape;3321;p8"/>
          <p:cNvSpPr txBox="1"/>
          <p:nvPr/>
        </p:nvSpPr>
        <p:spPr>
          <a:xfrm>
            <a:off x="6879772" y="1995689"/>
            <a:ext cx="587829" cy="738619"/>
          </a:xfrm>
          <a:prstGeom prst="rect">
            <a:avLst/>
          </a:prstGeom>
          <a:noFill/>
          <a:ln>
            <a:noFill/>
          </a:ln>
        </p:spPr>
        <p:txBody>
          <a:bodyPr spcFirstLastPara="1" wrap="square" lIns="91404" tIns="45698" rIns="91404" bIns="45698" anchor="t" anchorCtr="0">
            <a:spAutoFit/>
          </a:bodyPr>
          <a:lstStyle/>
          <a:p>
            <a:pPr>
              <a:lnSpc>
                <a:spcPct val="150000"/>
              </a:lnSpc>
            </a:pPr>
            <a:r>
              <a:rPr lang="en-US" sz="2800">
                <a:solidFill>
                  <a:srgbClr val="002060"/>
                </a:solidFill>
                <a:latin typeface="Times New Roman" pitchFamily="18" charset="0"/>
                <a:cs typeface="Times New Roman" pitchFamily="18" charset="0"/>
              </a:rPr>
              <a:t>=</a:t>
            </a:r>
            <a:r>
              <a:rPr lang="en-US" sz="2800">
                <a:solidFill>
                  <a:srgbClr val="FF0000"/>
                </a:solidFill>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 </a:t>
            </a:r>
            <a:endParaRPr>
              <a:solidFill>
                <a:srgbClr val="002060"/>
              </a:solidFill>
              <a:latin typeface="Times New Roman" pitchFamily="18" charset="0"/>
              <a:cs typeface="Times New Roman" pitchFamily="18" charset="0"/>
            </a:endParaRPr>
          </a:p>
        </p:txBody>
      </p:sp>
      <p:cxnSp>
        <p:nvCxnSpPr>
          <p:cNvPr id="31" name="Straight Connector 30"/>
          <p:cNvCxnSpPr/>
          <p:nvPr/>
        </p:nvCxnSpPr>
        <p:spPr>
          <a:xfrm>
            <a:off x="1646685" y="1143000"/>
            <a:ext cx="1684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1"/>
                                        </p:tgtEl>
                                        <p:attrNameLst>
                                          <p:attrName>style.visibility</p:attrName>
                                        </p:attrNameLst>
                                      </p:cBhvr>
                                      <p:to>
                                        <p:strVal val="visible"/>
                                      </p:to>
                                    </p:set>
                                    <p:animEffect transition="in" filter="fade">
                                      <p:cBhvr>
                                        <p:cTn id="17" dur="500"/>
                                        <p:tgtEl>
                                          <p:spTgt spid="33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322"/>
                                        </p:tgtEl>
                                        <p:attrNameLst>
                                          <p:attrName>style.visibility</p:attrName>
                                        </p:attrNameLst>
                                      </p:cBhvr>
                                      <p:to>
                                        <p:strVal val="visible"/>
                                      </p:to>
                                    </p:set>
                                    <p:animEffect transition="in" filter="fade">
                                      <p:cBhvr>
                                        <p:cTn id="74" dur="500"/>
                                        <p:tgtEl>
                                          <p:spTgt spid="3322"/>
                                        </p:tgtEl>
                                      </p:cBhvr>
                                    </p:animEffect>
                                  </p:childTnLst>
                                </p:cTn>
                              </p:par>
                              <p:par>
                                <p:cTn id="75" presetID="10" presetClass="entr" presetSubtype="0" fill="hold" nodeType="withEffect">
                                  <p:stCondLst>
                                    <p:cond delay="0"/>
                                  </p:stCondLst>
                                  <p:childTnLst>
                                    <p:set>
                                      <p:cBhvr>
                                        <p:cTn id="76" dur="1" fill="hold">
                                          <p:stCondLst>
                                            <p:cond delay="0"/>
                                          </p:stCondLst>
                                        </p:cTn>
                                        <p:tgtEl>
                                          <p:spTgt spid="3323"/>
                                        </p:tgtEl>
                                        <p:attrNameLst>
                                          <p:attrName>style.visibility</p:attrName>
                                        </p:attrNameLst>
                                      </p:cBhvr>
                                      <p:to>
                                        <p:strVal val="visible"/>
                                      </p:to>
                                    </p:set>
                                    <p:animEffect transition="in" filter="fade">
                                      <p:cBhvr>
                                        <p:cTn id="77" dur="500"/>
                                        <p:tgtEl>
                                          <p:spTgt spid="3323"/>
                                        </p:tgtEl>
                                      </p:cBhvr>
                                    </p:animEffect>
                                  </p:childTnLst>
                                </p:cTn>
                              </p:par>
                              <p:par>
                                <p:cTn id="78" presetID="10" presetClass="entr" presetSubtype="0" fill="hold" nodeType="withEffect">
                                  <p:stCondLst>
                                    <p:cond delay="0"/>
                                  </p:stCondLst>
                                  <p:childTnLst>
                                    <p:set>
                                      <p:cBhvr>
                                        <p:cTn id="79" dur="1" fill="hold">
                                          <p:stCondLst>
                                            <p:cond delay="0"/>
                                          </p:stCondLst>
                                        </p:cTn>
                                        <p:tgtEl>
                                          <p:spTgt spid="3324"/>
                                        </p:tgtEl>
                                        <p:attrNameLst>
                                          <p:attrName>style.visibility</p:attrName>
                                        </p:attrNameLst>
                                      </p:cBhvr>
                                      <p:to>
                                        <p:strVal val="visible"/>
                                      </p:to>
                                    </p:set>
                                    <p:animEffect transition="in" filter="fade">
                                      <p:cBhvr>
                                        <p:cTn id="80" dur="500"/>
                                        <p:tgtEl>
                                          <p:spTgt spid="3324"/>
                                        </p:tgtEl>
                                      </p:cBhvr>
                                    </p:animEffect>
                                  </p:childTnLst>
                                </p:cTn>
                              </p:par>
                              <p:par>
                                <p:cTn id="81" presetID="10" presetClass="entr" presetSubtype="0" fill="hold" nodeType="withEffect">
                                  <p:stCondLst>
                                    <p:cond delay="0"/>
                                  </p:stCondLst>
                                  <p:childTnLst>
                                    <p:set>
                                      <p:cBhvr>
                                        <p:cTn id="82" dur="1" fill="hold">
                                          <p:stCondLst>
                                            <p:cond delay="0"/>
                                          </p:stCondLst>
                                        </p:cTn>
                                        <p:tgtEl>
                                          <p:spTgt spid="3325"/>
                                        </p:tgtEl>
                                        <p:attrNameLst>
                                          <p:attrName>style.visibility</p:attrName>
                                        </p:attrNameLst>
                                      </p:cBhvr>
                                      <p:to>
                                        <p:strVal val="visible"/>
                                      </p:to>
                                    </p:set>
                                    <p:animEffect transition="in" filter="fade">
                                      <p:cBhvr>
                                        <p:cTn id="83" dur="500"/>
                                        <p:tgtEl>
                                          <p:spTgt spid="3325"/>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circle(in)">
                                      <p:cBhvr>
                                        <p:cTn id="88" dur="20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circle(in)">
                                      <p:cBhvr>
                                        <p:cTn id="93" dur="20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circle(in)">
                                      <p:cBhvr>
                                        <p:cTn id="98" dur="20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circle(in)">
                                      <p:cBhvr>
                                        <p:cTn id="10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9"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sp>
        <p:nvSpPr>
          <p:cNvPr id="7" name="Rounded Rectangle 6"/>
          <p:cNvSpPr/>
          <p:nvPr/>
        </p:nvSpPr>
        <p:spPr>
          <a:xfrm>
            <a:off x="304800" y="152407"/>
            <a:ext cx="11734800" cy="6493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nSpc>
                <a:spcPct val="150000"/>
              </a:lnSpc>
            </a:pPr>
            <a:endParaRPr lang="vi-VN">
              <a:latin typeface="Times New Roman" pitchFamily="18" charset="0"/>
              <a:cs typeface="Times New Roman" pitchFamily="18" charset="0"/>
            </a:endParaRPr>
          </a:p>
        </p:txBody>
      </p:sp>
      <p:grpSp>
        <p:nvGrpSpPr>
          <p:cNvPr id="3334" name="Google Shape;3334;p9"/>
          <p:cNvGrpSpPr/>
          <p:nvPr/>
        </p:nvGrpSpPr>
        <p:grpSpPr>
          <a:xfrm>
            <a:off x="685800" y="228600"/>
            <a:ext cx="10515600" cy="1971512"/>
            <a:chOff x="1296327" y="1567956"/>
            <a:chExt cx="10515599" cy="1971512"/>
          </a:xfrm>
        </p:grpSpPr>
        <p:sp>
          <p:nvSpPr>
            <p:cNvPr id="3335" name="Google Shape;3335;p9"/>
            <p:cNvSpPr txBox="1"/>
            <p:nvPr/>
          </p:nvSpPr>
          <p:spPr>
            <a:xfrm>
              <a:off x="1866915" y="1567956"/>
              <a:ext cx="9945011" cy="1971512"/>
            </a:xfrm>
            <a:prstGeom prst="rect">
              <a:avLst/>
            </a:prstGeom>
            <a:noFill/>
            <a:ln>
              <a:noFill/>
            </a:ln>
          </p:spPr>
          <p:txBody>
            <a:bodyPr spcFirstLastPara="1" wrap="square" lIns="91425" tIns="45700" rIns="91425" bIns="45700" anchor="t" anchorCtr="0">
              <a:spAutoFit/>
            </a:bodyPr>
            <a:lstStyle/>
            <a:p>
              <a:pPr>
                <a:lnSpc>
                  <a:spcPct val="142857"/>
                </a:lnSpc>
              </a:pPr>
              <a:r>
                <a:rPr lang="en-US" sz="2800">
                  <a:solidFill>
                    <a:schemeClr val="dk1"/>
                  </a:solidFill>
                  <a:latin typeface="Times New Roman" pitchFamily="18" charset="0"/>
                  <a:cs typeface="Times New Roman" pitchFamily="18" charset="0"/>
                </a:rPr>
                <a:t>Bác Sơn thu hoạch được 580 kg thóc nếp. Bác hùng thu hoạch được ít hơn bác Sơn 40 kg thóc nếp. Hỏi bác Hùng thu hoạch được bao nhiêu ki-lô-gam thóc nếp?</a:t>
              </a:r>
              <a:endParaRPr>
                <a:latin typeface="Times New Roman" pitchFamily="18" charset="0"/>
                <a:cs typeface="Times New Roman" pitchFamily="18" charset="0"/>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600" b="1">
                  <a:solidFill>
                    <a:schemeClr val="lt1"/>
                  </a:solidFill>
                  <a:latin typeface="Times New Roman" pitchFamily="18" charset="0"/>
                  <a:cs typeface="Times New Roman" pitchFamily="18" charset="0"/>
                </a:rPr>
                <a:t>4</a:t>
              </a:r>
              <a:endParaRPr sz="3600" b="1">
                <a:solidFill>
                  <a:schemeClr val="lt1"/>
                </a:solidFill>
                <a:latin typeface="Times New Roman" pitchFamily="18" charset="0"/>
                <a:cs typeface="Times New Roman" pitchFamily="18" charset="0"/>
              </a:endParaRPr>
            </a:p>
          </p:txBody>
        </p:sp>
      </p:grpSp>
      <p:sp>
        <p:nvSpPr>
          <p:cNvPr id="3337" name="Google Shape;3337;p9"/>
          <p:cNvSpPr txBox="1"/>
          <p:nvPr/>
        </p:nvSpPr>
        <p:spPr>
          <a:xfrm>
            <a:off x="252031" y="2624707"/>
            <a:ext cx="4167575" cy="2204919"/>
          </a:xfrm>
          <a:prstGeom prst="rect">
            <a:avLst/>
          </a:prstGeom>
          <a:noFill/>
          <a:ln>
            <a:noFill/>
          </a:ln>
        </p:spPr>
        <p:txBody>
          <a:bodyPr spcFirstLastPara="1" wrap="square" lIns="91404" tIns="45698" rIns="91404" bIns="45698" anchor="t" anchorCtr="0">
            <a:spAutoFit/>
          </a:bodyPr>
          <a:lstStyle/>
          <a:p>
            <a:pPr algn="ctr">
              <a:lnSpc>
                <a:spcPct val="142857"/>
              </a:lnSpc>
            </a:pPr>
            <a:r>
              <a:rPr lang="en-US" sz="2400">
                <a:solidFill>
                  <a:schemeClr val="dk1"/>
                </a:solidFill>
                <a:latin typeface="Times New Roman" pitchFamily="18" charset="0"/>
                <a:cs typeface="Times New Roman" pitchFamily="18" charset="0"/>
              </a:rPr>
              <a:t>Tóm tắt:</a:t>
            </a:r>
            <a:endParaRPr>
              <a:latin typeface="Times New Roman" pitchFamily="18" charset="0"/>
              <a:cs typeface="Times New Roman" pitchFamily="18" charset="0"/>
            </a:endParaRPr>
          </a:p>
          <a:p>
            <a:pPr>
              <a:lnSpc>
                <a:spcPct val="142857"/>
              </a:lnSpc>
            </a:pPr>
            <a:r>
              <a:rPr lang="en-US" sz="2400">
                <a:solidFill>
                  <a:schemeClr val="dk1"/>
                </a:solidFill>
                <a:latin typeface="Times New Roman" pitchFamily="18" charset="0"/>
                <a:cs typeface="Times New Roman" pitchFamily="18" charset="0"/>
              </a:rPr>
              <a:t>Bác Sơn             : 580 kg</a:t>
            </a:r>
            <a:endParaRPr>
              <a:latin typeface="Times New Roman" pitchFamily="18" charset="0"/>
              <a:cs typeface="Times New Roman" pitchFamily="18" charset="0"/>
            </a:endParaRPr>
          </a:p>
          <a:p>
            <a:pPr>
              <a:lnSpc>
                <a:spcPct val="142857"/>
              </a:lnSpc>
            </a:pPr>
            <a:r>
              <a:rPr lang="en-US" sz="2400">
                <a:solidFill>
                  <a:schemeClr val="dk1"/>
                </a:solidFill>
                <a:latin typeface="Times New Roman" pitchFamily="18" charset="0"/>
                <a:cs typeface="Times New Roman" pitchFamily="18" charset="0"/>
              </a:rPr>
              <a:t>Bác Hùng ít hơn:   40kg</a:t>
            </a:r>
            <a:endParaRPr>
              <a:latin typeface="Times New Roman" pitchFamily="18" charset="0"/>
              <a:cs typeface="Times New Roman" pitchFamily="18" charset="0"/>
            </a:endParaRPr>
          </a:p>
          <a:p>
            <a:pPr>
              <a:lnSpc>
                <a:spcPct val="142857"/>
              </a:lnSpc>
            </a:pPr>
            <a:r>
              <a:rPr lang="en-US" sz="2400">
                <a:solidFill>
                  <a:schemeClr val="dk1"/>
                </a:solidFill>
                <a:latin typeface="Times New Roman" pitchFamily="18" charset="0"/>
                <a:cs typeface="Times New Roman" pitchFamily="18" charset="0"/>
              </a:rPr>
              <a:t>Bác Hùng           : … kg?</a:t>
            </a:r>
            <a:endParaRPr>
              <a:latin typeface="Times New Roman" pitchFamily="18" charset="0"/>
              <a:cs typeface="Times New Roman" pitchFamily="18" charset="0"/>
            </a:endParaRPr>
          </a:p>
        </p:txBody>
      </p:sp>
      <p:grpSp>
        <p:nvGrpSpPr>
          <p:cNvPr id="8" name="Group 7"/>
          <p:cNvGrpSpPr/>
          <p:nvPr/>
        </p:nvGrpSpPr>
        <p:grpSpPr>
          <a:xfrm>
            <a:off x="3733801" y="2374304"/>
            <a:ext cx="8269515" cy="3429000"/>
            <a:chOff x="1230914" y="2751410"/>
            <a:chExt cx="10214539" cy="3328319"/>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914" y="2751410"/>
              <a:ext cx="10214539" cy="3328319"/>
            </a:xfrm>
            <a:prstGeom prst="rect">
              <a:avLst/>
            </a:prstGeom>
          </p:spPr>
        </p:pic>
        <p:cxnSp>
          <p:nvCxnSpPr>
            <p:cNvPr id="10" name="Straight Connector 9"/>
            <p:cNvCxnSpPr/>
            <p:nvPr/>
          </p:nvCxnSpPr>
          <p:spPr>
            <a:xfrm>
              <a:off x="1230914" y="2760904"/>
              <a:ext cx="0" cy="3318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38" name="Google Shape;3338;p9"/>
          <p:cNvSpPr txBox="1"/>
          <p:nvPr/>
        </p:nvSpPr>
        <p:spPr>
          <a:xfrm>
            <a:off x="3216735" y="4537544"/>
            <a:ext cx="8365671"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580 – 40 = 540 (kg)</a:t>
            </a:r>
            <a:endParaRPr sz="1600" b="1">
              <a:solidFill>
                <a:srgbClr val="FF0000"/>
              </a:solidFill>
              <a:latin typeface="HP001 4 hàng" pitchFamily="34" charset="0"/>
              <a:cs typeface="Times New Roman" pitchFamily="18" charset="0"/>
            </a:endParaRPr>
          </a:p>
        </p:txBody>
      </p:sp>
      <p:sp>
        <p:nvSpPr>
          <p:cNvPr id="11" name="Google Shape;3338;p9"/>
          <p:cNvSpPr txBox="1"/>
          <p:nvPr/>
        </p:nvSpPr>
        <p:spPr>
          <a:xfrm>
            <a:off x="6027965" y="2556344"/>
            <a:ext cx="2506435"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  Bài giải</a:t>
            </a:r>
            <a:endParaRPr sz="3200" b="1">
              <a:solidFill>
                <a:srgbClr val="FF0000"/>
              </a:solidFill>
              <a:latin typeface="HP001 4 hàng" pitchFamily="34" charset="0"/>
              <a:cs typeface="Times New Roman" pitchFamily="18" charset="0"/>
            </a:endParaRPr>
          </a:p>
        </p:txBody>
      </p:sp>
      <p:sp>
        <p:nvSpPr>
          <p:cNvPr id="12" name="Google Shape;3338;p9"/>
          <p:cNvSpPr txBox="1"/>
          <p:nvPr/>
        </p:nvSpPr>
        <p:spPr>
          <a:xfrm>
            <a:off x="4207335" y="3200400"/>
            <a:ext cx="8365671" cy="796456"/>
          </a:xfrm>
          <a:prstGeom prst="rect">
            <a:avLst/>
          </a:prstGeom>
          <a:noFill/>
          <a:ln>
            <a:noFill/>
          </a:ln>
        </p:spPr>
        <p:txBody>
          <a:bodyPr spcFirstLastPara="1" wrap="square" lIns="91404" tIns="45698" rIns="91404" bIns="45698" anchor="t" anchorCtr="0">
            <a:spAutoFit/>
          </a:bodyPr>
          <a:lstStyle/>
          <a:p>
            <a:pPr>
              <a:lnSpc>
                <a:spcPct val="142857"/>
              </a:lnSpc>
            </a:pPr>
            <a:r>
              <a:rPr lang="en-US" sz="3200" b="1">
                <a:solidFill>
                  <a:srgbClr val="FF0000"/>
                </a:solidFill>
                <a:latin typeface="HP001 4 hàng" pitchFamily="34" charset="0"/>
                <a:cs typeface="Times New Roman" pitchFamily="18" charset="0"/>
              </a:rPr>
              <a:t>Bác Hùng thu hoạch được số ki-lô-gam</a:t>
            </a:r>
            <a:endParaRPr sz="1600" b="1">
              <a:solidFill>
                <a:srgbClr val="FF0000"/>
              </a:solidFill>
              <a:latin typeface="HP001 4 hàng" pitchFamily="34" charset="0"/>
              <a:cs typeface="Times New Roman" pitchFamily="18" charset="0"/>
            </a:endParaRPr>
          </a:p>
        </p:txBody>
      </p:sp>
      <p:sp>
        <p:nvSpPr>
          <p:cNvPr id="13" name="Google Shape;3338;p9"/>
          <p:cNvSpPr txBox="1"/>
          <p:nvPr/>
        </p:nvSpPr>
        <p:spPr>
          <a:xfrm>
            <a:off x="5274135" y="5223344"/>
            <a:ext cx="8365671" cy="796456"/>
          </a:xfrm>
          <a:prstGeom prst="rect">
            <a:avLst/>
          </a:prstGeom>
          <a:noFill/>
          <a:ln>
            <a:noFill/>
          </a:ln>
        </p:spPr>
        <p:txBody>
          <a:bodyPr spcFirstLastPara="1" wrap="square" lIns="91404" tIns="45698" rIns="91404" bIns="45698" anchor="t" anchorCtr="0">
            <a:spAutoFit/>
          </a:bodyPr>
          <a:lstStyle/>
          <a:p>
            <a:pPr algn="ctr">
              <a:lnSpc>
                <a:spcPct val="142857"/>
              </a:lnSpc>
            </a:pPr>
            <a:r>
              <a:rPr lang="en-US" sz="3200" b="1">
                <a:solidFill>
                  <a:srgbClr val="FF0000"/>
                </a:solidFill>
                <a:latin typeface="HP001 4 hàng" pitchFamily="34" charset="0"/>
                <a:cs typeface="Times New Roman" pitchFamily="18" charset="0"/>
              </a:rPr>
              <a:t>Đáp số: 540 kg thŉ nếp.</a:t>
            </a:r>
            <a:endParaRPr sz="3200" b="1">
              <a:solidFill>
                <a:srgbClr val="FF0000"/>
              </a:solidFill>
              <a:latin typeface="HP001 4 hàng" pitchFamily="34" charset="0"/>
              <a:cs typeface="Times New Roman" pitchFamily="18" charset="0"/>
            </a:endParaRPr>
          </a:p>
        </p:txBody>
      </p:sp>
      <p:sp>
        <p:nvSpPr>
          <p:cNvPr id="14" name="Google Shape;3338;p9"/>
          <p:cNvSpPr txBox="1"/>
          <p:nvPr/>
        </p:nvSpPr>
        <p:spPr>
          <a:xfrm>
            <a:off x="3668036" y="3851744"/>
            <a:ext cx="2580365" cy="796456"/>
          </a:xfrm>
          <a:prstGeom prst="rect">
            <a:avLst/>
          </a:prstGeom>
          <a:noFill/>
          <a:ln>
            <a:noFill/>
          </a:ln>
        </p:spPr>
        <p:txBody>
          <a:bodyPr spcFirstLastPara="1" wrap="square" lIns="91404" tIns="45698" rIns="91404" bIns="45698" anchor="t" anchorCtr="0">
            <a:spAutoFit/>
          </a:bodyPr>
          <a:lstStyle/>
          <a:p>
            <a:pPr>
              <a:lnSpc>
                <a:spcPct val="142857"/>
              </a:lnSpc>
            </a:pPr>
            <a:r>
              <a:rPr lang="en-US" sz="3200" b="1">
                <a:solidFill>
                  <a:srgbClr val="FF0000"/>
                </a:solidFill>
                <a:latin typeface="HP001 4 hàng" pitchFamily="34" charset="0"/>
                <a:cs typeface="Times New Roman" pitchFamily="18" charset="0"/>
              </a:rPr>
              <a:t>thŉ nếp là:</a:t>
            </a:r>
            <a:endParaRPr sz="1600" b="1">
              <a:solidFill>
                <a:srgbClr val="FF0000"/>
              </a:solidFill>
              <a:latin typeface="HP001 4 hàng" pitchFamily="34" charset="0"/>
              <a:cs typeface="Times New Roman" pitchFamily="18" charset="0"/>
            </a:endParaRPr>
          </a:p>
        </p:txBody>
      </p:sp>
      <p:cxnSp>
        <p:nvCxnSpPr>
          <p:cNvPr id="15" name="Straight Connector 14"/>
          <p:cNvCxnSpPr/>
          <p:nvPr/>
        </p:nvCxnSpPr>
        <p:spPr>
          <a:xfrm>
            <a:off x="1371600" y="83820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84965" y="812800"/>
            <a:ext cx="10586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61464" y="812800"/>
            <a:ext cx="1401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143000" y="990600"/>
            <a:ext cx="1090224"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spcCol="0" rtlCol="0" anchor="ctr"/>
          <a:lstStyle/>
          <a:p>
            <a:pPr algn="ctr"/>
            <a:endParaRPr lang="en-US"/>
          </a:p>
        </p:txBody>
      </p:sp>
      <p:cxnSp>
        <p:nvCxnSpPr>
          <p:cNvPr id="21" name="Straight Connector 20"/>
          <p:cNvCxnSpPr/>
          <p:nvPr/>
        </p:nvCxnSpPr>
        <p:spPr>
          <a:xfrm>
            <a:off x="3536047" y="1447800"/>
            <a:ext cx="7311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91200" y="1436915"/>
            <a:ext cx="487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71600" y="2057400"/>
            <a:ext cx="35133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par>
                                <p:cTn id="24" presetID="22" presetClass="entr" presetSubtype="8"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37"/>
                                        </p:tgtEl>
                                        <p:attrNameLst>
                                          <p:attrName>style.visibility</p:attrName>
                                        </p:attrNameLst>
                                      </p:cBhvr>
                                      <p:to>
                                        <p:strVal val="visible"/>
                                      </p:to>
                                    </p:set>
                                    <p:animEffect transition="in" filter="fade">
                                      <p:cBhvr>
                                        <p:cTn id="39" dur="500"/>
                                        <p:tgtEl>
                                          <p:spTgt spid="33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fade">
                                      <p:cBhvr>
                                        <p:cTn id="52" dur="500"/>
                                        <p:tgtEl>
                                          <p:spTgt spid="12">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338">
                                            <p:txEl>
                                              <p:pRg st="0" end="0"/>
                                            </p:txEl>
                                          </p:spTgt>
                                        </p:tgtEl>
                                        <p:attrNameLst>
                                          <p:attrName>style.visibility</p:attrName>
                                        </p:attrNameLst>
                                      </p:cBhvr>
                                      <p:to>
                                        <p:strVal val="visible"/>
                                      </p:to>
                                    </p:set>
                                    <p:animEffect transition="in" filter="fade">
                                      <p:cBhvr>
                                        <p:cTn id="60" dur="500"/>
                                        <p:tgtEl>
                                          <p:spTgt spid="333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468" y="348104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40"/>
            <a:ext cx="2963349" cy="2623837"/>
          </a:xfrm>
          <a:prstGeom prst="rect">
            <a:avLst/>
          </a:prstGeom>
        </p:spPr>
      </p:pic>
      <p:grpSp>
        <p:nvGrpSpPr>
          <p:cNvPr id="8" name="组合 7"/>
          <p:cNvGrpSpPr/>
          <p:nvPr/>
        </p:nvGrpSpPr>
        <p:grpSpPr>
          <a:xfrm>
            <a:off x="3886200" y="-52444"/>
            <a:ext cx="4419600" cy="3204683"/>
            <a:chOff x="3518230" y="-39334"/>
            <a:chExt cx="3314699" cy="2403513"/>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defTabSz="1218840">
                <a:buClrTx/>
              </a:pPr>
              <a:endParaRPr lang="zh-CN" altLang="en-US" sz="2400" kern="1200">
                <a:solidFill>
                  <a:srgbClr val="000000"/>
                </a:solidFill>
              </a:endParaRPr>
            </a:p>
          </p:txBody>
        </p:sp>
        <p:sp>
          <p:nvSpPr>
            <p:cNvPr id="4" name="矩形 3"/>
            <p:cNvSpPr/>
            <p:nvPr/>
          </p:nvSpPr>
          <p:spPr>
            <a:xfrm>
              <a:off x="3518230" y="1371600"/>
              <a:ext cx="3314699" cy="99257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defTabSz="1218840">
                <a:lnSpc>
                  <a:spcPct val="130000"/>
                </a:lnSpc>
                <a:buClrTx/>
                <a:defRPr/>
              </a:pPr>
              <a:r>
                <a:rPr lang="en-US" altLang="zh-CN" sz="6000">
                  <a:solidFill>
                    <a:srgbClr val="FFFFFF"/>
                  </a:solidFill>
                  <a:latin typeface="Times New Roman" pitchFamily="18" charset="0"/>
                  <a:ea typeface="华康方圆体W7(P)" pitchFamily="82" charset="-122"/>
                  <a:cs typeface="Times New Roman" pitchFamily="18" charset="0"/>
                </a:rPr>
                <a:t>Trò chơi</a:t>
              </a:r>
              <a:endParaRPr lang="zh-CN" altLang="en-US" sz="6000" dirty="0">
                <a:solidFill>
                  <a:srgbClr val="FFFFFF"/>
                </a:solidFill>
                <a:latin typeface="Times New Roman" pitchFamily="18" charset="0"/>
                <a:ea typeface="华康方圆体W7(P)" pitchFamily="82" charset="-122"/>
                <a:cs typeface="Times New Roman"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50" y="4544675"/>
            <a:ext cx="2938049" cy="2560772"/>
          </a:xfrm>
          <a:prstGeom prst="rect">
            <a:avLst/>
          </a:prstGeom>
        </p:spPr>
      </p:pic>
    </p:spTree>
    <p:extLst>
      <p:ext uri="{BB962C8B-B14F-4D97-AF65-F5344CB8AC3E}">
        <p14:creationId xmlns:p14="http://schemas.microsoft.com/office/powerpoint/2010/main" val="28757605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H_Other_3"/>
          <p:cNvSpPr>
            <a:spLocks noChangeArrowheads="1"/>
          </p:cNvSpPr>
          <p:nvPr>
            <p:custDataLst>
              <p:tags r:id="rId1"/>
            </p:custDataLst>
          </p:nvPr>
        </p:nvSpPr>
        <p:spPr bwMode="auto">
          <a:xfrm rot="1805303" flipH="1">
            <a:off x="1099720" y="3844227"/>
            <a:ext cx="781717" cy="673687"/>
          </a:xfrm>
          <a:prstGeom prst="triangle">
            <a:avLst>
              <a:gd name="adj" fmla="val 50000"/>
            </a:avLst>
          </a:prstGeom>
          <a:solidFill>
            <a:schemeClr val="accent3">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endParaRPr>
          </a:p>
        </p:txBody>
      </p:sp>
      <p:sp>
        <p:nvSpPr>
          <p:cNvPr id="62" name="MH_Other_4"/>
          <p:cNvSpPr/>
          <p:nvPr>
            <p:custDataLst>
              <p:tags r:id="rId2"/>
            </p:custDataLst>
          </p:nvPr>
        </p:nvSpPr>
        <p:spPr bwMode="auto">
          <a:xfrm>
            <a:off x="483403" y="3429003"/>
            <a:ext cx="1039388" cy="1195924"/>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3"/>
          </a:solidFill>
          <a:ln w="19050">
            <a:noFill/>
            <a:miter lim="800000"/>
          </a:ln>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defRPr/>
            </a:pPr>
            <a:r>
              <a:rPr lang="en-US" altLang="zh-CN" sz="2800" kern="1200">
                <a:solidFill>
                  <a:srgbClr val="FFFFFF"/>
                </a:solidFill>
                <a:latin typeface="Impact" panose="020B0806030902050204" pitchFamily="34" charset="0"/>
                <a:ea typeface="幼圆" panose="02010509060101010101" pitchFamily="49" charset="-122"/>
              </a:rPr>
              <a:t>2</a:t>
            </a:r>
            <a:endParaRPr lang="zh-CN" altLang="en-US" sz="2800" kern="1200" dirty="0">
              <a:solidFill>
                <a:srgbClr val="FFFFFF"/>
              </a:solidFill>
              <a:latin typeface="Impact" panose="020B0806030902050204" pitchFamily="34" charset="0"/>
              <a:ea typeface="幼圆" panose="02010509060101010101" pitchFamily="49" charset="-122"/>
            </a:endParaRPr>
          </a:p>
        </p:txBody>
      </p:sp>
      <p:sp>
        <p:nvSpPr>
          <p:cNvPr id="64" name="MH_Other_5"/>
          <p:cNvSpPr>
            <a:spLocks noChangeArrowheads="1"/>
          </p:cNvSpPr>
          <p:nvPr>
            <p:custDataLst>
              <p:tags r:id="rId3"/>
            </p:custDataLst>
          </p:nvPr>
        </p:nvSpPr>
        <p:spPr bwMode="auto">
          <a:xfrm rot="1805303" flipH="1">
            <a:off x="1097980" y="2361807"/>
            <a:ext cx="781717" cy="673687"/>
          </a:xfrm>
          <a:prstGeom prst="triangle">
            <a:avLst>
              <a:gd name="adj" fmla="val 50000"/>
            </a:avLst>
          </a:prstGeom>
          <a:solidFill>
            <a:schemeClr val="accent2">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endParaRPr>
          </a:p>
        </p:txBody>
      </p:sp>
      <p:sp>
        <p:nvSpPr>
          <p:cNvPr id="65" name="MH_Other_6"/>
          <p:cNvSpPr/>
          <p:nvPr>
            <p:custDataLst>
              <p:tags r:id="rId4"/>
            </p:custDataLst>
          </p:nvPr>
        </p:nvSpPr>
        <p:spPr bwMode="auto">
          <a:xfrm>
            <a:off x="483401" y="2015390"/>
            <a:ext cx="1039387"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pPr>
            <a:r>
              <a:rPr lang="en-US" altLang="zh-CN" sz="2800" kern="1200">
                <a:solidFill>
                  <a:srgbClr val="FFFFFF"/>
                </a:solidFill>
                <a:latin typeface="Impact" panose="020B0806030902050204" pitchFamily="34" charset="0"/>
                <a:ea typeface="幼圆" panose="02010509060101010101" pitchFamily="49" charset="-122"/>
              </a:rPr>
              <a:t>1</a:t>
            </a:r>
            <a:endParaRPr lang="zh-CN" altLang="en-US" sz="2800" kern="1200" dirty="0">
              <a:solidFill>
                <a:srgbClr val="FFFFFF"/>
              </a:solidFill>
              <a:latin typeface="Impact" panose="020B0806030902050204" pitchFamily="34" charset="0"/>
              <a:ea typeface="幼圆" panose="02010509060101010101" pitchFamily="49" charset="-122"/>
            </a:endParaRPr>
          </a:p>
        </p:txBody>
      </p:sp>
      <p:pic>
        <p:nvPicPr>
          <p:cNvPr id="70" name="图片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1019" y="966245"/>
            <a:ext cx="3214612" cy="4933995"/>
          </a:xfrm>
          <a:prstGeom prst="rect">
            <a:avLst/>
          </a:prstGeom>
        </p:spPr>
      </p:pic>
      <p:pic>
        <p:nvPicPr>
          <p:cNvPr id="71" name="图片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604" y="5689522"/>
            <a:ext cx="1497157" cy="1007463"/>
          </a:xfrm>
          <a:prstGeom prst="rect">
            <a:avLst/>
          </a:prstGeom>
        </p:spPr>
      </p:pic>
      <p:sp>
        <p:nvSpPr>
          <p:cNvPr id="16" name="TextBox 14"/>
          <p:cNvSpPr txBox="1"/>
          <p:nvPr/>
        </p:nvSpPr>
        <p:spPr>
          <a:xfrm>
            <a:off x="1447803" y="676959"/>
            <a:ext cx="7514212" cy="1046428"/>
          </a:xfrm>
          <a:prstGeom prst="rect">
            <a:avLst/>
          </a:prstGeom>
          <a:noFill/>
        </p:spPr>
        <p:txBody>
          <a:bodyPr wrap="none" lIns="121894" tIns="60948" rIns="121894" bIns="60948" rtlCol="0">
            <a:spAutoFit/>
          </a:bodyPr>
          <a:lstStyle/>
          <a:p>
            <a:r>
              <a:rPr lang="en-US" altLang="zh-CN" sz="6000" b="1">
                <a:ln w="19050">
                  <a:noFill/>
                </a:ln>
                <a:solidFill>
                  <a:srgbClr val="2AADDA"/>
                </a:solidFill>
                <a:effectLst>
                  <a:glow rad="127000">
                    <a:prstClr val="white"/>
                  </a:glow>
                </a:effectLst>
                <a:latin typeface="Times New Roman" pitchFamily="18" charset="0"/>
                <a:cs typeface="Times New Roman" pitchFamily="18" charset="0"/>
              </a:rPr>
              <a:t>YÊU CẦU CẦN ĐẠT</a:t>
            </a:r>
            <a:endParaRPr lang="zh-CN" altLang="en-US" sz="6000" b="1" dirty="0">
              <a:ln w="19050">
                <a:noFill/>
              </a:ln>
              <a:solidFill>
                <a:srgbClr val="2AADDA"/>
              </a:solidFill>
              <a:effectLst>
                <a:glow rad="127000">
                  <a:prstClr val="white"/>
                </a:glow>
              </a:effectLst>
              <a:latin typeface="Times New Roman" pitchFamily="18" charset="0"/>
              <a:cs typeface="Times New Roman" pitchFamily="18" charset="0"/>
            </a:endParaRPr>
          </a:p>
        </p:txBody>
      </p:sp>
      <p:sp>
        <p:nvSpPr>
          <p:cNvPr id="17" name="Rectangle 7"/>
          <p:cNvSpPr>
            <a:spLocks/>
          </p:cNvSpPr>
          <p:nvPr/>
        </p:nvSpPr>
        <p:spPr bwMode="auto">
          <a:xfrm>
            <a:off x="1903782" y="2362368"/>
            <a:ext cx="7240220" cy="1338105"/>
          </a:xfrm>
          <a:prstGeom prst="rect">
            <a:avLst/>
          </a:prstGeom>
          <a:noFill/>
          <a:ln>
            <a:noFill/>
          </a:ln>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được phép trừ (không nhớ) trong phạm vi 1000.</a:t>
            </a:r>
            <a:endParaRPr lang="en-US" spc="100" dirty="0">
              <a:solidFill>
                <a:srgbClr val="002060"/>
              </a:solidFill>
              <a:latin typeface="Times New Roman" pitchFamily="18" charset="0"/>
              <a:cs typeface="Times New Roman" pitchFamily="18" charset="0"/>
              <a:sym typeface="Lato Light" charset="0"/>
            </a:endParaRPr>
          </a:p>
        </p:txBody>
      </p:sp>
      <p:sp>
        <p:nvSpPr>
          <p:cNvPr id="18" name="Rectangle 7"/>
          <p:cNvSpPr>
            <a:spLocks/>
          </p:cNvSpPr>
          <p:nvPr/>
        </p:nvSpPr>
        <p:spPr bwMode="auto">
          <a:xfrm>
            <a:off x="1889267" y="3695584"/>
            <a:ext cx="6951752" cy="833349"/>
          </a:xfrm>
          <a:prstGeom prst="rect">
            <a:avLst/>
          </a:prstGeom>
          <a:noFill/>
          <a:ln>
            <a:noFill/>
          </a:ln>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tính nhẩm các số tròn trăm trong phạm vi 1 000.</a:t>
            </a:r>
            <a:endParaRPr lang="en-US" spc="100" dirty="0">
              <a:solidFill>
                <a:srgbClr val="002060"/>
              </a:solidFill>
              <a:latin typeface="Times New Roman" pitchFamily="18" charset="0"/>
              <a:cs typeface="Times New Roman" pitchFamily="18" charset="0"/>
              <a:sym typeface="Lato Light" charset="0"/>
            </a:endParaRPr>
          </a:p>
        </p:txBody>
      </p:sp>
      <p:sp>
        <p:nvSpPr>
          <p:cNvPr id="19" name="Rectangle 7"/>
          <p:cNvSpPr>
            <a:spLocks/>
          </p:cNvSpPr>
          <p:nvPr/>
        </p:nvSpPr>
        <p:spPr bwMode="auto">
          <a:xfrm>
            <a:off x="1889267" y="5115300"/>
            <a:ext cx="6951752" cy="833349"/>
          </a:xfrm>
          <a:prstGeom prst="rect">
            <a:avLst/>
          </a:prstGeom>
          <a:noFill/>
          <a:ln>
            <a:noFill/>
          </a:ln>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Giải được các bài toán thực tế liên quan đến phép trừ trong phạm vi đã học.</a:t>
            </a:r>
            <a:endParaRPr lang="en-US" spc="100" dirty="0">
              <a:solidFill>
                <a:srgbClr val="002060"/>
              </a:solidFill>
              <a:latin typeface="Times New Roman" pitchFamily="18" charset="0"/>
              <a:cs typeface="Times New Roman" pitchFamily="18" charset="0"/>
              <a:sym typeface="Lato Light" charset="0"/>
            </a:endParaRPr>
          </a:p>
        </p:txBody>
      </p:sp>
      <p:sp>
        <p:nvSpPr>
          <p:cNvPr id="20" name="MH_Other_7"/>
          <p:cNvSpPr>
            <a:spLocks noChangeArrowheads="1"/>
          </p:cNvSpPr>
          <p:nvPr>
            <p:custDataLst>
              <p:tags r:id="rId5"/>
            </p:custDataLst>
          </p:nvPr>
        </p:nvSpPr>
        <p:spPr bwMode="auto">
          <a:xfrm rot="1805303" flipH="1">
            <a:off x="1097575" y="5283421"/>
            <a:ext cx="849928" cy="666859"/>
          </a:xfrm>
          <a:prstGeom prst="triangle">
            <a:avLst>
              <a:gd name="adj" fmla="val 50000"/>
            </a:avLst>
          </a:prstGeom>
          <a:solidFill>
            <a:schemeClr val="accent4">
              <a:lumMod val="40000"/>
              <a:lumOff val="60000"/>
            </a:schemeClr>
          </a:solidFill>
          <a:ln>
            <a:noFill/>
          </a:ln>
        </p:spPr>
        <p:txBody>
          <a:bodyPr lIns="68573" tIns="34290" rIns="68573"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lnSpc>
                <a:spcPct val="130000"/>
              </a:lnSpc>
              <a:defRPr/>
            </a:pPr>
            <a:endParaRPr lang="zh-CN" altLang="en-US">
              <a:solidFill>
                <a:srgbClr val="FFFFFF"/>
              </a:solidFill>
              <a:latin typeface="Calibri" panose="020F0502020204030204" pitchFamily="34" charset="0"/>
              <a:ea typeface="微软雅黑" panose="020B0503020204020204" pitchFamily="34" charset="-122"/>
            </a:endParaRPr>
          </a:p>
        </p:txBody>
      </p:sp>
      <p:sp>
        <p:nvSpPr>
          <p:cNvPr id="21" name="MH_Other_8"/>
          <p:cNvSpPr/>
          <p:nvPr>
            <p:custDataLst>
              <p:tags r:id="rId6"/>
            </p:custDataLst>
          </p:nvPr>
        </p:nvSpPr>
        <p:spPr bwMode="auto">
          <a:xfrm>
            <a:off x="525681" y="4876800"/>
            <a:ext cx="1130083" cy="1182472"/>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4"/>
          </a:solidFill>
          <a:ln w="19050">
            <a:noFill/>
            <a:miter lim="800000"/>
          </a:ln>
        </p:spPr>
        <p:txBody>
          <a:bodyPr lIns="68573" tIns="34290" rIns="323960"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a:solidFill>
                  <a:srgbClr val="FFFFFF"/>
                </a:solidFill>
                <a:latin typeface="Impact" panose="020B0806030902050204" pitchFamily="34" charset="0"/>
                <a:ea typeface="幼圆" panose="02010509060101010101" pitchFamily="49" charset="-122"/>
              </a:rPr>
              <a:t>3</a:t>
            </a:r>
            <a:endParaRPr lang="zh-CN" altLang="en-US" sz="2400" dirty="0">
              <a:solidFill>
                <a:srgbClr val="FFFFFF"/>
              </a:solidFill>
              <a:latin typeface="Impact" panose="020B0806030902050204" pitchFamily="34" charset="0"/>
              <a:ea typeface="幼圆" panose="02010509060101010101" pitchFamily="49" charset="-122"/>
            </a:endParaRPr>
          </a:p>
        </p:txBody>
      </p:sp>
    </p:spTree>
    <p:extLst>
      <p:ext uri="{BB962C8B-B14F-4D97-AF65-F5344CB8AC3E}">
        <p14:creationId xmlns:p14="http://schemas.microsoft.com/office/powerpoint/2010/main" val="12700174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750"/>
                                        <p:tgtEl>
                                          <p:spTgt spid="65"/>
                                        </p:tgtEl>
                                      </p:cBhvr>
                                    </p:animEffect>
                                    <p:anim calcmode="lin" valueType="num">
                                      <p:cBhvr>
                                        <p:cTn id="12" dur="750" fill="hold"/>
                                        <p:tgtEl>
                                          <p:spTgt spid="65"/>
                                        </p:tgtEl>
                                        <p:attrNameLst>
                                          <p:attrName>ppt_x</p:attrName>
                                        </p:attrNameLst>
                                      </p:cBhvr>
                                      <p:tavLst>
                                        <p:tav tm="0">
                                          <p:val>
                                            <p:strVal val="#ppt_x"/>
                                          </p:val>
                                        </p:tav>
                                        <p:tav tm="100000">
                                          <p:val>
                                            <p:strVal val="#ppt_x"/>
                                          </p:val>
                                        </p:tav>
                                      </p:tavLst>
                                    </p:anim>
                                    <p:anim calcmode="lin" valueType="num">
                                      <p:cBhvr>
                                        <p:cTn id="13" dur="750" fill="hold"/>
                                        <p:tgtEl>
                                          <p:spTgt spid="65"/>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600"/>
                                        <p:tgtEl>
                                          <p:spTgt spid="6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750"/>
                                        <p:tgtEl>
                                          <p:spTgt spid="62"/>
                                        </p:tgtEl>
                                      </p:cBhvr>
                                    </p:animEffect>
                                    <p:anim calcmode="lin" valueType="num">
                                      <p:cBhvr>
                                        <p:cTn id="20" dur="750" fill="hold"/>
                                        <p:tgtEl>
                                          <p:spTgt spid="62"/>
                                        </p:tgtEl>
                                        <p:attrNameLst>
                                          <p:attrName>ppt_x</p:attrName>
                                        </p:attrNameLst>
                                      </p:cBhvr>
                                      <p:tavLst>
                                        <p:tav tm="0">
                                          <p:val>
                                            <p:strVal val="#ppt_x"/>
                                          </p:val>
                                        </p:tav>
                                        <p:tav tm="100000">
                                          <p:val>
                                            <p:strVal val="#ppt_x"/>
                                          </p:val>
                                        </p:tav>
                                      </p:tavLst>
                                    </p:anim>
                                    <p:anim calcmode="lin" valueType="num">
                                      <p:cBhvr>
                                        <p:cTn id="21" dur="750" fill="hold"/>
                                        <p:tgtEl>
                                          <p:spTgt spid="62"/>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600"/>
                                        <p:tgtEl>
                                          <p:spTgt spid="61"/>
                                        </p:tgtEl>
                                      </p:cBhvr>
                                    </p:animEffect>
                                  </p:childTnLst>
                                </p:cTn>
                              </p:par>
                            </p:childTnLst>
                          </p:cTn>
                        </p:par>
                        <p:par>
                          <p:cTn id="25" fill="hold">
                            <p:stCondLst>
                              <p:cond delay="850"/>
                            </p:stCondLst>
                            <p:childTnLst>
                              <p:par>
                                <p:cTn id="26" presetID="10"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750"/>
                                        <p:tgtEl>
                                          <p:spTgt spid="71"/>
                                        </p:tgtEl>
                                      </p:cBhvr>
                                    </p:animEffect>
                                  </p:childTnLst>
                                </p:cTn>
                              </p:par>
                            </p:childTnLst>
                          </p:cTn>
                        </p:par>
                        <p:par>
                          <p:cTn id="29" fill="hold">
                            <p:stCondLst>
                              <p:cond delay="16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2100"/>
                            </p:stCondLst>
                            <p:childTnLst>
                              <p:par>
                                <p:cTn id="36" presetID="2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26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p:stCondLst>
                              <p:cond delay="3100"/>
                            </p:stCondLst>
                            <p:childTnLst>
                              <p:par>
                                <p:cTn id="44" presetID="2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600"/>
                                        <p:tgtEl>
                                          <p:spTgt spid="2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16" grpId="0"/>
      <p:bldP spid="17" grpId="0"/>
      <p:bldP spid="18" grpId="0"/>
      <p:bldP spid="19" grpId="0"/>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8036"/>
          <a:stretch>
            <a:fillRect/>
          </a:stretch>
        </p:blipFill>
        <p:spPr>
          <a:xfrm flipH="1">
            <a:off x="0" y="-795468"/>
            <a:ext cx="12192000" cy="765346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181" y="740702"/>
            <a:ext cx="5017643" cy="3376892"/>
          </a:xfrm>
          <a:prstGeom prst="rect">
            <a:avLst/>
          </a:prstGeom>
        </p:spPr>
      </p:pic>
      <p:sp>
        <p:nvSpPr>
          <p:cNvPr id="4" name="TextBox 3"/>
          <p:cNvSpPr txBox="1"/>
          <p:nvPr/>
        </p:nvSpPr>
        <p:spPr>
          <a:xfrm>
            <a:off x="228600" y="1240735"/>
            <a:ext cx="6665339" cy="1107990"/>
          </a:xfrm>
          <a:prstGeom prst="rect">
            <a:avLst/>
          </a:prstGeom>
          <a:noFill/>
        </p:spPr>
        <p:txBody>
          <a:bodyPr wrap="none" lIns="121914" tIns="60957" rIns="121914" bIns="60957" rtlCol="0">
            <a:spAutoFit/>
            <a:scene3d>
              <a:camera prst="orthographicFront">
                <a:rot lat="0" lon="0" rev="0"/>
              </a:camera>
              <a:lightRig rig="soft" dir="tl">
                <a:rot lat="0" lon="0" rev="0"/>
              </a:lightRig>
            </a:scene3d>
            <a:sp3d contourW="25400" prstMaterial="matte">
              <a:bevelT w="25400" h="55880" prst="artDeco"/>
              <a:contourClr>
                <a:schemeClr val="accent2">
                  <a:tint val="20000"/>
                </a:schemeClr>
              </a:contourClr>
            </a:sp3d>
          </a:bodyPr>
          <a:lstStyle/>
          <a:p>
            <a:pPr defTabSz="1219140">
              <a:buClrTx/>
            </a:pPr>
            <a:r>
              <a:rPr lang="en-US" altLang="zh-CN" sz="6400" kern="1200" spc="67">
                <a:ln w="11430"/>
                <a:solidFill>
                  <a:srgbClr val="CC0066"/>
                </a:solidFill>
                <a:effectLst>
                  <a:outerShdw blurRad="76200" dist="50800" dir="5400000" algn="tl" rotWithShape="0">
                    <a:srgbClr val="000000">
                      <a:alpha val="65000"/>
                    </a:srgbClr>
                  </a:outerShdw>
                </a:effectLst>
                <a:latin typeface="Times New Roman" pitchFamily="18" charset="0"/>
                <a:ea typeface="华康POP3体W12" pitchFamily="81" charset="-122"/>
                <a:cs typeface="Times New Roman" pitchFamily="18" charset="0"/>
              </a:rPr>
              <a:t>CHÀO TAM BIỆT</a:t>
            </a:r>
            <a:endParaRPr lang="zh-CN" altLang="en-US" sz="6400" kern="1200" spc="67" dirty="0">
              <a:ln w="11430"/>
              <a:solidFill>
                <a:srgbClr val="CC0066"/>
              </a:solidFill>
              <a:effectLst>
                <a:outerShdw blurRad="76200" dist="50800" dir="5400000" algn="tl" rotWithShape="0">
                  <a:srgbClr val="000000">
                    <a:alpha val="65000"/>
                  </a:srgbClr>
                </a:outerShdw>
              </a:effectLst>
              <a:latin typeface="Times New Roman" pitchFamily="18" charset="0"/>
              <a:ea typeface="华康POP3体W12" pitchFamily="81" charset="-122"/>
              <a:cs typeface="Times New Roman" pitchFamily="18" charset="0"/>
            </a:endParaRPr>
          </a:p>
        </p:txBody>
      </p:sp>
    </p:spTree>
    <p:extLst>
      <p:ext uri="{BB962C8B-B14F-4D97-AF65-F5344CB8AC3E}">
        <p14:creationId xmlns:p14="http://schemas.microsoft.com/office/powerpoint/2010/main" val="2116877909"/>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250" fill="hold"/>
                                        <p:tgtEl>
                                          <p:spTgt spid="3"/>
                                        </p:tgtEl>
                                        <p:attrNameLst>
                                          <p:attrName>ppt_x</p:attrName>
                                        </p:attrNameLst>
                                      </p:cBhvr>
                                      <p:tavLst>
                                        <p:tav tm="0">
                                          <p:val>
                                            <p:strVal val="1+#ppt_w/2"/>
                                          </p:val>
                                        </p:tav>
                                        <p:tav tm="100000">
                                          <p:val>
                                            <p:strVal val="#ppt_x"/>
                                          </p:val>
                                        </p:tav>
                                      </p:tavLst>
                                    </p:anim>
                                    <p:anim calcmode="lin" valueType="num">
                                      <p:cBhvr additive="base">
                                        <p:cTn id="13" dur="1250" fill="hold"/>
                                        <p:tgtEl>
                                          <p:spTgt spid="3"/>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4417035"/>
            <a:ext cx="3835829" cy="2877684"/>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4226928"/>
            <a:ext cx="4056824" cy="3043477"/>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324455"/>
            <a:ext cx="3896883" cy="2923488"/>
          </a:xfrm>
          <a:prstGeom prst="rect">
            <a:avLst/>
          </a:prstGeom>
        </p:spPr>
      </p:pic>
      <p:grpSp>
        <p:nvGrpSpPr>
          <p:cNvPr id="11" name="Google Shape;2597;p1"/>
          <p:cNvGrpSpPr/>
          <p:nvPr/>
        </p:nvGrpSpPr>
        <p:grpSpPr>
          <a:xfrm>
            <a:off x="1143000" y="1610140"/>
            <a:ext cx="2661293" cy="980661"/>
            <a:chOff x="1523998" y="0"/>
            <a:chExt cx="2190751" cy="980661"/>
          </a:xfrm>
        </p:grpSpPr>
        <p:grpSp>
          <p:nvGrpSpPr>
            <p:cNvPr id="12" name="Google Shape;2598;p1"/>
            <p:cNvGrpSpPr/>
            <p:nvPr/>
          </p:nvGrpSpPr>
          <p:grpSpPr>
            <a:xfrm>
              <a:off x="1523998" y="0"/>
              <a:ext cx="2190751" cy="980661"/>
              <a:chOff x="1523999" y="0"/>
              <a:chExt cx="1285462" cy="1828800"/>
            </a:xfrm>
          </p:grpSpPr>
          <p:sp>
            <p:nvSpPr>
              <p:cNvPr id="14"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sz="1900">
                  <a:solidFill>
                    <a:srgbClr val="002060"/>
                  </a:solidFill>
                  <a:latin typeface="Times New Roman" pitchFamily="18" charset="0"/>
                  <a:cs typeface="Times New Roman" pitchFamily="18" charset="0"/>
                </a:endParaRPr>
              </a:p>
            </p:txBody>
          </p:sp>
          <p:sp>
            <p:nvSpPr>
              <p:cNvPr id="15"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algn="ctr"/>
                <a:endParaRPr sz="1900">
                  <a:solidFill>
                    <a:srgbClr val="002060"/>
                  </a:solidFill>
                  <a:latin typeface="Times New Roman" pitchFamily="18" charset="0"/>
                  <a:cs typeface="Times New Roman" pitchFamily="18" charset="0"/>
                </a:endParaRPr>
              </a:p>
            </p:txBody>
          </p:sp>
        </p:grpSp>
        <p:sp>
          <p:nvSpPr>
            <p:cNvPr id="13" name="Google Shape;2601;p1"/>
            <p:cNvSpPr txBox="1"/>
            <p:nvPr/>
          </p:nvSpPr>
          <p:spPr>
            <a:xfrm>
              <a:off x="1588935" y="197943"/>
              <a:ext cx="2125814" cy="584735"/>
            </a:xfrm>
            <a:prstGeom prst="rect">
              <a:avLst/>
            </a:prstGeom>
            <a:noFill/>
            <a:ln>
              <a:noFill/>
            </a:ln>
          </p:spPr>
          <p:txBody>
            <a:bodyPr spcFirstLastPara="1" wrap="square" lIns="91425" tIns="45700" rIns="91425" bIns="45700" anchor="t" anchorCtr="0">
              <a:spAutoFit/>
            </a:bodyPr>
            <a:lstStyle/>
            <a:p>
              <a:pPr algn="ctr"/>
              <a:r>
                <a:rPr lang="en-US" sz="3200">
                  <a:solidFill>
                    <a:srgbClr val="002060"/>
                  </a:solidFill>
                  <a:latin typeface="Times New Roman" pitchFamily="18" charset="0"/>
                  <a:ea typeface="Cookie"/>
                  <a:cs typeface="Times New Roman" pitchFamily="18" charset="0"/>
                  <a:sym typeface="Cookie"/>
                </a:rPr>
                <a:t>CHỦ ĐỀ 12</a:t>
              </a:r>
              <a:endParaRPr sz="3200">
                <a:solidFill>
                  <a:srgbClr val="002060"/>
                </a:solidFill>
                <a:latin typeface="Times New Roman" pitchFamily="18" charset="0"/>
                <a:ea typeface="Cookie"/>
                <a:cs typeface="Times New Roman" pitchFamily="18" charset="0"/>
                <a:sym typeface="Cookie"/>
              </a:endParaRPr>
            </a:p>
          </p:txBody>
        </p:sp>
      </p:grpSp>
      <p:sp>
        <p:nvSpPr>
          <p:cNvPr id="16" name="Google Shape;2602;p1"/>
          <p:cNvSpPr txBox="1"/>
          <p:nvPr/>
        </p:nvSpPr>
        <p:spPr>
          <a:xfrm>
            <a:off x="3276600" y="1489101"/>
            <a:ext cx="6755037" cy="1200329"/>
          </a:xfrm>
          <a:prstGeom prst="rect">
            <a:avLst/>
          </a:prstGeom>
          <a:noFill/>
          <a:ln>
            <a:noFill/>
          </a:ln>
        </p:spPr>
        <p:txBody>
          <a:bodyPr spcFirstLastPara="1" wrap="square" lIns="91404" tIns="45698" rIns="91404" bIns="45698" anchor="t" anchorCtr="0">
            <a:spAutoFit/>
          </a:bodyPr>
          <a:lstStyle/>
          <a:p>
            <a:pPr marL="457083" lvl="1" algn="ctr"/>
            <a:r>
              <a:rPr lang="en-US" sz="3600">
                <a:solidFill>
                  <a:srgbClr val="002060"/>
                </a:solidFill>
                <a:latin typeface="Times New Roman" pitchFamily="18" charset="0"/>
                <a:ea typeface="Cookie"/>
                <a:cs typeface="Times New Roman" pitchFamily="18" charset="0"/>
                <a:sym typeface="Cookie"/>
              </a:rPr>
              <a:t>PHÉP CỘNG, PHÉP TRỪ TRONG PHẠM VI 1000</a:t>
            </a:r>
            <a:endParaRPr sz="3600">
              <a:solidFill>
                <a:srgbClr val="002060"/>
              </a:solidFill>
              <a:latin typeface="Times New Roman" pitchFamily="18" charset="0"/>
              <a:ea typeface="Cookie"/>
              <a:cs typeface="Times New Roman" pitchFamily="18" charset="0"/>
              <a:sym typeface="Cookie"/>
            </a:endParaRPr>
          </a:p>
        </p:txBody>
      </p:sp>
      <p:sp>
        <p:nvSpPr>
          <p:cNvPr id="17" name="Google Shape;2603;p1"/>
          <p:cNvSpPr txBox="1"/>
          <p:nvPr/>
        </p:nvSpPr>
        <p:spPr>
          <a:xfrm>
            <a:off x="0" y="2842804"/>
            <a:ext cx="12115800" cy="1323395"/>
          </a:xfrm>
          <a:prstGeom prst="rect">
            <a:avLst/>
          </a:prstGeom>
          <a:noFill/>
          <a:ln>
            <a:noFill/>
          </a:ln>
        </p:spPr>
        <p:txBody>
          <a:bodyPr spcFirstLastPara="1" wrap="square" lIns="91404" tIns="45698" rIns="91404" bIns="45698" anchor="t" anchorCtr="0">
            <a:spAutoFit/>
          </a:bodyPr>
          <a:lstStyle/>
          <a:p>
            <a:pPr algn="ctr"/>
            <a:r>
              <a:rPr lang="en-US" sz="4000" b="1">
                <a:solidFill>
                  <a:srgbClr val="FF0000"/>
                </a:solidFill>
                <a:latin typeface="Times New Roman" pitchFamily="18" charset="0"/>
                <a:ea typeface="Cookie"/>
                <a:cs typeface="Times New Roman" pitchFamily="18" charset="0"/>
                <a:sym typeface="Cookie"/>
              </a:rPr>
              <a:t>BÀI 61:</a:t>
            </a:r>
            <a:endParaRPr b="1">
              <a:solidFill>
                <a:srgbClr val="FF0000"/>
              </a:solidFill>
              <a:latin typeface="Times New Roman" pitchFamily="18" charset="0"/>
              <a:cs typeface="Times New Roman" pitchFamily="18" charset="0"/>
            </a:endParaRPr>
          </a:p>
          <a:p>
            <a:pPr algn="ctr"/>
            <a:r>
              <a:rPr lang="en-US" sz="4000" b="1">
                <a:solidFill>
                  <a:srgbClr val="FF0000"/>
                </a:solidFill>
                <a:latin typeface="Times New Roman" pitchFamily="18" charset="0"/>
                <a:ea typeface="Cookie"/>
                <a:cs typeface="Times New Roman" pitchFamily="18" charset="0"/>
                <a:sym typeface="Cookie"/>
              </a:rPr>
              <a:t>PHÉP TRỪ (KHÔNG NHỚ) TRONG PHẠM VI 1000</a:t>
            </a:r>
            <a:endParaRPr sz="4000" b="1">
              <a:solidFill>
                <a:srgbClr val="FF0000"/>
              </a:solidFill>
              <a:latin typeface="Times New Roman" pitchFamily="18" charset="0"/>
              <a:ea typeface="Cookie"/>
              <a:cs typeface="Times New Roman" pitchFamily="18" charset="0"/>
              <a:sym typeface="Cookie"/>
            </a:endParaRPr>
          </a:p>
        </p:txBody>
      </p:sp>
    </p:spTree>
    <p:extLst>
      <p:ext uri="{BB962C8B-B14F-4D97-AF65-F5344CB8AC3E}">
        <p14:creationId xmlns:p14="http://schemas.microsoft.com/office/powerpoint/2010/main" val="77944004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2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262">
            <a:extLst>
              <a:ext uri="{FF2B5EF4-FFF2-40B4-BE49-F238E27FC236}">
                <a16:creationId xmlns:a16="http://schemas.microsoft.com/office/drawing/2014/main" id="{36E414AC-0629-4C0C-AB22-57E03A49DF00}"/>
              </a:ext>
            </a:extLst>
          </p:cNvPr>
          <p:cNvGrpSpPr/>
          <p:nvPr/>
        </p:nvGrpSpPr>
        <p:grpSpPr>
          <a:xfrm>
            <a:off x="977868" y="510978"/>
            <a:ext cx="10442888" cy="4794665"/>
            <a:chOff x="948057" y="915721"/>
            <a:chExt cx="10710541" cy="4989780"/>
          </a:xfrm>
        </p:grpSpPr>
        <p:grpSp>
          <p:nvGrpSpPr>
            <p:cNvPr id="264" name="Group 263">
              <a:extLst>
                <a:ext uri="{FF2B5EF4-FFF2-40B4-BE49-F238E27FC236}">
                  <a16:creationId xmlns:a16="http://schemas.microsoft.com/office/drawing/2014/main" id="{EDC3C9A4-5341-454B-B21A-7CA1685A4CEA}"/>
                </a:ext>
              </a:extLst>
            </p:cNvPr>
            <p:cNvGrpSpPr/>
            <p:nvPr/>
          </p:nvGrpSpPr>
          <p:grpSpPr>
            <a:xfrm rot="10800000">
              <a:off x="948057" y="915722"/>
              <a:ext cx="10710541" cy="4989777"/>
              <a:chOff x="351005" y="819152"/>
              <a:chExt cx="8381718" cy="4224586"/>
            </a:xfrm>
          </p:grpSpPr>
          <p:pic>
            <p:nvPicPr>
              <p:cNvPr id="269" name="Picture 2">
                <a:extLst>
                  <a:ext uri="{FF2B5EF4-FFF2-40B4-BE49-F238E27FC236}">
                    <a16:creationId xmlns:a16="http://schemas.microsoft.com/office/drawing/2014/main" id="{1D67BAD9-7CC5-4D8F-91A3-D7835CD09A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0" r="3951"/>
              <a:stretch/>
            </p:blipFill>
            <p:spPr bwMode="auto">
              <a:xfrm>
                <a:off x="352499" y="819152"/>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 name="Picture 2">
                <a:extLst>
                  <a:ext uri="{FF2B5EF4-FFF2-40B4-BE49-F238E27FC236}">
                    <a16:creationId xmlns:a16="http://schemas.microsoft.com/office/drawing/2014/main" id="{B1377F8E-2AE1-4A2D-934F-1C94571BED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0" r="3951"/>
              <a:stretch/>
            </p:blipFill>
            <p:spPr bwMode="auto">
              <a:xfrm flipV="1">
                <a:off x="351005" y="2924983"/>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5" name="Rectangle 264">
              <a:extLst>
                <a:ext uri="{FF2B5EF4-FFF2-40B4-BE49-F238E27FC236}">
                  <a16:creationId xmlns:a16="http://schemas.microsoft.com/office/drawing/2014/main" id="{59BEC370-242D-4D50-B027-521E09867B1A}"/>
                </a:ext>
              </a:extLst>
            </p:cNvPr>
            <p:cNvSpPr/>
            <p:nvPr/>
          </p:nvSpPr>
          <p:spPr>
            <a:xfrm>
              <a:off x="1587991" y="1320380"/>
              <a:ext cx="9586769" cy="736693"/>
            </a:xfrm>
            <a:prstGeom prst="rect">
              <a:avLst/>
            </a:prstGeom>
          </p:spPr>
          <p:txBody>
            <a:bodyPr wrap="square">
              <a:spAutoFit/>
            </a:bodyPr>
            <a:lstStyle/>
            <a:p>
              <a:pPr defTabSz="1624530">
                <a:defRPr/>
              </a:pPr>
              <a:r>
                <a:rPr lang="en-US" sz="4000" b="1" dirty="0">
                  <a:solidFill>
                    <a:srgbClr val="660066"/>
                  </a:solidFill>
                  <a:latin typeface="HP001 4 hàng" pitchFamily="34" charset="0"/>
                  <a:ea typeface="Arial-Rounded" pitchFamily="34" charset="0"/>
                  <a:cs typeface="Arial-Rounded" pitchFamily="34" charset="0"/>
                </a:rPr>
                <a:t> </a:t>
              </a:r>
              <a:r>
                <a:rPr lang="en-US" sz="4000" b="1" dirty="0" err="1">
                  <a:solidFill>
                    <a:srgbClr val="660066"/>
                  </a:solidFill>
                  <a:latin typeface="HP001 4 hàng" pitchFamily="34" charset="0"/>
                  <a:ea typeface="Arial-Rounded" pitchFamily="34" charset="0"/>
                  <a:cs typeface="Arial-Rounded" pitchFamily="34" charset="0"/>
                </a:rPr>
                <a:t>Thứ</a:t>
              </a:r>
              <a:r>
                <a:rPr lang="en-US" sz="4000" b="1" dirty="0">
                  <a:solidFill>
                    <a:srgbClr val="660066"/>
                  </a:solidFill>
                  <a:latin typeface="HP001 4 hàng" pitchFamily="34" charset="0"/>
                  <a:ea typeface="Arial-Rounded" pitchFamily="34" charset="0"/>
                  <a:cs typeface="Arial-Rounded" pitchFamily="34" charset="0"/>
                </a:rPr>
                <a:t> </a:t>
              </a:r>
              <a:r>
                <a:rPr lang="vi-VN" sz="4000" b="1" dirty="0">
                  <a:solidFill>
                    <a:srgbClr val="660066"/>
                  </a:solidFill>
                  <a:latin typeface="HP001 4 hàng" pitchFamily="34" charset="0"/>
                  <a:ea typeface="Arial-Rounded" pitchFamily="34" charset="0"/>
                  <a:cs typeface="Arial-Rounded" pitchFamily="34" charset="0"/>
                </a:rPr>
                <a:t>năm</a:t>
              </a:r>
              <a:r>
                <a:rPr lang="en-US" sz="4000" b="1" dirty="0">
                  <a:solidFill>
                    <a:srgbClr val="660066"/>
                  </a:solidFill>
                  <a:latin typeface="HP001 4 hàng" pitchFamily="34" charset="0"/>
                  <a:ea typeface="Arial-Rounded" pitchFamily="34" charset="0"/>
                  <a:cs typeface="Arial-Rounded" pitchFamily="34" charset="0"/>
                </a:rPr>
                <a:t> </a:t>
              </a:r>
              <a:r>
                <a:rPr lang="en-US" sz="4000" b="1" dirty="0" err="1">
                  <a:solidFill>
                    <a:srgbClr val="660066"/>
                  </a:solidFill>
                  <a:latin typeface="HP001 4 hàng" pitchFamily="34" charset="0"/>
                  <a:ea typeface="Arial-Rounded" pitchFamily="34" charset="0"/>
                  <a:cs typeface="Arial-Rounded" pitchFamily="34" charset="0"/>
                </a:rPr>
                <a:t>ngày</a:t>
              </a:r>
              <a:r>
                <a:rPr lang="en-US" sz="4000" b="1" dirty="0">
                  <a:solidFill>
                    <a:srgbClr val="660066"/>
                  </a:solidFill>
                  <a:latin typeface="HP001 4 hàng" pitchFamily="34" charset="0"/>
                  <a:ea typeface="Arial-Rounded" pitchFamily="34" charset="0"/>
                  <a:cs typeface="Arial-Rounded" pitchFamily="34" charset="0"/>
                </a:rPr>
                <a:t> </a:t>
              </a:r>
              <a:r>
                <a:rPr lang="vi-VN" sz="4000" b="1" dirty="0">
                  <a:solidFill>
                    <a:srgbClr val="660066"/>
                  </a:solidFill>
                  <a:latin typeface="HP001 4 hàng" pitchFamily="34" charset="0"/>
                  <a:ea typeface="Arial-Rounded" pitchFamily="34" charset="0"/>
                  <a:cs typeface="Arial-Rounded" pitchFamily="34" charset="0"/>
                </a:rPr>
                <a:t>7</a:t>
              </a:r>
              <a:r>
                <a:rPr lang="en-US" sz="4000" b="1" dirty="0">
                  <a:solidFill>
                    <a:srgbClr val="660066"/>
                  </a:solidFill>
                  <a:latin typeface="HP001 4 hàng" pitchFamily="34" charset="0"/>
                  <a:ea typeface="Arial-Rounded" pitchFamily="34" charset="0"/>
                  <a:cs typeface="Arial-Rounded" pitchFamily="34" charset="0"/>
                </a:rPr>
                <a:t> </a:t>
              </a:r>
              <a:r>
                <a:rPr lang="en-US" sz="4000" b="1" dirty="0" err="1">
                  <a:solidFill>
                    <a:srgbClr val="660066"/>
                  </a:solidFill>
                  <a:latin typeface="HP001 4 hàng" pitchFamily="34" charset="0"/>
                  <a:ea typeface="Arial-Rounded" pitchFamily="34" charset="0"/>
                  <a:cs typeface="Arial-Rounded" pitchFamily="34" charset="0"/>
                </a:rPr>
                <a:t>tháng</a:t>
              </a:r>
              <a:r>
                <a:rPr lang="en-US" sz="4000" b="1" dirty="0">
                  <a:solidFill>
                    <a:srgbClr val="660066"/>
                  </a:solidFill>
                  <a:latin typeface="HP001 4 hàng" pitchFamily="34" charset="0"/>
                  <a:ea typeface="Arial-Rounded" pitchFamily="34" charset="0"/>
                  <a:cs typeface="Arial-Rounded" pitchFamily="34" charset="0"/>
                </a:rPr>
                <a:t> </a:t>
              </a:r>
              <a:r>
                <a:rPr lang="vi-VN" sz="4000" b="1" dirty="0">
                  <a:solidFill>
                    <a:srgbClr val="660066"/>
                  </a:solidFill>
                  <a:latin typeface="HP001 4 hàng" pitchFamily="34" charset="0"/>
                  <a:ea typeface="Arial-Rounded" pitchFamily="34" charset="0"/>
                  <a:cs typeface="Arial-Rounded" pitchFamily="34" charset="0"/>
                </a:rPr>
                <a:t>4</a:t>
              </a:r>
              <a:r>
                <a:rPr lang="en-US" sz="4000" b="1" dirty="0">
                  <a:solidFill>
                    <a:srgbClr val="660066"/>
                  </a:solidFill>
                  <a:latin typeface="HP001 4 hàng" pitchFamily="34" charset="0"/>
                  <a:ea typeface="Arial-Rounded" pitchFamily="34" charset="0"/>
                  <a:cs typeface="Arial-Rounded" pitchFamily="34" charset="0"/>
                </a:rPr>
                <a:t> </a:t>
              </a:r>
              <a:r>
                <a:rPr lang="en-US" sz="4000" b="1" dirty="0" err="1">
                  <a:solidFill>
                    <a:srgbClr val="660066"/>
                  </a:solidFill>
                  <a:latin typeface="HP001 4 hàng" pitchFamily="34" charset="0"/>
                  <a:ea typeface="Arial-Rounded" pitchFamily="34" charset="0"/>
                  <a:cs typeface="Arial-Rounded" pitchFamily="34" charset="0"/>
                </a:rPr>
                <a:t>năm</a:t>
              </a:r>
              <a:r>
                <a:rPr lang="en-US" sz="4000" b="1" dirty="0">
                  <a:solidFill>
                    <a:srgbClr val="660066"/>
                  </a:solidFill>
                  <a:latin typeface="HP001 4 hàng" pitchFamily="34" charset="0"/>
                  <a:ea typeface="Arial-Rounded" pitchFamily="34" charset="0"/>
                  <a:cs typeface="Arial-Rounded" pitchFamily="34" charset="0"/>
                </a:rPr>
                <a:t> 2022</a:t>
              </a:r>
            </a:p>
          </p:txBody>
        </p:sp>
        <p:sp>
          <p:nvSpPr>
            <p:cNvPr id="266" name="Rectangle 265">
              <a:extLst>
                <a:ext uri="{FF2B5EF4-FFF2-40B4-BE49-F238E27FC236}">
                  <a16:creationId xmlns:a16="http://schemas.microsoft.com/office/drawing/2014/main" id="{44883540-3DFD-4493-808F-7A7261EEE967}"/>
                </a:ext>
              </a:extLst>
            </p:cNvPr>
            <p:cNvSpPr/>
            <p:nvPr/>
          </p:nvSpPr>
          <p:spPr>
            <a:xfrm>
              <a:off x="4439604" y="2104611"/>
              <a:ext cx="3431938" cy="800753"/>
            </a:xfrm>
            <a:prstGeom prst="rect">
              <a:avLst/>
            </a:prstGeom>
          </p:spPr>
          <p:txBody>
            <a:bodyPr wrap="square">
              <a:spAutoFit/>
            </a:bodyPr>
            <a:lstStyle/>
            <a:p>
              <a:pPr defTabSz="1624530">
                <a:defRPr/>
              </a:pPr>
              <a:endParaRPr lang="en-US" sz="4400" b="1" dirty="0">
                <a:solidFill>
                  <a:srgbClr val="660066"/>
                </a:solidFill>
                <a:latin typeface="HP001 4 hàng" pitchFamily="34" charset="0"/>
                <a:ea typeface="Arial-Rounded" pitchFamily="34" charset="0"/>
                <a:cs typeface="Arial-Rounded" pitchFamily="34" charset="0"/>
              </a:endParaRPr>
            </a:p>
          </p:txBody>
        </p:sp>
        <p:sp>
          <p:nvSpPr>
            <p:cNvPr id="267" name="Rectangle 266">
              <a:extLst>
                <a:ext uri="{FF2B5EF4-FFF2-40B4-BE49-F238E27FC236}">
                  <a16:creationId xmlns:a16="http://schemas.microsoft.com/office/drawing/2014/main" id="{C74E5F25-4DF1-473D-AC2A-7E5D96E4D70A}"/>
                </a:ext>
              </a:extLst>
            </p:cNvPr>
            <p:cNvSpPr/>
            <p:nvPr/>
          </p:nvSpPr>
          <p:spPr>
            <a:xfrm>
              <a:off x="3125791" y="2939922"/>
              <a:ext cx="5640971" cy="800753"/>
            </a:xfrm>
            <a:prstGeom prst="rect">
              <a:avLst/>
            </a:prstGeom>
          </p:spPr>
          <p:txBody>
            <a:bodyPr wrap="square">
              <a:spAutoFit/>
            </a:bodyPr>
            <a:lstStyle/>
            <a:p>
              <a:pPr defTabSz="1624530">
                <a:defRPr/>
              </a:pPr>
              <a:endParaRPr lang="en-US" sz="4400" b="1" dirty="0">
                <a:solidFill>
                  <a:srgbClr val="660066"/>
                </a:solidFill>
                <a:latin typeface="HP001 4 hàng" pitchFamily="34" charset="0"/>
                <a:ea typeface="Arial-Rounded" pitchFamily="34" charset="0"/>
                <a:cs typeface="Arial-Rounded" pitchFamily="34" charset="0"/>
              </a:endParaRPr>
            </a:p>
          </p:txBody>
        </p:sp>
        <p:cxnSp>
          <p:nvCxnSpPr>
            <p:cNvPr id="268" name="Straight Connector 267">
              <a:extLst>
                <a:ext uri="{FF2B5EF4-FFF2-40B4-BE49-F238E27FC236}">
                  <a16:creationId xmlns:a16="http://schemas.microsoft.com/office/drawing/2014/main" id="{AC3B96AB-E5FF-47FB-A32D-4D0E3C07C6E6}"/>
                </a:ext>
              </a:extLst>
            </p:cNvPr>
            <p:cNvCxnSpPr>
              <a:cxnSpLocks/>
            </p:cNvCxnSpPr>
            <p:nvPr/>
          </p:nvCxnSpPr>
          <p:spPr>
            <a:xfrm>
              <a:off x="949967" y="915721"/>
              <a:ext cx="0" cy="4989780"/>
            </a:xfrm>
            <a:prstGeom prst="line">
              <a:avLst/>
            </a:prstGeom>
            <a:noFill/>
            <a:ln w="38100" cap="flat" cmpd="sng" algn="ctr">
              <a:solidFill>
                <a:srgbClr val="FF0000"/>
              </a:solidFill>
              <a:prstDash val="solid"/>
            </a:ln>
            <a:effectLst/>
          </p:spPr>
        </p:cxnSp>
      </p:grpSp>
      <p:sp>
        <p:nvSpPr>
          <p:cNvPr id="271" name="Oval 270">
            <a:extLst>
              <a:ext uri="{FF2B5EF4-FFF2-40B4-BE49-F238E27FC236}">
                <a16:creationId xmlns:a16="http://schemas.microsoft.com/office/drawing/2014/main" id="{B51BDABB-35D8-4091-9DC6-F9C874EBE377}"/>
              </a:ext>
            </a:extLst>
          </p:cNvPr>
          <p:cNvSpPr/>
          <p:nvPr/>
        </p:nvSpPr>
        <p:spPr>
          <a:xfrm>
            <a:off x="9159707" y="4077103"/>
            <a:ext cx="1929268" cy="1112695"/>
          </a:xfrm>
          <a:prstGeom prst="ellipse">
            <a:avLst/>
          </a:prstGeom>
          <a:solidFill>
            <a:schemeClr val="bg1"/>
          </a:solidFill>
          <a:ln/>
        </p:spPr>
        <p:style>
          <a:lnRef idx="2">
            <a:schemeClr val="accent6"/>
          </a:lnRef>
          <a:fillRef idx="1">
            <a:schemeClr val="lt1"/>
          </a:fillRef>
          <a:effectRef idx="0">
            <a:schemeClr val="accent6"/>
          </a:effectRef>
          <a:fontRef idx="minor">
            <a:schemeClr val="dk1"/>
          </a:fontRef>
        </p:style>
        <p:txBody>
          <a:bodyPr lIns="91424" tIns="45718" rIns="91424" bIns="45718" rtlCol="0" anchor="ctr"/>
          <a:lstStyle/>
          <a:p>
            <a:pPr algn="ctr" defTabSz="609503">
              <a:defRPr/>
            </a:pPr>
            <a:r>
              <a:rPr lang="en-US" sz="3200" b="1">
                <a:solidFill>
                  <a:srgbClr val="00B050"/>
                </a:solidFill>
                <a:latin typeface="Times New Roman" panose="02020603050405020304" pitchFamily="18" charset="0"/>
                <a:cs typeface="Times New Roman" panose="02020603050405020304" pitchFamily="18" charset="0"/>
              </a:rPr>
              <a:t>Trang 87, 88</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272" name="Rectangle 271">
            <a:extLst>
              <a:ext uri="{FF2B5EF4-FFF2-40B4-BE49-F238E27FC236}">
                <a16:creationId xmlns:a16="http://schemas.microsoft.com/office/drawing/2014/main" id="{44883540-3DFD-4493-808F-7A7261EEE967}"/>
              </a:ext>
            </a:extLst>
          </p:cNvPr>
          <p:cNvSpPr/>
          <p:nvPr/>
        </p:nvSpPr>
        <p:spPr>
          <a:xfrm>
            <a:off x="5244409" y="1665321"/>
            <a:ext cx="4879943" cy="769441"/>
          </a:xfrm>
          <a:prstGeom prst="rect">
            <a:avLst/>
          </a:prstGeom>
        </p:spPr>
        <p:txBody>
          <a:bodyPr wrap="square" lIns="91424" tIns="45718" rIns="91424" bIns="45718">
            <a:spAutoFit/>
          </a:bodyPr>
          <a:lstStyle/>
          <a:p>
            <a:pPr defTabSz="1624530">
              <a:defRPr/>
            </a:pPr>
            <a:r>
              <a:rPr lang="en-US" sz="4400" b="1">
                <a:solidFill>
                  <a:srgbClr val="660066"/>
                </a:solidFill>
                <a:latin typeface="HP001 4 hàng" pitchFamily="34" charset="0"/>
                <a:ea typeface="HP001" panose="020B0603050302020204" pitchFamily="34" charset="0"/>
                <a:cs typeface="Arial-Rounded" pitchFamily="34" charset="0"/>
              </a:rPr>
              <a:t>TǨn</a:t>
            </a:r>
            <a:endParaRPr lang="en-US" sz="4400" b="1" dirty="0">
              <a:solidFill>
                <a:srgbClr val="660066"/>
              </a:solidFill>
              <a:latin typeface="HP001 4 hàng" pitchFamily="34" charset="0"/>
              <a:ea typeface="HP001" panose="020B0603050302020204" pitchFamily="34" charset="0"/>
              <a:cs typeface="Arial-Rounded" pitchFamily="34" charset="0"/>
            </a:endParaRPr>
          </a:p>
        </p:txBody>
      </p:sp>
      <p:sp>
        <p:nvSpPr>
          <p:cNvPr id="273" name="Rectangle 272">
            <a:extLst>
              <a:ext uri="{FF2B5EF4-FFF2-40B4-BE49-F238E27FC236}">
                <a16:creationId xmlns:a16="http://schemas.microsoft.com/office/drawing/2014/main" id="{44883540-3DFD-4493-808F-7A7261EEE967}"/>
              </a:ext>
            </a:extLst>
          </p:cNvPr>
          <p:cNvSpPr/>
          <p:nvPr/>
        </p:nvSpPr>
        <p:spPr>
          <a:xfrm>
            <a:off x="1672437" y="2612417"/>
            <a:ext cx="10807183" cy="769441"/>
          </a:xfrm>
          <a:prstGeom prst="rect">
            <a:avLst/>
          </a:prstGeom>
        </p:spPr>
        <p:txBody>
          <a:bodyPr wrap="square" lIns="91424" tIns="45718" rIns="91424" bIns="45718">
            <a:spAutoFit/>
          </a:bodyPr>
          <a:lstStyle/>
          <a:p>
            <a:pPr defTabSz="1624530">
              <a:defRPr/>
            </a:pPr>
            <a:r>
              <a:rPr lang="en-US" sz="4400" b="1">
                <a:solidFill>
                  <a:srgbClr val="660066"/>
                </a:solidFill>
                <a:latin typeface="HP001 4 hàng" pitchFamily="34" charset="0"/>
                <a:ea typeface="HP001" panose="020B0603050302020204" pitchFamily="34" charset="0"/>
                <a:cs typeface="Arial-Rounded" pitchFamily="34" charset="0"/>
              </a:rPr>
              <a:t>Bài 61: Phép trừ (không nhớ) trong</a:t>
            </a:r>
            <a:endParaRPr lang="en-US" sz="4400" b="1" dirty="0">
              <a:solidFill>
                <a:srgbClr val="660066"/>
              </a:solidFill>
              <a:latin typeface="HP001 4 hàng" pitchFamily="34" charset="0"/>
              <a:ea typeface="HP001" panose="020B0603050302020204" pitchFamily="34" charset="0"/>
              <a:cs typeface="Arial-Rounded" pitchFamily="34" charset="0"/>
            </a:endParaRPr>
          </a:p>
        </p:txBody>
      </p:sp>
      <p:sp>
        <p:nvSpPr>
          <p:cNvPr id="274" name="Rectangle 273">
            <a:extLst>
              <a:ext uri="{FF2B5EF4-FFF2-40B4-BE49-F238E27FC236}">
                <a16:creationId xmlns:a16="http://schemas.microsoft.com/office/drawing/2014/main" id="{44883540-3DFD-4493-808F-7A7261EEE967}"/>
              </a:ext>
            </a:extLst>
          </p:cNvPr>
          <p:cNvSpPr/>
          <p:nvPr/>
        </p:nvSpPr>
        <p:spPr>
          <a:xfrm>
            <a:off x="3520443" y="3221106"/>
            <a:ext cx="6603900" cy="769441"/>
          </a:xfrm>
          <a:prstGeom prst="rect">
            <a:avLst/>
          </a:prstGeom>
        </p:spPr>
        <p:txBody>
          <a:bodyPr wrap="square" lIns="91424" tIns="45718" rIns="91424" bIns="45718">
            <a:spAutoFit/>
          </a:bodyPr>
          <a:lstStyle/>
          <a:p>
            <a:pPr defTabSz="1624530">
              <a:defRPr/>
            </a:pPr>
            <a:r>
              <a:rPr lang="en-US" sz="4400" b="1">
                <a:solidFill>
                  <a:srgbClr val="660066"/>
                </a:solidFill>
                <a:latin typeface="HP001 4 hàng" pitchFamily="34" charset="0"/>
                <a:ea typeface="HP001" panose="020B0603050302020204" pitchFamily="34" charset="0"/>
                <a:cs typeface="Arial-Rounded" pitchFamily="34" charset="0"/>
              </a:rPr>
              <a:t>phạm vi 1000 (Tiết 1)</a:t>
            </a:r>
            <a:endParaRPr lang="en-US" sz="4400" b="1" dirty="0">
              <a:solidFill>
                <a:srgbClr val="660066"/>
              </a:solidFill>
              <a:latin typeface="HP001 4 hàng" pitchFamily="34" charset="0"/>
              <a:ea typeface="HP001" panose="020B0603050302020204" pitchFamily="34" charset="0"/>
              <a:cs typeface="Arial-Rounded" pitchFamily="34" charset="0"/>
            </a:endParaRPr>
          </a:p>
        </p:txBody>
      </p:sp>
      <p:pic>
        <p:nvPicPr>
          <p:cNvPr id="279" name="Picture 278" descr="Download Sun Cartoon Png - Sun Clipart PNG Image with No Background -  PNGkey.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63773">
            <a:off x="10929761" y="424519"/>
            <a:ext cx="1194835" cy="1197020"/>
          </a:xfrm>
          <a:prstGeom prst="rect">
            <a:avLst/>
          </a:prstGeom>
          <a:noFill/>
          <a:extLst>
            <a:ext uri="{909E8E84-426E-40DD-AFC4-6F175D3DCCD1}">
              <a14:hiddenFill xmlns:a14="http://schemas.microsoft.com/office/drawing/2010/main">
                <a:solidFill>
                  <a:srgbClr val="FFFFFF"/>
                </a:solidFill>
              </a14:hiddenFill>
            </a:ext>
          </a:extLst>
        </p:spPr>
      </p:pic>
      <p:pic>
        <p:nvPicPr>
          <p:cNvPr id="280" name="Picture 4" descr="Cloud cartoon rainbow tilted sticker - TenStick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35104">
            <a:off x="87914" y="194784"/>
            <a:ext cx="1426001" cy="741521"/>
          </a:xfrm>
          <a:prstGeom prst="rect">
            <a:avLst/>
          </a:prstGeom>
          <a:noFill/>
          <a:extLst>
            <a:ext uri="{909E8E84-426E-40DD-AFC4-6F175D3DCCD1}">
              <a14:hiddenFill xmlns:a14="http://schemas.microsoft.com/office/drawing/2010/main">
                <a:solidFill>
                  <a:srgbClr val="FFFFFF"/>
                </a:solidFill>
              </a14:hiddenFill>
            </a:ext>
          </a:extLst>
        </p:spPr>
      </p:pic>
      <p:pic>
        <p:nvPicPr>
          <p:cNvPr id="281" name="Picture 10" descr="Cute cloud cartoon Royalty Free Vector Image - VectorStock"/>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10000" b="90000" l="1300" r="97900"/>
                    </a14:imgEffect>
                  </a14:imgLayer>
                </a14:imgProps>
              </a:ext>
              <a:ext uri="{28A0092B-C50C-407E-A947-70E740481C1C}">
                <a14:useLocalDpi xmlns:a14="http://schemas.microsoft.com/office/drawing/2010/main" val="0"/>
              </a:ext>
            </a:extLst>
          </a:blip>
          <a:srcRect/>
          <a:stretch>
            <a:fillRect/>
          </a:stretch>
        </p:blipFill>
        <p:spPr bwMode="auto">
          <a:xfrm>
            <a:off x="4378003" y="57903"/>
            <a:ext cx="885008" cy="955808"/>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10" descr="Cute cloud cartoon Royalty Free Vector Image - VectorStock"/>
          <p:cNvPicPr>
            <a:picLocks noChangeAspect="1" noChangeArrowheads="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10000" b="90000" l="1300" r="97900"/>
                    </a14:imgEffect>
                  </a14:imgLayer>
                </a14:imgProps>
              </a:ext>
              <a:ext uri="{28A0092B-C50C-407E-A947-70E740481C1C}">
                <a14:useLocalDpi xmlns:a14="http://schemas.microsoft.com/office/drawing/2010/main" val="0"/>
              </a:ext>
            </a:extLst>
          </a:blip>
          <a:srcRect/>
          <a:stretch>
            <a:fillRect/>
          </a:stretch>
        </p:blipFill>
        <p:spPr bwMode="auto">
          <a:xfrm>
            <a:off x="7675055" y="-83668"/>
            <a:ext cx="1202228" cy="129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88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MH_Other_3"/>
          <p:cNvSpPr>
            <a:spLocks noChangeArrowheads="1"/>
          </p:cNvSpPr>
          <p:nvPr>
            <p:custDataLst>
              <p:tags r:id="rId1"/>
            </p:custDataLst>
          </p:nvPr>
        </p:nvSpPr>
        <p:spPr bwMode="auto">
          <a:xfrm rot="1805303" flipH="1">
            <a:off x="1099720" y="3844227"/>
            <a:ext cx="781717" cy="673687"/>
          </a:xfrm>
          <a:prstGeom prst="triangle">
            <a:avLst>
              <a:gd name="adj" fmla="val 50000"/>
            </a:avLst>
          </a:prstGeom>
          <a:solidFill>
            <a:schemeClr val="accent3">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cs typeface="+mn-cs"/>
            </a:endParaRPr>
          </a:p>
        </p:txBody>
      </p:sp>
      <p:sp>
        <p:nvSpPr>
          <p:cNvPr id="62" name="MH_Other_4"/>
          <p:cNvSpPr/>
          <p:nvPr>
            <p:custDataLst>
              <p:tags r:id="rId2"/>
            </p:custDataLst>
          </p:nvPr>
        </p:nvSpPr>
        <p:spPr bwMode="auto">
          <a:xfrm>
            <a:off x="483403" y="3429003"/>
            <a:ext cx="1039388" cy="1195924"/>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3"/>
          </a:solidFill>
          <a:ln w="19050">
            <a:noFill/>
            <a:miter lim="800000"/>
          </a:ln>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defRPr/>
            </a:pPr>
            <a:r>
              <a:rPr lang="en-US" altLang="zh-CN" sz="2800" kern="1200">
                <a:solidFill>
                  <a:srgbClr val="FFFFFF"/>
                </a:solidFill>
                <a:latin typeface="Impact" panose="020B0806030902050204" pitchFamily="34" charset="0"/>
                <a:ea typeface="幼圆" panose="02010509060101010101" pitchFamily="49" charset="-122"/>
                <a:cs typeface="+mn-cs"/>
              </a:rPr>
              <a:t>2</a:t>
            </a:r>
            <a:endParaRPr lang="zh-CN" altLang="en-US" sz="2800" kern="1200" dirty="0">
              <a:solidFill>
                <a:srgbClr val="FFFFFF"/>
              </a:solidFill>
              <a:latin typeface="Impact" panose="020B0806030902050204" pitchFamily="34" charset="0"/>
              <a:ea typeface="幼圆" panose="02010509060101010101" pitchFamily="49" charset="-122"/>
              <a:cs typeface="+mn-cs"/>
            </a:endParaRPr>
          </a:p>
        </p:txBody>
      </p:sp>
      <p:sp>
        <p:nvSpPr>
          <p:cNvPr id="64" name="MH_Other_5"/>
          <p:cNvSpPr>
            <a:spLocks noChangeArrowheads="1"/>
          </p:cNvSpPr>
          <p:nvPr>
            <p:custDataLst>
              <p:tags r:id="rId3"/>
            </p:custDataLst>
          </p:nvPr>
        </p:nvSpPr>
        <p:spPr bwMode="auto">
          <a:xfrm rot="1805303" flipH="1">
            <a:off x="1097980" y="2361807"/>
            <a:ext cx="781717" cy="673687"/>
          </a:xfrm>
          <a:prstGeom prst="triangle">
            <a:avLst>
              <a:gd name="adj" fmla="val 50000"/>
            </a:avLst>
          </a:prstGeom>
          <a:solidFill>
            <a:schemeClr val="accent2">
              <a:lumMod val="40000"/>
              <a:lumOff val="60000"/>
            </a:schemeClr>
          </a:solidFill>
          <a:ln>
            <a:noFill/>
          </a:ln>
        </p:spPr>
        <p:txBody>
          <a:bodyPr lIns="91426" tIns="45718" rIns="91426"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defTabSz="1218990">
              <a:lnSpc>
                <a:spcPct val="130000"/>
              </a:lnSpc>
              <a:buClrTx/>
              <a:defRPr/>
            </a:pPr>
            <a:endParaRPr lang="zh-CN" altLang="en-US" sz="2400" kern="1200">
              <a:solidFill>
                <a:srgbClr val="FFFFFF"/>
              </a:solidFill>
              <a:latin typeface="Calibri" panose="020F0502020204030204" pitchFamily="34" charset="0"/>
              <a:ea typeface="微软雅黑" panose="020B0503020204020204" pitchFamily="34" charset="-122"/>
              <a:cs typeface="+mn-cs"/>
            </a:endParaRPr>
          </a:p>
        </p:txBody>
      </p:sp>
      <p:sp>
        <p:nvSpPr>
          <p:cNvPr id="65" name="MH_Other_6"/>
          <p:cNvSpPr/>
          <p:nvPr>
            <p:custDataLst>
              <p:tags r:id="rId4"/>
            </p:custDataLst>
          </p:nvPr>
        </p:nvSpPr>
        <p:spPr bwMode="auto">
          <a:xfrm>
            <a:off x="483401" y="2015390"/>
            <a:ext cx="1039387" cy="1197665"/>
          </a:xfrm>
          <a:custGeom>
            <a:avLst/>
            <a:gdLst>
              <a:gd name="T0" fmla="*/ 477 w 1030516"/>
              <a:gd name="T1" fmla="*/ 0 h 1186577"/>
              <a:gd name="T2" fmla="*/ 678091 w 1030516"/>
              <a:gd name="T3" fmla="*/ 389224 h 1186577"/>
              <a:gd name="T4" fmla="*/ 0 w 1030516"/>
              <a:gd name="T5" fmla="*/ 783469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1426" tIns="45718" rIns="431925" bIns="4571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1218990">
              <a:buClrTx/>
            </a:pPr>
            <a:r>
              <a:rPr lang="en-US" altLang="zh-CN" sz="2800" kern="1200">
                <a:solidFill>
                  <a:srgbClr val="FFFFFF"/>
                </a:solidFill>
                <a:latin typeface="Impact" panose="020B0806030902050204" pitchFamily="34" charset="0"/>
                <a:ea typeface="幼圆" panose="02010509060101010101" pitchFamily="49" charset="-122"/>
                <a:cs typeface="+mn-cs"/>
              </a:rPr>
              <a:t>1</a:t>
            </a:r>
            <a:endParaRPr lang="zh-CN" altLang="en-US" sz="2800" kern="1200" dirty="0">
              <a:solidFill>
                <a:srgbClr val="FFFFFF"/>
              </a:solidFill>
              <a:latin typeface="Impact" panose="020B0806030902050204" pitchFamily="34" charset="0"/>
              <a:ea typeface="幼圆" panose="02010509060101010101" pitchFamily="49" charset="-122"/>
              <a:cs typeface="+mn-cs"/>
            </a:endParaRPr>
          </a:p>
        </p:txBody>
      </p:sp>
      <p:pic>
        <p:nvPicPr>
          <p:cNvPr id="70" name="图片 6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1019" y="966245"/>
            <a:ext cx="3214612" cy="4933995"/>
          </a:xfrm>
          <a:prstGeom prst="rect">
            <a:avLst/>
          </a:prstGeom>
        </p:spPr>
      </p:pic>
      <p:pic>
        <p:nvPicPr>
          <p:cNvPr id="71" name="图片 7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604" y="5689522"/>
            <a:ext cx="1497157" cy="1007463"/>
          </a:xfrm>
          <a:prstGeom prst="rect">
            <a:avLst/>
          </a:prstGeom>
        </p:spPr>
      </p:pic>
      <p:sp>
        <p:nvSpPr>
          <p:cNvPr id="16" name="TextBox 14"/>
          <p:cNvSpPr txBox="1"/>
          <p:nvPr/>
        </p:nvSpPr>
        <p:spPr>
          <a:xfrm>
            <a:off x="1447803" y="676959"/>
            <a:ext cx="7514212" cy="1046428"/>
          </a:xfrm>
          <a:prstGeom prst="rect">
            <a:avLst/>
          </a:prstGeom>
          <a:noFill/>
        </p:spPr>
        <p:txBody>
          <a:bodyPr wrap="none" lIns="121894" tIns="60948" rIns="121894" bIns="60948" rtlCol="0">
            <a:spAutoFit/>
          </a:bodyPr>
          <a:lstStyle/>
          <a:p>
            <a:r>
              <a:rPr lang="en-US" altLang="zh-CN" sz="6000" b="1">
                <a:ln w="19050">
                  <a:noFill/>
                </a:ln>
                <a:solidFill>
                  <a:srgbClr val="2AADDA"/>
                </a:solidFill>
                <a:effectLst>
                  <a:glow rad="127000">
                    <a:prstClr val="white"/>
                  </a:glow>
                </a:effectLst>
                <a:latin typeface="Times New Roman" pitchFamily="18" charset="0"/>
                <a:cs typeface="Times New Roman" pitchFamily="18" charset="0"/>
              </a:rPr>
              <a:t>YÊU CẦU CẦN ĐẠT</a:t>
            </a:r>
            <a:endParaRPr lang="zh-CN" altLang="en-US" sz="6000" b="1" dirty="0">
              <a:ln w="19050">
                <a:noFill/>
              </a:ln>
              <a:solidFill>
                <a:srgbClr val="2AADDA"/>
              </a:solidFill>
              <a:effectLst>
                <a:glow rad="127000">
                  <a:prstClr val="white"/>
                </a:glow>
              </a:effectLst>
              <a:latin typeface="Times New Roman" pitchFamily="18" charset="0"/>
              <a:cs typeface="Times New Roman" pitchFamily="18" charset="0"/>
            </a:endParaRPr>
          </a:p>
        </p:txBody>
      </p:sp>
      <p:sp>
        <p:nvSpPr>
          <p:cNvPr id="17" name="Rectangle 7"/>
          <p:cNvSpPr>
            <a:spLocks/>
          </p:cNvSpPr>
          <p:nvPr/>
        </p:nvSpPr>
        <p:spPr bwMode="auto">
          <a:xfrm>
            <a:off x="1903782" y="2362368"/>
            <a:ext cx="7240220" cy="1338105"/>
          </a:xfrm>
          <a:prstGeom prst="rect">
            <a:avLst/>
          </a:prstGeom>
          <a:noFill/>
          <a:ln>
            <a:noFill/>
          </a:ln>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được phép trừ (không nhớ) trong phạm vi 1 000.</a:t>
            </a:r>
            <a:endParaRPr lang="en-US" spc="100" dirty="0">
              <a:solidFill>
                <a:srgbClr val="002060"/>
              </a:solidFill>
              <a:latin typeface="Times New Roman" pitchFamily="18" charset="0"/>
              <a:cs typeface="Times New Roman" pitchFamily="18" charset="0"/>
              <a:sym typeface="Lato Light" charset="0"/>
            </a:endParaRPr>
          </a:p>
        </p:txBody>
      </p:sp>
      <p:sp>
        <p:nvSpPr>
          <p:cNvPr id="18" name="Rectangle 7"/>
          <p:cNvSpPr>
            <a:spLocks/>
          </p:cNvSpPr>
          <p:nvPr/>
        </p:nvSpPr>
        <p:spPr bwMode="auto">
          <a:xfrm>
            <a:off x="1889267" y="3695584"/>
            <a:ext cx="6951752" cy="833349"/>
          </a:xfrm>
          <a:prstGeom prst="rect">
            <a:avLst/>
          </a:prstGeom>
          <a:noFill/>
          <a:ln>
            <a:noFill/>
          </a:ln>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Thực hiện tính nhẩm các số tròn trăm trong phạm vi 1 000.</a:t>
            </a:r>
            <a:endParaRPr lang="en-US" spc="100" dirty="0">
              <a:solidFill>
                <a:srgbClr val="002060"/>
              </a:solidFill>
              <a:latin typeface="Times New Roman" pitchFamily="18" charset="0"/>
              <a:cs typeface="Times New Roman" pitchFamily="18" charset="0"/>
              <a:sym typeface="Lato Light" charset="0"/>
            </a:endParaRPr>
          </a:p>
        </p:txBody>
      </p:sp>
      <p:sp>
        <p:nvSpPr>
          <p:cNvPr id="19" name="Rectangle 7"/>
          <p:cNvSpPr>
            <a:spLocks/>
          </p:cNvSpPr>
          <p:nvPr/>
        </p:nvSpPr>
        <p:spPr bwMode="auto">
          <a:xfrm>
            <a:off x="1889267" y="5115300"/>
            <a:ext cx="6951752" cy="833349"/>
          </a:xfrm>
          <a:prstGeom prst="rect">
            <a:avLst/>
          </a:prstGeom>
          <a:noFill/>
          <a:ln>
            <a:noFill/>
          </a:ln>
        </p:spPr>
        <p:txBody>
          <a:bodyPr lIns="0" tIns="0" rIns="0" bIns="0" anchor="t"/>
          <a:lstStyle/>
          <a:p>
            <a:pPr fontAlgn="base">
              <a:spcBef>
                <a:spcPct val="0"/>
              </a:spcBef>
              <a:spcAft>
                <a:spcPct val="0"/>
              </a:spcAft>
            </a:pPr>
            <a:r>
              <a:rPr lang="en-US" altLang="zh-CN" sz="2800" b="1" spc="100">
                <a:solidFill>
                  <a:srgbClr val="002060"/>
                </a:solidFill>
                <a:latin typeface="Times New Roman" pitchFamily="18" charset="0"/>
                <a:cs typeface="Times New Roman" pitchFamily="18" charset="0"/>
                <a:sym typeface="Lato Light" charset="0"/>
              </a:rPr>
              <a:t>Giải được các bài toán thực tế liên quan đến phép trừ trong phạm vi đã học.</a:t>
            </a:r>
            <a:endParaRPr lang="en-US" spc="100" dirty="0">
              <a:solidFill>
                <a:srgbClr val="002060"/>
              </a:solidFill>
              <a:latin typeface="Times New Roman" pitchFamily="18" charset="0"/>
              <a:cs typeface="Times New Roman" pitchFamily="18" charset="0"/>
              <a:sym typeface="Lato Light" charset="0"/>
            </a:endParaRPr>
          </a:p>
        </p:txBody>
      </p:sp>
      <p:sp>
        <p:nvSpPr>
          <p:cNvPr id="20" name="MH_Other_7"/>
          <p:cNvSpPr>
            <a:spLocks noChangeArrowheads="1"/>
          </p:cNvSpPr>
          <p:nvPr>
            <p:custDataLst>
              <p:tags r:id="rId5"/>
            </p:custDataLst>
          </p:nvPr>
        </p:nvSpPr>
        <p:spPr bwMode="auto">
          <a:xfrm rot="1805303" flipH="1">
            <a:off x="1097575" y="5283421"/>
            <a:ext cx="849928" cy="666859"/>
          </a:xfrm>
          <a:prstGeom prst="triangle">
            <a:avLst>
              <a:gd name="adj" fmla="val 50000"/>
            </a:avLst>
          </a:prstGeom>
          <a:solidFill>
            <a:schemeClr val="accent4">
              <a:lumMod val="40000"/>
              <a:lumOff val="60000"/>
            </a:schemeClr>
          </a:solidFill>
          <a:ln>
            <a:noFill/>
          </a:ln>
        </p:spPr>
        <p:txBody>
          <a:bodyPr lIns="68573" tIns="34290" rIns="68573"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lnSpc>
                <a:spcPct val="130000"/>
              </a:lnSpc>
              <a:defRPr/>
            </a:pPr>
            <a:endParaRPr lang="zh-CN" altLang="en-US">
              <a:solidFill>
                <a:srgbClr val="FFFFFF"/>
              </a:solidFill>
              <a:latin typeface="Calibri" panose="020F0502020204030204" pitchFamily="34" charset="0"/>
              <a:ea typeface="微软雅黑" panose="020B0503020204020204" pitchFamily="34" charset="-122"/>
            </a:endParaRPr>
          </a:p>
        </p:txBody>
      </p:sp>
      <p:sp>
        <p:nvSpPr>
          <p:cNvPr id="21" name="MH_Other_8"/>
          <p:cNvSpPr/>
          <p:nvPr>
            <p:custDataLst>
              <p:tags r:id="rId6"/>
            </p:custDataLst>
          </p:nvPr>
        </p:nvSpPr>
        <p:spPr bwMode="auto">
          <a:xfrm>
            <a:off x="525681" y="4876800"/>
            <a:ext cx="1130083" cy="1182472"/>
          </a:xfrm>
          <a:custGeom>
            <a:avLst/>
            <a:gdLst>
              <a:gd name="T0" fmla="*/ 666 w 1030516"/>
              <a:gd name="T1" fmla="*/ 0 h 1186577"/>
              <a:gd name="T2" fmla="*/ 947884 w 1030516"/>
              <a:gd name="T3" fmla="*/ 542219 h 1186577"/>
              <a:gd name="T4" fmla="*/ 0 w 1030516"/>
              <a:gd name="T5" fmla="*/ 1091432 h 1186577"/>
              <a:gd name="T6" fmla="*/ 0 60000 65536"/>
              <a:gd name="T7" fmla="*/ 0 60000 65536"/>
              <a:gd name="T8" fmla="*/ 0 60000 65536"/>
              <a:gd name="T9" fmla="*/ 0 w 1030516"/>
              <a:gd name="T10" fmla="*/ 0 h 1186577"/>
              <a:gd name="T11" fmla="*/ 1030516 w 1030516"/>
              <a:gd name="T12" fmla="*/ 1186577 h 1186577"/>
            </a:gdLst>
            <a:ahLst/>
            <a:cxnLst>
              <a:cxn ang="T6">
                <a:pos x="T0" y="T1"/>
              </a:cxn>
              <a:cxn ang="T7">
                <a:pos x="T2" y="T3"/>
              </a:cxn>
              <a:cxn ang="T8">
                <a:pos x="T4" y="T5"/>
              </a:cxn>
            </a:cxnLst>
            <a:rect l="T9" t="T10" r="T11" b="T12"/>
            <a:pathLst>
              <a:path w="1030516" h="1186577">
                <a:moveTo>
                  <a:pt x="724" y="0"/>
                </a:moveTo>
                <a:lnTo>
                  <a:pt x="1030516" y="589487"/>
                </a:lnTo>
                <a:lnTo>
                  <a:pt x="0" y="1186577"/>
                </a:lnTo>
                <a:lnTo>
                  <a:pt x="724" y="0"/>
                </a:lnTo>
                <a:close/>
              </a:path>
            </a:pathLst>
          </a:custGeom>
          <a:solidFill>
            <a:schemeClr val="accent4"/>
          </a:solidFill>
          <a:ln w="19050">
            <a:noFill/>
            <a:miter lim="800000"/>
          </a:ln>
        </p:spPr>
        <p:txBody>
          <a:bodyPr lIns="68573" tIns="34290" rIns="323960" bIns="3429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a:solidFill>
                  <a:srgbClr val="FFFFFF"/>
                </a:solidFill>
                <a:latin typeface="Impact" panose="020B0806030902050204" pitchFamily="34" charset="0"/>
                <a:ea typeface="幼圆" panose="02010509060101010101" pitchFamily="49" charset="-122"/>
              </a:rPr>
              <a:t>3</a:t>
            </a:r>
            <a:endParaRPr lang="zh-CN" altLang="en-US" sz="2400" dirty="0">
              <a:solidFill>
                <a:srgbClr val="FFFFFF"/>
              </a:solidFill>
              <a:latin typeface="Impact" panose="020B0806030902050204" pitchFamily="34" charset="0"/>
              <a:ea typeface="幼圆" panose="02010509060101010101" pitchFamily="49" charset="-122"/>
            </a:endParaRPr>
          </a:p>
        </p:txBody>
      </p:sp>
    </p:spTree>
    <p:extLst>
      <p:ext uri="{BB962C8B-B14F-4D97-AF65-F5344CB8AC3E}">
        <p14:creationId xmlns:p14="http://schemas.microsoft.com/office/powerpoint/2010/main" val="5493190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750"/>
                                        <p:tgtEl>
                                          <p:spTgt spid="65"/>
                                        </p:tgtEl>
                                      </p:cBhvr>
                                    </p:animEffect>
                                    <p:anim calcmode="lin" valueType="num">
                                      <p:cBhvr>
                                        <p:cTn id="12" dur="750" fill="hold"/>
                                        <p:tgtEl>
                                          <p:spTgt spid="65"/>
                                        </p:tgtEl>
                                        <p:attrNameLst>
                                          <p:attrName>ppt_x</p:attrName>
                                        </p:attrNameLst>
                                      </p:cBhvr>
                                      <p:tavLst>
                                        <p:tav tm="0">
                                          <p:val>
                                            <p:strVal val="#ppt_x"/>
                                          </p:val>
                                        </p:tav>
                                        <p:tav tm="100000">
                                          <p:val>
                                            <p:strVal val="#ppt_x"/>
                                          </p:val>
                                        </p:tav>
                                      </p:tavLst>
                                    </p:anim>
                                    <p:anim calcmode="lin" valueType="num">
                                      <p:cBhvr>
                                        <p:cTn id="13" dur="750" fill="hold"/>
                                        <p:tgtEl>
                                          <p:spTgt spid="65"/>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600"/>
                                        <p:tgtEl>
                                          <p:spTgt spid="6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750"/>
                                        <p:tgtEl>
                                          <p:spTgt spid="62"/>
                                        </p:tgtEl>
                                      </p:cBhvr>
                                    </p:animEffect>
                                    <p:anim calcmode="lin" valueType="num">
                                      <p:cBhvr>
                                        <p:cTn id="20" dur="750" fill="hold"/>
                                        <p:tgtEl>
                                          <p:spTgt spid="62"/>
                                        </p:tgtEl>
                                        <p:attrNameLst>
                                          <p:attrName>ppt_x</p:attrName>
                                        </p:attrNameLst>
                                      </p:cBhvr>
                                      <p:tavLst>
                                        <p:tav tm="0">
                                          <p:val>
                                            <p:strVal val="#ppt_x"/>
                                          </p:val>
                                        </p:tav>
                                        <p:tav tm="100000">
                                          <p:val>
                                            <p:strVal val="#ppt_x"/>
                                          </p:val>
                                        </p:tav>
                                      </p:tavLst>
                                    </p:anim>
                                    <p:anim calcmode="lin" valueType="num">
                                      <p:cBhvr>
                                        <p:cTn id="21" dur="750" fill="hold"/>
                                        <p:tgtEl>
                                          <p:spTgt spid="62"/>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50"/>
                                  </p:stCondLst>
                                  <p:childTnLst>
                                    <p:set>
                                      <p:cBhvr>
                                        <p:cTn id="23" dur="1" fill="hold">
                                          <p:stCondLst>
                                            <p:cond delay="0"/>
                                          </p:stCondLst>
                                        </p:cTn>
                                        <p:tgtEl>
                                          <p:spTgt spid="61"/>
                                        </p:tgtEl>
                                        <p:attrNameLst>
                                          <p:attrName>style.visibility</p:attrName>
                                        </p:attrNameLst>
                                      </p:cBhvr>
                                      <p:to>
                                        <p:strVal val="visible"/>
                                      </p:to>
                                    </p:set>
                                    <p:animEffect transition="in" filter="wipe(left)">
                                      <p:cBhvr>
                                        <p:cTn id="24" dur="600"/>
                                        <p:tgtEl>
                                          <p:spTgt spid="61"/>
                                        </p:tgtEl>
                                      </p:cBhvr>
                                    </p:animEffect>
                                  </p:childTnLst>
                                </p:cTn>
                              </p:par>
                            </p:childTnLst>
                          </p:cTn>
                        </p:par>
                        <p:par>
                          <p:cTn id="25" fill="hold">
                            <p:stCondLst>
                              <p:cond delay="850"/>
                            </p:stCondLst>
                            <p:childTnLst>
                              <p:par>
                                <p:cTn id="26" presetID="10"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750"/>
                                        <p:tgtEl>
                                          <p:spTgt spid="71"/>
                                        </p:tgtEl>
                                      </p:cBhvr>
                                    </p:animEffect>
                                  </p:childTnLst>
                                </p:cTn>
                              </p:par>
                            </p:childTnLst>
                          </p:cTn>
                        </p:par>
                        <p:par>
                          <p:cTn id="29" fill="hold">
                            <p:stCondLst>
                              <p:cond delay="1600"/>
                            </p:stCondLst>
                            <p:childTnLst>
                              <p:par>
                                <p:cTn id="30" presetID="53"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2100"/>
                            </p:stCondLst>
                            <p:childTnLst>
                              <p:par>
                                <p:cTn id="36" presetID="2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26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p:stCondLst>
                              <p:cond delay="3100"/>
                            </p:stCondLst>
                            <p:childTnLst>
                              <p:par>
                                <p:cTn id="44" presetID="2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600"/>
                                        <p:tgtEl>
                                          <p:spTgt spid="2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16" grpId="0"/>
      <p:bldP spid="17" grpId="0"/>
      <p:bldP spid="18" grpId="0"/>
      <p:bldP spid="19" grpId="0"/>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468" y="3481049"/>
            <a:ext cx="1953349" cy="336880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552" y="4513140"/>
            <a:ext cx="2963349" cy="2623837"/>
          </a:xfrm>
          <a:prstGeom prst="rect">
            <a:avLst/>
          </a:prstGeom>
        </p:spPr>
      </p:pic>
      <p:grpSp>
        <p:nvGrpSpPr>
          <p:cNvPr id="8" name="组合 7"/>
          <p:cNvGrpSpPr/>
          <p:nvPr/>
        </p:nvGrpSpPr>
        <p:grpSpPr>
          <a:xfrm>
            <a:off x="3810000" y="-52444"/>
            <a:ext cx="4328536" cy="3204683"/>
            <a:chOff x="3461080" y="-39334"/>
            <a:chExt cx="3246401" cy="2403513"/>
          </a:xfrm>
        </p:grpSpPr>
        <p:sp>
          <p:nvSpPr>
            <p:cNvPr id="7" name="任意多边形 6"/>
            <p:cNvSpPr/>
            <p:nvPr/>
          </p:nvSpPr>
          <p:spPr>
            <a:xfrm>
              <a:off x="3962397" y="-39334"/>
              <a:ext cx="2338251" cy="1254180"/>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defTabSz="1218840">
                <a:buClrTx/>
              </a:pPr>
              <a:endParaRPr lang="zh-CN" altLang="en-US" sz="2400" kern="1200">
                <a:solidFill>
                  <a:srgbClr val="000000"/>
                </a:solidFill>
              </a:endParaRPr>
            </a:p>
          </p:txBody>
        </p:sp>
        <p:sp>
          <p:nvSpPr>
            <p:cNvPr id="4" name="矩形 3"/>
            <p:cNvSpPr/>
            <p:nvPr/>
          </p:nvSpPr>
          <p:spPr>
            <a:xfrm>
              <a:off x="3461080" y="1371600"/>
              <a:ext cx="3246401" cy="992579"/>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defTabSz="1218840">
                <a:lnSpc>
                  <a:spcPct val="130000"/>
                </a:lnSpc>
                <a:buClrTx/>
                <a:defRPr/>
              </a:pPr>
              <a:r>
                <a:rPr lang="en-US" altLang="zh-CN" sz="6000">
                  <a:solidFill>
                    <a:srgbClr val="FFFFFF"/>
                  </a:solidFill>
                  <a:latin typeface="Times New Roman" pitchFamily="18" charset="0"/>
                  <a:ea typeface="华康方圆体W7(P)" pitchFamily="82" charset="-122"/>
                  <a:cs typeface="Times New Roman" pitchFamily="18" charset="0"/>
                </a:rPr>
                <a:t>KHÁM PHÁ</a:t>
              </a:r>
              <a:endParaRPr lang="zh-CN" altLang="en-US" sz="6000" dirty="0">
                <a:solidFill>
                  <a:srgbClr val="FFFFFF"/>
                </a:solidFill>
                <a:latin typeface="Times New Roman" pitchFamily="18" charset="0"/>
                <a:ea typeface="华康方圆体W7(P)" pitchFamily="82" charset="-122"/>
                <a:cs typeface="Times New Roman" pitchFamily="18" charset="0"/>
              </a:endParaRPr>
            </a:p>
          </p:txBody>
        </p:sp>
        <p:sp>
          <p:nvSpPr>
            <p:cNvPr id="5"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sp>
          <p:nvSpPr>
            <p:cNvPr id="6"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defTabSz="1218840">
                <a:buClrTx/>
              </a:pPr>
              <a:endParaRPr lang="zh-CN" altLang="en-US" sz="2400" kern="1200">
                <a:solidFill>
                  <a:srgbClr val="FFFFFF"/>
                </a:solidFill>
              </a:endParaRPr>
            </a:p>
          </p:txBody>
        </p:sp>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350" y="4544675"/>
            <a:ext cx="2938049" cy="2560772"/>
          </a:xfrm>
          <a:prstGeom prst="rect">
            <a:avLst/>
          </a:prstGeom>
        </p:spPr>
      </p:pic>
    </p:spTree>
    <p:extLst>
      <p:ext uri="{BB962C8B-B14F-4D97-AF65-F5344CB8AC3E}">
        <p14:creationId xmlns:p14="http://schemas.microsoft.com/office/powerpoint/2010/main" val="32245196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5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5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5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2" name="Google Shape;2612;p3"/>
          <p:cNvSpPr txBox="1"/>
          <p:nvPr/>
        </p:nvSpPr>
        <p:spPr>
          <a:xfrm>
            <a:off x="3529885" y="5486407"/>
            <a:ext cx="2886891" cy="584775"/>
          </a:xfrm>
          <a:prstGeom prst="rect">
            <a:avLst/>
          </a:prstGeom>
          <a:noFill/>
          <a:ln>
            <a:noFill/>
          </a:ln>
        </p:spPr>
        <p:txBody>
          <a:bodyPr spcFirstLastPara="1" wrap="square" lIns="91404" tIns="45698" rIns="91404" bIns="45698" anchor="t" anchorCtr="0">
            <a:spAutoFit/>
          </a:bodyPr>
          <a:lstStyle/>
          <a:p>
            <a:r>
              <a:rPr lang="en-US" sz="3200" b="1">
                <a:solidFill>
                  <a:srgbClr val="E36C09"/>
                </a:solidFill>
                <a:latin typeface="Times New Roman" pitchFamily="18" charset="0"/>
                <a:cs typeface="Times New Roman" pitchFamily="18" charset="0"/>
              </a:rPr>
              <a:t>586 – 254 = ?</a:t>
            </a:r>
            <a:endParaRPr sz="3200" b="1">
              <a:solidFill>
                <a:srgbClr val="E36C09"/>
              </a:solidFill>
              <a:latin typeface="Times New Roman" pitchFamily="18" charset="0"/>
              <a:cs typeface="Times New Roman" pitchFamily="18" charset="0"/>
            </a:endParaRPr>
          </a:p>
        </p:txBody>
      </p:sp>
      <p:sp>
        <p:nvSpPr>
          <p:cNvPr id="6" name="Oval Callout 3">
            <a:extLst>
              <a:ext uri="{FF2B5EF4-FFF2-40B4-BE49-F238E27FC236}">
                <a16:creationId xmlns:a16="http://schemas.microsoft.com/office/drawing/2014/main" id="{D12FD0DC-44AE-4D02-B762-1D299264C465}"/>
              </a:ext>
            </a:extLst>
          </p:cNvPr>
          <p:cNvSpPr/>
          <p:nvPr/>
        </p:nvSpPr>
        <p:spPr>
          <a:xfrm>
            <a:off x="228607" y="457200"/>
            <a:ext cx="4326447" cy="1429829"/>
          </a:xfrm>
          <a:prstGeom prst="wedgeEllipseCallout">
            <a:avLst>
              <a:gd name="adj1" fmla="val -4250"/>
              <a:gd name="adj2" fmla="val 6220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cách đây 254 ki – lô – mét.</a:t>
            </a:r>
            <a:endParaRPr lang="en-US" sz="2800" dirty="0">
              <a:solidFill>
                <a:schemeClr val="tx1"/>
              </a:solidFill>
              <a:latin typeface="Times New Roman" pitchFamily="18" charset="0"/>
              <a:cs typeface="Times New Roman" pitchFamily="18" charset="0"/>
            </a:endParaRPr>
          </a:p>
        </p:txBody>
      </p:sp>
      <p:pic>
        <p:nvPicPr>
          <p:cNvPr id="7" name="Google Shape;2613;p3" descr="Screen Clipping"/>
          <p:cNvPicPr preferRelativeResize="0"/>
          <p:nvPr/>
        </p:nvPicPr>
        <p:blipFill rotWithShape="1">
          <a:blip r:embed="rId4">
            <a:alphaModFix/>
          </a:blip>
          <a:srcRect l="61680" t="46830" r="24203" b="-1"/>
          <a:stretch/>
        </p:blipFill>
        <p:spPr>
          <a:xfrm>
            <a:off x="7434691" y="2310333"/>
            <a:ext cx="2438400" cy="2876067"/>
          </a:xfrm>
          <a:prstGeom prst="rect">
            <a:avLst/>
          </a:prstGeom>
          <a:noFill/>
          <a:ln>
            <a:noFill/>
          </a:ln>
        </p:spPr>
      </p:pic>
      <p:grpSp>
        <p:nvGrpSpPr>
          <p:cNvPr id="3" name="Group 2"/>
          <p:cNvGrpSpPr/>
          <p:nvPr/>
        </p:nvGrpSpPr>
        <p:grpSpPr>
          <a:xfrm>
            <a:off x="914400" y="2124616"/>
            <a:ext cx="2697288" cy="3029485"/>
            <a:chOff x="1417512" y="1733610"/>
            <a:chExt cx="2697288" cy="3029485"/>
          </a:xfrm>
        </p:grpSpPr>
        <p:pic>
          <p:nvPicPr>
            <p:cNvPr id="2613" name="Google Shape;2613;p3" descr="Screen Clipping"/>
            <p:cNvPicPr preferRelativeResize="0"/>
            <p:nvPr/>
          </p:nvPicPr>
          <p:blipFill rotWithShape="1">
            <a:blip r:embed="rId4">
              <a:alphaModFix/>
            </a:blip>
            <a:srcRect l="27310" t="50003" r="57463"/>
            <a:stretch/>
          </p:blipFill>
          <p:spPr>
            <a:xfrm>
              <a:off x="1417512" y="1733610"/>
              <a:ext cx="2697288" cy="3029485"/>
            </a:xfrm>
            <a:prstGeom prst="rect">
              <a:avLst/>
            </a:prstGeom>
            <a:noFill/>
            <a:ln>
              <a:noFill/>
            </a:ln>
          </p:spPr>
        </p:pic>
        <p:sp>
          <p:nvSpPr>
            <p:cNvPr id="2" name="Rectangle 1"/>
            <p:cNvSpPr/>
            <p:nvPr/>
          </p:nvSpPr>
          <p:spPr>
            <a:xfrm>
              <a:off x="1417512" y="1733610"/>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4" name="Group 3"/>
          <p:cNvGrpSpPr/>
          <p:nvPr/>
        </p:nvGrpSpPr>
        <p:grpSpPr>
          <a:xfrm>
            <a:off x="4694655" y="2484864"/>
            <a:ext cx="2209800" cy="2621757"/>
            <a:chOff x="4593055" y="1998805"/>
            <a:chExt cx="2209800" cy="2621757"/>
          </a:xfrm>
        </p:grpSpPr>
        <p:pic>
          <p:nvPicPr>
            <p:cNvPr id="8" name="Google Shape;2613;p3" descr="Screen Clipping"/>
            <p:cNvPicPr preferRelativeResize="0"/>
            <p:nvPr/>
          </p:nvPicPr>
          <p:blipFill rotWithShape="1">
            <a:blip r:embed="rId4">
              <a:alphaModFix/>
            </a:blip>
            <a:srcRect l="42263" t="53254" r="46034"/>
            <a:stretch/>
          </p:blipFill>
          <p:spPr>
            <a:xfrm>
              <a:off x="4593055" y="2029562"/>
              <a:ext cx="2209800" cy="2591000"/>
            </a:xfrm>
            <a:prstGeom prst="rect">
              <a:avLst/>
            </a:prstGeom>
            <a:noFill/>
            <a:ln>
              <a:noFill/>
            </a:ln>
          </p:spPr>
        </p:pic>
        <p:sp>
          <p:nvSpPr>
            <p:cNvPr id="11" name="Rectangle 10"/>
            <p:cNvSpPr/>
            <p:nvPr/>
          </p:nvSpPr>
          <p:spPr>
            <a:xfrm>
              <a:off x="6391567" y="1998805"/>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3" name="Oval Callout 3">
            <a:extLst>
              <a:ext uri="{FF2B5EF4-FFF2-40B4-BE49-F238E27FC236}">
                <a16:creationId xmlns:a16="http://schemas.microsoft.com/office/drawing/2014/main" id="{D12FD0DC-44AE-4D02-B762-1D299264C465}"/>
              </a:ext>
            </a:extLst>
          </p:cNvPr>
          <p:cNvSpPr/>
          <p:nvPr/>
        </p:nvSpPr>
        <p:spPr>
          <a:xfrm>
            <a:off x="4615677" y="462728"/>
            <a:ext cx="3842523" cy="1752600"/>
          </a:xfrm>
          <a:prstGeom prst="wedgeEllipseCallout">
            <a:avLst>
              <a:gd name="adj1" fmla="val -21188"/>
              <a:gd name="adj2" fmla="val 623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ở xa hơn, cách đây 586 ki – lô – mét. </a:t>
            </a:r>
            <a:endParaRPr lang="en-US" sz="2800" dirty="0">
              <a:solidFill>
                <a:schemeClr val="tx1"/>
              </a:solidFill>
              <a:latin typeface="Times New Roman" pitchFamily="18" charset="0"/>
              <a:cs typeface="Times New Roman" pitchFamily="18" charset="0"/>
            </a:endParaRPr>
          </a:p>
        </p:txBody>
      </p:sp>
      <p:sp>
        <p:nvSpPr>
          <p:cNvPr id="16" name="Oval Callout 3">
            <a:extLst>
              <a:ext uri="{FF2B5EF4-FFF2-40B4-BE49-F238E27FC236}">
                <a16:creationId xmlns:a16="http://schemas.microsoft.com/office/drawing/2014/main" id="{D12FD0DC-44AE-4D02-B762-1D299264C465}"/>
              </a:ext>
            </a:extLst>
          </p:cNvPr>
          <p:cNvSpPr/>
          <p:nvPr/>
        </p:nvSpPr>
        <p:spPr>
          <a:xfrm>
            <a:off x="8610607" y="462729"/>
            <a:ext cx="3505199" cy="1835651"/>
          </a:xfrm>
          <a:prstGeom prst="wedgeEllipseCallout">
            <a:avLst>
              <a:gd name="adj1" fmla="val -36923"/>
              <a:gd name="adj2" fmla="val 6139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Xa hơn bao nhiêu </a:t>
            </a:r>
          </a:p>
          <a:p>
            <a:pPr algn="ctr"/>
            <a:r>
              <a:rPr lang="en-US" sz="2800">
                <a:solidFill>
                  <a:schemeClr val="tx1"/>
                </a:solidFill>
                <a:latin typeface="Times New Roman" pitchFamily="18" charset="0"/>
                <a:cs typeface="Times New Roman" pitchFamily="18" charset="0"/>
              </a:rPr>
              <a:t>ki – lô – mét nhỉ?</a:t>
            </a:r>
            <a:endParaRPr lang="en-US" sz="2800" dirty="0">
              <a:solidFill>
                <a:schemeClr val="tx1"/>
              </a:solidFill>
              <a:latin typeface="Times New Roman" pitchFamily="18" charset="0"/>
              <a:cs typeface="Times New Roman" pitchFamily="18" charset="0"/>
            </a:endParaRPr>
          </a:p>
        </p:txBody>
      </p:sp>
      <p:sp>
        <p:nvSpPr>
          <p:cNvPr id="17" name="Half Frame 13"/>
          <p:cNvSpPr/>
          <p:nvPr/>
        </p:nvSpPr>
        <p:spPr>
          <a:xfrm rot="8106864">
            <a:off x="8457147" y="5144797"/>
            <a:ext cx="832484" cy="789227"/>
          </a:xfrm>
          <a:prstGeom prst="halfFrame">
            <a:avLst/>
          </a:prstGeom>
          <a:solidFill>
            <a:schemeClr val="tx1">
              <a:lumMod val="65000"/>
              <a:lumOff val="35000"/>
            </a:schemeClr>
          </a:solidFill>
          <a:ln>
            <a:noFill/>
          </a:ln>
          <a:effectLst/>
        </p:spPr>
      </p:sp>
      <p:grpSp>
        <p:nvGrpSpPr>
          <p:cNvPr id="18" name="组合 28"/>
          <p:cNvGrpSpPr/>
          <p:nvPr/>
        </p:nvGrpSpPr>
        <p:grpSpPr>
          <a:xfrm>
            <a:off x="9606496" y="4103870"/>
            <a:ext cx="2344429" cy="2297119"/>
            <a:chOff x="6556157" y="1824135"/>
            <a:chExt cx="1969627" cy="2297119"/>
          </a:xfrm>
          <a:solidFill>
            <a:srgbClr val="FF7443"/>
          </a:solidFill>
          <a:effectLst/>
        </p:grpSpPr>
        <p:sp>
          <p:nvSpPr>
            <p:cNvPr id="19" name="Oval 2"/>
            <p:cNvSpPr>
              <a:spLocks noChangeAspect="1" noChangeArrowheads="1"/>
            </p:cNvSpPr>
            <p:nvPr/>
          </p:nvSpPr>
          <p:spPr bwMode="auto">
            <a:xfrm>
              <a:off x="6556157" y="1824135"/>
              <a:ext cx="1969627" cy="2297119"/>
            </a:xfrm>
            <a:prstGeom prst="ellipse">
              <a:avLst/>
            </a:prstGeom>
            <a:solidFill>
              <a:srgbClr val="E74C2E"/>
            </a:solidFill>
            <a:ln w="12700" cmpd="sng">
              <a:noFill/>
              <a:miter lim="800000"/>
            </a:ln>
          </p:spPr>
          <p:txBody>
            <a:bodyPr anchor="ctr"/>
            <a:lstStyle/>
            <a:p>
              <a:pPr algn="ctr" defTabSz="914286">
                <a:buClrTx/>
                <a:defRPr/>
              </a:pPr>
              <a:endParaRPr lang="fr-FR" altLang="zh-CN" dirty="0">
                <a:solidFill>
                  <a:sysClr val="windowText" lastClr="000000">
                    <a:lumMod val="85000"/>
                    <a:lumOff val="15000"/>
                  </a:sysClr>
                </a:solidFill>
                <a:latin typeface="微软雅黑" panose="020B0503020204020204" pitchFamily="34" charset="-122"/>
              </a:endParaRPr>
            </a:p>
          </p:txBody>
        </p:sp>
        <p:sp>
          <p:nvSpPr>
            <p:cNvPr id="20" name="Text Box 29"/>
            <p:cNvSpPr txBox="1">
              <a:spLocks noChangeArrowheads="1"/>
            </p:cNvSpPr>
            <p:nvPr/>
          </p:nvSpPr>
          <p:spPr bwMode="gray">
            <a:xfrm>
              <a:off x="6780134" y="2476846"/>
              <a:ext cx="1531793" cy="859651"/>
            </a:xfrm>
            <a:prstGeom prst="rect">
              <a:avLst/>
            </a:prstGeom>
            <a:noFill/>
            <a:ln w="12700" cmpd="sng">
              <a:noFill/>
              <a:miter lim="800000"/>
            </a:ln>
          </p:spPr>
          <p:txBody>
            <a:bodyPr anchor="ctr"/>
            <a:lstStyle>
              <a:defPPr>
                <a:defRPr lang="zh-CN"/>
              </a:defPPr>
              <a:lvl1pPr algn="ctr">
                <a:defRPr sz="1400">
                  <a:solidFill>
                    <a:schemeClr val="tx1">
                      <a:lumMod val="85000"/>
                      <a:lumOff val="15000"/>
                    </a:schemeClr>
                  </a:solidFill>
                  <a:latin typeface="+mn-ea"/>
                </a:defRPr>
              </a:lvl1pPr>
            </a:lstStyle>
            <a:p>
              <a:pPr defTabSz="914286">
                <a:buClrTx/>
                <a:defRPr/>
              </a:pPr>
              <a:r>
                <a:rPr lang="en-US" altLang="zh-CN" sz="2800" b="1">
                  <a:solidFill>
                    <a:schemeClr val="bg1"/>
                  </a:solidFill>
                  <a:latin typeface="Times New Roman" pitchFamily="18" charset="0"/>
                  <a:ea typeface="微软雅黑" panose="020B0503020204020204" pitchFamily="34" charset="-122"/>
                  <a:cs typeface="Times New Roman" pitchFamily="18" charset="0"/>
                </a:rPr>
                <a:t>Ta cần thực hiện phép tính gì?</a:t>
              </a:r>
              <a:endParaRPr lang="zh-CN" altLang="en-US" sz="2800" b="1" dirty="0">
                <a:solidFill>
                  <a:schemeClr val="bg1"/>
                </a:solidFill>
                <a:latin typeface="Times New Roman" pitchFamily="18" charset="0"/>
                <a:ea typeface="微软雅黑" panose="020B0503020204020204" pitchFamily="34" charset="-122"/>
                <a:cs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6" presetClass="entr" presetSubtype="3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out)">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12"/>
                                        </p:tgtEl>
                                        <p:attrNameLst>
                                          <p:attrName>style.visibility</p:attrName>
                                        </p:attrNameLst>
                                      </p:cBhvr>
                                      <p:to>
                                        <p:strVal val="visible"/>
                                      </p:to>
                                    </p:set>
                                    <p:animEffect transition="in" filter="fade">
                                      <p:cBhvr>
                                        <p:cTn id="30"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pic>
        <p:nvPicPr>
          <p:cNvPr id="6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86" b="2857"/>
          <a:stretch/>
        </p:blipFill>
        <p:spPr bwMode="auto">
          <a:xfrm>
            <a:off x="7"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619" name="Google Shape;2619;p4"/>
          <p:cNvGraphicFramePr/>
          <p:nvPr>
            <p:extLst>
              <p:ext uri="{D42A27DB-BD31-4B8C-83A1-F6EECF244321}">
                <p14:modId xmlns:p14="http://schemas.microsoft.com/office/powerpoint/2010/main" val="1544845270"/>
              </p:ext>
            </p:extLst>
          </p:nvPr>
        </p:nvGraphicFramePr>
        <p:xfrm>
          <a:off x="685806" y="214749"/>
          <a:ext cx="4790553" cy="5957450"/>
        </p:xfrm>
        <a:graphic>
          <a:graphicData uri="http://schemas.openxmlformats.org/drawingml/2006/table">
            <a:tbl>
              <a:tblPr firstRow="1" bandRow="1">
                <a:noFill/>
                <a:tableStyleId>{1FE48C67-604F-4F1F-8C56-4D35BB55C2A9}</a:tableStyleId>
              </a:tblPr>
              <a:tblGrid>
                <a:gridCol w="1596851">
                  <a:extLst>
                    <a:ext uri="{9D8B030D-6E8A-4147-A177-3AD203B41FA5}">
                      <a16:colId xmlns:a16="http://schemas.microsoft.com/office/drawing/2014/main" val="20000"/>
                    </a:ext>
                  </a:extLst>
                </a:gridCol>
                <a:gridCol w="1596851">
                  <a:extLst>
                    <a:ext uri="{9D8B030D-6E8A-4147-A177-3AD203B41FA5}">
                      <a16:colId xmlns:a16="http://schemas.microsoft.com/office/drawing/2014/main" val="20001"/>
                    </a:ext>
                  </a:extLst>
                </a:gridCol>
                <a:gridCol w="1596851">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Trăm </a:t>
                      </a:r>
                      <a:endParaRPr sz="2400" u="none" strike="noStrike" cap="none">
                        <a:latin typeface="Times New Roman" pitchFamily="18" charset="0"/>
                        <a:cs typeface="Times New Roman" pitchFamily="18" charset="0"/>
                      </a:endParaRPr>
                    </a:p>
                  </a:txBody>
                  <a:tcPr marL="91451" marR="91451" marT="45725" marB="45725" anchor="ctr"/>
                </a:tc>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Chục </a:t>
                      </a:r>
                      <a:endParaRPr sz="2400" u="none" strike="noStrike" cap="none">
                        <a:latin typeface="Times New Roman" pitchFamily="18" charset="0"/>
                        <a:cs typeface="Times New Roman" pitchFamily="18" charset="0"/>
                      </a:endParaRPr>
                    </a:p>
                  </a:txBody>
                  <a:tcPr marL="91451" marR="91451" marT="45725" marB="45725" anchor="ctr"/>
                </a:tc>
                <a:tc>
                  <a:txBody>
                    <a:bodyPr/>
                    <a:lstStyle/>
                    <a:p>
                      <a:pPr marL="0" marR="0" lvl="0" indent="0" algn="ctr" rtl="0">
                        <a:spcBef>
                          <a:spcPts val="0"/>
                        </a:spcBef>
                        <a:spcAft>
                          <a:spcPts val="0"/>
                        </a:spcAft>
                        <a:buNone/>
                      </a:pPr>
                      <a:r>
                        <a:rPr lang="en-US" sz="2400" u="none" strike="noStrike" cap="none">
                          <a:latin typeface="Times New Roman" pitchFamily="18" charset="0"/>
                          <a:cs typeface="Times New Roman" pitchFamily="18" charset="0"/>
                        </a:rPr>
                        <a:t>Đơn vị</a:t>
                      </a:r>
                      <a:endParaRPr sz="2400" u="none" strike="noStrike" cap="none">
                        <a:latin typeface="Times New Roman" pitchFamily="18" charset="0"/>
                        <a:cs typeface="Times New Roman" pitchFamily="18" charset="0"/>
                      </a:endParaRPr>
                    </a:p>
                  </a:txBody>
                  <a:tcPr marL="91451" marR="91451" marT="45725" marB="45725" anchor="ctr"/>
                </a:tc>
                <a:extLst>
                  <a:ext uri="{0D108BD9-81ED-4DB2-BD59-A6C34878D82A}">
                    <a16:rowId xmlns:a16="http://schemas.microsoft.com/office/drawing/2014/main" val="10000"/>
                  </a:ext>
                </a:extLst>
              </a:tr>
              <a:tr h="5340725">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tc>
                  <a:txBody>
                    <a:bodyPr/>
                    <a:lstStyle/>
                    <a:p>
                      <a:pPr marL="0" marR="0" lvl="0" indent="0" algn="l" rtl="0">
                        <a:spcBef>
                          <a:spcPts val="0"/>
                        </a:spcBef>
                        <a:spcAft>
                          <a:spcPts val="0"/>
                        </a:spcAft>
                        <a:buNone/>
                      </a:pPr>
                      <a:endParaRPr sz="1900">
                        <a:latin typeface="Times New Roman" pitchFamily="18" charset="0"/>
                        <a:cs typeface="Times New Roman" pitchFamily="18" charset="0"/>
                      </a:endParaRPr>
                    </a:p>
                  </a:txBody>
                  <a:tcPr marL="91451" marR="91451"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81"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5</a:t>
            </a:r>
            <a:endParaRPr sz="4800" b="1">
              <a:solidFill>
                <a:srgbClr val="E36C09"/>
              </a:solidFill>
            </a:endParaRPr>
          </a:p>
        </p:txBody>
      </p:sp>
      <p:sp>
        <p:nvSpPr>
          <p:cNvPr id="2621" name="Google Shape;2621;p4"/>
          <p:cNvSpPr txBox="1"/>
          <p:nvPr/>
        </p:nvSpPr>
        <p:spPr>
          <a:xfrm>
            <a:off x="774174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8</a:t>
            </a:r>
            <a:endParaRPr sz="4800" b="1">
              <a:solidFill>
                <a:srgbClr val="E36C09"/>
              </a:solidFill>
            </a:endParaRPr>
          </a:p>
        </p:txBody>
      </p:sp>
      <p:sp>
        <p:nvSpPr>
          <p:cNvPr id="2622" name="Google Shape;2622;p4"/>
          <p:cNvSpPr txBox="1"/>
          <p:nvPr/>
        </p:nvSpPr>
        <p:spPr>
          <a:xfrm>
            <a:off x="8118397"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6</a:t>
            </a:r>
            <a:endParaRPr sz="4800" b="1">
              <a:solidFill>
                <a:srgbClr val="E36C09"/>
              </a:solidFill>
            </a:endParaRPr>
          </a:p>
        </p:txBody>
      </p:sp>
      <p:sp>
        <p:nvSpPr>
          <p:cNvPr id="2623" name="Google Shape;2623;p4"/>
          <p:cNvSpPr txBox="1"/>
          <p:nvPr/>
        </p:nvSpPr>
        <p:spPr>
          <a:xfrm>
            <a:off x="862058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a:t>
            </a:r>
            <a:endParaRPr sz="4800" b="1">
              <a:solidFill>
                <a:srgbClr val="E36C09"/>
              </a:solidFill>
            </a:endParaRPr>
          </a:p>
        </p:txBody>
      </p:sp>
      <p:sp>
        <p:nvSpPr>
          <p:cNvPr id="2624" name="Google Shape;2624;p4"/>
          <p:cNvSpPr txBox="1"/>
          <p:nvPr/>
        </p:nvSpPr>
        <p:spPr>
          <a:xfrm>
            <a:off x="8945449"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2</a:t>
            </a:r>
            <a:endParaRPr sz="4800" b="1">
              <a:solidFill>
                <a:srgbClr val="E36C09"/>
              </a:solidFill>
            </a:endParaRPr>
          </a:p>
        </p:txBody>
      </p:sp>
      <p:sp>
        <p:nvSpPr>
          <p:cNvPr id="2625" name="Google Shape;2625;p4"/>
          <p:cNvSpPr txBox="1"/>
          <p:nvPr/>
        </p:nvSpPr>
        <p:spPr>
          <a:xfrm>
            <a:off x="9323545"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5</a:t>
            </a:r>
            <a:endParaRPr sz="4800" b="1">
              <a:solidFill>
                <a:srgbClr val="E36C09"/>
              </a:solidFill>
            </a:endParaRPr>
          </a:p>
        </p:txBody>
      </p:sp>
      <p:sp>
        <p:nvSpPr>
          <p:cNvPr id="2626" name="Google Shape;2626;p4"/>
          <p:cNvSpPr txBox="1"/>
          <p:nvPr/>
        </p:nvSpPr>
        <p:spPr>
          <a:xfrm>
            <a:off x="9675153" y="683500"/>
            <a:ext cx="447211" cy="830997"/>
          </a:xfrm>
          <a:prstGeom prst="rect">
            <a:avLst/>
          </a:prstGeom>
          <a:noFill/>
          <a:ln>
            <a:noFill/>
          </a:ln>
        </p:spPr>
        <p:txBody>
          <a:bodyPr spcFirstLastPara="1" wrap="square" lIns="91404" tIns="45698" rIns="91404" bIns="45698" anchor="t" anchorCtr="0">
            <a:spAutoFit/>
          </a:bodyPr>
          <a:lstStyle/>
          <a:p>
            <a:r>
              <a:rPr lang="en-US" sz="4800" b="1">
                <a:solidFill>
                  <a:srgbClr val="E36C09"/>
                </a:solidFill>
              </a:rPr>
              <a:t>4</a:t>
            </a:r>
            <a:endParaRPr sz="4800" b="1">
              <a:solidFill>
                <a:srgbClr val="E36C09"/>
              </a:solidFill>
            </a:endParaRPr>
          </a:p>
        </p:txBody>
      </p:sp>
      <p:grpSp>
        <p:nvGrpSpPr>
          <p:cNvPr id="2627" name="Google Shape;2627;p4"/>
          <p:cNvGrpSpPr/>
          <p:nvPr/>
        </p:nvGrpSpPr>
        <p:grpSpPr>
          <a:xfrm>
            <a:off x="1019727" y="1050083"/>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728" name="Google Shape;2728;p4"/>
          <p:cNvGrpSpPr/>
          <p:nvPr/>
        </p:nvGrpSpPr>
        <p:grpSpPr>
          <a:xfrm>
            <a:off x="1019727" y="2075319"/>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829" name="Google Shape;2829;p4"/>
          <p:cNvGrpSpPr/>
          <p:nvPr/>
        </p:nvGrpSpPr>
        <p:grpSpPr>
          <a:xfrm>
            <a:off x="1019727" y="3086699"/>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2930" name="Google Shape;2930;p4"/>
          <p:cNvGrpSpPr/>
          <p:nvPr/>
        </p:nvGrpSpPr>
        <p:grpSpPr>
          <a:xfrm>
            <a:off x="1019727" y="4111935"/>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031" name="Google Shape;3031;p4"/>
          <p:cNvGrpSpPr/>
          <p:nvPr/>
        </p:nvGrpSpPr>
        <p:grpSpPr>
          <a:xfrm>
            <a:off x="1019727" y="5124687"/>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32" name="Google Shape;3132;p4"/>
          <p:cNvGrpSpPr/>
          <p:nvPr/>
        </p:nvGrpSpPr>
        <p:grpSpPr>
          <a:xfrm>
            <a:off x="2721784" y="4111935"/>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grpSp>
        <p:nvGrpSpPr>
          <p:cNvPr id="3187" name="Google Shape;3187;p4"/>
          <p:cNvGrpSpPr/>
          <p:nvPr/>
        </p:nvGrpSpPr>
        <p:grpSpPr>
          <a:xfrm>
            <a:off x="2724513" y="5140539"/>
            <a:ext cx="396067"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grpSp>
      <p:grpSp>
        <p:nvGrpSpPr>
          <p:cNvPr id="3221" name="Google Shape;3221;p4"/>
          <p:cNvGrpSpPr/>
          <p:nvPr/>
        </p:nvGrpSpPr>
        <p:grpSpPr>
          <a:xfrm>
            <a:off x="4680333" y="5310989"/>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endParaRPr>
            </a:p>
          </p:txBody>
        </p:sp>
      </p:grpSp>
      <p:cxnSp>
        <p:nvCxnSpPr>
          <p:cNvPr id="3233" name="Google Shape;3233;p4"/>
          <p:cNvCxnSpPr/>
          <p:nvPr/>
        </p:nvCxnSpPr>
        <p:spPr>
          <a:xfrm flipH="1">
            <a:off x="4635256" y="5263812"/>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4" name="Google Shape;3234;p4"/>
          <p:cNvCxnSpPr/>
          <p:nvPr/>
        </p:nvCxnSpPr>
        <p:spPr>
          <a:xfrm flipH="1">
            <a:off x="4635256" y="5402764"/>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5" name="Google Shape;3235;p4"/>
          <p:cNvCxnSpPr/>
          <p:nvPr/>
        </p:nvCxnSpPr>
        <p:spPr>
          <a:xfrm flipH="1">
            <a:off x="4635256" y="5529616"/>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6" name="Google Shape;3236;p4"/>
          <p:cNvCxnSpPr/>
          <p:nvPr/>
        </p:nvCxnSpPr>
        <p:spPr>
          <a:xfrm flipH="1">
            <a:off x="4635256" y="5649632"/>
            <a:ext cx="180309" cy="180309"/>
          </a:xfrm>
          <a:prstGeom prst="straightConnector1">
            <a:avLst/>
          </a:prstGeom>
          <a:noFill/>
          <a:ln w="38100" cap="flat" cmpd="sng">
            <a:solidFill>
              <a:srgbClr val="FF0000"/>
            </a:solidFill>
            <a:prstDash val="solid"/>
            <a:miter lim="800000"/>
            <a:headEnd type="none" w="sm" len="sm"/>
            <a:tailEnd type="none" w="sm" len="sm"/>
          </a:ln>
        </p:spPr>
      </p:cxnSp>
      <p:cxnSp>
        <p:nvCxnSpPr>
          <p:cNvPr id="3237" name="Google Shape;3237;p4"/>
          <p:cNvCxnSpPr/>
          <p:nvPr/>
        </p:nvCxnSpPr>
        <p:spPr>
          <a:xfrm flipH="1">
            <a:off x="2566178" y="4085308"/>
            <a:ext cx="991703" cy="991701"/>
          </a:xfrm>
          <a:prstGeom prst="straightConnector1">
            <a:avLst/>
          </a:prstGeom>
          <a:noFill/>
          <a:ln w="38100" cap="flat" cmpd="sng">
            <a:solidFill>
              <a:srgbClr val="FF0000"/>
            </a:solidFill>
            <a:prstDash val="solid"/>
            <a:miter lim="800000"/>
            <a:headEnd type="none" w="sm" len="sm"/>
            <a:tailEnd type="none" w="sm" len="sm"/>
          </a:ln>
        </p:spPr>
      </p:cxnSp>
      <p:cxnSp>
        <p:nvCxnSpPr>
          <p:cNvPr id="3239" name="Google Shape;3239;p4"/>
          <p:cNvCxnSpPr/>
          <p:nvPr/>
        </p:nvCxnSpPr>
        <p:spPr>
          <a:xfrm flipH="1">
            <a:off x="974662" y="1013228"/>
            <a:ext cx="991703" cy="991701"/>
          </a:xfrm>
          <a:prstGeom prst="straightConnector1">
            <a:avLst/>
          </a:prstGeom>
          <a:noFill/>
          <a:ln w="38100" cap="flat" cmpd="sng">
            <a:solidFill>
              <a:srgbClr val="FF0000"/>
            </a:solidFill>
            <a:prstDash val="solid"/>
            <a:miter lim="800000"/>
            <a:headEnd type="none" w="sm" len="sm"/>
            <a:tailEnd type="none" w="sm" len="sm"/>
          </a:ln>
        </p:spPr>
      </p:cxnSp>
      <p:cxnSp>
        <p:nvCxnSpPr>
          <p:cNvPr id="3240" name="Google Shape;3240;p4"/>
          <p:cNvCxnSpPr/>
          <p:nvPr/>
        </p:nvCxnSpPr>
        <p:spPr>
          <a:xfrm flipH="1">
            <a:off x="974662" y="2030240"/>
            <a:ext cx="991703" cy="991701"/>
          </a:xfrm>
          <a:prstGeom prst="straightConnector1">
            <a:avLst/>
          </a:prstGeom>
          <a:noFill/>
          <a:ln w="38100" cap="flat" cmpd="sng">
            <a:solidFill>
              <a:srgbClr val="FF0000"/>
            </a:solidFill>
            <a:prstDash val="solid"/>
            <a:miter lim="800000"/>
            <a:headEnd type="none" w="sm" len="sm"/>
            <a:tailEnd type="none" w="sm" len="sm"/>
          </a:ln>
        </p:spPr>
      </p:cxnSp>
      <p:grpSp>
        <p:nvGrpSpPr>
          <p:cNvPr id="3242" name="Google Shape;3242;p4"/>
          <p:cNvGrpSpPr/>
          <p:nvPr/>
        </p:nvGrpSpPr>
        <p:grpSpPr>
          <a:xfrm>
            <a:off x="6723977" y="5354392"/>
            <a:ext cx="3900931" cy="954053"/>
            <a:chOff x="6881370" y="4098709"/>
            <a:chExt cx="3900930" cy="954053"/>
          </a:xfrm>
        </p:grpSpPr>
        <p:sp>
          <p:nvSpPr>
            <p:cNvPr id="3243" name="Google Shape;3243;p4"/>
            <p:cNvSpPr txBox="1"/>
            <p:nvPr/>
          </p:nvSpPr>
          <p:spPr>
            <a:xfrm>
              <a:off x="7021029" y="4098709"/>
              <a:ext cx="3748571" cy="954053"/>
            </a:xfrm>
            <a:prstGeom prst="rect">
              <a:avLst/>
            </a:prstGeom>
            <a:noFill/>
            <a:ln>
              <a:noFill/>
            </a:ln>
          </p:spPr>
          <p:txBody>
            <a:bodyPr spcFirstLastPara="1" wrap="square" lIns="91425" tIns="45700" rIns="91425" bIns="45700" anchor="t" anchorCtr="0">
              <a:spAutoFit/>
            </a:bodyPr>
            <a:lstStyle/>
            <a:p>
              <a:pPr>
                <a:lnSpc>
                  <a:spcPct val="150000"/>
                </a:lnSpc>
              </a:pPr>
              <a:r>
                <a:rPr lang="en-US" sz="3600" b="1">
                  <a:solidFill>
                    <a:srgbClr val="31859B"/>
                  </a:solidFill>
                  <a:latin typeface="Times New Roman" pitchFamily="18" charset="0"/>
                  <a:cs typeface="Times New Roman" pitchFamily="18" charset="0"/>
                </a:rPr>
                <a:t>586 – 254 = 332</a:t>
              </a:r>
              <a:endParaRPr sz="3600" b="1">
                <a:solidFill>
                  <a:srgbClr val="31859B"/>
                </a:solidFill>
                <a:latin typeface="Times New Roman" pitchFamily="18" charset="0"/>
                <a:cs typeface="Times New Roman" pitchFamily="18" charset="0"/>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900">
                <a:solidFill>
                  <a:schemeClr val="lt1"/>
                </a:solidFill>
                <a:latin typeface="Times New Roman" pitchFamily="18" charset="0"/>
                <a:cs typeface="Times New Roman" pitchFamily="18" charset="0"/>
              </a:endParaRPr>
            </a:p>
          </p:txBody>
        </p:sp>
      </p:grpSp>
      <p:sp>
        <p:nvSpPr>
          <p:cNvPr id="630" name="Down Arrow 629"/>
          <p:cNvSpPr/>
          <p:nvPr/>
        </p:nvSpPr>
        <p:spPr>
          <a:xfrm>
            <a:off x="4506127" y="5965887"/>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1" name="Rounded Rectangle 630"/>
          <p:cNvSpPr/>
          <p:nvPr/>
        </p:nvSpPr>
        <p:spPr>
          <a:xfrm>
            <a:off x="3930708" y="6308451"/>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2 đơn vị</a:t>
            </a:r>
            <a:endParaRPr lang="en-US" sz="2800" b="1" dirty="0">
              <a:solidFill>
                <a:srgbClr val="0070C0"/>
              </a:solidFill>
              <a:latin typeface="Times New Roman" pitchFamily="18" charset="0"/>
              <a:cs typeface="Times New Roman" pitchFamily="18" charset="0"/>
            </a:endParaRPr>
          </a:p>
        </p:txBody>
      </p:sp>
      <p:sp>
        <p:nvSpPr>
          <p:cNvPr id="632" name="Down Arrow 631"/>
          <p:cNvSpPr/>
          <p:nvPr/>
        </p:nvSpPr>
        <p:spPr>
          <a:xfrm>
            <a:off x="3148483" y="5947863"/>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3" name="Rounded Rectangle 632"/>
          <p:cNvSpPr/>
          <p:nvPr/>
        </p:nvSpPr>
        <p:spPr>
          <a:xfrm>
            <a:off x="2311760" y="6290427"/>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3 chục</a:t>
            </a:r>
            <a:endParaRPr lang="en-US" sz="2800" b="1" dirty="0">
              <a:solidFill>
                <a:srgbClr val="0070C0"/>
              </a:solidFill>
              <a:latin typeface="Times New Roman" pitchFamily="18" charset="0"/>
              <a:cs typeface="Times New Roman" pitchFamily="18" charset="0"/>
            </a:endParaRPr>
          </a:p>
        </p:txBody>
      </p:sp>
      <p:sp>
        <p:nvSpPr>
          <p:cNvPr id="634" name="Down Arrow 633"/>
          <p:cNvSpPr/>
          <p:nvPr/>
        </p:nvSpPr>
        <p:spPr>
          <a:xfrm>
            <a:off x="1408251" y="5943603"/>
            <a:ext cx="129132" cy="28251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35" name="Rounded Rectangle 634"/>
          <p:cNvSpPr/>
          <p:nvPr/>
        </p:nvSpPr>
        <p:spPr>
          <a:xfrm>
            <a:off x="571527" y="6286167"/>
            <a:ext cx="1527485" cy="500831"/>
          </a:xfrm>
          <a:prstGeom prst="roundRect">
            <a:avLst/>
          </a:prstGeom>
          <a:solidFill>
            <a:schemeClr val="accent4">
              <a:lumMod val="40000"/>
              <a:lumOff val="6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lIns="91430" tIns="45718" rIns="91430" bIns="45718" rtlCol="0" anchor="ctr"/>
          <a:lstStyle/>
          <a:p>
            <a:pPr algn="ctr"/>
            <a:r>
              <a:rPr lang="en-US" sz="2800" b="1">
                <a:solidFill>
                  <a:srgbClr val="0070C0"/>
                </a:solidFill>
                <a:latin typeface="Times New Roman" pitchFamily="18" charset="0"/>
                <a:cs typeface="Times New Roman" pitchFamily="18" charset="0"/>
              </a:rPr>
              <a:t>3 trăm</a:t>
            </a:r>
            <a:endParaRPr lang="en-US" sz="2800" b="1" dirty="0">
              <a:solidFill>
                <a:srgbClr val="0070C0"/>
              </a:solidFill>
              <a:latin typeface="Times New Roman" pitchFamily="18" charset="0"/>
              <a:cs typeface="Times New Roman" pitchFamily="18" charset="0"/>
            </a:endParaRPr>
          </a:p>
        </p:txBody>
      </p:sp>
      <p:sp>
        <p:nvSpPr>
          <p:cNvPr id="636" name="TextBox 635">
            <a:extLst>
              <a:ext uri="{FF2B5EF4-FFF2-40B4-BE49-F238E27FC236}">
                <a16:creationId xmlns:a16="http://schemas.microsoft.com/office/drawing/2014/main" id="{C60D5E7B-B85A-43DF-8829-6358A1422397}"/>
              </a:ext>
            </a:extLst>
          </p:cNvPr>
          <p:cNvSpPr txBox="1"/>
          <p:nvPr/>
        </p:nvSpPr>
        <p:spPr>
          <a:xfrm>
            <a:off x="7767876" y="1805104"/>
            <a:ext cx="4775045" cy="2031325"/>
          </a:xfrm>
          <a:prstGeom prst="rect">
            <a:avLst/>
          </a:prstGeom>
          <a:noFill/>
        </p:spPr>
        <p:txBody>
          <a:bodyPr wrap="square" lIns="91430" tIns="45718" rIns="91430" bIns="45718" rtlCol="0">
            <a:spAutoFit/>
          </a:bodyPr>
          <a:lstStyle/>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6 trừ 4 bằng 2, viết 2.</a:t>
            </a:r>
            <a:endParaRPr lang="en-US" sz="2800" dirty="0">
              <a:latin typeface="Times New Roman" pitchFamily="18" charset="0"/>
              <a:cs typeface="Times New Roman" pitchFamily="18" charset="0"/>
            </a:endParaRPr>
          </a:p>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8 trừ 5 bằng 3, viết 3.</a:t>
            </a:r>
            <a:endParaRPr lang="en-US" sz="2800" dirty="0">
              <a:latin typeface="Times New Roman" pitchFamily="18" charset="0"/>
              <a:cs typeface="Times New Roman" pitchFamily="18" charset="0"/>
            </a:endParaRPr>
          </a:p>
          <a:p>
            <a:pPr marL="285717" indent="-285717">
              <a:lnSpc>
                <a:spcPct val="150000"/>
              </a:lnSpc>
              <a:buFont typeface="Arial" panose="020B0604020202020204" pitchFamily="34" charset="0"/>
              <a:buChar char="•"/>
            </a:pPr>
            <a:r>
              <a:rPr lang="en-US" sz="2800">
                <a:latin typeface="Times New Roman" pitchFamily="18" charset="0"/>
                <a:cs typeface="Times New Roman" pitchFamily="18" charset="0"/>
              </a:rPr>
              <a:t>5 trừ 2 bằng 3, viết 3.</a:t>
            </a:r>
            <a:endParaRPr lang="en-US" sz="2800" dirty="0">
              <a:latin typeface="Times New Roman" pitchFamily="18" charset="0"/>
              <a:cs typeface="Times New Roman" pitchFamily="18" charset="0"/>
            </a:endParaRPr>
          </a:p>
        </p:txBody>
      </p:sp>
      <p:pic>
        <p:nvPicPr>
          <p:cNvPr id="637" name="Picture 636"/>
          <p:cNvPicPr>
            <a:picLocks noChangeAspect="1"/>
          </p:cNvPicPr>
          <p:nvPr/>
        </p:nvPicPr>
        <p:blipFill rotWithShape="1">
          <a:blip r:embed="rId4">
            <a:extLst>
              <a:ext uri="{28A0092B-C50C-407E-A947-70E740481C1C}">
                <a14:useLocalDpi xmlns:a14="http://schemas.microsoft.com/office/drawing/2010/main" val="0"/>
              </a:ext>
            </a:extLst>
          </a:blip>
          <a:srcRect l="81683" t="34375" r="5795"/>
          <a:stretch/>
        </p:blipFill>
        <p:spPr>
          <a:xfrm>
            <a:off x="5690042" y="1557028"/>
            <a:ext cx="1816355" cy="3515705"/>
          </a:xfrm>
          <a:prstGeom prst="rect">
            <a:avLst/>
          </a:prstGeom>
        </p:spPr>
      </p:pic>
      <p:sp>
        <p:nvSpPr>
          <p:cNvPr id="638" name="TextBox 637">
            <a:extLst>
              <a:ext uri="{FF2B5EF4-FFF2-40B4-BE49-F238E27FC236}">
                <a16:creationId xmlns:a16="http://schemas.microsoft.com/office/drawing/2014/main" id="{E3EF8A0F-AA65-41D7-B6C4-A63B739A8F71}"/>
              </a:ext>
            </a:extLst>
          </p:cNvPr>
          <p:cNvSpPr txBox="1"/>
          <p:nvPr/>
        </p:nvSpPr>
        <p:spPr>
          <a:xfrm>
            <a:off x="6128023" y="1916482"/>
            <a:ext cx="1323968" cy="1354217"/>
          </a:xfrm>
          <a:prstGeom prst="rect">
            <a:avLst/>
          </a:prstGeom>
          <a:noFill/>
        </p:spPr>
        <p:txBody>
          <a:bodyPr wrap="square" lIns="91430" tIns="45718" rIns="91430" bIns="45718" rtlCol="0">
            <a:spAutoFit/>
          </a:bodyPr>
          <a:lstStyle/>
          <a:p>
            <a:pPr>
              <a:lnSpc>
                <a:spcPct val="150000"/>
              </a:lnSpc>
            </a:pPr>
            <a:r>
              <a:rPr lang="en-US" sz="5500" b="1">
                <a:latin typeface="Times New Roman" pitchFamily="18" charset="0"/>
                <a:cs typeface="Times New Roman" pitchFamily="18" charset="0"/>
              </a:rPr>
              <a:t>586</a:t>
            </a:r>
            <a:endParaRPr lang="en-US" sz="5500" b="1" dirty="0">
              <a:latin typeface="Times New Roman" pitchFamily="18" charset="0"/>
              <a:cs typeface="Times New Roman" pitchFamily="18" charset="0"/>
            </a:endParaRPr>
          </a:p>
        </p:txBody>
      </p:sp>
      <p:sp>
        <p:nvSpPr>
          <p:cNvPr id="639" name="TextBox 638">
            <a:extLst>
              <a:ext uri="{FF2B5EF4-FFF2-40B4-BE49-F238E27FC236}">
                <a16:creationId xmlns:a16="http://schemas.microsoft.com/office/drawing/2014/main" id="{BB4A6C76-970F-4F89-94A1-9B6D69F685C7}"/>
              </a:ext>
            </a:extLst>
          </p:cNvPr>
          <p:cNvSpPr txBox="1"/>
          <p:nvPr/>
        </p:nvSpPr>
        <p:spPr>
          <a:xfrm>
            <a:off x="5953589" y="2667006"/>
            <a:ext cx="447211" cy="769441"/>
          </a:xfrm>
          <a:prstGeom prst="rect">
            <a:avLst/>
          </a:prstGeom>
          <a:noFill/>
        </p:spPr>
        <p:txBody>
          <a:bodyPr wrap="square" lIns="91430" tIns="45718" rIns="91430" bIns="45718" rtlCol="0">
            <a:spAutoFit/>
          </a:bodyPr>
          <a:lstStyle/>
          <a:p>
            <a:r>
              <a:rPr lang="en-US" sz="4400" b="1">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cxnSp>
        <p:nvCxnSpPr>
          <p:cNvPr id="640" name="Straight Connector 639">
            <a:extLst>
              <a:ext uri="{FF2B5EF4-FFF2-40B4-BE49-F238E27FC236}">
                <a16:creationId xmlns:a16="http://schemas.microsoft.com/office/drawing/2014/main" id="{ECBAFE36-42E1-4EEA-AA88-F7E744EC8C06}"/>
              </a:ext>
            </a:extLst>
          </p:cNvPr>
          <p:cNvCxnSpPr/>
          <p:nvPr/>
        </p:nvCxnSpPr>
        <p:spPr>
          <a:xfrm>
            <a:off x="6254693" y="4181207"/>
            <a:ext cx="9588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1" name="TextBox 640">
            <a:extLst>
              <a:ext uri="{FF2B5EF4-FFF2-40B4-BE49-F238E27FC236}">
                <a16:creationId xmlns:a16="http://schemas.microsoft.com/office/drawing/2014/main" id="{A3B686A5-D57B-4C51-8162-6050859D4F11}"/>
              </a:ext>
            </a:extLst>
          </p:cNvPr>
          <p:cNvSpPr txBox="1"/>
          <p:nvPr/>
        </p:nvSpPr>
        <p:spPr>
          <a:xfrm>
            <a:off x="6114805" y="4265700"/>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3</a:t>
            </a:r>
            <a:endParaRPr lang="en-US" sz="5500" b="1" dirty="0">
              <a:solidFill>
                <a:srgbClr val="FF0000"/>
              </a:solidFill>
              <a:latin typeface="Times New Roman" pitchFamily="18" charset="0"/>
              <a:cs typeface="Times New Roman" pitchFamily="18" charset="0"/>
            </a:endParaRPr>
          </a:p>
        </p:txBody>
      </p:sp>
      <p:sp>
        <p:nvSpPr>
          <p:cNvPr id="642" name="TextBox 641">
            <a:extLst>
              <a:ext uri="{FF2B5EF4-FFF2-40B4-BE49-F238E27FC236}">
                <a16:creationId xmlns:a16="http://schemas.microsoft.com/office/drawing/2014/main" id="{4030CC6C-3ACB-4C4F-8CCA-2075B5C8DD53}"/>
              </a:ext>
            </a:extLst>
          </p:cNvPr>
          <p:cNvSpPr txBox="1"/>
          <p:nvPr/>
        </p:nvSpPr>
        <p:spPr>
          <a:xfrm>
            <a:off x="6495780" y="4268096"/>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3</a:t>
            </a:r>
            <a:endParaRPr lang="en-US" sz="5500" b="1" dirty="0">
              <a:solidFill>
                <a:srgbClr val="FF0000"/>
              </a:solidFill>
              <a:latin typeface="Times New Roman" pitchFamily="18" charset="0"/>
              <a:cs typeface="Times New Roman" pitchFamily="18" charset="0"/>
            </a:endParaRPr>
          </a:p>
        </p:txBody>
      </p:sp>
      <p:sp>
        <p:nvSpPr>
          <p:cNvPr id="643" name="TextBox 642">
            <a:extLst>
              <a:ext uri="{FF2B5EF4-FFF2-40B4-BE49-F238E27FC236}">
                <a16:creationId xmlns:a16="http://schemas.microsoft.com/office/drawing/2014/main" id="{355F7020-4079-40CE-8962-F0D22F3CC954}"/>
              </a:ext>
            </a:extLst>
          </p:cNvPr>
          <p:cNvSpPr txBox="1"/>
          <p:nvPr/>
        </p:nvSpPr>
        <p:spPr>
          <a:xfrm>
            <a:off x="6865841" y="4267988"/>
            <a:ext cx="447211" cy="933589"/>
          </a:xfrm>
          <a:prstGeom prst="rect">
            <a:avLst/>
          </a:prstGeom>
          <a:noFill/>
        </p:spPr>
        <p:txBody>
          <a:bodyPr wrap="square" lIns="91430" tIns="45718" rIns="91430" bIns="45718" rtlCol="0">
            <a:spAutoFit/>
          </a:bodyPr>
          <a:lstStyle/>
          <a:p>
            <a:r>
              <a:rPr lang="en-US" sz="5500" b="1">
                <a:solidFill>
                  <a:srgbClr val="FF0000"/>
                </a:solidFill>
                <a:latin typeface="Times New Roman" pitchFamily="18" charset="0"/>
                <a:cs typeface="Times New Roman" pitchFamily="18" charset="0"/>
              </a:rPr>
              <a:t>2</a:t>
            </a:r>
            <a:endParaRPr lang="en-US" sz="5500" b="1" dirty="0">
              <a:solidFill>
                <a:srgbClr val="FF0000"/>
              </a:solidFill>
              <a:latin typeface="Times New Roman" pitchFamily="18" charset="0"/>
              <a:cs typeface="Times New Roman" pitchFamily="18" charset="0"/>
            </a:endParaRPr>
          </a:p>
        </p:txBody>
      </p:sp>
      <p:sp>
        <p:nvSpPr>
          <p:cNvPr id="644" name="TextBox 643">
            <a:extLst>
              <a:ext uri="{FF2B5EF4-FFF2-40B4-BE49-F238E27FC236}">
                <a16:creationId xmlns:a16="http://schemas.microsoft.com/office/drawing/2014/main" id="{E3EF8A0F-AA65-41D7-B6C4-A63B739A8F71}"/>
              </a:ext>
            </a:extLst>
          </p:cNvPr>
          <p:cNvSpPr txBox="1"/>
          <p:nvPr/>
        </p:nvSpPr>
        <p:spPr>
          <a:xfrm>
            <a:off x="6136559" y="2953440"/>
            <a:ext cx="1323968" cy="1354217"/>
          </a:xfrm>
          <a:prstGeom prst="rect">
            <a:avLst/>
          </a:prstGeom>
          <a:noFill/>
        </p:spPr>
        <p:txBody>
          <a:bodyPr wrap="square" lIns="91430" tIns="45718" rIns="91430" bIns="45718" rtlCol="0">
            <a:spAutoFit/>
          </a:bodyPr>
          <a:lstStyle/>
          <a:p>
            <a:pPr>
              <a:lnSpc>
                <a:spcPct val="150000"/>
              </a:lnSpc>
            </a:pPr>
            <a:r>
              <a:rPr lang="en-US" sz="5500" b="1">
                <a:latin typeface="Times New Roman" pitchFamily="18" charset="0"/>
                <a:cs typeface="Times New Roman" pitchFamily="18" charset="0"/>
              </a:rPr>
              <a:t>254</a:t>
            </a:r>
            <a:endParaRPr lang="en-US" sz="5500" b="1" dirty="0">
              <a:latin typeface="Times New Roman" pitchFamily="18" charset="0"/>
              <a:cs typeface="Times New Roman" pitchFamily="18" charset="0"/>
            </a:endParaRPr>
          </a:p>
        </p:txBody>
      </p:sp>
      <p:sp>
        <p:nvSpPr>
          <p:cNvPr id="645" name="Down Arrow 644"/>
          <p:cNvSpPr/>
          <p:nvPr/>
        </p:nvSpPr>
        <p:spPr>
          <a:xfrm rot="5400000">
            <a:off x="6571127" y="1281654"/>
            <a:ext cx="433719" cy="928423"/>
          </a:xfrm>
          <a:prstGeom prst="downArrow">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a:p>
        </p:txBody>
      </p:sp>
      <p:sp>
        <p:nvSpPr>
          <p:cNvPr id="646" name="Rectangle 645"/>
          <p:cNvSpPr/>
          <p:nvPr/>
        </p:nvSpPr>
        <p:spPr>
          <a:xfrm>
            <a:off x="6920819" y="2410892"/>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47" name="Rectangle 646"/>
          <p:cNvSpPr/>
          <p:nvPr/>
        </p:nvSpPr>
        <p:spPr>
          <a:xfrm>
            <a:off x="6598219" y="2398857"/>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48" name="Rectangle 647"/>
          <p:cNvSpPr/>
          <p:nvPr/>
        </p:nvSpPr>
        <p:spPr>
          <a:xfrm>
            <a:off x="6221831" y="2386864"/>
            <a:ext cx="331372" cy="266183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endParaRPr lang="en-US" sz="3600">
              <a:latin typeface="Times New Roman" pitchFamily="18" charset="0"/>
              <a:cs typeface="Times New Roman" pitchFamily="18" charset="0"/>
            </a:endParaRPr>
          </a:p>
        </p:txBody>
      </p:sp>
      <p:sp>
        <p:nvSpPr>
          <p:cNvPr id="650" name="Oval Callout 649"/>
          <p:cNvSpPr/>
          <p:nvPr/>
        </p:nvSpPr>
        <p:spPr>
          <a:xfrm>
            <a:off x="-37134" y="5791597"/>
            <a:ext cx="12190067" cy="961475"/>
          </a:xfrm>
          <a:prstGeom prst="wedgeEllipseCallout">
            <a:avLst>
              <a:gd name="adj1" fmla="val 8940"/>
              <a:gd name="adj2" fmla="val -113653"/>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400" b="1" err="1">
                <a:solidFill>
                  <a:schemeClr val="tx1"/>
                </a:solidFill>
                <a:latin typeface="Times New Roman" pitchFamily="18" charset="0"/>
                <a:cs typeface="Times New Roman" pitchFamily="18" charset="0"/>
              </a:rPr>
              <a:t>Phép</a:t>
            </a:r>
            <a:r>
              <a:rPr lang="en-US" sz="2400" b="1">
                <a:solidFill>
                  <a:schemeClr val="tx1"/>
                </a:solidFill>
                <a:latin typeface="Times New Roman" pitchFamily="18" charset="0"/>
                <a:cs typeface="Times New Roman" pitchFamily="18" charset="0"/>
              </a:rPr>
              <a:t> trừ (không </a:t>
            </a:r>
            <a:r>
              <a:rPr lang="en-US" sz="2400" b="1" dirty="0" err="1">
                <a:solidFill>
                  <a:schemeClr val="tx1"/>
                </a:solidFill>
                <a:latin typeface="Times New Roman" pitchFamily="18" charset="0"/>
                <a:cs typeface="Times New Roman" pitchFamily="18" charset="0"/>
              </a:rPr>
              <a:t>nhớ</a:t>
            </a:r>
            <a:r>
              <a:rPr lang="en-US" sz="2400" b="1">
                <a:solidFill>
                  <a:schemeClr val="tx1"/>
                </a:solidFill>
                <a:latin typeface="Times New Roman" pitchFamily="18" charset="0"/>
                <a:cs typeface="Times New Roman" pitchFamily="18" charset="0"/>
              </a:rPr>
              <a:t>) trong phạm vi 1000.</a:t>
            </a:r>
            <a:endParaRPr lang="en-US" sz="2400" b="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par>
                                <p:cTn id="27" presetID="10" presetClass="entr" presetSubtype="0" fill="hold" nodeType="withEffect">
                                  <p:stCondLst>
                                    <p:cond delay="0"/>
                                  </p:stCondLst>
                                  <p:childTnLst>
                                    <p:set>
                                      <p:cBhvr>
                                        <p:cTn id="28" dur="1" fill="hold">
                                          <p:stCondLst>
                                            <p:cond delay="0"/>
                                          </p:stCondLst>
                                        </p:cTn>
                                        <p:tgtEl>
                                          <p:spTgt spid="3221"/>
                                        </p:tgtEl>
                                        <p:attrNameLst>
                                          <p:attrName>style.visibility</p:attrName>
                                        </p:attrNameLst>
                                      </p:cBhvr>
                                      <p:to>
                                        <p:strVal val="visible"/>
                                      </p:to>
                                    </p:set>
                                    <p:animEffect transition="in" filter="fade">
                                      <p:cBhvr>
                                        <p:cTn id="29" dur="500"/>
                                        <p:tgtEl>
                                          <p:spTgt spid="3221"/>
                                        </p:tgtEl>
                                      </p:cBhvr>
                                    </p:animEffect>
                                  </p:childTnLst>
                                </p:cTn>
                              </p:par>
                              <p:par>
                                <p:cTn id="30" presetID="21" presetClass="emph" presetSubtype="0" fill="hold" grpId="0" nodeType="withEffect">
                                  <p:stCondLst>
                                    <p:cond delay="0"/>
                                  </p:stCondLst>
                                  <p:childTnLst>
                                    <p:animClr clrSpc="hsl" dir="cw">
                                      <p:cBhvr override="childStyle">
                                        <p:cTn id="31" dur="500" fill="hold"/>
                                        <p:tgtEl>
                                          <p:spTgt spid="2620"/>
                                        </p:tgtEl>
                                        <p:attrNameLst>
                                          <p:attrName>style.color</p:attrName>
                                        </p:attrNameLst>
                                      </p:cBhvr>
                                      <p:by>
                                        <p:hsl h="7200000" s="0" l="0"/>
                                      </p:by>
                                    </p:animClr>
                                    <p:animClr clrSpc="hsl" dir="cw">
                                      <p:cBhvr>
                                        <p:cTn id="32" dur="500" fill="hold"/>
                                        <p:tgtEl>
                                          <p:spTgt spid="2620"/>
                                        </p:tgtEl>
                                        <p:attrNameLst>
                                          <p:attrName>fillcolor</p:attrName>
                                        </p:attrNameLst>
                                      </p:cBhvr>
                                      <p:by>
                                        <p:hsl h="7200000" s="0" l="0"/>
                                      </p:by>
                                    </p:animClr>
                                    <p:animClr clrSpc="hsl" dir="cw">
                                      <p:cBhvr>
                                        <p:cTn id="33" dur="500" fill="hold"/>
                                        <p:tgtEl>
                                          <p:spTgt spid="2620"/>
                                        </p:tgtEl>
                                        <p:attrNameLst>
                                          <p:attrName>stroke.color</p:attrName>
                                        </p:attrNameLst>
                                      </p:cBhvr>
                                      <p:by>
                                        <p:hsl h="7200000" s="0" l="0"/>
                                      </p:by>
                                    </p:animClr>
                                    <p:set>
                                      <p:cBhvr>
                                        <p:cTn id="34" dur="500" fill="hold"/>
                                        <p:tgtEl>
                                          <p:spTgt spid="2620"/>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500" fill="hold"/>
                                        <p:tgtEl>
                                          <p:spTgt spid="2621"/>
                                        </p:tgtEl>
                                        <p:attrNameLst>
                                          <p:attrName>style.color</p:attrName>
                                        </p:attrNameLst>
                                      </p:cBhvr>
                                      <p:by>
                                        <p:hsl h="7200000" s="0" l="0"/>
                                      </p:by>
                                    </p:animClr>
                                    <p:animClr clrSpc="hsl" dir="cw">
                                      <p:cBhvr>
                                        <p:cTn id="37" dur="500" fill="hold"/>
                                        <p:tgtEl>
                                          <p:spTgt spid="2621"/>
                                        </p:tgtEl>
                                        <p:attrNameLst>
                                          <p:attrName>fillcolor</p:attrName>
                                        </p:attrNameLst>
                                      </p:cBhvr>
                                      <p:by>
                                        <p:hsl h="7200000" s="0" l="0"/>
                                      </p:by>
                                    </p:animClr>
                                    <p:animClr clrSpc="hsl" dir="cw">
                                      <p:cBhvr>
                                        <p:cTn id="38" dur="500" fill="hold"/>
                                        <p:tgtEl>
                                          <p:spTgt spid="2621"/>
                                        </p:tgtEl>
                                        <p:attrNameLst>
                                          <p:attrName>stroke.color</p:attrName>
                                        </p:attrNameLst>
                                      </p:cBhvr>
                                      <p:by>
                                        <p:hsl h="7200000" s="0" l="0"/>
                                      </p:by>
                                    </p:animClr>
                                    <p:set>
                                      <p:cBhvr>
                                        <p:cTn id="39" dur="500" fill="hold"/>
                                        <p:tgtEl>
                                          <p:spTgt spid="2621"/>
                                        </p:tgtEl>
                                        <p:attrNameLst>
                                          <p:attrName>fill.type</p:attrName>
                                        </p:attrNameLst>
                                      </p:cBhvr>
                                      <p:to>
                                        <p:strVal val="solid"/>
                                      </p:to>
                                    </p:set>
                                  </p:childTnLst>
                                </p:cTn>
                              </p:par>
                              <p:par>
                                <p:cTn id="40" presetID="21" presetClass="emph" presetSubtype="0" fill="hold" grpId="0" nodeType="withEffect">
                                  <p:stCondLst>
                                    <p:cond delay="0"/>
                                  </p:stCondLst>
                                  <p:childTnLst>
                                    <p:animClr clrSpc="hsl" dir="cw">
                                      <p:cBhvr override="childStyle">
                                        <p:cTn id="41" dur="500" fill="hold"/>
                                        <p:tgtEl>
                                          <p:spTgt spid="2622"/>
                                        </p:tgtEl>
                                        <p:attrNameLst>
                                          <p:attrName>style.color</p:attrName>
                                        </p:attrNameLst>
                                      </p:cBhvr>
                                      <p:by>
                                        <p:hsl h="7200000" s="0" l="0"/>
                                      </p:by>
                                    </p:animClr>
                                    <p:animClr clrSpc="hsl" dir="cw">
                                      <p:cBhvr>
                                        <p:cTn id="42" dur="500" fill="hold"/>
                                        <p:tgtEl>
                                          <p:spTgt spid="2622"/>
                                        </p:tgtEl>
                                        <p:attrNameLst>
                                          <p:attrName>fillcolor</p:attrName>
                                        </p:attrNameLst>
                                      </p:cBhvr>
                                      <p:by>
                                        <p:hsl h="7200000" s="0" l="0"/>
                                      </p:by>
                                    </p:animClr>
                                    <p:animClr clrSpc="hsl" dir="cw">
                                      <p:cBhvr>
                                        <p:cTn id="43" dur="500" fill="hold"/>
                                        <p:tgtEl>
                                          <p:spTgt spid="2622"/>
                                        </p:tgtEl>
                                        <p:attrNameLst>
                                          <p:attrName>stroke.color</p:attrName>
                                        </p:attrNameLst>
                                      </p:cBhvr>
                                      <p:by>
                                        <p:hsl h="7200000" s="0" l="0"/>
                                      </p:by>
                                    </p:animClr>
                                    <p:set>
                                      <p:cBhvr>
                                        <p:cTn id="44" dur="500" fill="hold"/>
                                        <p:tgtEl>
                                          <p:spTgt spid="2622"/>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2623">
                                            <p:txEl>
                                              <p:pRg st="0" end="0"/>
                                            </p:txEl>
                                          </p:spTgt>
                                        </p:tgtEl>
                                        <p:attrNameLst>
                                          <p:attrName>style.visibility</p:attrName>
                                        </p:attrNameLst>
                                      </p:cBhvr>
                                      <p:to>
                                        <p:strVal val="visible"/>
                                      </p:to>
                                    </p:set>
                                    <p:animEffect transition="in" filter="fade">
                                      <p:cBhvr>
                                        <p:cTn id="49" dur="500"/>
                                        <p:tgtEl>
                                          <p:spTgt spid="2623">
                                            <p:txEl>
                                              <p:pRg st="0" end="0"/>
                                            </p:txEl>
                                          </p:spTgt>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624">
                                            <p:txEl>
                                              <p:pRg st="0" end="0"/>
                                            </p:txEl>
                                          </p:spTgt>
                                        </p:tgtEl>
                                        <p:attrNameLst>
                                          <p:attrName>style.visibility</p:attrName>
                                        </p:attrNameLst>
                                      </p:cBhvr>
                                      <p:to>
                                        <p:strVal val="visible"/>
                                      </p:to>
                                    </p:set>
                                    <p:animEffect transition="in" filter="fade">
                                      <p:cBhvr>
                                        <p:cTn id="52" dur="500"/>
                                        <p:tgtEl>
                                          <p:spTgt spid="2624">
                                            <p:txEl>
                                              <p:pRg st="0" end="0"/>
                                            </p:txEl>
                                          </p:spTgt>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626">
                                            <p:txEl>
                                              <p:pRg st="0" end="0"/>
                                            </p:txEl>
                                          </p:spTgt>
                                        </p:tgtEl>
                                        <p:attrNameLst>
                                          <p:attrName>style.visibility</p:attrName>
                                        </p:attrNameLst>
                                      </p:cBhvr>
                                      <p:to>
                                        <p:strVal val="visible"/>
                                      </p:to>
                                    </p:set>
                                    <p:animEffect transition="in" filter="fade">
                                      <p:cBhvr>
                                        <p:cTn id="55" dur="500"/>
                                        <p:tgtEl>
                                          <p:spTgt spid="2626">
                                            <p:txEl>
                                              <p:pRg st="0" end="0"/>
                                            </p:txEl>
                                          </p:spTgt>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2625">
                                            <p:txEl>
                                              <p:pRg st="0" end="0"/>
                                            </p:txEl>
                                          </p:spTgt>
                                        </p:tgtEl>
                                        <p:attrNameLst>
                                          <p:attrName>style.visibility</p:attrName>
                                        </p:attrNameLst>
                                      </p:cBhvr>
                                      <p:to>
                                        <p:strVal val="visible"/>
                                      </p:to>
                                    </p:set>
                                    <p:animEffect transition="in" filter="fade">
                                      <p:cBhvr>
                                        <p:cTn id="58" dur="500"/>
                                        <p:tgtEl>
                                          <p:spTgt spid="2625">
                                            <p:txEl>
                                              <p:pRg st="0" end="0"/>
                                            </p:txEl>
                                          </p:spTgt>
                                        </p:tgtEl>
                                      </p:cBhvr>
                                    </p:animEffect>
                                  </p:childTnLst>
                                </p:cTn>
                              </p:par>
                              <p:par>
                                <p:cTn id="59" presetID="21" presetClass="emph" presetSubtype="0" fill="hold" grpId="0" nodeType="withEffect">
                                  <p:stCondLst>
                                    <p:cond delay="0"/>
                                  </p:stCondLst>
                                  <p:childTnLst>
                                    <p:animClr clrSpc="hsl" dir="cw">
                                      <p:cBhvr override="childStyle">
                                        <p:cTn id="60" dur="500" fill="hold"/>
                                        <p:tgtEl>
                                          <p:spTgt spid="2623">
                                            <p:txEl>
                                              <p:pRg st="0" end="0"/>
                                            </p:txEl>
                                          </p:spTgt>
                                        </p:tgtEl>
                                        <p:attrNameLst>
                                          <p:attrName>style.color</p:attrName>
                                        </p:attrNameLst>
                                      </p:cBhvr>
                                      <p:by>
                                        <p:hsl h="7200000" s="0" l="0"/>
                                      </p:by>
                                    </p:animClr>
                                    <p:animClr clrSpc="hsl" dir="cw">
                                      <p:cBhvr>
                                        <p:cTn id="61" dur="500" fill="hold"/>
                                        <p:tgtEl>
                                          <p:spTgt spid="2623">
                                            <p:txEl>
                                              <p:pRg st="0" end="0"/>
                                            </p:txEl>
                                          </p:spTgt>
                                        </p:tgtEl>
                                        <p:attrNameLst>
                                          <p:attrName>fillcolor</p:attrName>
                                        </p:attrNameLst>
                                      </p:cBhvr>
                                      <p:by>
                                        <p:hsl h="7200000" s="0" l="0"/>
                                      </p:by>
                                    </p:animClr>
                                    <p:animClr clrSpc="hsl" dir="cw">
                                      <p:cBhvr>
                                        <p:cTn id="62" dur="500" fill="hold"/>
                                        <p:tgtEl>
                                          <p:spTgt spid="2623">
                                            <p:txEl>
                                              <p:pRg st="0" end="0"/>
                                            </p:txEl>
                                          </p:spTgt>
                                        </p:tgtEl>
                                        <p:attrNameLst>
                                          <p:attrName>stroke.color</p:attrName>
                                        </p:attrNameLst>
                                      </p:cBhvr>
                                      <p:by>
                                        <p:hsl h="7200000" s="0" l="0"/>
                                      </p:by>
                                    </p:animClr>
                                    <p:set>
                                      <p:cBhvr>
                                        <p:cTn id="63" dur="500" fill="hold"/>
                                        <p:tgtEl>
                                          <p:spTgt spid="2623">
                                            <p:txEl>
                                              <p:pRg st="0" end="0"/>
                                            </p:txEl>
                                          </p:spTgt>
                                        </p:tgtEl>
                                        <p:attrNameLst>
                                          <p:attrName>fill.type</p:attrName>
                                        </p:attrNameLst>
                                      </p:cBhvr>
                                      <p:to>
                                        <p:strVal val="solid"/>
                                      </p:to>
                                    </p:set>
                                  </p:childTnLst>
                                </p:cTn>
                              </p:par>
                              <p:par>
                                <p:cTn id="64" presetID="21" presetClass="emph" presetSubtype="0" fill="hold" grpId="0" nodeType="withEffect">
                                  <p:stCondLst>
                                    <p:cond delay="0"/>
                                  </p:stCondLst>
                                  <p:childTnLst>
                                    <p:animClr clrSpc="hsl" dir="cw">
                                      <p:cBhvr override="childStyle">
                                        <p:cTn id="65" dur="500" fill="hold"/>
                                        <p:tgtEl>
                                          <p:spTgt spid="2624">
                                            <p:txEl>
                                              <p:pRg st="0" end="0"/>
                                            </p:txEl>
                                          </p:spTgt>
                                        </p:tgtEl>
                                        <p:attrNameLst>
                                          <p:attrName>style.color</p:attrName>
                                        </p:attrNameLst>
                                      </p:cBhvr>
                                      <p:by>
                                        <p:hsl h="7200000" s="0" l="0"/>
                                      </p:by>
                                    </p:animClr>
                                    <p:animClr clrSpc="hsl" dir="cw">
                                      <p:cBhvr>
                                        <p:cTn id="66" dur="500" fill="hold"/>
                                        <p:tgtEl>
                                          <p:spTgt spid="2624">
                                            <p:txEl>
                                              <p:pRg st="0" end="0"/>
                                            </p:txEl>
                                          </p:spTgt>
                                        </p:tgtEl>
                                        <p:attrNameLst>
                                          <p:attrName>fillcolor</p:attrName>
                                        </p:attrNameLst>
                                      </p:cBhvr>
                                      <p:by>
                                        <p:hsl h="7200000" s="0" l="0"/>
                                      </p:by>
                                    </p:animClr>
                                    <p:animClr clrSpc="hsl" dir="cw">
                                      <p:cBhvr>
                                        <p:cTn id="67" dur="500" fill="hold"/>
                                        <p:tgtEl>
                                          <p:spTgt spid="2624">
                                            <p:txEl>
                                              <p:pRg st="0" end="0"/>
                                            </p:txEl>
                                          </p:spTgt>
                                        </p:tgtEl>
                                        <p:attrNameLst>
                                          <p:attrName>stroke.color</p:attrName>
                                        </p:attrNameLst>
                                      </p:cBhvr>
                                      <p:by>
                                        <p:hsl h="7200000" s="0" l="0"/>
                                      </p:by>
                                    </p:animClr>
                                    <p:set>
                                      <p:cBhvr>
                                        <p:cTn id="68" dur="500" fill="hold"/>
                                        <p:tgtEl>
                                          <p:spTgt spid="2624">
                                            <p:txEl>
                                              <p:pRg st="0" end="0"/>
                                            </p:txEl>
                                          </p:spTgt>
                                        </p:tgtEl>
                                        <p:attrNameLst>
                                          <p:attrName>fill.type</p:attrName>
                                        </p:attrNameLst>
                                      </p:cBhvr>
                                      <p:to>
                                        <p:strVal val="solid"/>
                                      </p:to>
                                    </p:set>
                                  </p:childTnLst>
                                </p:cTn>
                              </p:par>
                              <p:par>
                                <p:cTn id="69" presetID="21" presetClass="emph" presetSubtype="0" fill="hold" grpId="0" nodeType="withEffect">
                                  <p:stCondLst>
                                    <p:cond delay="0"/>
                                  </p:stCondLst>
                                  <p:childTnLst>
                                    <p:animClr clrSpc="hsl" dir="cw">
                                      <p:cBhvr override="childStyle">
                                        <p:cTn id="70" dur="500" fill="hold"/>
                                        <p:tgtEl>
                                          <p:spTgt spid="2626">
                                            <p:txEl>
                                              <p:pRg st="0" end="0"/>
                                            </p:txEl>
                                          </p:spTgt>
                                        </p:tgtEl>
                                        <p:attrNameLst>
                                          <p:attrName>style.color</p:attrName>
                                        </p:attrNameLst>
                                      </p:cBhvr>
                                      <p:by>
                                        <p:hsl h="7200000" s="0" l="0"/>
                                      </p:by>
                                    </p:animClr>
                                    <p:animClr clrSpc="hsl" dir="cw">
                                      <p:cBhvr>
                                        <p:cTn id="71" dur="500" fill="hold"/>
                                        <p:tgtEl>
                                          <p:spTgt spid="2626">
                                            <p:txEl>
                                              <p:pRg st="0" end="0"/>
                                            </p:txEl>
                                          </p:spTgt>
                                        </p:tgtEl>
                                        <p:attrNameLst>
                                          <p:attrName>fillcolor</p:attrName>
                                        </p:attrNameLst>
                                      </p:cBhvr>
                                      <p:by>
                                        <p:hsl h="7200000" s="0" l="0"/>
                                      </p:by>
                                    </p:animClr>
                                    <p:animClr clrSpc="hsl" dir="cw">
                                      <p:cBhvr>
                                        <p:cTn id="72" dur="500" fill="hold"/>
                                        <p:tgtEl>
                                          <p:spTgt spid="2626">
                                            <p:txEl>
                                              <p:pRg st="0" end="0"/>
                                            </p:txEl>
                                          </p:spTgt>
                                        </p:tgtEl>
                                        <p:attrNameLst>
                                          <p:attrName>stroke.color</p:attrName>
                                        </p:attrNameLst>
                                      </p:cBhvr>
                                      <p:by>
                                        <p:hsl h="7200000" s="0" l="0"/>
                                      </p:by>
                                    </p:animClr>
                                    <p:set>
                                      <p:cBhvr>
                                        <p:cTn id="73" dur="500" fill="hold"/>
                                        <p:tgtEl>
                                          <p:spTgt spid="2626">
                                            <p:txEl>
                                              <p:pRg st="0" end="0"/>
                                            </p:txEl>
                                          </p:spTgt>
                                        </p:tgtEl>
                                        <p:attrNameLst>
                                          <p:attrName>fill.type</p:attrName>
                                        </p:attrNameLst>
                                      </p:cBhvr>
                                      <p:to>
                                        <p:strVal val="solid"/>
                                      </p:to>
                                    </p:set>
                                  </p:childTnLst>
                                </p:cTn>
                              </p:par>
                              <p:par>
                                <p:cTn id="74" presetID="21" presetClass="emph" presetSubtype="0" fill="hold" grpId="0" nodeType="withEffect">
                                  <p:stCondLst>
                                    <p:cond delay="0"/>
                                  </p:stCondLst>
                                  <p:childTnLst>
                                    <p:animClr clrSpc="hsl" dir="cw">
                                      <p:cBhvr override="childStyle">
                                        <p:cTn id="75" dur="500" fill="hold"/>
                                        <p:tgtEl>
                                          <p:spTgt spid="2625">
                                            <p:txEl>
                                              <p:pRg st="0" end="0"/>
                                            </p:txEl>
                                          </p:spTgt>
                                        </p:tgtEl>
                                        <p:attrNameLst>
                                          <p:attrName>style.color</p:attrName>
                                        </p:attrNameLst>
                                      </p:cBhvr>
                                      <p:by>
                                        <p:hsl h="7200000" s="0" l="0"/>
                                      </p:by>
                                    </p:animClr>
                                    <p:animClr clrSpc="hsl" dir="cw">
                                      <p:cBhvr>
                                        <p:cTn id="76" dur="500" fill="hold"/>
                                        <p:tgtEl>
                                          <p:spTgt spid="2625">
                                            <p:txEl>
                                              <p:pRg st="0" end="0"/>
                                            </p:txEl>
                                          </p:spTgt>
                                        </p:tgtEl>
                                        <p:attrNameLst>
                                          <p:attrName>fillcolor</p:attrName>
                                        </p:attrNameLst>
                                      </p:cBhvr>
                                      <p:by>
                                        <p:hsl h="7200000" s="0" l="0"/>
                                      </p:by>
                                    </p:animClr>
                                    <p:animClr clrSpc="hsl" dir="cw">
                                      <p:cBhvr>
                                        <p:cTn id="77" dur="500" fill="hold"/>
                                        <p:tgtEl>
                                          <p:spTgt spid="2625">
                                            <p:txEl>
                                              <p:pRg st="0" end="0"/>
                                            </p:txEl>
                                          </p:spTgt>
                                        </p:tgtEl>
                                        <p:attrNameLst>
                                          <p:attrName>stroke.color</p:attrName>
                                        </p:attrNameLst>
                                      </p:cBhvr>
                                      <p:by>
                                        <p:hsl h="7200000" s="0" l="0"/>
                                      </p:by>
                                    </p:animClr>
                                    <p:set>
                                      <p:cBhvr>
                                        <p:cTn id="78" dur="500" fill="hold"/>
                                        <p:tgtEl>
                                          <p:spTgt spid="2625">
                                            <p:txEl>
                                              <p:pRg st="0" end="0"/>
                                            </p:txEl>
                                          </p:spTgt>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233"/>
                                        </p:tgtEl>
                                        <p:attrNameLst>
                                          <p:attrName>style.visibility</p:attrName>
                                        </p:attrNameLst>
                                      </p:cBhvr>
                                      <p:to>
                                        <p:strVal val="visible"/>
                                      </p:to>
                                    </p:set>
                                    <p:animEffect transition="in" filter="fade">
                                      <p:cBhvr>
                                        <p:cTn id="83" dur="250"/>
                                        <p:tgtEl>
                                          <p:spTgt spid="3233"/>
                                        </p:tgtEl>
                                      </p:cBhvr>
                                    </p:animEffect>
                                  </p:childTnLst>
                                </p:cTn>
                              </p:par>
                            </p:childTnLst>
                          </p:cTn>
                        </p:par>
                        <p:par>
                          <p:cTn id="84" fill="hold">
                            <p:stCondLst>
                              <p:cond delay="250"/>
                            </p:stCondLst>
                            <p:childTnLst>
                              <p:par>
                                <p:cTn id="85" presetID="10" presetClass="entr" presetSubtype="0" fill="hold" nodeType="afterEffect">
                                  <p:stCondLst>
                                    <p:cond delay="0"/>
                                  </p:stCondLst>
                                  <p:childTnLst>
                                    <p:set>
                                      <p:cBhvr>
                                        <p:cTn id="86" dur="1" fill="hold">
                                          <p:stCondLst>
                                            <p:cond delay="0"/>
                                          </p:stCondLst>
                                        </p:cTn>
                                        <p:tgtEl>
                                          <p:spTgt spid="3234"/>
                                        </p:tgtEl>
                                        <p:attrNameLst>
                                          <p:attrName>style.visibility</p:attrName>
                                        </p:attrNameLst>
                                      </p:cBhvr>
                                      <p:to>
                                        <p:strVal val="visible"/>
                                      </p:to>
                                    </p:set>
                                    <p:animEffect transition="in" filter="fade">
                                      <p:cBhvr>
                                        <p:cTn id="87" dur="250"/>
                                        <p:tgtEl>
                                          <p:spTgt spid="3234"/>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3235"/>
                                        </p:tgtEl>
                                        <p:attrNameLst>
                                          <p:attrName>style.visibility</p:attrName>
                                        </p:attrNameLst>
                                      </p:cBhvr>
                                      <p:to>
                                        <p:strVal val="visible"/>
                                      </p:to>
                                    </p:set>
                                    <p:animEffect transition="in" filter="fade">
                                      <p:cBhvr>
                                        <p:cTn id="91" dur="250"/>
                                        <p:tgtEl>
                                          <p:spTgt spid="3235"/>
                                        </p:tgtEl>
                                      </p:cBhvr>
                                    </p:animEffect>
                                  </p:childTnLst>
                                </p:cTn>
                              </p:par>
                            </p:childTnLst>
                          </p:cTn>
                        </p:par>
                        <p:par>
                          <p:cTn id="92" fill="hold">
                            <p:stCondLst>
                              <p:cond delay="750"/>
                            </p:stCondLst>
                            <p:childTnLst>
                              <p:par>
                                <p:cTn id="93" presetID="10" presetClass="entr" presetSubtype="0" fill="hold" nodeType="afterEffect">
                                  <p:stCondLst>
                                    <p:cond delay="0"/>
                                  </p:stCondLst>
                                  <p:childTnLst>
                                    <p:set>
                                      <p:cBhvr>
                                        <p:cTn id="94" dur="1" fill="hold">
                                          <p:stCondLst>
                                            <p:cond delay="0"/>
                                          </p:stCondLst>
                                        </p:cTn>
                                        <p:tgtEl>
                                          <p:spTgt spid="3236"/>
                                        </p:tgtEl>
                                        <p:attrNameLst>
                                          <p:attrName>style.visibility</p:attrName>
                                        </p:attrNameLst>
                                      </p:cBhvr>
                                      <p:to>
                                        <p:strVal val="visible"/>
                                      </p:to>
                                    </p:set>
                                    <p:animEffect transition="in" filter="fade">
                                      <p:cBhvr>
                                        <p:cTn id="95" dur="250"/>
                                        <p:tgtEl>
                                          <p:spTgt spid="323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630"/>
                                        </p:tgtEl>
                                        <p:attrNameLst>
                                          <p:attrName>style.visibility</p:attrName>
                                        </p:attrNameLst>
                                      </p:cBhvr>
                                      <p:to>
                                        <p:strVal val="visible"/>
                                      </p:to>
                                    </p:set>
                                    <p:animEffect transition="in" filter="wipe(down)">
                                      <p:cBhvr>
                                        <p:cTn id="100" dur="500"/>
                                        <p:tgtEl>
                                          <p:spTgt spid="630"/>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631"/>
                                        </p:tgtEl>
                                        <p:attrNameLst>
                                          <p:attrName>style.visibility</p:attrName>
                                        </p:attrNameLst>
                                      </p:cBhvr>
                                      <p:to>
                                        <p:strVal val="visible"/>
                                      </p:to>
                                    </p:set>
                                    <p:animEffect transition="in" filter="barn(inVertical)">
                                      <p:cBhvr>
                                        <p:cTn id="103" dur="500"/>
                                        <p:tgtEl>
                                          <p:spTgt spid="63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237"/>
                                        </p:tgtEl>
                                        <p:attrNameLst>
                                          <p:attrName>style.visibility</p:attrName>
                                        </p:attrNameLst>
                                      </p:cBhvr>
                                      <p:to>
                                        <p:strVal val="visible"/>
                                      </p:to>
                                    </p:set>
                                    <p:animEffect transition="in" filter="fade">
                                      <p:cBhvr>
                                        <p:cTn id="108" dur="250"/>
                                        <p:tgtEl>
                                          <p:spTgt spid="323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632"/>
                                        </p:tgtEl>
                                        <p:attrNameLst>
                                          <p:attrName>style.visibility</p:attrName>
                                        </p:attrNameLst>
                                      </p:cBhvr>
                                      <p:to>
                                        <p:strVal val="visible"/>
                                      </p:to>
                                    </p:set>
                                    <p:animEffect transition="in" filter="wipe(down)">
                                      <p:cBhvr>
                                        <p:cTn id="113" dur="500"/>
                                        <p:tgtEl>
                                          <p:spTgt spid="632"/>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633"/>
                                        </p:tgtEl>
                                        <p:attrNameLst>
                                          <p:attrName>style.visibility</p:attrName>
                                        </p:attrNameLst>
                                      </p:cBhvr>
                                      <p:to>
                                        <p:strVal val="visible"/>
                                      </p:to>
                                    </p:set>
                                    <p:animEffect transition="in" filter="barn(inVertical)">
                                      <p:cBhvr>
                                        <p:cTn id="116" dur="500"/>
                                        <p:tgtEl>
                                          <p:spTgt spid="63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239"/>
                                        </p:tgtEl>
                                        <p:attrNameLst>
                                          <p:attrName>style.visibility</p:attrName>
                                        </p:attrNameLst>
                                      </p:cBhvr>
                                      <p:to>
                                        <p:strVal val="visible"/>
                                      </p:to>
                                    </p:set>
                                    <p:animEffect transition="in" filter="fade">
                                      <p:cBhvr>
                                        <p:cTn id="121" dur="250"/>
                                        <p:tgtEl>
                                          <p:spTgt spid="3239"/>
                                        </p:tgtEl>
                                      </p:cBhvr>
                                    </p:animEffect>
                                  </p:childTnLst>
                                </p:cTn>
                              </p:par>
                            </p:childTnLst>
                          </p:cTn>
                        </p:par>
                        <p:par>
                          <p:cTn id="122" fill="hold">
                            <p:stCondLst>
                              <p:cond delay="250"/>
                            </p:stCondLst>
                            <p:childTnLst>
                              <p:par>
                                <p:cTn id="123" presetID="10" presetClass="entr" presetSubtype="0" fill="hold" nodeType="afterEffect">
                                  <p:stCondLst>
                                    <p:cond delay="0"/>
                                  </p:stCondLst>
                                  <p:childTnLst>
                                    <p:set>
                                      <p:cBhvr>
                                        <p:cTn id="124" dur="1" fill="hold">
                                          <p:stCondLst>
                                            <p:cond delay="0"/>
                                          </p:stCondLst>
                                        </p:cTn>
                                        <p:tgtEl>
                                          <p:spTgt spid="3240"/>
                                        </p:tgtEl>
                                        <p:attrNameLst>
                                          <p:attrName>style.visibility</p:attrName>
                                        </p:attrNameLst>
                                      </p:cBhvr>
                                      <p:to>
                                        <p:strVal val="visible"/>
                                      </p:to>
                                    </p:set>
                                    <p:animEffect transition="in" filter="fade">
                                      <p:cBhvr>
                                        <p:cTn id="125" dur="250"/>
                                        <p:tgtEl>
                                          <p:spTgt spid="3240"/>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634"/>
                                        </p:tgtEl>
                                        <p:attrNameLst>
                                          <p:attrName>style.visibility</p:attrName>
                                        </p:attrNameLst>
                                      </p:cBhvr>
                                      <p:to>
                                        <p:strVal val="visible"/>
                                      </p:to>
                                    </p:set>
                                    <p:animEffect transition="in" filter="wipe(down)">
                                      <p:cBhvr>
                                        <p:cTn id="130" dur="500"/>
                                        <p:tgtEl>
                                          <p:spTgt spid="634"/>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635"/>
                                        </p:tgtEl>
                                        <p:attrNameLst>
                                          <p:attrName>style.visibility</p:attrName>
                                        </p:attrNameLst>
                                      </p:cBhvr>
                                      <p:to>
                                        <p:strVal val="visible"/>
                                      </p:to>
                                    </p:set>
                                    <p:animEffect transition="in" filter="barn(inVertical)">
                                      <p:cBhvr>
                                        <p:cTn id="133" dur="500"/>
                                        <p:tgtEl>
                                          <p:spTgt spid="63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637"/>
                                        </p:tgtEl>
                                        <p:attrNameLst>
                                          <p:attrName>style.visibility</p:attrName>
                                        </p:attrNameLst>
                                      </p:cBhvr>
                                      <p:to>
                                        <p:strVal val="visible"/>
                                      </p:to>
                                    </p:set>
                                    <p:animEffect transition="in" filter="fade">
                                      <p:cBhvr>
                                        <p:cTn id="138" dur="500"/>
                                        <p:tgtEl>
                                          <p:spTgt spid="637"/>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638"/>
                                        </p:tgtEl>
                                        <p:attrNameLst>
                                          <p:attrName>style.visibility</p:attrName>
                                        </p:attrNameLst>
                                      </p:cBhvr>
                                      <p:to>
                                        <p:strVal val="visible"/>
                                      </p:to>
                                    </p:set>
                                    <p:animEffect transition="in" filter="fade">
                                      <p:cBhvr>
                                        <p:cTn id="143" dur="500"/>
                                        <p:tgtEl>
                                          <p:spTgt spid="638"/>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44"/>
                                        </p:tgtEl>
                                        <p:attrNameLst>
                                          <p:attrName>style.visibility</p:attrName>
                                        </p:attrNameLst>
                                      </p:cBhvr>
                                      <p:to>
                                        <p:strVal val="visible"/>
                                      </p:to>
                                    </p:set>
                                    <p:animEffect transition="in" filter="fade">
                                      <p:cBhvr>
                                        <p:cTn id="148" dur="500"/>
                                        <p:tgtEl>
                                          <p:spTgt spid="64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639"/>
                                        </p:tgtEl>
                                        <p:attrNameLst>
                                          <p:attrName>style.visibility</p:attrName>
                                        </p:attrNameLst>
                                      </p:cBhvr>
                                      <p:to>
                                        <p:strVal val="visible"/>
                                      </p:to>
                                    </p:set>
                                    <p:animEffect transition="in" filter="fade">
                                      <p:cBhvr>
                                        <p:cTn id="153" dur="500"/>
                                        <p:tgtEl>
                                          <p:spTgt spid="639"/>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640"/>
                                        </p:tgtEl>
                                        <p:attrNameLst>
                                          <p:attrName>style.visibility</p:attrName>
                                        </p:attrNameLst>
                                      </p:cBhvr>
                                      <p:to>
                                        <p:strVal val="visible"/>
                                      </p:to>
                                    </p:set>
                                    <p:animEffect transition="in" filter="wipe(left)">
                                      <p:cBhvr>
                                        <p:cTn id="158" dur="500"/>
                                        <p:tgtEl>
                                          <p:spTgt spid="640"/>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645"/>
                                        </p:tgtEl>
                                        <p:attrNameLst>
                                          <p:attrName>style.visibility</p:attrName>
                                        </p:attrNameLst>
                                      </p:cBhvr>
                                      <p:to>
                                        <p:strVal val="visible"/>
                                      </p:to>
                                    </p:set>
                                    <p:animEffect transition="in" filter="wipe(right)">
                                      <p:cBhvr>
                                        <p:cTn id="163" dur="500"/>
                                        <p:tgtEl>
                                          <p:spTgt spid="645"/>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1" fill="hold" grpId="0" nodeType="clickEffect">
                                  <p:stCondLst>
                                    <p:cond delay="0"/>
                                  </p:stCondLst>
                                  <p:childTnLst>
                                    <p:set>
                                      <p:cBhvr>
                                        <p:cTn id="167" dur="1" fill="hold">
                                          <p:stCondLst>
                                            <p:cond delay="0"/>
                                          </p:stCondLst>
                                        </p:cTn>
                                        <p:tgtEl>
                                          <p:spTgt spid="646"/>
                                        </p:tgtEl>
                                        <p:attrNameLst>
                                          <p:attrName>style.visibility</p:attrName>
                                        </p:attrNameLst>
                                      </p:cBhvr>
                                      <p:to>
                                        <p:strVal val="visible"/>
                                      </p:to>
                                    </p:set>
                                    <p:animEffect transition="in" filter="wipe(up)">
                                      <p:cBhvr>
                                        <p:cTn id="168" dur="500"/>
                                        <p:tgtEl>
                                          <p:spTgt spid="646"/>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grpId="1" nodeType="clickEffect">
                                  <p:stCondLst>
                                    <p:cond delay="0"/>
                                  </p:stCondLst>
                                  <p:childTnLst>
                                    <p:animEffect transition="out" filter="fade">
                                      <p:cBhvr>
                                        <p:cTn id="172" dur="500"/>
                                        <p:tgtEl>
                                          <p:spTgt spid="646"/>
                                        </p:tgtEl>
                                      </p:cBhvr>
                                    </p:animEffect>
                                    <p:set>
                                      <p:cBhvr>
                                        <p:cTn id="173" dur="1" fill="hold">
                                          <p:stCondLst>
                                            <p:cond delay="499"/>
                                          </p:stCondLst>
                                        </p:cTn>
                                        <p:tgtEl>
                                          <p:spTgt spid="646"/>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636">
                                            <p:txEl>
                                              <p:pRg st="0" end="0"/>
                                            </p:txEl>
                                          </p:spTgt>
                                        </p:tgtEl>
                                        <p:attrNameLst>
                                          <p:attrName>style.visibility</p:attrName>
                                        </p:attrNameLst>
                                      </p:cBhvr>
                                      <p:to>
                                        <p:strVal val="visible"/>
                                      </p:to>
                                    </p:set>
                                    <p:animEffect transition="in" filter="fade">
                                      <p:cBhvr>
                                        <p:cTn id="176" dur="500"/>
                                        <p:tgtEl>
                                          <p:spTgt spid="636">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47" presetClass="entr" presetSubtype="0" fill="hold" grpId="0" nodeType="clickEffect">
                                  <p:stCondLst>
                                    <p:cond delay="0"/>
                                  </p:stCondLst>
                                  <p:childTnLst>
                                    <p:set>
                                      <p:cBhvr>
                                        <p:cTn id="180" dur="1" fill="hold">
                                          <p:stCondLst>
                                            <p:cond delay="0"/>
                                          </p:stCondLst>
                                        </p:cTn>
                                        <p:tgtEl>
                                          <p:spTgt spid="643"/>
                                        </p:tgtEl>
                                        <p:attrNameLst>
                                          <p:attrName>style.visibility</p:attrName>
                                        </p:attrNameLst>
                                      </p:cBhvr>
                                      <p:to>
                                        <p:strVal val="visible"/>
                                      </p:to>
                                    </p:set>
                                    <p:animEffect transition="in" filter="fade">
                                      <p:cBhvr>
                                        <p:cTn id="181" dur="1000"/>
                                        <p:tgtEl>
                                          <p:spTgt spid="643"/>
                                        </p:tgtEl>
                                      </p:cBhvr>
                                    </p:animEffect>
                                    <p:anim calcmode="lin" valueType="num">
                                      <p:cBhvr>
                                        <p:cTn id="182" dur="1000" fill="hold"/>
                                        <p:tgtEl>
                                          <p:spTgt spid="643"/>
                                        </p:tgtEl>
                                        <p:attrNameLst>
                                          <p:attrName>ppt_x</p:attrName>
                                        </p:attrNameLst>
                                      </p:cBhvr>
                                      <p:tavLst>
                                        <p:tav tm="0">
                                          <p:val>
                                            <p:strVal val="#ppt_x"/>
                                          </p:val>
                                        </p:tav>
                                        <p:tav tm="100000">
                                          <p:val>
                                            <p:strVal val="#ppt_x"/>
                                          </p:val>
                                        </p:tav>
                                      </p:tavLst>
                                    </p:anim>
                                    <p:anim calcmode="lin" valueType="num">
                                      <p:cBhvr>
                                        <p:cTn id="183" dur="1000" fill="hold"/>
                                        <p:tgtEl>
                                          <p:spTgt spid="643"/>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647"/>
                                        </p:tgtEl>
                                        <p:attrNameLst>
                                          <p:attrName>style.visibility</p:attrName>
                                        </p:attrNameLst>
                                      </p:cBhvr>
                                      <p:to>
                                        <p:strVal val="visible"/>
                                      </p:to>
                                    </p:set>
                                    <p:animEffect transition="in" filter="wipe(up)">
                                      <p:cBhvr>
                                        <p:cTn id="188" dur="500"/>
                                        <p:tgtEl>
                                          <p:spTgt spid="647"/>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647"/>
                                        </p:tgtEl>
                                      </p:cBhvr>
                                    </p:animEffect>
                                    <p:set>
                                      <p:cBhvr>
                                        <p:cTn id="193" dur="1" fill="hold">
                                          <p:stCondLst>
                                            <p:cond delay="499"/>
                                          </p:stCondLst>
                                        </p:cTn>
                                        <p:tgtEl>
                                          <p:spTgt spid="647"/>
                                        </p:tgtEl>
                                        <p:attrNameLst>
                                          <p:attrName>style.visibility</p:attrName>
                                        </p:attrNameLst>
                                      </p:cBhvr>
                                      <p:to>
                                        <p:strVal val="hidden"/>
                                      </p:to>
                                    </p:set>
                                  </p:childTnLst>
                                </p:cTn>
                              </p:par>
                              <p:par>
                                <p:cTn id="194" presetID="10" presetClass="entr" presetSubtype="0" fill="hold" grpId="0" nodeType="withEffect">
                                  <p:stCondLst>
                                    <p:cond delay="0"/>
                                  </p:stCondLst>
                                  <p:childTnLst>
                                    <p:set>
                                      <p:cBhvr>
                                        <p:cTn id="195" dur="1" fill="hold">
                                          <p:stCondLst>
                                            <p:cond delay="0"/>
                                          </p:stCondLst>
                                        </p:cTn>
                                        <p:tgtEl>
                                          <p:spTgt spid="636">
                                            <p:txEl>
                                              <p:pRg st="1" end="1"/>
                                            </p:txEl>
                                          </p:spTgt>
                                        </p:tgtEl>
                                        <p:attrNameLst>
                                          <p:attrName>style.visibility</p:attrName>
                                        </p:attrNameLst>
                                      </p:cBhvr>
                                      <p:to>
                                        <p:strVal val="visible"/>
                                      </p:to>
                                    </p:set>
                                    <p:animEffect transition="in" filter="fade">
                                      <p:cBhvr>
                                        <p:cTn id="196" dur="500"/>
                                        <p:tgtEl>
                                          <p:spTgt spid="636">
                                            <p:txEl>
                                              <p:pRg st="1" end="1"/>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47" presetClass="entr" presetSubtype="0" fill="hold" grpId="0" nodeType="clickEffect">
                                  <p:stCondLst>
                                    <p:cond delay="0"/>
                                  </p:stCondLst>
                                  <p:childTnLst>
                                    <p:set>
                                      <p:cBhvr>
                                        <p:cTn id="200" dur="1" fill="hold">
                                          <p:stCondLst>
                                            <p:cond delay="0"/>
                                          </p:stCondLst>
                                        </p:cTn>
                                        <p:tgtEl>
                                          <p:spTgt spid="642"/>
                                        </p:tgtEl>
                                        <p:attrNameLst>
                                          <p:attrName>style.visibility</p:attrName>
                                        </p:attrNameLst>
                                      </p:cBhvr>
                                      <p:to>
                                        <p:strVal val="visible"/>
                                      </p:to>
                                    </p:set>
                                    <p:animEffect transition="in" filter="fade">
                                      <p:cBhvr>
                                        <p:cTn id="201" dur="1000"/>
                                        <p:tgtEl>
                                          <p:spTgt spid="642"/>
                                        </p:tgtEl>
                                      </p:cBhvr>
                                    </p:animEffect>
                                    <p:anim calcmode="lin" valueType="num">
                                      <p:cBhvr>
                                        <p:cTn id="202" dur="1000" fill="hold"/>
                                        <p:tgtEl>
                                          <p:spTgt spid="642"/>
                                        </p:tgtEl>
                                        <p:attrNameLst>
                                          <p:attrName>ppt_x</p:attrName>
                                        </p:attrNameLst>
                                      </p:cBhvr>
                                      <p:tavLst>
                                        <p:tav tm="0">
                                          <p:val>
                                            <p:strVal val="#ppt_x"/>
                                          </p:val>
                                        </p:tav>
                                        <p:tav tm="100000">
                                          <p:val>
                                            <p:strVal val="#ppt_x"/>
                                          </p:val>
                                        </p:tav>
                                      </p:tavLst>
                                    </p:anim>
                                    <p:anim calcmode="lin" valueType="num">
                                      <p:cBhvr>
                                        <p:cTn id="203" dur="1000" fill="hold"/>
                                        <p:tgtEl>
                                          <p:spTgt spid="642"/>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22" presetClass="entr" presetSubtype="1" fill="hold" grpId="0" nodeType="clickEffect">
                                  <p:stCondLst>
                                    <p:cond delay="0"/>
                                  </p:stCondLst>
                                  <p:childTnLst>
                                    <p:set>
                                      <p:cBhvr>
                                        <p:cTn id="207" dur="1" fill="hold">
                                          <p:stCondLst>
                                            <p:cond delay="0"/>
                                          </p:stCondLst>
                                        </p:cTn>
                                        <p:tgtEl>
                                          <p:spTgt spid="648"/>
                                        </p:tgtEl>
                                        <p:attrNameLst>
                                          <p:attrName>style.visibility</p:attrName>
                                        </p:attrNameLst>
                                      </p:cBhvr>
                                      <p:to>
                                        <p:strVal val="visible"/>
                                      </p:to>
                                    </p:set>
                                    <p:animEffect transition="in" filter="wipe(up)">
                                      <p:cBhvr>
                                        <p:cTn id="208" dur="500"/>
                                        <p:tgtEl>
                                          <p:spTgt spid="648"/>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48"/>
                                        </p:tgtEl>
                                      </p:cBhvr>
                                    </p:animEffect>
                                    <p:set>
                                      <p:cBhvr>
                                        <p:cTn id="213" dur="1" fill="hold">
                                          <p:stCondLst>
                                            <p:cond delay="499"/>
                                          </p:stCondLst>
                                        </p:cTn>
                                        <p:tgtEl>
                                          <p:spTgt spid="648"/>
                                        </p:tgtEl>
                                        <p:attrNameLst>
                                          <p:attrName>style.visibility</p:attrName>
                                        </p:attrNameLst>
                                      </p:cBhvr>
                                      <p:to>
                                        <p:strVal val="hidden"/>
                                      </p:to>
                                    </p:set>
                                  </p:childTnLst>
                                </p:cTn>
                              </p:par>
                              <p:par>
                                <p:cTn id="214" presetID="10" presetClass="entr" presetSubtype="0" fill="hold" grpId="0" nodeType="withEffect">
                                  <p:stCondLst>
                                    <p:cond delay="0"/>
                                  </p:stCondLst>
                                  <p:childTnLst>
                                    <p:set>
                                      <p:cBhvr>
                                        <p:cTn id="215" dur="1" fill="hold">
                                          <p:stCondLst>
                                            <p:cond delay="0"/>
                                          </p:stCondLst>
                                        </p:cTn>
                                        <p:tgtEl>
                                          <p:spTgt spid="636">
                                            <p:txEl>
                                              <p:pRg st="2" end="2"/>
                                            </p:txEl>
                                          </p:spTgt>
                                        </p:tgtEl>
                                        <p:attrNameLst>
                                          <p:attrName>style.visibility</p:attrName>
                                        </p:attrNameLst>
                                      </p:cBhvr>
                                      <p:to>
                                        <p:strVal val="visible"/>
                                      </p:to>
                                    </p:set>
                                    <p:animEffect transition="in" filter="fade">
                                      <p:cBhvr>
                                        <p:cTn id="216" dur="500"/>
                                        <p:tgtEl>
                                          <p:spTgt spid="636">
                                            <p:txEl>
                                              <p:pRg st="2" end="2"/>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47" presetClass="entr" presetSubtype="0" fill="hold" grpId="0" nodeType="clickEffect">
                                  <p:stCondLst>
                                    <p:cond delay="0"/>
                                  </p:stCondLst>
                                  <p:childTnLst>
                                    <p:set>
                                      <p:cBhvr>
                                        <p:cTn id="220" dur="1" fill="hold">
                                          <p:stCondLst>
                                            <p:cond delay="0"/>
                                          </p:stCondLst>
                                        </p:cTn>
                                        <p:tgtEl>
                                          <p:spTgt spid="641"/>
                                        </p:tgtEl>
                                        <p:attrNameLst>
                                          <p:attrName>style.visibility</p:attrName>
                                        </p:attrNameLst>
                                      </p:cBhvr>
                                      <p:to>
                                        <p:strVal val="visible"/>
                                      </p:to>
                                    </p:set>
                                    <p:animEffect transition="in" filter="fade">
                                      <p:cBhvr>
                                        <p:cTn id="221" dur="1000"/>
                                        <p:tgtEl>
                                          <p:spTgt spid="641"/>
                                        </p:tgtEl>
                                      </p:cBhvr>
                                    </p:animEffect>
                                    <p:anim calcmode="lin" valueType="num">
                                      <p:cBhvr>
                                        <p:cTn id="222" dur="1000" fill="hold"/>
                                        <p:tgtEl>
                                          <p:spTgt spid="641"/>
                                        </p:tgtEl>
                                        <p:attrNameLst>
                                          <p:attrName>ppt_x</p:attrName>
                                        </p:attrNameLst>
                                      </p:cBhvr>
                                      <p:tavLst>
                                        <p:tav tm="0">
                                          <p:val>
                                            <p:strVal val="#ppt_x"/>
                                          </p:val>
                                        </p:tav>
                                        <p:tav tm="100000">
                                          <p:val>
                                            <p:strVal val="#ppt_x"/>
                                          </p:val>
                                        </p:tav>
                                      </p:tavLst>
                                    </p:anim>
                                    <p:anim calcmode="lin" valueType="num">
                                      <p:cBhvr>
                                        <p:cTn id="223" dur="1000" fill="hold"/>
                                        <p:tgtEl>
                                          <p:spTgt spid="641"/>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nodeType="clickEffect">
                                  <p:stCondLst>
                                    <p:cond delay="0"/>
                                  </p:stCondLst>
                                  <p:childTnLst>
                                    <p:set>
                                      <p:cBhvr>
                                        <p:cTn id="227" dur="1" fill="hold">
                                          <p:stCondLst>
                                            <p:cond delay="0"/>
                                          </p:stCondLst>
                                        </p:cTn>
                                        <p:tgtEl>
                                          <p:spTgt spid="3242"/>
                                        </p:tgtEl>
                                        <p:attrNameLst>
                                          <p:attrName>style.visibility</p:attrName>
                                        </p:attrNameLst>
                                      </p:cBhvr>
                                      <p:to>
                                        <p:strVal val="visible"/>
                                      </p:to>
                                    </p:set>
                                    <p:animEffect transition="in" filter="fade">
                                      <p:cBhvr>
                                        <p:cTn id="228" dur="500"/>
                                        <p:tgtEl>
                                          <p:spTgt spid="3242"/>
                                        </p:tgtEl>
                                      </p:cBhvr>
                                    </p:animEffect>
                                  </p:childTnLst>
                                </p:cTn>
                              </p:par>
                            </p:childTnLst>
                          </p:cTn>
                        </p:par>
                      </p:childTnLst>
                    </p:cTn>
                  </p:par>
                  <p:par>
                    <p:cTn id="229" fill="hold">
                      <p:stCondLst>
                        <p:cond delay="indefinite"/>
                      </p:stCondLst>
                      <p:childTnLst>
                        <p:par>
                          <p:cTn id="230" fill="hold">
                            <p:stCondLst>
                              <p:cond delay="0"/>
                            </p:stCondLst>
                            <p:childTnLst>
                              <p:par>
                                <p:cTn id="231" presetID="14" presetClass="entr" presetSubtype="10" fill="hold" grpId="0" nodeType="clickEffect">
                                  <p:stCondLst>
                                    <p:cond delay="0"/>
                                  </p:stCondLst>
                                  <p:childTnLst>
                                    <p:set>
                                      <p:cBhvr>
                                        <p:cTn id="232" dur="1" fill="hold">
                                          <p:stCondLst>
                                            <p:cond delay="0"/>
                                          </p:stCondLst>
                                        </p:cTn>
                                        <p:tgtEl>
                                          <p:spTgt spid="650"/>
                                        </p:tgtEl>
                                        <p:attrNameLst>
                                          <p:attrName>style.visibility</p:attrName>
                                        </p:attrNameLst>
                                      </p:cBhvr>
                                      <p:to>
                                        <p:strVal val="visible"/>
                                      </p:to>
                                    </p:set>
                                    <p:animEffect transition="in" filter="randombar(horizontal)">
                                      <p:cBhvr>
                                        <p:cTn id="233" dur="5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0" grpId="0"/>
      <p:bldP spid="2621" grpId="0"/>
      <p:bldP spid="2622" grpId="0"/>
      <p:bldP spid="2623" grpId="0" build="p"/>
      <p:bldP spid="2623" grpId="1" build="allAtOnce"/>
      <p:bldP spid="2624" grpId="0" build="p"/>
      <p:bldP spid="2624" grpId="1" build="allAtOnce"/>
      <p:bldP spid="2625" grpId="0" build="p"/>
      <p:bldP spid="2625" grpId="1" build="allAtOnce"/>
      <p:bldP spid="2626" grpId="0" build="p"/>
      <p:bldP spid="2626" grpId="1" build="allAtOnce"/>
      <p:bldP spid="630" grpId="0" animBg="1"/>
      <p:bldP spid="631" grpId="0" animBg="1"/>
      <p:bldP spid="632" grpId="0" animBg="1"/>
      <p:bldP spid="633" grpId="0" animBg="1"/>
      <p:bldP spid="634" grpId="0" animBg="1"/>
      <p:bldP spid="635" grpId="0" animBg="1"/>
      <p:bldP spid="636" grpId="0" build="p"/>
      <p:bldP spid="638" grpId="0"/>
      <p:bldP spid="639" grpId="0"/>
      <p:bldP spid="641" grpId="0"/>
      <p:bldP spid="642" grpId="0"/>
      <p:bldP spid="643" grpId="0"/>
      <p:bldP spid="644" grpId="0"/>
      <p:bldP spid="645" grpId="0" animBg="1"/>
      <p:bldP spid="646" grpId="0" animBg="1"/>
      <p:bldP spid="646" grpId="1" animBg="1"/>
      <p:bldP spid="647" grpId="0" animBg="1"/>
      <p:bldP spid="647" grpId="1" animBg="1"/>
      <p:bldP spid="648" grpId="0" animBg="1"/>
      <p:bldP spid="648" grpId="1" animBg="1"/>
      <p:bldP spid="6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2" name="Google Shape;2612;p3"/>
          <p:cNvSpPr txBox="1"/>
          <p:nvPr/>
        </p:nvSpPr>
        <p:spPr>
          <a:xfrm>
            <a:off x="3529885" y="5486407"/>
            <a:ext cx="2886891" cy="584775"/>
          </a:xfrm>
          <a:prstGeom prst="rect">
            <a:avLst/>
          </a:prstGeom>
          <a:noFill/>
          <a:ln>
            <a:noFill/>
          </a:ln>
        </p:spPr>
        <p:txBody>
          <a:bodyPr spcFirstLastPara="1" wrap="square" lIns="91404" tIns="45698" rIns="91404" bIns="45698" anchor="t" anchorCtr="0">
            <a:spAutoFit/>
          </a:bodyPr>
          <a:lstStyle/>
          <a:p>
            <a:r>
              <a:rPr lang="en-US" sz="3200" b="1">
                <a:solidFill>
                  <a:srgbClr val="E36C09"/>
                </a:solidFill>
                <a:latin typeface="Times New Roman" pitchFamily="18" charset="0"/>
                <a:cs typeface="Times New Roman" pitchFamily="18" charset="0"/>
              </a:rPr>
              <a:t>586 – 254 = 332</a:t>
            </a:r>
            <a:endParaRPr sz="3200" b="1">
              <a:solidFill>
                <a:srgbClr val="E36C09"/>
              </a:solidFill>
              <a:latin typeface="Times New Roman" pitchFamily="18" charset="0"/>
              <a:cs typeface="Times New Roman" pitchFamily="18" charset="0"/>
            </a:endParaRPr>
          </a:p>
        </p:txBody>
      </p:sp>
      <p:sp>
        <p:nvSpPr>
          <p:cNvPr id="6" name="Oval Callout 3">
            <a:extLst>
              <a:ext uri="{FF2B5EF4-FFF2-40B4-BE49-F238E27FC236}">
                <a16:creationId xmlns:a16="http://schemas.microsoft.com/office/drawing/2014/main" id="{D12FD0DC-44AE-4D02-B762-1D299264C465}"/>
              </a:ext>
            </a:extLst>
          </p:cNvPr>
          <p:cNvSpPr/>
          <p:nvPr/>
        </p:nvSpPr>
        <p:spPr>
          <a:xfrm>
            <a:off x="228607" y="457200"/>
            <a:ext cx="4326447" cy="1429829"/>
          </a:xfrm>
          <a:prstGeom prst="wedgeEllipseCallout">
            <a:avLst>
              <a:gd name="adj1" fmla="val -4250"/>
              <a:gd name="adj2" fmla="val 6220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cách đây 254 ki – lô – mét.</a:t>
            </a:r>
            <a:endParaRPr lang="en-US" sz="2800" dirty="0">
              <a:solidFill>
                <a:schemeClr val="tx1"/>
              </a:solidFill>
              <a:latin typeface="Times New Roman" pitchFamily="18" charset="0"/>
              <a:cs typeface="Times New Roman" pitchFamily="18" charset="0"/>
            </a:endParaRPr>
          </a:p>
        </p:txBody>
      </p:sp>
      <p:pic>
        <p:nvPicPr>
          <p:cNvPr id="7" name="Google Shape;2613;p3" descr="Screen Clipping"/>
          <p:cNvPicPr preferRelativeResize="0"/>
          <p:nvPr/>
        </p:nvPicPr>
        <p:blipFill rotWithShape="1">
          <a:blip r:embed="rId4">
            <a:alphaModFix/>
          </a:blip>
          <a:srcRect l="61680" t="46830" r="24203" b="-1"/>
          <a:stretch/>
        </p:blipFill>
        <p:spPr>
          <a:xfrm>
            <a:off x="7434691" y="2310333"/>
            <a:ext cx="2438400" cy="2876067"/>
          </a:xfrm>
          <a:prstGeom prst="rect">
            <a:avLst/>
          </a:prstGeom>
          <a:noFill/>
          <a:ln>
            <a:noFill/>
          </a:ln>
        </p:spPr>
      </p:pic>
      <p:grpSp>
        <p:nvGrpSpPr>
          <p:cNvPr id="3" name="Group 2"/>
          <p:cNvGrpSpPr/>
          <p:nvPr/>
        </p:nvGrpSpPr>
        <p:grpSpPr>
          <a:xfrm>
            <a:off x="914400" y="2124616"/>
            <a:ext cx="2697288" cy="3029485"/>
            <a:chOff x="1417512" y="1733610"/>
            <a:chExt cx="2697288" cy="3029485"/>
          </a:xfrm>
        </p:grpSpPr>
        <p:pic>
          <p:nvPicPr>
            <p:cNvPr id="2613" name="Google Shape;2613;p3" descr="Screen Clipping"/>
            <p:cNvPicPr preferRelativeResize="0"/>
            <p:nvPr/>
          </p:nvPicPr>
          <p:blipFill rotWithShape="1">
            <a:blip r:embed="rId4">
              <a:alphaModFix/>
            </a:blip>
            <a:srcRect l="27310" t="50003" r="57463"/>
            <a:stretch/>
          </p:blipFill>
          <p:spPr>
            <a:xfrm>
              <a:off x="1417512" y="1733610"/>
              <a:ext cx="2697288" cy="3029485"/>
            </a:xfrm>
            <a:prstGeom prst="rect">
              <a:avLst/>
            </a:prstGeom>
            <a:noFill/>
            <a:ln>
              <a:noFill/>
            </a:ln>
          </p:spPr>
        </p:pic>
        <p:sp>
          <p:nvSpPr>
            <p:cNvPr id="2" name="Rectangle 1"/>
            <p:cNvSpPr/>
            <p:nvPr/>
          </p:nvSpPr>
          <p:spPr>
            <a:xfrm>
              <a:off x="1417512" y="1733610"/>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4" name="Group 3"/>
          <p:cNvGrpSpPr/>
          <p:nvPr/>
        </p:nvGrpSpPr>
        <p:grpSpPr>
          <a:xfrm>
            <a:off x="4694655" y="2484864"/>
            <a:ext cx="2209800" cy="2621757"/>
            <a:chOff x="4593055" y="1998805"/>
            <a:chExt cx="2209800" cy="2621757"/>
          </a:xfrm>
        </p:grpSpPr>
        <p:pic>
          <p:nvPicPr>
            <p:cNvPr id="8" name="Google Shape;2613;p3" descr="Screen Clipping"/>
            <p:cNvPicPr preferRelativeResize="0"/>
            <p:nvPr/>
          </p:nvPicPr>
          <p:blipFill rotWithShape="1">
            <a:blip r:embed="rId4">
              <a:alphaModFix/>
            </a:blip>
            <a:srcRect l="42263" t="53254" r="46034"/>
            <a:stretch/>
          </p:blipFill>
          <p:spPr>
            <a:xfrm>
              <a:off x="4593055" y="2029562"/>
              <a:ext cx="2209800" cy="2591000"/>
            </a:xfrm>
            <a:prstGeom prst="rect">
              <a:avLst/>
            </a:prstGeom>
            <a:noFill/>
            <a:ln>
              <a:noFill/>
            </a:ln>
          </p:spPr>
        </p:pic>
        <p:sp>
          <p:nvSpPr>
            <p:cNvPr id="11" name="Rectangle 10"/>
            <p:cNvSpPr/>
            <p:nvPr/>
          </p:nvSpPr>
          <p:spPr>
            <a:xfrm>
              <a:off x="6391567" y="1998805"/>
              <a:ext cx="411288" cy="628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3" name="Oval Callout 3">
            <a:extLst>
              <a:ext uri="{FF2B5EF4-FFF2-40B4-BE49-F238E27FC236}">
                <a16:creationId xmlns:a16="http://schemas.microsoft.com/office/drawing/2014/main" id="{D12FD0DC-44AE-4D02-B762-1D299264C465}"/>
              </a:ext>
            </a:extLst>
          </p:cNvPr>
          <p:cNvSpPr/>
          <p:nvPr/>
        </p:nvSpPr>
        <p:spPr>
          <a:xfrm>
            <a:off x="4615677" y="462728"/>
            <a:ext cx="3842523" cy="1752600"/>
          </a:xfrm>
          <a:prstGeom prst="wedgeEllipseCallout">
            <a:avLst>
              <a:gd name="adj1" fmla="val -21188"/>
              <a:gd name="adj2" fmla="val 6233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Quê mình ở xa hơn, cách đây 586 ki – lô – mét. </a:t>
            </a:r>
            <a:endParaRPr lang="en-US" sz="2800" dirty="0">
              <a:solidFill>
                <a:schemeClr val="tx1"/>
              </a:solidFill>
              <a:latin typeface="Times New Roman" pitchFamily="18" charset="0"/>
              <a:cs typeface="Times New Roman" pitchFamily="18" charset="0"/>
            </a:endParaRPr>
          </a:p>
        </p:txBody>
      </p:sp>
      <p:sp>
        <p:nvSpPr>
          <p:cNvPr id="16" name="Oval Callout 3">
            <a:extLst>
              <a:ext uri="{FF2B5EF4-FFF2-40B4-BE49-F238E27FC236}">
                <a16:creationId xmlns:a16="http://schemas.microsoft.com/office/drawing/2014/main" id="{D12FD0DC-44AE-4D02-B762-1D299264C465}"/>
              </a:ext>
            </a:extLst>
          </p:cNvPr>
          <p:cNvSpPr/>
          <p:nvPr/>
        </p:nvSpPr>
        <p:spPr>
          <a:xfrm>
            <a:off x="8610607" y="462729"/>
            <a:ext cx="3505199" cy="1835651"/>
          </a:xfrm>
          <a:prstGeom prst="wedgeEllipseCallout">
            <a:avLst>
              <a:gd name="adj1" fmla="val -36923"/>
              <a:gd name="adj2" fmla="val 6139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8" rIns="91430" bIns="45718" rtlCol="0" anchor="ctr"/>
          <a:lstStyle/>
          <a:p>
            <a:pPr algn="ctr"/>
            <a:r>
              <a:rPr lang="en-US" sz="2800">
                <a:solidFill>
                  <a:schemeClr val="tx1"/>
                </a:solidFill>
                <a:latin typeface="Times New Roman" pitchFamily="18" charset="0"/>
                <a:cs typeface="Times New Roman" pitchFamily="18" charset="0"/>
              </a:rPr>
              <a:t>Xa hơn 332</a:t>
            </a:r>
          </a:p>
          <a:p>
            <a:pPr algn="ctr"/>
            <a:r>
              <a:rPr lang="en-US" sz="2800">
                <a:solidFill>
                  <a:schemeClr val="tx1"/>
                </a:solidFill>
                <a:latin typeface="Times New Roman" pitchFamily="18" charset="0"/>
                <a:cs typeface="Times New Roman" pitchFamily="18" charset="0"/>
              </a:rPr>
              <a:t>ki – lô – mét.</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243423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 y="-712"/>
            <a:ext cx="12191999" cy="685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858899" y="1397335"/>
            <a:ext cx="3886200" cy="4689145"/>
            <a:chOff x="1544563" y="1205019"/>
            <a:chExt cx="3886200" cy="5042850"/>
          </a:xfrm>
        </p:grpSpPr>
        <p:sp>
          <p:nvSpPr>
            <p:cNvPr id="16" name="圆角矩形 3"/>
            <p:cNvSpPr/>
            <p:nvPr/>
          </p:nvSpPr>
          <p:spPr>
            <a:xfrm>
              <a:off x="1544564" y="1205019"/>
              <a:ext cx="3886199" cy="2003535"/>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17" name="任意多边形 4"/>
            <p:cNvSpPr/>
            <p:nvPr/>
          </p:nvSpPr>
          <p:spPr>
            <a:xfrm>
              <a:off x="1544563" y="2416959"/>
              <a:ext cx="3886200" cy="383091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latin typeface="Times New Roman" pitchFamily="18" charset="0"/>
                <a:cs typeface="Times New Roman" pitchFamily="18" charset="0"/>
              </a:endParaRPr>
            </a:p>
          </p:txBody>
        </p:sp>
        <p:sp>
          <p:nvSpPr>
            <p:cNvPr id="18" name="椭圆 5"/>
            <p:cNvSpPr/>
            <p:nvPr/>
          </p:nvSpPr>
          <p:spPr>
            <a:xfrm>
              <a:off x="3046264" y="2016908"/>
              <a:ext cx="800100" cy="800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19" name="文本框 11"/>
            <p:cNvSpPr txBox="1"/>
            <p:nvPr/>
          </p:nvSpPr>
          <p:spPr>
            <a:xfrm>
              <a:off x="1871652" y="1450343"/>
              <a:ext cx="2912495" cy="926779"/>
            </a:xfrm>
            <a:prstGeom prst="rect">
              <a:avLst/>
            </a:prstGeom>
            <a:noFill/>
          </p:spPr>
          <p:txBody>
            <a:bodyPr wrap="square" lIns="91440" tIns="45720" rIns="91440" bIns="45720" rtlCol="0">
              <a:spAutoFit/>
            </a:bodyPr>
            <a:lstStyle/>
            <a:p>
              <a:pPr algn="ctr"/>
              <a:r>
                <a:rPr lang="en-US" altLang="zh-HK" sz="4800">
                  <a:solidFill>
                    <a:schemeClr val="bg1"/>
                  </a:solidFill>
                  <a:latin typeface="Times New Roman" pitchFamily="18" charset="0"/>
                  <a:ea typeface="张海山锐谐体2.0-授权联系：Samtype@QQ.com" panose="02000000000000000000" pitchFamily="2" charset="-122"/>
                  <a:cs typeface="Times New Roman" pitchFamily="18" charset="0"/>
                </a:rPr>
                <a:t>1. Đặt tính</a:t>
              </a:r>
              <a:endParaRPr lang="zh-HK" altLang="en-US" sz="4800" dirty="0">
                <a:solidFill>
                  <a:schemeClr val="bg1"/>
                </a:solidFill>
                <a:latin typeface="Times New Roman" pitchFamily="18" charset="0"/>
                <a:ea typeface="张海山锐谐体2.0-授权联系：Samtype@QQ.com" panose="02000000000000000000" pitchFamily="2" charset="-122"/>
                <a:cs typeface="Times New Roman" pitchFamily="18" charset="0"/>
              </a:endParaRPr>
            </a:p>
          </p:txBody>
        </p:sp>
      </p:grpSp>
      <p:grpSp>
        <p:nvGrpSpPr>
          <p:cNvPr id="3" name="Group 2"/>
          <p:cNvGrpSpPr/>
          <p:nvPr/>
        </p:nvGrpSpPr>
        <p:grpSpPr>
          <a:xfrm>
            <a:off x="6386438" y="1397335"/>
            <a:ext cx="4129087" cy="4689145"/>
            <a:chOff x="6386431" y="1205019"/>
            <a:chExt cx="4129087" cy="5042848"/>
          </a:xfrm>
        </p:grpSpPr>
        <p:sp>
          <p:nvSpPr>
            <p:cNvPr id="23" name="圆角矩形 10"/>
            <p:cNvSpPr/>
            <p:nvPr/>
          </p:nvSpPr>
          <p:spPr>
            <a:xfrm>
              <a:off x="6386431" y="1205019"/>
              <a:ext cx="4129087" cy="2003535"/>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24" name="任意多边形 11"/>
            <p:cNvSpPr/>
            <p:nvPr/>
          </p:nvSpPr>
          <p:spPr>
            <a:xfrm>
              <a:off x="6386431" y="2416956"/>
              <a:ext cx="4129087" cy="383091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latin typeface="Times New Roman" pitchFamily="18" charset="0"/>
                <a:cs typeface="Times New Roman" pitchFamily="18" charset="0"/>
              </a:endParaRPr>
            </a:p>
          </p:txBody>
        </p:sp>
        <p:sp>
          <p:nvSpPr>
            <p:cNvPr id="25" name="椭圆 12"/>
            <p:cNvSpPr/>
            <p:nvPr/>
          </p:nvSpPr>
          <p:spPr>
            <a:xfrm>
              <a:off x="8079418" y="2016908"/>
              <a:ext cx="800100" cy="800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Times New Roman" pitchFamily="18" charset="0"/>
                <a:cs typeface="Times New Roman" pitchFamily="18" charset="0"/>
              </a:endParaRPr>
            </a:p>
          </p:txBody>
        </p:sp>
        <p:sp>
          <p:nvSpPr>
            <p:cNvPr id="26" name="文本框 48"/>
            <p:cNvSpPr txBox="1"/>
            <p:nvPr/>
          </p:nvSpPr>
          <p:spPr>
            <a:xfrm>
              <a:off x="7143750" y="1450343"/>
              <a:ext cx="2571750" cy="926778"/>
            </a:xfrm>
            <a:prstGeom prst="rect">
              <a:avLst/>
            </a:prstGeom>
            <a:noFill/>
          </p:spPr>
          <p:txBody>
            <a:bodyPr wrap="square" lIns="91440" tIns="45720" rIns="91440" bIns="45720" rtlCol="0">
              <a:spAutoFit/>
            </a:bodyPr>
            <a:lstStyle/>
            <a:p>
              <a:pPr algn="ctr"/>
              <a:r>
                <a:rPr lang="en-US" altLang="zh-HK" sz="4800">
                  <a:solidFill>
                    <a:schemeClr val="bg1"/>
                  </a:solidFill>
                  <a:latin typeface="Times New Roman" pitchFamily="18" charset="0"/>
                  <a:ea typeface="张海山锐谐体2.0-授权联系：Samtype@QQ.com" panose="02000000000000000000" pitchFamily="2" charset="-122"/>
                  <a:cs typeface="Times New Roman" pitchFamily="18" charset="0"/>
                </a:rPr>
                <a:t>2. Tính</a:t>
              </a:r>
              <a:endParaRPr lang="zh-HK" altLang="en-US" sz="4800" dirty="0">
                <a:solidFill>
                  <a:schemeClr val="bg1"/>
                </a:solidFill>
                <a:latin typeface="Times New Roman" pitchFamily="18" charset="0"/>
                <a:ea typeface="张海山锐谐体2.0-授权联系：Samtype@QQ.com" panose="02000000000000000000" pitchFamily="2" charset="-122"/>
                <a:cs typeface="Times New Roman" pitchFamily="18" charset="0"/>
              </a:endParaRPr>
            </a:p>
          </p:txBody>
        </p:sp>
      </p:grpSp>
      <p:sp>
        <p:nvSpPr>
          <p:cNvPr id="9" name="Rectangle 8"/>
          <p:cNvSpPr/>
          <p:nvPr/>
        </p:nvSpPr>
        <p:spPr>
          <a:xfrm>
            <a:off x="2391188" y="508135"/>
            <a:ext cx="7484741" cy="584775"/>
          </a:xfrm>
          <a:prstGeom prst="rect">
            <a:avLst/>
          </a:prstGeom>
          <a:solidFill>
            <a:schemeClr val="accent4">
              <a:lumMod val="40000"/>
              <a:lumOff val="60000"/>
            </a:schemeClr>
          </a:solidFill>
        </p:spPr>
        <p:txBody>
          <a:bodyPr wrap="none" lIns="91430" tIns="45718" rIns="91430" bIns="45718">
            <a:spAutoFit/>
          </a:bodyPr>
          <a:lstStyle/>
          <a:p>
            <a:r>
              <a:rPr lang="en-US" sz="3200" b="1">
                <a:latin typeface="Times New Roman" pitchFamily="18" charset="0"/>
                <a:cs typeface="Times New Roman" pitchFamily="18" charset="0"/>
              </a:rPr>
              <a:t>Phép trừ (không nhớ) trong phạm vi 1000</a:t>
            </a:r>
            <a:endParaRPr lang="en-US" sz="3200"/>
          </a:p>
        </p:txBody>
      </p:sp>
      <p:pic>
        <p:nvPicPr>
          <p:cNvPr id="32" name="Picture 2" descr="E:\0000000我图PPT\00001PNG素材\儿童卡通\NJM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39" y="800522"/>
            <a:ext cx="2391188" cy="199572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858899" y="2796249"/>
            <a:ext cx="3886200" cy="841577"/>
            <a:chOff x="1858899" y="2796242"/>
            <a:chExt cx="3886200" cy="841577"/>
          </a:xfrm>
        </p:grpSpPr>
        <p:sp>
          <p:nvSpPr>
            <p:cNvPr id="20" name="文本框 64"/>
            <p:cNvSpPr txBox="1"/>
            <p:nvPr/>
          </p:nvSpPr>
          <p:spPr>
            <a:xfrm>
              <a:off x="2030350" y="3065830"/>
              <a:ext cx="3714749" cy="46166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Viết các số thẳng cột.</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2050"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8899" y="2796242"/>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1900265" y="3666398"/>
            <a:ext cx="4000479" cy="1058844"/>
            <a:chOff x="1900259" y="3637819"/>
            <a:chExt cx="4000478" cy="1058844"/>
          </a:xfrm>
        </p:grpSpPr>
        <p:sp>
          <p:nvSpPr>
            <p:cNvPr id="29" name="文本框 64"/>
            <p:cNvSpPr txBox="1"/>
            <p:nvPr/>
          </p:nvSpPr>
          <p:spPr>
            <a:xfrm>
              <a:off x="2185988" y="3834888"/>
              <a:ext cx="3714749"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Viết dấu trừ bên trái, </a:t>
              </a:r>
            </a:p>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giữa hai số.</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34"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0259" y="3637819"/>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1852593" y="4828490"/>
            <a:ext cx="3749633" cy="904639"/>
            <a:chOff x="1852586" y="4828482"/>
            <a:chExt cx="3749633" cy="904638"/>
          </a:xfrm>
        </p:grpSpPr>
        <p:sp>
          <p:nvSpPr>
            <p:cNvPr id="30" name="文本框 64"/>
            <p:cNvSpPr txBox="1"/>
            <p:nvPr/>
          </p:nvSpPr>
          <p:spPr>
            <a:xfrm>
              <a:off x="2403997" y="4871346"/>
              <a:ext cx="3198222" cy="861774"/>
            </a:xfrm>
            <a:prstGeom prst="rect">
              <a:avLst/>
            </a:prstGeom>
            <a:noFill/>
          </p:spPr>
          <p:txBody>
            <a:bodyPr wrap="square" lIns="91440" tIns="45720" rIns="91440" bIns="45720" rtlCol="0">
              <a:spAutoFit/>
            </a:bodyPr>
            <a:lstStyle/>
            <a:p>
              <a:pPr algn="ctr"/>
              <a:r>
                <a:rPr lang="en-US" altLang="zh-HK"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Kẻ đường gạch ngang thay cho dấu bằng.</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36"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2586" y="4828482"/>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6386432" y="3046723"/>
            <a:ext cx="4107045" cy="938036"/>
            <a:chOff x="6386431" y="3046719"/>
            <a:chExt cx="4107045" cy="938036"/>
          </a:xfrm>
        </p:grpSpPr>
        <p:sp>
          <p:nvSpPr>
            <p:cNvPr id="27" name="文本框 66"/>
            <p:cNvSpPr txBox="1"/>
            <p:nvPr/>
          </p:nvSpPr>
          <p:spPr>
            <a:xfrm>
              <a:off x="6850082" y="3122980"/>
              <a:ext cx="3643394"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Thực hiện theo thứ tự từ phải qua trái.</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38"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6431" y="3046719"/>
              <a:ext cx="841577" cy="8415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6367520" y="4445271"/>
            <a:ext cx="4049981" cy="927508"/>
            <a:chOff x="6367518" y="4445267"/>
            <a:chExt cx="4049981" cy="927508"/>
          </a:xfrm>
        </p:grpSpPr>
        <p:sp>
          <p:nvSpPr>
            <p:cNvPr id="31" name="文本框 66"/>
            <p:cNvSpPr txBox="1"/>
            <p:nvPr/>
          </p:nvSpPr>
          <p:spPr>
            <a:xfrm>
              <a:off x="6874035" y="4511000"/>
              <a:ext cx="3543464" cy="861775"/>
            </a:xfrm>
            <a:prstGeom prst="rect">
              <a:avLst/>
            </a:prstGeom>
            <a:noFill/>
          </p:spPr>
          <p:txBody>
            <a:bodyPr wrap="square" lIns="91440" tIns="45720" rIns="91440" bIns="45720" rtlCol="0">
              <a:spAutoFit/>
            </a:bodyPr>
            <a:lstStyle/>
            <a:p>
              <a:pPr algn="ctr"/>
              <a:r>
                <a:rPr lang="en-US" altLang="zh-CN" sz="2400" b="1">
                  <a:solidFill>
                    <a:schemeClr val="tx1">
                      <a:lumMod val="85000"/>
                      <a:lumOff val="15000"/>
                    </a:schemeClr>
                  </a:solidFill>
                  <a:latin typeface="Times New Roman" pitchFamily="18" charset="0"/>
                  <a:ea typeface="微软雅黑" panose="020B0503020204020204" pitchFamily="34" charset="-122"/>
                  <a:cs typeface="Times New Roman" pitchFamily="18" charset="0"/>
                </a:rPr>
                <a:t>Kết quả tính ở mỗi lượt viết thẳng cột.</a:t>
              </a:r>
              <a:endParaRPr lang="zh-HK" altLang="en-US" sz="2400" b="1" dirty="0">
                <a:solidFill>
                  <a:schemeClr val="tx1">
                    <a:lumMod val="85000"/>
                    <a:lumOff val="15000"/>
                  </a:schemeClr>
                </a:solidFill>
                <a:latin typeface="Times New Roman" pitchFamily="18" charset="0"/>
                <a:ea typeface="微软雅黑" panose="020B0503020204020204" pitchFamily="34" charset="-122"/>
                <a:cs typeface="Times New Roman" pitchFamily="18" charset="0"/>
              </a:endParaRPr>
            </a:p>
          </p:txBody>
        </p:sp>
        <p:pic>
          <p:nvPicPr>
            <p:cNvPr id="40" name="Picture 2" descr="dấu-tích Phong Thủy Xanh"/>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7518" y="4445267"/>
              <a:ext cx="841577" cy="8415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017421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3"/>
</p:tagLst>
</file>

<file path=ppt/tags/tag10.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8"/>
</p:tagLst>
</file>

<file path=ppt/tags/tag2.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1006185058"/>
  <p:tag name="MH_LIBRARY" val="GRAPHIC"/>
  <p:tag name="MH_TYPE" val="Other"/>
  <p:tag name="MH_ORDER" val="5"/>
</p:tagLst>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更多模版请关注:尚佳素材公社shop64427429.taobao.com">
  <a:themeElements>
    <a:clrScheme name="自定义 59">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05BEFF"/>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茅草">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1864</TotalTime>
  <Words>654</Words>
  <Application>Microsoft Office PowerPoint</Application>
  <PresentationFormat>Widescreen</PresentationFormat>
  <Paragraphs>157</Paragraphs>
  <Slides>17</Slides>
  <Notes>16</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17</vt:i4>
      </vt:variant>
    </vt:vector>
  </HeadingPairs>
  <TitlesOfParts>
    <vt:vector size="32" baseType="lpstr">
      <vt:lpstr>HP001 4 hàng</vt:lpstr>
      <vt:lpstr>微软雅黑</vt:lpstr>
      <vt:lpstr>Calibri</vt:lpstr>
      <vt:lpstr>等线</vt:lpstr>
      <vt:lpstr>Cookie</vt:lpstr>
      <vt:lpstr>Arial</vt:lpstr>
      <vt:lpstr>Impact</vt:lpstr>
      <vt:lpstr>Times New Roman</vt:lpstr>
      <vt:lpstr>Office Theme</vt:lpstr>
      <vt:lpstr>更多模版请关注:尚佳素材公社shop64427429.taobao.com</vt:lpstr>
      <vt:lpstr>1_更多模版请关注:尚佳素材公社shop64427429.taobao.com</vt:lpstr>
      <vt:lpstr>2_更多模版请关注:尚佳素材公社shop64427429.taobao.com</vt:lpstr>
      <vt:lpstr>3_更多模版请关注:尚佳素材公社shop64427429.taobao.com</vt:lpstr>
      <vt:lpstr>4_更多模版请关注:尚佳素材公社shop64427429.taobao.com</vt:lpstr>
      <vt:lpstr>5_更多模版请关注:尚佳素材公社shop64427429.taobao.com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Dao Thuy</cp:lastModifiedBy>
  <cp:revision>54</cp:revision>
  <dcterms:created xsi:type="dcterms:W3CDTF">2021-06-02T01:34:28Z</dcterms:created>
  <dcterms:modified xsi:type="dcterms:W3CDTF">2022-04-01T14:16:48Z</dcterms:modified>
</cp:coreProperties>
</file>