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2" r:id="rId3"/>
    <p:sldMasterId id="2147483697" r:id="rId4"/>
    <p:sldMasterId id="2147483709" r:id="rId5"/>
  </p:sldMasterIdLst>
  <p:notesMasterIdLst>
    <p:notesMasterId r:id="rId37"/>
  </p:notesMasterIdLst>
  <p:sldIdLst>
    <p:sldId id="2900" r:id="rId6"/>
    <p:sldId id="257" r:id="rId7"/>
    <p:sldId id="425" r:id="rId8"/>
    <p:sldId id="426" r:id="rId9"/>
    <p:sldId id="260" r:id="rId10"/>
    <p:sldId id="261" r:id="rId11"/>
    <p:sldId id="262" r:id="rId12"/>
    <p:sldId id="263" r:id="rId13"/>
    <p:sldId id="2007577137" r:id="rId14"/>
    <p:sldId id="2007577161" r:id="rId15"/>
    <p:sldId id="320" r:id="rId16"/>
    <p:sldId id="394" r:id="rId17"/>
    <p:sldId id="2007577162" r:id="rId18"/>
    <p:sldId id="272" r:id="rId19"/>
    <p:sldId id="395" r:id="rId20"/>
    <p:sldId id="2007577163" r:id="rId21"/>
    <p:sldId id="419" r:id="rId22"/>
    <p:sldId id="2007577164" r:id="rId23"/>
    <p:sldId id="306" r:id="rId24"/>
    <p:sldId id="398" r:id="rId25"/>
    <p:sldId id="399" r:id="rId26"/>
    <p:sldId id="2007577173" r:id="rId27"/>
    <p:sldId id="2007577165" r:id="rId28"/>
    <p:sldId id="2007577166" r:id="rId29"/>
    <p:sldId id="421" r:id="rId30"/>
    <p:sldId id="401" r:id="rId31"/>
    <p:sldId id="402" r:id="rId32"/>
    <p:sldId id="2007577170" r:id="rId33"/>
    <p:sldId id="2007577172" r:id="rId34"/>
    <p:sldId id="487" r:id="rId35"/>
    <p:sldId id="2007577171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CDFF"/>
    <a:srgbClr val="FF66FF"/>
    <a:srgbClr val="FFE5FF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75" autoAdjust="0"/>
    <p:restoredTop sz="94660"/>
  </p:normalViewPr>
  <p:slideViewPr>
    <p:cSldViewPr snapToGrid="0">
      <p:cViewPr varScale="1">
        <p:scale>
          <a:sx n="69" d="100"/>
          <a:sy n="69" d="100"/>
        </p:scale>
        <p:origin x="612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viewProps" Target="viewProps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E98371-45D9-413E-9454-E3E4E6C83F4F}" type="datetimeFigureOut">
              <a:rPr lang="en-US" smtClean="0"/>
              <a:t>13/04/2022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867AB5-CF9C-489D-8181-AF3401E5C9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080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8433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文本占位符 1843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10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9685457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D71773-5A0B-472D-BACC-ADA20FE383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21679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60D4C845-2BE2-4423-97B3-49F88020EF3B}" type="slidenum">
              <a:rPr lang="zh-CN" altLang="en-US" smtClean="0">
                <a:solidFill>
                  <a:prstClr val="black"/>
                </a:solidFill>
                <a:latin typeface="Calibri"/>
              </a:rPr>
              <a:pPr/>
              <a:t>28</a:t>
            </a:fld>
            <a:endParaRPr lang="zh-CN" alt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900721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8433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文本占位符 1843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29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35916682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60D4C845-2BE2-4423-97B3-49F88020EF3B}" type="slidenum">
              <a:rPr lang="zh-CN" altLang="en-US" smtClean="0">
                <a:solidFill>
                  <a:prstClr val="black"/>
                </a:solidFill>
                <a:latin typeface="Calibri"/>
              </a:rPr>
              <a:pPr/>
              <a:t>31</a:t>
            </a:fld>
            <a:endParaRPr lang="zh-CN" alt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8000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F203C-26B7-4FFE-BE5E-0E3DE940E9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EE8102-9CB9-4EC7-8C08-3CD968720C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E74408-354A-4938-B7C6-B4E1E21E3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13/04/2022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88F464-37B1-4A5C-A8FD-3DF9EDF27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7CD406-0728-4961-82AD-8277EE1DD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393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E1EAE2-2D75-466D-AF47-208DCDA32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13/04/2022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3A7CAC-56E0-43EC-9C88-5F957FB61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17C680-3799-40B0-ABB3-F65E69A1A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10">
            <a:extLst>
              <a:ext uri="{FF2B5EF4-FFF2-40B4-BE49-F238E27FC236}">
                <a16:creationId xmlns:a16="http://schemas.microsoft.com/office/drawing/2014/main" id="{3DF38B27-1082-401F-91DD-A33BC451FD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4301603" y="4901803"/>
            <a:ext cx="7918522" cy="1956197"/>
          </a:xfrm>
          <a:prstGeom prst="rect">
            <a:avLst/>
          </a:prstGeom>
        </p:spPr>
      </p:pic>
      <p:pic>
        <p:nvPicPr>
          <p:cNvPr id="8" name="13">
            <a:extLst>
              <a:ext uri="{FF2B5EF4-FFF2-40B4-BE49-F238E27FC236}">
                <a16:creationId xmlns:a16="http://schemas.microsoft.com/office/drawing/2014/main" id="{DC523EAF-88A8-4AA0-9FCC-904DE7B0636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800215" y="4001444"/>
            <a:ext cx="3419910" cy="2720031"/>
          </a:xfrm>
          <a:prstGeom prst="rect">
            <a:avLst/>
          </a:prstGeom>
        </p:spPr>
      </p:pic>
      <p:pic>
        <p:nvPicPr>
          <p:cNvPr id="9" name="16">
            <a:extLst>
              <a:ext uri="{FF2B5EF4-FFF2-40B4-BE49-F238E27FC236}">
                <a16:creationId xmlns:a16="http://schemas.microsoft.com/office/drawing/2014/main" id="{112F61C9-C7A0-409F-98FF-3A8B41055B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4901803"/>
            <a:ext cx="7918522" cy="1956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120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9BBCE0-AED8-4E4B-9B05-261E8CA187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062ECC-5999-422C-A3DF-DCFA4B1CF5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CC3794-7BE6-4A2A-9468-C7FC51EAA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13/04/2022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279640-B044-45DF-A253-99F525CE7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740F97-40D1-4185-8811-2F94EC728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730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415879" y="258924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392501" y="1774825"/>
            <a:ext cx="11443218" cy="4803328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0645799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670460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8535471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843391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9326363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425880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5805340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97782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655D7-831E-4361-B238-F2CAB20126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F8D30F-F0A2-4A3B-B58D-661FFB5B9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13/04/2022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21126F-EAB8-450A-8D64-688E67324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BE0255-8A45-49EF-924E-CB064091B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reeform 17">
            <a:extLst>
              <a:ext uri="{FF2B5EF4-FFF2-40B4-BE49-F238E27FC236}">
                <a16:creationId xmlns:a16="http://schemas.microsoft.com/office/drawing/2014/main" id="{211953F5-6B26-4EF9-80F1-8C59D26D86B6}"/>
              </a:ext>
            </a:extLst>
          </p:cNvPr>
          <p:cNvSpPr/>
          <p:nvPr userDrawn="1"/>
        </p:nvSpPr>
        <p:spPr>
          <a:xfrm>
            <a:off x="280793" y="1122218"/>
            <a:ext cx="11640697" cy="547996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FFAB4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292217B-AAAB-4C97-A9F3-72484E8C0407}"/>
              </a:ext>
            </a:extLst>
          </p:cNvPr>
          <p:cNvGrpSpPr/>
          <p:nvPr userDrawn="1"/>
        </p:nvGrpSpPr>
        <p:grpSpPr>
          <a:xfrm>
            <a:off x="377049" y="255821"/>
            <a:ext cx="2619178" cy="2075610"/>
            <a:chOff x="237072" y="234585"/>
            <a:chExt cx="1448294" cy="1448294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376D84D-018E-4D01-942E-AE923E1C4CE8}"/>
                </a:ext>
              </a:extLst>
            </p:cNvPr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FFAB4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F916C782-6A15-4A1C-B436-6AA78F90670C}"/>
                </a:ext>
              </a:extLst>
            </p:cNvPr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7E3CAB66-C4EE-4FB9-95A3-DAF258DCF997}"/>
                </a:ext>
              </a:extLst>
            </p:cNvPr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428800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450751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98995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2022/4/13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4027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34210"/>
            <a:ext cx="34338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/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/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52739" y="423057"/>
            <a:ext cx="264115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/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/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/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7688" y="1"/>
            <a:ext cx="1196900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/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/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/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/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200396" y="6557731"/>
            <a:ext cx="11474107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/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/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54755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F203C-26B7-4FFE-BE5E-0E3DE940E9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EE8102-9CB9-4EC7-8C08-3CD968720C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E74408-354A-4938-B7C6-B4E1E21E3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13/04/2022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88F464-37B1-4A5C-A8FD-3DF9EDF27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7CD406-0728-4961-82AD-8277EE1DD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3631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13/04/2022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3910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13/04/2022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5609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13/04/2022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0319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13/04/2022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0861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13/04/2022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438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Document 17">
            <a:extLst>
              <a:ext uri="{FF2B5EF4-FFF2-40B4-BE49-F238E27FC236}">
                <a16:creationId xmlns:a16="http://schemas.microsoft.com/office/drawing/2014/main" id="{32888698-6355-46B4-87D5-BC0381CA579C}"/>
              </a:ext>
            </a:extLst>
          </p:cNvPr>
          <p:cNvSpPr/>
          <p:nvPr userDrawn="1"/>
        </p:nvSpPr>
        <p:spPr>
          <a:xfrm>
            <a:off x="-138222" y="0"/>
            <a:ext cx="12346422" cy="174173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-1" fmla="*/ 0 w 21600"/>
              <a:gd name="connsiteY0-2" fmla="*/ 0 h 17322"/>
              <a:gd name="connsiteX1-3" fmla="*/ 21600 w 21600"/>
              <a:gd name="connsiteY1-4" fmla="*/ 0 h 17322"/>
              <a:gd name="connsiteX2-5" fmla="*/ 21600 w 21600"/>
              <a:gd name="connsiteY2-6" fmla="*/ 17322 h 17322"/>
              <a:gd name="connsiteX3-7" fmla="*/ 50 w 21600"/>
              <a:gd name="connsiteY3-8" fmla="*/ 13503 h 17322"/>
              <a:gd name="connsiteX4-9" fmla="*/ 0 w 21600"/>
              <a:gd name="connsiteY4-10" fmla="*/ 0 h 17322"/>
              <a:gd name="connsiteX0-11" fmla="*/ 0 w 21600"/>
              <a:gd name="connsiteY0-12" fmla="*/ 0 h 18888"/>
              <a:gd name="connsiteX1-13" fmla="*/ 21600 w 21600"/>
              <a:gd name="connsiteY1-14" fmla="*/ 0 h 18888"/>
              <a:gd name="connsiteX2-15" fmla="*/ 21600 w 21600"/>
              <a:gd name="connsiteY2-16" fmla="*/ 17322 h 18888"/>
              <a:gd name="connsiteX3-17" fmla="*/ 50 w 21600"/>
              <a:gd name="connsiteY3-18" fmla="*/ 13503 h 18888"/>
              <a:gd name="connsiteX4-19" fmla="*/ 0 w 21600"/>
              <a:gd name="connsiteY4-20" fmla="*/ 0 h 18888"/>
              <a:gd name="connsiteX0-21" fmla="*/ 0 w 21600"/>
              <a:gd name="connsiteY0-22" fmla="*/ 0 h 18322"/>
              <a:gd name="connsiteX1-23" fmla="*/ 21600 w 21600"/>
              <a:gd name="connsiteY1-24" fmla="*/ 0 h 18322"/>
              <a:gd name="connsiteX2-25" fmla="*/ 21600 w 21600"/>
              <a:gd name="connsiteY2-26" fmla="*/ 17322 h 18322"/>
              <a:gd name="connsiteX3-27" fmla="*/ 15726 w 21600"/>
              <a:gd name="connsiteY3-28" fmla="*/ 14955 h 18322"/>
              <a:gd name="connsiteX4-29" fmla="*/ 50 w 21600"/>
              <a:gd name="connsiteY4-30" fmla="*/ 13503 h 18322"/>
              <a:gd name="connsiteX5" fmla="*/ 0 w 21600"/>
              <a:gd name="connsiteY5" fmla="*/ 0 h 18322"/>
              <a:gd name="connsiteX0-31" fmla="*/ 0 w 21600"/>
              <a:gd name="connsiteY0-32" fmla="*/ 0 h 18400"/>
              <a:gd name="connsiteX1-33" fmla="*/ 21600 w 21600"/>
              <a:gd name="connsiteY1-34" fmla="*/ 0 h 18400"/>
              <a:gd name="connsiteX2-35" fmla="*/ 21600 w 21600"/>
              <a:gd name="connsiteY2-36" fmla="*/ 17322 h 18400"/>
              <a:gd name="connsiteX3-37" fmla="*/ 15726 w 21600"/>
              <a:gd name="connsiteY3-38" fmla="*/ 14955 h 18400"/>
              <a:gd name="connsiteX4-39" fmla="*/ 5570 w 21600"/>
              <a:gd name="connsiteY4-40" fmla="*/ 18390 h 18400"/>
              <a:gd name="connsiteX5-41" fmla="*/ 50 w 21600"/>
              <a:gd name="connsiteY5-42" fmla="*/ 13503 h 18400"/>
              <a:gd name="connsiteX6" fmla="*/ 0 w 21600"/>
              <a:gd name="connsiteY6" fmla="*/ 0 h 18400"/>
              <a:gd name="connsiteX0-43" fmla="*/ 0 w 21600"/>
              <a:gd name="connsiteY0-44" fmla="*/ 0 h 18400"/>
              <a:gd name="connsiteX1-45" fmla="*/ 21600 w 21600"/>
              <a:gd name="connsiteY1-46" fmla="*/ 0 h 18400"/>
              <a:gd name="connsiteX2-47" fmla="*/ 21600 w 21600"/>
              <a:gd name="connsiteY2-48" fmla="*/ 17322 h 18400"/>
              <a:gd name="connsiteX3-49" fmla="*/ 15726 w 21600"/>
              <a:gd name="connsiteY3-50" fmla="*/ 14955 h 18400"/>
              <a:gd name="connsiteX4-51" fmla="*/ 5570 w 21600"/>
              <a:gd name="connsiteY4-52" fmla="*/ 18390 h 18400"/>
              <a:gd name="connsiteX5-53" fmla="*/ 50 w 21600"/>
              <a:gd name="connsiteY5-54" fmla="*/ 13503 h 18400"/>
              <a:gd name="connsiteX6-55" fmla="*/ 0 w 21600"/>
              <a:gd name="connsiteY6-56" fmla="*/ 0 h 18400"/>
              <a:gd name="connsiteX0-57" fmla="*/ 0 w 21600"/>
              <a:gd name="connsiteY0-58" fmla="*/ 0 h 18400"/>
              <a:gd name="connsiteX1-59" fmla="*/ 21600 w 21600"/>
              <a:gd name="connsiteY1-60" fmla="*/ 0 h 18400"/>
              <a:gd name="connsiteX2-61" fmla="*/ 21499 w 21600"/>
              <a:gd name="connsiteY2-62" fmla="*/ 15907 h 18400"/>
              <a:gd name="connsiteX3-63" fmla="*/ 15726 w 21600"/>
              <a:gd name="connsiteY3-64" fmla="*/ 14955 h 18400"/>
              <a:gd name="connsiteX4-65" fmla="*/ 5570 w 21600"/>
              <a:gd name="connsiteY4-66" fmla="*/ 18390 h 18400"/>
              <a:gd name="connsiteX5-67" fmla="*/ 50 w 21600"/>
              <a:gd name="connsiteY5-68" fmla="*/ 13503 h 18400"/>
              <a:gd name="connsiteX6-69" fmla="*/ 0 w 21600"/>
              <a:gd name="connsiteY6-70" fmla="*/ 0 h 18400"/>
              <a:gd name="connsiteX0-71" fmla="*/ 0 w 21600"/>
              <a:gd name="connsiteY0-72" fmla="*/ 0 h 18736"/>
              <a:gd name="connsiteX1-73" fmla="*/ 21600 w 21600"/>
              <a:gd name="connsiteY1-74" fmla="*/ 0 h 18736"/>
              <a:gd name="connsiteX2-75" fmla="*/ 21524 w 21600"/>
              <a:gd name="connsiteY2-76" fmla="*/ 18736 h 18736"/>
              <a:gd name="connsiteX3-77" fmla="*/ 15726 w 21600"/>
              <a:gd name="connsiteY3-78" fmla="*/ 14955 h 18736"/>
              <a:gd name="connsiteX4-79" fmla="*/ 5570 w 21600"/>
              <a:gd name="connsiteY4-80" fmla="*/ 18390 h 18736"/>
              <a:gd name="connsiteX5-81" fmla="*/ 50 w 21600"/>
              <a:gd name="connsiteY5-82" fmla="*/ 13503 h 18736"/>
              <a:gd name="connsiteX6-83" fmla="*/ 0 w 21600"/>
              <a:gd name="connsiteY6-84" fmla="*/ 0 h 18736"/>
              <a:gd name="connsiteX0-85" fmla="*/ 0 w 21600"/>
              <a:gd name="connsiteY0-86" fmla="*/ 0 h 18736"/>
              <a:gd name="connsiteX1-87" fmla="*/ 21600 w 21600"/>
              <a:gd name="connsiteY1-88" fmla="*/ 0 h 18736"/>
              <a:gd name="connsiteX2-89" fmla="*/ 21524 w 21600"/>
              <a:gd name="connsiteY2-90" fmla="*/ 18736 h 18736"/>
              <a:gd name="connsiteX3-91" fmla="*/ 15726 w 21600"/>
              <a:gd name="connsiteY3-92" fmla="*/ 14147 h 18736"/>
              <a:gd name="connsiteX4-93" fmla="*/ 5570 w 21600"/>
              <a:gd name="connsiteY4-94" fmla="*/ 18390 h 18736"/>
              <a:gd name="connsiteX5-95" fmla="*/ 50 w 21600"/>
              <a:gd name="connsiteY5-96" fmla="*/ 13503 h 18736"/>
              <a:gd name="connsiteX6-97" fmla="*/ 0 w 21600"/>
              <a:gd name="connsiteY6-98" fmla="*/ 0 h 18736"/>
              <a:gd name="connsiteX0-99" fmla="*/ 0 w 21600"/>
              <a:gd name="connsiteY0-100" fmla="*/ 0 h 19811"/>
              <a:gd name="connsiteX1-101" fmla="*/ 21600 w 21600"/>
              <a:gd name="connsiteY1-102" fmla="*/ 0 h 19811"/>
              <a:gd name="connsiteX2-103" fmla="*/ 21524 w 21600"/>
              <a:gd name="connsiteY2-104" fmla="*/ 18736 h 19811"/>
              <a:gd name="connsiteX3-105" fmla="*/ 15726 w 21600"/>
              <a:gd name="connsiteY3-106" fmla="*/ 14147 h 19811"/>
              <a:gd name="connsiteX4-107" fmla="*/ 5545 w 21600"/>
              <a:gd name="connsiteY4-108" fmla="*/ 19805 h 19811"/>
              <a:gd name="connsiteX5-109" fmla="*/ 50 w 21600"/>
              <a:gd name="connsiteY5-110" fmla="*/ 13503 h 19811"/>
              <a:gd name="connsiteX6-111" fmla="*/ 0 w 21600"/>
              <a:gd name="connsiteY6-112" fmla="*/ 0 h 19811"/>
              <a:gd name="connsiteX0-113" fmla="*/ 0 w 21600"/>
              <a:gd name="connsiteY0-114" fmla="*/ 0 h 19811"/>
              <a:gd name="connsiteX1-115" fmla="*/ 21600 w 21600"/>
              <a:gd name="connsiteY1-116" fmla="*/ 0 h 19811"/>
              <a:gd name="connsiteX2-117" fmla="*/ 21524 w 21600"/>
              <a:gd name="connsiteY2-118" fmla="*/ 18736 h 19811"/>
              <a:gd name="connsiteX3-119" fmla="*/ 15726 w 21600"/>
              <a:gd name="connsiteY3-120" fmla="*/ 14147 h 19811"/>
              <a:gd name="connsiteX4-121" fmla="*/ 5545 w 21600"/>
              <a:gd name="connsiteY4-122" fmla="*/ 19805 h 19811"/>
              <a:gd name="connsiteX5-123" fmla="*/ 25 w 21600"/>
              <a:gd name="connsiteY5-124" fmla="*/ 17343 h 19811"/>
              <a:gd name="connsiteX6-125" fmla="*/ 0 w 21600"/>
              <a:gd name="connsiteY6-126" fmla="*/ 0 h 19811"/>
              <a:gd name="connsiteX0-127" fmla="*/ 0 w 21600"/>
              <a:gd name="connsiteY0-128" fmla="*/ 0 h 19811"/>
              <a:gd name="connsiteX1-129" fmla="*/ 21600 w 21600"/>
              <a:gd name="connsiteY1-130" fmla="*/ 0 h 19811"/>
              <a:gd name="connsiteX2-131" fmla="*/ 21524 w 21600"/>
              <a:gd name="connsiteY2-132" fmla="*/ 18736 h 19811"/>
              <a:gd name="connsiteX3-133" fmla="*/ 15726 w 21600"/>
              <a:gd name="connsiteY3-134" fmla="*/ 14147 h 19811"/>
              <a:gd name="connsiteX4-135" fmla="*/ 5545 w 21600"/>
              <a:gd name="connsiteY4-136" fmla="*/ 19805 h 19811"/>
              <a:gd name="connsiteX5-137" fmla="*/ 25 w 21600"/>
              <a:gd name="connsiteY5-138" fmla="*/ 17343 h 19811"/>
              <a:gd name="connsiteX6-139" fmla="*/ 0 w 21600"/>
              <a:gd name="connsiteY6-140" fmla="*/ 0 h 19811"/>
              <a:gd name="connsiteX0-141" fmla="*/ 0 w 21600"/>
              <a:gd name="connsiteY0-142" fmla="*/ 0 h 20417"/>
              <a:gd name="connsiteX1-143" fmla="*/ 21600 w 21600"/>
              <a:gd name="connsiteY1-144" fmla="*/ 0 h 20417"/>
              <a:gd name="connsiteX2-145" fmla="*/ 21524 w 21600"/>
              <a:gd name="connsiteY2-146" fmla="*/ 18736 h 20417"/>
              <a:gd name="connsiteX3-147" fmla="*/ 15726 w 21600"/>
              <a:gd name="connsiteY3-148" fmla="*/ 14147 h 20417"/>
              <a:gd name="connsiteX4-149" fmla="*/ 8393 w 21600"/>
              <a:gd name="connsiteY4-150" fmla="*/ 20411 h 20417"/>
              <a:gd name="connsiteX5-151" fmla="*/ 25 w 21600"/>
              <a:gd name="connsiteY5-152" fmla="*/ 17343 h 20417"/>
              <a:gd name="connsiteX6-153" fmla="*/ 0 w 21600"/>
              <a:gd name="connsiteY6-154" fmla="*/ 0 h 20417"/>
              <a:gd name="connsiteX0-155" fmla="*/ 0 w 21600"/>
              <a:gd name="connsiteY0-156" fmla="*/ 0 h 20605"/>
              <a:gd name="connsiteX1-157" fmla="*/ 21600 w 21600"/>
              <a:gd name="connsiteY1-158" fmla="*/ 0 h 20605"/>
              <a:gd name="connsiteX2-159" fmla="*/ 21524 w 21600"/>
              <a:gd name="connsiteY2-160" fmla="*/ 18736 h 20605"/>
              <a:gd name="connsiteX3-161" fmla="*/ 15726 w 21600"/>
              <a:gd name="connsiteY3-162" fmla="*/ 14147 h 20605"/>
              <a:gd name="connsiteX4-163" fmla="*/ 8393 w 21600"/>
              <a:gd name="connsiteY4-164" fmla="*/ 20411 h 20605"/>
              <a:gd name="connsiteX5-165" fmla="*/ 25 w 21600"/>
              <a:gd name="connsiteY5-166" fmla="*/ 17343 h 20605"/>
              <a:gd name="connsiteX6-167" fmla="*/ 0 w 21600"/>
              <a:gd name="connsiteY6-168" fmla="*/ 0 h 20605"/>
              <a:gd name="connsiteX0-169" fmla="*/ 0 w 21600"/>
              <a:gd name="connsiteY0-170" fmla="*/ 0 h 20658"/>
              <a:gd name="connsiteX1-171" fmla="*/ 21600 w 21600"/>
              <a:gd name="connsiteY1-172" fmla="*/ 0 h 20658"/>
              <a:gd name="connsiteX2-173" fmla="*/ 21524 w 21600"/>
              <a:gd name="connsiteY2-174" fmla="*/ 18736 h 20658"/>
              <a:gd name="connsiteX3-175" fmla="*/ 15726 w 21600"/>
              <a:gd name="connsiteY3-176" fmla="*/ 14147 h 20658"/>
              <a:gd name="connsiteX4-177" fmla="*/ 8393 w 21600"/>
              <a:gd name="connsiteY4-178" fmla="*/ 20411 h 20658"/>
              <a:gd name="connsiteX5-179" fmla="*/ 101 w 21600"/>
              <a:gd name="connsiteY5-180" fmla="*/ 18151 h 20658"/>
              <a:gd name="connsiteX6-181" fmla="*/ 0 w 21600"/>
              <a:gd name="connsiteY6-182" fmla="*/ 0 h 20658"/>
              <a:gd name="connsiteX0-183" fmla="*/ 0 w 21600"/>
              <a:gd name="connsiteY0-184" fmla="*/ 0 h 20618"/>
              <a:gd name="connsiteX1-185" fmla="*/ 21600 w 21600"/>
              <a:gd name="connsiteY1-186" fmla="*/ 0 h 20618"/>
              <a:gd name="connsiteX2-187" fmla="*/ 21524 w 21600"/>
              <a:gd name="connsiteY2-188" fmla="*/ 18736 h 20618"/>
              <a:gd name="connsiteX3-189" fmla="*/ 15726 w 21600"/>
              <a:gd name="connsiteY3-190" fmla="*/ 14147 h 20618"/>
              <a:gd name="connsiteX4-191" fmla="*/ 8393 w 21600"/>
              <a:gd name="connsiteY4-192" fmla="*/ 20411 h 20618"/>
              <a:gd name="connsiteX5-193" fmla="*/ 101 w 21600"/>
              <a:gd name="connsiteY5-194" fmla="*/ 18151 h 20618"/>
              <a:gd name="connsiteX6-195" fmla="*/ 0 w 21600"/>
              <a:gd name="connsiteY6-196" fmla="*/ 0 h 20618"/>
              <a:gd name="connsiteX0-197" fmla="*/ 76 w 21676"/>
              <a:gd name="connsiteY0-198" fmla="*/ 0 h 20662"/>
              <a:gd name="connsiteX1-199" fmla="*/ 21676 w 21676"/>
              <a:gd name="connsiteY1-200" fmla="*/ 0 h 20662"/>
              <a:gd name="connsiteX2-201" fmla="*/ 21600 w 21676"/>
              <a:gd name="connsiteY2-202" fmla="*/ 18736 h 20662"/>
              <a:gd name="connsiteX3-203" fmla="*/ 15802 w 21676"/>
              <a:gd name="connsiteY3-204" fmla="*/ 14147 h 20662"/>
              <a:gd name="connsiteX4-205" fmla="*/ 8469 w 21676"/>
              <a:gd name="connsiteY4-206" fmla="*/ 20411 h 20662"/>
              <a:gd name="connsiteX5-207" fmla="*/ 1 w 21676"/>
              <a:gd name="connsiteY5-208" fmla="*/ 18757 h 20662"/>
              <a:gd name="connsiteX6-209" fmla="*/ 76 w 21676"/>
              <a:gd name="connsiteY6-210" fmla="*/ 0 h 20662"/>
              <a:gd name="connsiteX0-211" fmla="*/ 76 w 21676"/>
              <a:gd name="connsiteY0-212" fmla="*/ 0 h 23168"/>
              <a:gd name="connsiteX1-213" fmla="*/ 21676 w 21676"/>
              <a:gd name="connsiteY1-214" fmla="*/ 0 h 23168"/>
              <a:gd name="connsiteX2-215" fmla="*/ 21600 w 21676"/>
              <a:gd name="connsiteY2-216" fmla="*/ 18736 h 23168"/>
              <a:gd name="connsiteX3-217" fmla="*/ 15802 w 21676"/>
              <a:gd name="connsiteY3-218" fmla="*/ 14147 h 23168"/>
              <a:gd name="connsiteX4-219" fmla="*/ 8469 w 21676"/>
              <a:gd name="connsiteY4-220" fmla="*/ 23038 h 23168"/>
              <a:gd name="connsiteX5-221" fmla="*/ 1 w 21676"/>
              <a:gd name="connsiteY5-222" fmla="*/ 18757 h 23168"/>
              <a:gd name="connsiteX6-223" fmla="*/ 76 w 21676"/>
              <a:gd name="connsiteY6-224" fmla="*/ 0 h 23168"/>
              <a:gd name="connsiteX0-225" fmla="*/ 76 w 21676"/>
              <a:gd name="connsiteY0-226" fmla="*/ 0 h 23168"/>
              <a:gd name="connsiteX1-227" fmla="*/ 21676 w 21676"/>
              <a:gd name="connsiteY1-228" fmla="*/ 0 h 23168"/>
              <a:gd name="connsiteX2-229" fmla="*/ 21600 w 21676"/>
              <a:gd name="connsiteY2-230" fmla="*/ 18736 h 23168"/>
              <a:gd name="connsiteX3-231" fmla="*/ 15802 w 21676"/>
              <a:gd name="connsiteY3-232" fmla="*/ 15764 h 23168"/>
              <a:gd name="connsiteX4-233" fmla="*/ 8469 w 21676"/>
              <a:gd name="connsiteY4-234" fmla="*/ 23038 h 23168"/>
              <a:gd name="connsiteX5-235" fmla="*/ 1 w 21676"/>
              <a:gd name="connsiteY5-236" fmla="*/ 18757 h 23168"/>
              <a:gd name="connsiteX6-237" fmla="*/ 76 w 21676"/>
              <a:gd name="connsiteY6-238" fmla="*/ 0 h 23168"/>
              <a:gd name="connsiteX0-239" fmla="*/ 76 w 21676"/>
              <a:gd name="connsiteY0-240" fmla="*/ 0 h 23168"/>
              <a:gd name="connsiteX1-241" fmla="*/ 21676 w 21676"/>
              <a:gd name="connsiteY1-242" fmla="*/ 0 h 23168"/>
              <a:gd name="connsiteX2-243" fmla="*/ 21600 w 21676"/>
              <a:gd name="connsiteY2-244" fmla="*/ 18736 h 23168"/>
              <a:gd name="connsiteX3-245" fmla="*/ 15802 w 21676"/>
              <a:gd name="connsiteY3-246" fmla="*/ 15764 h 23168"/>
              <a:gd name="connsiteX4-247" fmla="*/ 8469 w 21676"/>
              <a:gd name="connsiteY4-248" fmla="*/ 23038 h 23168"/>
              <a:gd name="connsiteX5-249" fmla="*/ 1 w 21676"/>
              <a:gd name="connsiteY5-250" fmla="*/ 18757 h 23168"/>
              <a:gd name="connsiteX6-251" fmla="*/ 76 w 21676"/>
              <a:gd name="connsiteY6-252" fmla="*/ 0 h 23168"/>
              <a:gd name="connsiteX0-253" fmla="*/ 76 w 21676"/>
              <a:gd name="connsiteY0-254" fmla="*/ 0 h 23168"/>
              <a:gd name="connsiteX1-255" fmla="*/ 21676 w 21676"/>
              <a:gd name="connsiteY1-256" fmla="*/ 0 h 23168"/>
              <a:gd name="connsiteX2-257" fmla="*/ 21600 w 21676"/>
              <a:gd name="connsiteY2-258" fmla="*/ 18736 h 23168"/>
              <a:gd name="connsiteX3-259" fmla="*/ 15802 w 21676"/>
              <a:gd name="connsiteY3-260" fmla="*/ 15764 h 23168"/>
              <a:gd name="connsiteX4-261" fmla="*/ 8469 w 21676"/>
              <a:gd name="connsiteY4-262" fmla="*/ 23038 h 23168"/>
              <a:gd name="connsiteX5-263" fmla="*/ 1 w 21676"/>
              <a:gd name="connsiteY5-264" fmla="*/ 18757 h 23168"/>
              <a:gd name="connsiteX6-265" fmla="*/ 76 w 21676"/>
              <a:gd name="connsiteY6-266" fmla="*/ 0 h 23168"/>
              <a:gd name="connsiteX0-267" fmla="*/ 76 w 21676"/>
              <a:gd name="connsiteY0-268" fmla="*/ 0 h 23168"/>
              <a:gd name="connsiteX1-269" fmla="*/ 21676 w 21676"/>
              <a:gd name="connsiteY1-270" fmla="*/ 0 h 23168"/>
              <a:gd name="connsiteX2-271" fmla="*/ 21600 w 21676"/>
              <a:gd name="connsiteY2-272" fmla="*/ 18736 h 23168"/>
              <a:gd name="connsiteX3-273" fmla="*/ 17163 w 21676"/>
              <a:gd name="connsiteY3-274" fmla="*/ 16168 h 23168"/>
              <a:gd name="connsiteX4-275" fmla="*/ 8469 w 21676"/>
              <a:gd name="connsiteY4-276" fmla="*/ 23038 h 23168"/>
              <a:gd name="connsiteX5-277" fmla="*/ 1 w 21676"/>
              <a:gd name="connsiteY5-278" fmla="*/ 18757 h 23168"/>
              <a:gd name="connsiteX6-279" fmla="*/ 76 w 21676"/>
              <a:gd name="connsiteY6-280" fmla="*/ 0 h 23168"/>
              <a:gd name="connsiteX0-281" fmla="*/ 76 w 21676"/>
              <a:gd name="connsiteY0-282" fmla="*/ 0 h 23168"/>
              <a:gd name="connsiteX1-283" fmla="*/ 21676 w 21676"/>
              <a:gd name="connsiteY1-284" fmla="*/ 0 h 23168"/>
              <a:gd name="connsiteX2-285" fmla="*/ 21600 w 21676"/>
              <a:gd name="connsiteY2-286" fmla="*/ 18736 h 23168"/>
              <a:gd name="connsiteX3-287" fmla="*/ 17793 w 21676"/>
              <a:gd name="connsiteY3-288" fmla="*/ 17785 h 23168"/>
              <a:gd name="connsiteX4-289" fmla="*/ 8469 w 21676"/>
              <a:gd name="connsiteY4-290" fmla="*/ 23038 h 23168"/>
              <a:gd name="connsiteX5-291" fmla="*/ 1 w 21676"/>
              <a:gd name="connsiteY5-292" fmla="*/ 18757 h 23168"/>
              <a:gd name="connsiteX6-293" fmla="*/ 76 w 21676"/>
              <a:gd name="connsiteY6-294" fmla="*/ 0 h 23168"/>
              <a:gd name="connsiteX0-295" fmla="*/ 76 w 21676"/>
              <a:gd name="connsiteY0-296" fmla="*/ 0 h 23168"/>
              <a:gd name="connsiteX1-297" fmla="*/ 21676 w 21676"/>
              <a:gd name="connsiteY1-298" fmla="*/ 0 h 23168"/>
              <a:gd name="connsiteX2-299" fmla="*/ 21600 w 21676"/>
              <a:gd name="connsiteY2-300" fmla="*/ 20353 h 23168"/>
              <a:gd name="connsiteX3-301" fmla="*/ 17793 w 21676"/>
              <a:gd name="connsiteY3-302" fmla="*/ 17785 h 23168"/>
              <a:gd name="connsiteX4-303" fmla="*/ 8469 w 21676"/>
              <a:gd name="connsiteY4-304" fmla="*/ 23038 h 23168"/>
              <a:gd name="connsiteX5-305" fmla="*/ 1 w 21676"/>
              <a:gd name="connsiteY5-306" fmla="*/ 18757 h 23168"/>
              <a:gd name="connsiteX6-307" fmla="*/ 76 w 21676"/>
              <a:gd name="connsiteY6-308" fmla="*/ 0 h 23168"/>
              <a:gd name="connsiteX0-309" fmla="*/ 76 w 21676"/>
              <a:gd name="connsiteY0-310" fmla="*/ 0 h 23168"/>
              <a:gd name="connsiteX1-311" fmla="*/ 21676 w 21676"/>
              <a:gd name="connsiteY1-312" fmla="*/ 0 h 23168"/>
              <a:gd name="connsiteX2-313" fmla="*/ 21600 w 21676"/>
              <a:gd name="connsiteY2-314" fmla="*/ 20353 h 23168"/>
              <a:gd name="connsiteX3-315" fmla="*/ 17793 w 21676"/>
              <a:gd name="connsiteY3-316" fmla="*/ 17785 h 23168"/>
              <a:gd name="connsiteX4-317" fmla="*/ 8469 w 21676"/>
              <a:gd name="connsiteY4-318" fmla="*/ 23038 h 23168"/>
              <a:gd name="connsiteX5-319" fmla="*/ 1 w 21676"/>
              <a:gd name="connsiteY5-320" fmla="*/ 18757 h 23168"/>
              <a:gd name="connsiteX6-321" fmla="*/ 76 w 21676"/>
              <a:gd name="connsiteY6-322" fmla="*/ 0 h 23168"/>
              <a:gd name="connsiteX0-323" fmla="*/ 76 w 21676"/>
              <a:gd name="connsiteY0-324" fmla="*/ 0 h 23168"/>
              <a:gd name="connsiteX1-325" fmla="*/ 21676 w 21676"/>
              <a:gd name="connsiteY1-326" fmla="*/ 0 h 23168"/>
              <a:gd name="connsiteX2-327" fmla="*/ 21600 w 21676"/>
              <a:gd name="connsiteY2-328" fmla="*/ 20353 h 23168"/>
              <a:gd name="connsiteX3-329" fmla="*/ 17591 w 21676"/>
              <a:gd name="connsiteY3-330" fmla="*/ 19806 h 23168"/>
              <a:gd name="connsiteX4-331" fmla="*/ 8469 w 21676"/>
              <a:gd name="connsiteY4-332" fmla="*/ 23038 h 23168"/>
              <a:gd name="connsiteX5-333" fmla="*/ 1 w 21676"/>
              <a:gd name="connsiteY5-334" fmla="*/ 18757 h 23168"/>
              <a:gd name="connsiteX6-335" fmla="*/ 76 w 21676"/>
              <a:gd name="connsiteY6-336" fmla="*/ 0 h 23168"/>
              <a:gd name="connsiteX0-337" fmla="*/ 76 w 21676"/>
              <a:gd name="connsiteY0-338" fmla="*/ 0 h 23168"/>
              <a:gd name="connsiteX1-339" fmla="*/ 21676 w 21676"/>
              <a:gd name="connsiteY1-340" fmla="*/ 0 h 23168"/>
              <a:gd name="connsiteX2-341" fmla="*/ 21600 w 21676"/>
              <a:gd name="connsiteY2-342" fmla="*/ 20353 h 23168"/>
              <a:gd name="connsiteX3-343" fmla="*/ 17591 w 21676"/>
              <a:gd name="connsiteY3-344" fmla="*/ 19806 h 23168"/>
              <a:gd name="connsiteX4-345" fmla="*/ 8469 w 21676"/>
              <a:gd name="connsiteY4-346" fmla="*/ 23038 h 23168"/>
              <a:gd name="connsiteX5-347" fmla="*/ 1 w 21676"/>
              <a:gd name="connsiteY5-348" fmla="*/ 18757 h 23168"/>
              <a:gd name="connsiteX6-349" fmla="*/ 76 w 21676"/>
              <a:gd name="connsiteY6-350" fmla="*/ 0 h 23168"/>
              <a:gd name="connsiteX0-351" fmla="*/ 76 w 21676"/>
              <a:gd name="connsiteY0-352" fmla="*/ 0 h 23168"/>
              <a:gd name="connsiteX1-353" fmla="*/ 21676 w 21676"/>
              <a:gd name="connsiteY1-354" fmla="*/ 0 h 23168"/>
              <a:gd name="connsiteX2-355" fmla="*/ 21600 w 21676"/>
              <a:gd name="connsiteY2-356" fmla="*/ 20353 h 23168"/>
              <a:gd name="connsiteX3-357" fmla="*/ 17591 w 21676"/>
              <a:gd name="connsiteY3-358" fmla="*/ 19806 h 23168"/>
              <a:gd name="connsiteX4-359" fmla="*/ 8469 w 21676"/>
              <a:gd name="connsiteY4-360" fmla="*/ 23038 h 23168"/>
              <a:gd name="connsiteX5-361" fmla="*/ 1 w 21676"/>
              <a:gd name="connsiteY5-362" fmla="*/ 18757 h 23168"/>
              <a:gd name="connsiteX6-363" fmla="*/ 76 w 21676"/>
              <a:gd name="connsiteY6-364" fmla="*/ 0 h 23168"/>
              <a:gd name="connsiteX0-365" fmla="*/ 76 w 21676"/>
              <a:gd name="connsiteY0-366" fmla="*/ 0 h 23168"/>
              <a:gd name="connsiteX1-367" fmla="*/ 21676 w 21676"/>
              <a:gd name="connsiteY1-368" fmla="*/ 0 h 23168"/>
              <a:gd name="connsiteX2-369" fmla="*/ 21625 w 21676"/>
              <a:gd name="connsiteY2-370" fmla="*/ 20757 h 23168"/>
              <a:gd name="connsiteX3-371" fmla="*/ 17591 w 21676"/>
              <a:gd name="connsiteY3-372" fmla="*/ 19806 h 23168"/>
              <a:gd name="connsiteX4-373" fmla="*/ 8469 w 21676"/>
              <a:gd name="connsiteY4-374" fmla="*/ 23038 h 23168"/>
              <a:gd name="connsiteX5-375" fmla="*/ 1 w 21676"/>
              <a:gd name="connsiteY5-376" fmla="*/ 18757 h 23168"/>
              <a:gd name="connsiteX6-377" fmla="*/ 76 w 21676"/>
              <a:gd name="connsiteY6-378" fmla="*/ 0 h 23168"/>
              <a:gd name="connsiteX0-379" fmla="*/ 76 w 21676"/>
              <a:gd name="connsiteY0-380" fmla="*/ 0 h 23168"/>
              <a:gd name="connsiteX1-381" fmla="*/ 21676 w 21676"/>
              <a:gd name="connsiteY1-382" fmla="*/ 0 h 23168"/>
              <a:gd name="connsiteX2-383" fmla="*/ 21650 w 21676"/>
              <a:gd name="connsiteY2-384" fmla="*/ 17928 h 23168"/>
              <a:gd name="connsiteX3-385" fmla="*/ 17591 w 21676"/>
              <a:gd name="connsiteY3-386" fmla="*/ 19806 h 23168"/>
              <a:gd name="connsiteX4-387" fmla="*/ 8469 w 21676"/>
              <a:gd name="connsiteY4-388" fmla="*/ 23038 h 23168"/>
              <a:gd name="connsiteX5-389" fmla="*/ 1 w 21676"/>
              <a:gd name="connsiteY5-390" fmla="*/ 18757 h 23168"/>
              <a:gd name="connsiteX6-391" fmla="*/ 76 w 21676"/>
              <a:gd name="connsiteY6-392" fmla="*/ 0 h 23168"/>
              <a:gd name="connsiteX0-393" fmla="*/ 76 w 21676"/>
              <a:gd name="connsiteY0-394" fmla="*/ 0 h 23168"/>
              <a:gd name="connsiteX1-395" fmla="*/ 21676 w 21676"/>
              <a:gd name="connsiteY1-396" fmla="*/ 0 h 23168"/>
              <a:gd name="connsiteX2-397" fmla="*/ 21650 w 21676"/>
              <a:gd name="connsiteY2-398" fmla="*/ 17928 h 23168"/>
              <a:gd name="connsiteX3-399" fmla="*/ 17591 w 21676"/>
              <a:gd name="connsiteY3-400" fmla="*/ 19806 h 23168"/>
              <a:gd name="connsiteX4-401" fmla="*/ 8469 w 21676"/>
              <a:gd name="connsiteY4-402" fmla="*/ 23038 h 23168"/>
              <a:gd name="connsiteX5-403" fmla="*/ 1 w 21676"/>
              <a:gd name="connsiteY5-404" fmla="*/ 18757 h 23168"/>
              <a:gd name="connsiteX6-405" fmla="*/ 76 w 21676"/>
              <a:gd name="connsiteY6-406" fmla="*/ 0 h 23168"/>
              <a:gd name="connsiteX0-407" fmla="*/ 76 w 21676"/>
              <a:gd name="connsiteY0-408" fmla="*/ 0 h 23168"/>
              <a:gd name="connsiteX1-409" fmla="*/ 21676 w 21676"/>
              <a:gd name="connsiteY1-410" fmla="*/ 0 h 23168"/>
              <a:gd name="connsiteX2-411" fmla="*/ 21650 w 21676"/>
              <a:gd name="connsiteY2-412" fmla="*/ 17928 h 23168"/>
              <a:gd name="connsiteX3-413" fmla="*/ 17591 w 21676"/>
              <a:gd name="connsiteY3-414" fmla="*/ 19806 h 23168"/>
              <a:gd name="connsiteX4-415" fmla="*/ 8469 w 21676"/>
              <a:gd name="connsiteY4-416" fmla="*/ 23038 h 23168"/>
              <a:gd name="connsiteX5-417" fmla="*/ 1 w 21676"/>
              <a:gd name="connsiteY5-418" fmla="*/ 18757 h 23168"/>
              <a:gd name="connsiteX6-419" fmla="*/ 76 w 21676"/>
              <a:gd name="connsiteY6-420" fmla="*/ 0 h 23168"/>
              <a:gd name="connsiteX0-421" fmla="*/ 76 w 21676"/>
              <a:gd name="connsiteY0-422" fmla="*/ 0 h 23168"/>
              <a:gd name="connsiteX1-423" fmla="*/ 21676 w 21676"/>
              <a:gd name="connsiteY1-424" fmla="*/ 0 h 23168"/>
              <a:gd name="connsiteX2-425" fmla="*/ 21625 w 21676"/>
              <a:gd name="connsiteY2-426" fmla="*/ 18938 h 23168"/>
              <a:gd name="connsiteX3-427" fmla="*/ 17591 w 21676"/>
              <a:gd name="connsiteY3-428" fmla="*/ 19806 h 23168"/>
              <a:gd name="connsiteX4-429" fmla="*/ 8469 w 21676"/>
              <a:gd name="connsiteY4-430" fmla="*/ 23038 h 23168"/>
              <a:gd name="connsiteX5-431" fmla="*/ 1 w 21676"/>
              <a:gd name="connsiteY5-432" fmla="*/ 18757 h 23168"/>
              <a:gd name="connsiteX6-433" fmla="*/ 76 w 21676"/>
              <a:gd name="connsiteY6-434" fmla="*/ 0 h 23168"/>
              <a:gd name="connsiteX0-435" fmla="*/ 76 w 21676"/>
              <a:gd name="connsiteY0-436" fmla="*/ 0 h 23168"/>
              <a:gd name="connsiteX1-437" fmla="*/ 21676 w 21676"/>
              <a:gd name="connsiteY1-438" fmla="*/ 0 h 23168"/>
              <a:gd name="connsiteX2-439" fmla="*/ 21625 w 21676"/>
              <a:gd name="connsiteY2-440" fmla="*/ 18938 h 23168"/>
              <a:gd name="connsiteX3-441" fmla="*/ 17591 w 21676"/>
              <a:gd name="connsiteY3-442" fmla="*/ 19806 h 23168"/>
              <a:gd name="connsiteX4-443" fmla="*/ 8469 w 21676"/>
              <a:gd name="connsiteY4-444" fmla="*/ 23038 h 23168"/>
              <a:gd name="connsiteX5-445" fmla="*/ 1 w 21676"/>
              <a:gd name="connsiteY5-446" fmla="*/ 18757 h 23168"/>
              <a:gd name="connsiteX6-447" fmla="*/ 76 w 21676"/>
              <a:gd name="connsiteY6-448" fmla="*/ 0 h 2316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41" y="connsiteY5-42"/>
              </a:cxn>
              <a:cxn ang="0">
                <a:pos x="connsiteX6-55" y="connsiteY6-5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2" tIns="34277" rIns="68552" bIns="34277"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white"/>
              </a:solidFill>
              <a:latin typeface="Calibri"/>
              <a:ea typeface="Arial-Rounded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77E1ED-35EE-4A35-AB1B-C27E8E85F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13/04/2022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9F781B-348E-4241-AEB5-EDA391A21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2938E5-D814-47FF-8739-F01A13BC6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D6C5AC5-4737-4E0C-AF3A-BE5C93980E77}"/>
              </a:ext>
            </a:extLst>
          </p:cNvPr>
          <p:cNvGrpSpPr/>
          <p:nvPr userDrawn="1"/>
        </p:nvGrpSpPr>
        <p:grpSpPr>
          <a:xfrm>
            <a:off x="2222205" y="2224564"/>
            <a:ext cx="9845748" cy="1783150"/>
            <a:chOff x="9566064" y="964372"/>
            <a:chExt cx="5446164" cy="69825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F655384-50D8-4A34-9319-7850232AC3C4}"/>
                </a:ext>
              </a:extLst>
            </p:cNvPr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  <a:gd name="connsiteX0-23" fmla="*/ 0 w 5333999"/>
                <a:gd name="connsiteY0-24" fmla="*/ 0 h 724766"/>
                <a:gd name="connsiteX1-25" fmla="*/ 5334000 w 5333999"/>
                <a:gd name="connsiteY1-26" fmla="*/ 0 h 724766"/>
                <a:gd name="connsiteX2-27" fmla="*/ 3970191 w 5333999"/>
                <a:gd name="connsiteY2-28" fmla="*/ 513468 h 724766"/>
                <a:gd name="connsiteX3-29" fmla="*/ 5334000 w 5333999"/>
                <a:gd name="connsiteY3-30" fmla="*/ 724766 h 724766"/>
                <a:gd name="connsiteX4-31" fmla="*/ 0 w 5333999"/>
                <a:gd name="connsiteY4-32" fmla="*/ 724766 h 724766"/>
                <a:gd name="connsiteX5-33" fmla="*/ 0 w 5333999"/>
                <a:gd name="connsiteY5-34" fmla="*/ 0 h 724766"/>
                <a:gd name="connsiteX0-35" fmla="*/ 0 w 5334002"/>
                <a:gd name="connsiteY0-36" fmla="*/ 0 h 724766"/>
                <a:gd name="connsiteX1-37" fmla="*/ 5334000 w 5334002"/>
                <a:gd name="connsiteY1-38" fmla="*/ 0 h 724766"/>
                <a:gd name="connsiteX2-39" fmla="*/ 4572681 w 5334002"/>
                <a:gd name="connsiteY2-40" fmla="*/ 409907 h 724766"/>
                <a:gd name="connsiteX3-41" fmla="*/ 5334000 w 5334002"/>
                <a:gd name="connsiteY3-42" fmla="*/ 724766 h 724766"/>
                <a:gd name="connsiteX4-43" fmla="*/ 0 w 5334002"/>
                <a:gd name="connsiteY4-44" fmla="*/ 724766 h 724766"/>
                <a:gd name="connsiteX5-45" fmla="*/ 0 w 5334002"/>
                <a:gd name="connsiteY5-46" fmla="*/ 0 h 724766"/>
                <a:gd name="connsiteX0-47" fmla="*/ 0 w 5649495"/>
                <a:gd name="connsiteY0-48" fmla="*/ 0 h 724766"/>
                <a:gd name="connsiteX1-49" fmla="*/ 5649496 w 5649495"/>
                <a:gd name="connsiteY1-50" fmla="*/ 27302 h 724766"/>
                <a:gd name="connsiteX2-51" fmla="*/ 4572681 w 5649495"/>
                <a:gd name="connsiteY2-52" fmla="*/ 409907 h 724766"/>
                <a:gd name="connsiteX3-53" fmla="*/ 5334000 w 5649495"/>
                <a:gd name="connsiteY3-54" fmla="*/ 724766 h 724766"/>
                <a:gd name="connsiteX4-55" fmla="*/ 0 w 5649495"/>
                <a:gd name="connsiteY4-56" fmla="*/ 724766 h 724766"/>
                <a:gd name="connsiteX5-57" fmla="*/ 0 w 5649495"/>
                <a:gd name="connsiteY5-58" fmla="*/ 0 h 724766"/>
                <a:gd name="connsiteX0-59" fmla="*/ -1 w 5673840"/>
                <a:gd name="connsiteY0-60" fmla="*/ 152873 h 697464"/>
                <a:gd name="connsiteX1-61" fmla="*/ 5673841 w 5673840"/>
                <a:gd name="connsiteY1-62" fmla="*/ 0 h 697464"/>
                <a:gd name="connsiteX2-63" fmla="*/ 4597026 w 5673840"/>
                <a:gd name="connsiteY2-64" fmla="*/ 382605 h 697464"/>
                <a:gd name="connsiteX3-65" fmla="*/ 5358345 w 5673840"/>
                <a:gd name="connsiteY3-66" fmla="*/ 697464 h 697464"/>
                <a:gd name="connsiteX4-67" fmla="*/ 24345 w 5673840"/>
                <a:gd name="connsiteY4-68" fmla="*/ 697464 h 697464"/>
                <a:gd name="connsiteX5-69" fmla="*/ -1 w 5673840"/>
                <a:gd name="connsiteY5-70" fmla="*/ 152873 h 697464"/>
                <a:gd name="connsiteX0-71" fmla="*/ -1 w 5673840"/>
                <a:gd name="connsiteY0-72" fmla="*/ 152873 h 697464"/>
                <a:gd name="connsiteX1-73" fmla="*/ 5673841 w 5673840"/>
                <a:gd name="connsiteY1-74" fmla="*/ 0 h 697464"/>
                <a:gd name="connsiteX2-75" fmla="*/ 4597026 w 5673840"/>
                <a:gd name="connsiteY2-76" fmla="*/ 382605 h 697464"/>
                <a:gd name="connsiteX3-77" fmla="*/ 5358345 w 5673840"/>
                <a:gd name="connsiteY3-78" fmla="*/ 697464 h 697464"/>
                <a:gd name="connsiteX4-79" fmla="*/ 6831 w 5673840"/>
                <a:gd name="connsiteY4-80" fmla="*/ 568730 h 697464"/>
                <a:gd name="connsiteX5-81" fmla="*/ -1 w 5673840"/>
                <a:gd name="connsiteY5-82" fmla="*/ 152873 h 697464"/>
                <a:gd name="connsiteX0-83" fmla="*/ -1 w 5673840"/>
                <a:gd name="connsiteY0-84" fmla="*/ 152873 h 661803"/>
                <a:gd name="connsiteX1-85" fmla="*/ 5673841 w 5673840"/>
                <a:gd name="connsiteY1-86" fmla="*/ 0 h 661803"/>
                <a:gd name="connsiteX2-87" fmla="*/ 4597026 w 5673840"/>
                <a:gd name="connsiteY2-88" fmla="*/ 382605 h 661803"/>
                <a:gd name="connsiteX3-89" fmla="*/ 5253439 w 5673840"/>
                <a:gd name="connsiteY3-90" fmla="*/ 661803 h 661803"/>
                <a:gd name="connsiteX4-91" fmla="*/ 6831 w 5673840"/>
                <a:gd name="connsiteY4-92" fmla="*/ 568730 h 661803"/>
                <a:gd name="connsiteX5-93" fmla="*/ -1 w 5673840"/>
                <a:gd name="connsiteY5-94" fmla="*/ 152873 h 66180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6" rIns="68571" bIns="34286" spcCol="0"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/>
                <a:ea typeface="Arial-Rounded"/>
              </a:endParaRPr>
            </a:p>
          </p:txBody>
        </p:sp>
        <p:sp>
          <p:nvSpPr>
            <p:cNvPr id="12" name="Rectangle 10">
              <a:extLst>
                <a:ext uri="{FF2B5EF4-FFF2-40B4-BE49-F238E27FC236}">
                  <a16:creationId xmlns:a16="http://schemas.microsoft.com/office/drawing/2014/main" id="{61F8DAC8-BEF5-47CE-809B-214CCD5FC825}"/>
                </a:ext>
              </a:extLst>
            </p:cNvPr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6" rIns="68571" bIns="34286" spcCol="0"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/>
                <a:ea typeface="Arial-Rounded"/>
              </a:endParaRPr>
            </a:p>
          </p:txBody>
        </p:sp>
        <p:sp>
          <p:nvSpPr>
            <p:cNvPr id="13" name="Rectangle 10">
              <a:extLst>
                <a:ext uri="{FF2B5EF4-FFF2-40B4-BE49-F238E27FC236}">
                  <a16:creationId xmlns:a16="http://schemas.microsoft.com/office/drawing/2014/main" id="{F092A2B4-2FAA-4A47-9149-9FA895BC8381}"/>
                </a:ext>
              </a:extLst>
            </p:cNvPr>
            <p:cNvSpPr/>
            <p:nvPr/>
          </p:nvSpPr>
          <p:spPr>
            <a:xfrm>
              <a:off x="9623715" y="1023319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6" rIns="68571" bIns="34286" spcCol="0"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/>
                <a:ea typeface="Arial-Rounded"/>
              </a:endParaRPr>
            </a:p>
          </p:txBody>
        </p:sp>
      </p:grpSp>
      <p:sp>
        <p:nvSpPr>
          <p:cNvPr id="17" name="Rectangle 17">
            <a:extLst>
              <a:ext uri="{FF2B5EF4-FFF2-40B4-BE49-F238E27FC236}">
                <a16:creationId xmlns:a16="http://schemas.microsoft.com/office/drawing/2014/main" id="{AB5ABAEB-B6DE-4128-ACA3-6591223A9BC3}"/>
              </a:ext>
            </a:extLst>
          </p:cNvPr>
          <p:cNvSpPr/>
          <p:nvPr userDrawn="1"/>
        </p:nvSpPr>
        <p:spPr>
          <a:xfrm>
            <a:off x="121324" y="2161349"/>
            <a:ext cx="1545885" cy="1761680"/>
          </a:xfrm>
          <a:custGeom>
            <a:avLst/>
            <a:gdLst>
              <a:gd name="connsiteX0" fmla="*/ 0 w 1371600"/>
              <a:gd name="connsiteY0" fmla="*/ 0 h 1295400"/>
              <a:gd name="connsiteX1" fmla="*/ 1371600 w 1371600"/>
              <a:gd name="connsiteY1" fmla="*/ 0 h 1295400"/>
              <a:gd name="connsiteX2" fmla="*/ 1371600 w 1371600"/>
              <a:gd name="connsiteY2" fmla="*/ 1295400 h 1295400"/>
              <a:gd name="connsiteX3" fmla="*/ 0 w 1371600"/>
              <a:gd name="connsiteY3" fmla="*/ 1295400 h 1295400"/>
              <a:gd name="connsiteX4" fmla="*/ 0 w 1371600"/>
              <a:gd name="connsiteY4" fmla="*/ 0 h 1295400"/>
              <a:gd name="connsiteX0-1" fmla="*/ 6 w 1371606"/>
              <a:gd name="connsiteY0-2" fmla="*/ 0 h 1295400"/>
              <a:gd name="connsiteX1-3" fmla="*/ 1371606 w 1371606"/>
              <a:gd name="connsiteY1-4" fmla="*/ 0 h 1295400"/>
              <a:gd name="connsiteX2-5" fmla="*/ 1371606 w 1371606"/>
              <a:gd name="connsiteY2-6" fmla="*/ 1295400 h 1295400"/>
              <a:gd name="connsiteX3-7" fmla="*/ 6 w 1371606"/>
              <a:gd name="connsiteY3-8" fmla="*/ 1295400 h 1295400"/>
              <a:gd name="connsiteX4-9" fmla="*/ 630388 w 1371606"/>
              <a:gd name="connsiteY4-10" fmla="*/ 609600 h 1295400"/>
              <a:gd name="connsiteX5" fmla="*/ 6 w 1371606"/>
              <a:gd name="connsiteY5" fmla="*/ 0 h 1295400"/>
              <a:gd name="connsiteX0-11" fmla="*/ 9 w 1371609"/>
              <a:gd name="connsiteY0-12" fmla="*/ 0 h 1295400"/>
              <a:gd name="connsiteX1-13" fmla="*/ 1371609 w 1371609"/>
              <a:gd name="connsiteY1-14" fmla="*/ 0 h 1295400"/>
              <a:gd name="connsiteX2-15" fmla="*/ 1371609 w 1371609"/>
              <a:gd name="connsiteY2-16" fmla="*/ 1295400 h 1295400"/>
              <a:gd name="connsiteX3-17" fmla="*/ 9 w 1371609"/>
              <a:gd name="connsiteY3-18" fmla="*/ 1295400 h 1295400"/>
              <a:gd name="connsiteX4-19" fmla="*/ 434971 w 1371609"/>
              <a:gd name="connsiteY4-20" fmla="*/ 564951 h 1295400"/>
              <a:gd name="connsiteX5-21" fmla="*/ 9 w 1371609"/>
              <a:gd name="connsiteY5-22" fmla="*/ 0 h 12954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1371609" h="1295400">
                <a:moveTo>
                  <a:pt x="9" y="0"/>
                </a:moveTo>
                <a:lnTo>
                  <a:pt x="1371609" y="0"/>
                </a:lnTo>
                <a:lnTo>
                  <a:pt x="1371609" y="1295400"/>
                </a:lnTo>
                <a:lnTo>
                  <a:pt x="9" y="1295400"/>
                </a:lnTo>
                <a:cubicBezTo>
                  <a:pt x="-2300" y="1071418"/>
                  <a:pt x="437280" y="788933"/>
                  <a:pt x="434971" y="564951"/>
                </a:cubicBezTo>
                <a:lnTo>
                  <a:pt x="9" y="0"/>
                </a:lnTo>
                <a:close/>
              </a:path>
            </a:pathLst>
          </a:custGeom>
          <a:solidFill>
            <a:srgbClr val="F79646"/>
          </a:solidFill>
          <a:ln w="25400" cap="flat" cmpd="sng" algn="ctr">
            <a:solidFill>
              <a:srgbClr val="F79646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Arial-Rounded"/>
              <a:cs typeface="+mn-cs"/>
              <a:sym typeface="Arial"/>
            </a:endParaRPr>
          </a:p>
        </p:txBody>
      </p:sp>
      <p:sp>
        <p:nvSpPr>
          <p:cNvPr id="14" name="Rectangle 16">
            <a:extLst>
              <a:ext uri="{FF2B5EF4-FFF2-40B4-BE49-F238E27FC236}">
                <a16:creationId xmlns:a16="http://schemas.microsoft.com/office/drawing/2014/main" id="{51DF8B52-6FB7-427D-B981-7B81EC39B6C8}"/>
              </a:ext>
            </a:extLst>
          </p:cNvPr>
          <p:cNvSpPr/>
          <p:nvPr userDrawn="1"/>
        </p:nvSpPr>
        <p:spPr>
          <a:xfrm>
            <a:off x="418553" y="2224564"/>
            <a:ext cx="1394416" cy="1581352"/>
          </a:xfrm>
          <a:custGeom>
            <a:avLst/>
            <a:gdLst>
              <a:gd name="connsiteX0" fmla="*/ 0 w 1246092"/>
              <a:gd name="connsiteY0" fmla="*/ 0 h 1219200"/>
              <a:gd name="connsiteX1" fmla="*/ 1246092 w 1246092"/>
              <a:gd name="connsiteY1" fmla="*/ 0 h 1219200"/>
              <a:gd name="connsiteX2" fmla="*/ 1246092 w 1246092"/>
              <a:gd name="connsiteY2" fmla="*/ 1219200 h 1219200"/>
              <a:gd name="connsiteX3" fmla="*/ 0 w 1246092"/>
              <a:gd name="connsiteY3" fmla="*/ 1219200 h 1219200"/>
              <a:gd name="connsiteX4" fmla="*/ 0 w 1246092"/>
              <a:gd name="connsiteY4" fmla="*/ 0 h 1219200"/>
              <a:gd name="connsiteX0-1" fmla="*/ 307 w 1246399"/>
              <a:gd name="connsiteY0-2" fmla="*/ 0 h 1219200"/>
              <a:gd name="connsiteX1-3" fmla="*/ 1246399 w 1246399"/>
              <a:gd name="connsiteY1-4" fmla="*/ 0 h 1219200"/>
              <a:gd name="connsiteX2-5" fmla="*/ 1246399 w 1246399"/>
              <a:gd name="connsiteY2-6" fmla="*/ 1219200 h 1219200"/>
              <a:gd name="connsiteX3-7" fmla="*/ 307 w 1246399"/>
              <a:gd name="connsiteY3-8" fmla="*/ 1219200 h 1219200"/>
              <a:gd name="connsiteX4-9" fmla="*/ 7234 w 1246399"/>
              <a:gd name="connsiteY4-10" fmla="*/ 41564 h 1219200"/>
              <a:gd name="connsiteX5" fmla="*/ 307 w 1246399"/>
              <a:gd name="connsiteY5" fmla="*/ 0 h 1219200"/>
              <a:gd name="connsiteX0-11" fmla="*/ 307 w 1246399"/>
              <a:gd name="connsiteY0-12" fmla="*/ 0 h 1219200"/>
              <a:gd name="connsiteX1-13" fmla="*/ 1246399 w 1246399"/>
              <a:gd name="connsiteY1-14" fmla="*/ 0 h 1219200"/>
              <a:gd name="connsiteX2-15" fmla="*/ 1246399 w 1246399"/>
              <a:gd name="connsiteY2-16" fmla="*/ 1219200 h 1219200"/>
              <a:gd name="connsiteX3-17" fmla="*/ 307 w 1246399"/>
              <a:gd name="connsiteY3-18" fmla="*/ 1219200 h 1219200"/>
              <a:gd name="connsiteX4-19" fmla="*/ 7234 w 1246399"/>
              <a:gd name="connsiteY4-20" fmla="*/ 41564 h 1219200"/>
              <a:gd name="connsiteX5-21" fmla="*/ 307 w 1246399"/>
              <a:gd name="connsiteY5-22" fmla="*/ 0 h 1219200"/>
              <a:gd name="connsiteX0-23" fmla="*/ 3 w 1246095"/>
              <a:gd name="connsiteY0-24" fmla="*/ 0 h 1219200"/>
              <a:gd name="connsiteX1-25" fmla="*/ 1246095 w 1246095"/>
              <a:gd name="connsiteY1-26" fmla="*/ 0 h 1219200"/>
              <a:gd name="connsiteX2-27" fmla="*/ 1246095 w 1246095"/>
              <a:gd name="connsiteY2-28" fmla="*/ 1219200 h 1219200"/>
              <a:gd name="connsiteX3-29" fmla="*/ 3 w 1246095"/>
              <a:gd name="connsiteY3-30" fmla="*/ 1219200 h 1219200"/>
              <a:gd name="connsiteX4-31" fmla="*/ 6930 w 1246095"/>
              <a:gd name="connsiteY4-32" fmla="*/ 41564 h 1219200"/>
              <a:gd name="connsiteX5-33" fmla="*/ 3 w 1246095"/>
              <a:gd name="connsiteY5-34" fmla="*/ 0 h 1219200"/>
              <a:gd name="connsiteX0-35" fmla="*/ 11917 w 1258009"/>
              <a:gd name="connsiteY0-36" fmla="*/ 0 h 1219200"/>
              <a:gd name="connsiteX1-37" fmla="*/ 1258009 w 1258009"/>
              <a:gd name="connsiteY1-38" fmla="*/ 0 h 1219200"/>
              <a:gd name="connsiteX2-39" fmla="*/ 1258009 w 1258009"/>
              <a:gd name="connsiteY2-40" fmla="*/ 1219200 h 1219200"/>
              <a:gd name="connsiteX3-41" fmla="*/ 11917 w 1258009"/>
              <a:gd name="connsiteY3-42" fmla="*/ 1219200 h 1219200"/>
              <a:gd name="connsiteX4-43" fmla="*/ 441405 w 1258009"/>
              <a:gd name="connsiteY4-44" fmla="*/ 625256 h 1219200"/>
              <a:gd name="connsiteX5-45" fmla="*/ 18844 w 1258009"/>
              <a:gd name="connsiteY5-46" fmla="*/ 41564 h 1219200"/>
              <a:gd name="connsiteX6" fmla="*/ 11917 w 1258009"/>
              <a:gd name="connsiteY6" fmla="*/ 0 h 12192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" y="connsiteY6"/>
              </a:cxn>
            </a:cxnLst>
            <a:rect l="l" t="t" r="r" b="b"/>
            <a:pathLst>
              <a:path w="1258009" h="1219200">
                <a:moveTo>
                  <a:pt x="11917" y="0"/>
                </a:moveTo>
                <a:lnTo>
                  <a:pt x="1258009" y="0"/>
                </a:lnTo>
                <a:lnTo>
                  <a:pt x="1258009" y="1219200"/>
                </a:lnTo>
                <a:lnTo>
                  <a:pt x="11917" y="1219200"/>
                </a:lnTo>
                <a:cubicBezTo>
                  <a:pt x="-84929" y="1123024"/>
                  <a:pt x="440251" y="821529"/>
                  <a:pt x="441405" y="625256"/>
                </a:cubicBezTo>
                <a:cubicBezTo>
                  <a:pt x="442560" y="428983"/>
                  <a:pt x="129680" y="148589"/>
                  <a:pt x="18844" y="41564"/>
                </a:cubicBezTo>
                <a:lnTo>
                  <a:pt x="11917" y="0"/>
                </a:lnTo>
                <a:close/>
              </a:path>
            </a:pathLst>
          </a:cu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350" kern="1200" dirty="0">
              <a:solidFill>
                <a:prstClr val="white"/>
              </a:solidFill>
              <a:latin typeface="Calibri"/>
              <a:ea typeface="Arial-Rounded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0C2327F-772D-471F-A831-A1DEF1E65AF1}"/>
              </a:ext>
            </a:extLst>
          </p:cNvPr>
          <p:cNvGrpSpPr/>
          <p:nvPr userDrawn="1"/>
        </p:nvGrpSpPr>
        <p:grpSpPr>
          <a:xfrm>
            <a:off x="825316" y="2087841"/>
            <a:ext cx="1861680" cy="1924493"/>
            <a:chOff x="1149549" y="1066515"/>
            <a:chExt cx="992332" cy="992332"/>
          </a:xfrm>
          <a:solidFill>
            <a:srgbClr val="F79646">
              <a:lumMod val="75000"/>
            </a:srgbClr>
          </a:solidFill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53C7C092-C2E1-4EAB-81DD-9FBC247ABEE4}"/>
                </a:ext>
              </a:extLst>
            </p:cNvPr>
            <p:cNvSpPr/>
            <p:nvPr/>
          </p:nvSpPr>
          <p:spPr>
            <a:xfrm>
              <a:off x="1149549" y="1066515"/>
              <a:ext cx="992332" cy="992332"/>
            </a:xfrm>
            <a:prstGeom prst="ellipse">
              <a:avLst/>
            </a:prstGeom>
            <a:grp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B55C85B9-5AD0-477D-800F-329C4602AFE8}"/>
                </a:ext>
              </a:extLst>
            </p:cNvPr>
            <p:cNvSpPr/>
            <p:nvPr/>
          </p:nvSpPr>
          <p:spPr>
            <a:xfrm>
              <a:off x="1188515" y="1081392"/>
              <a:ext cx="914400" cy="914400"/>
            </a:xfrm>
            <a:prstGeom prst="ellipse">
              <a:avLst/>
            </a:prstGeom>
            <a:grp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Arial-Rounded"/>
                <a:cs typeface="+mn-cs"/>
                <a:sym typeface="Arial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E929A2D4-A6E4-4062-8DEA-65CE7EA4FE50}"/>
              </a:ext>
            </a:extLst>
          </p:cNvPr>
          <p:cNvSpPr txBox="1"/>
          <p:nvPr userDrawn="1"/>
        </p:nvSpPr>
        <p:spPr>
          <a:xfrm>
            <a:off x="9271945" y="6473418"/>
            <a:ext cx="3467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1200" kern="0" dirty="0" err="1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Hương</a:t>
            </a:r>
            <a:r>
              <a:rPr lang="en-US" sz="12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 </a:t>
            </a:r>
            <a:r>
              <a:rPr lang="en-US" sz="1200" kern="0" dirty="0" err="1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Thảo</a:t>
            </a:r>
            <a:r>
              <a:rPr lang="en-US" sz="12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6871267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13/04/2022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8754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13/04/2022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BFDD25-6D1F-49FF-B4C9-BFBBA38F24B1}"/>
              </a:ext>
            </a:extLst>
          </p:cNvPr>
          <p:cNvSpPr txBox="1"/>
          <p:nvPr userDrawn="1"/>
        </p:nvSpPr>
        <p:spPr>
          <a:xfrm>
            <a:off x="9197162" y="0"/>
            <a:ext cx="31153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Hương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Thảo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40572567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13/04/2022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7407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13/04/2022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7494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13/04/2022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2255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13/04/2022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86319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55F20-2A15-4E70-936B-4A7AE79AE653}" type="datetimeFigureOut">
              <a:rPr lang="en-US" smtClean="0"/>
              <a:t>13/04/2022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8DC72-F670-4295-B405-97FFC0064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54193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55F20-2A15-4E70-936B-4A7AE79AE653}" type="datetimeFigureOut">
              <a:rPr lang="en-US" smtClean="0"/>
              <a:t>13/04/2022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8DC72-F670-4295-B405-97FFC0064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0390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55F20-2A15-4E70-936B-4A7AE79AE653}" type="datetimeFigureOut">
              <a:rPr lang="en-US" smtClean="0"/>
              <a:t>13/04/2022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8DC72-F670-4295-B405-97FFC0064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52313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55F20-2A15-4E70-936B-4A7AE79AE653}" type="datetimeFigureOut">
              <a:rPr lang="en-US" smtClean="0"/>
              <a:t>13/04/2022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8DC72-F670-4295-B405-97FFC0064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495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bg>
      <p:bgPr>
        <a:solidFill>
          <a:srgbClr val="E6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7">
            <a:extLst>
              <a:ext uri="{FF2B5EF4-FFF2-40B4-BE49-F238E27FC236}">
                <a16:creationId xmlns:a16="http://schemas.microsoft.com/office/drawing/2014/main" id="{9F4ACC47-C9C6-4F81-BB25-DACCF7DD0A1C}"/>
              </a:ext>
            </a:extLst>
          </p:cNvPr>
          <p:cNvSpPr/>
          <p:nvPr userDrawn="1"/>
        </p:nvSpPr>
        <p:spPr>
          <a:xfrm>
            <a:off x="280793" y="1122217"/>
            <a:ext cx="11691467" cy="5523131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A889CC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73B789B-7F2E-4429-A489-1553207A25DE}"/>
              </a:ext>
            </a:extLst>
          </p:cNvPr>
          <p:cNvGrpSpPr/>
          <p:nvPr userDrawn="1"/>
        </p:nvGrpSpPr>
        <p:grpSpPr>
          <a:xfrm>
            <a:off x="377049" y="255821"/>
            <a:ext cx="2630602" cy="2047390"/>
            <a:chOff x="237072" y="234585"/>
            <a:chExt cx="1448294" cy="1448294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4EE6655-F091-4A19-B7C1-4C7F8015D865}"/>
                </a:ext>
              </a:extLst>
            </p:cNvPr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A889CC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81BBDEA-EA5F-44EB-9888-7D77B1301735}"/>
                </a:ext>
              </a:extLst>
            </p:cNvPr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E7A3F90-C945-4A54-87CF-B865A1B2E4B3}"/>
                </a:ext>
              </a:extLst>
            </p:cNvPr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6909787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55F20-2A15-4E70-936B-4A7AE79AE653}" type="datetimeFigureOut">
              <a:rPr lang="en-US" smtClean="0"/>
              <a:t>13/04/2022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8DC72-F670-4295-B405-97FFC0064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1063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55F20-2A15-4E70-936B-4A7AE79AE653}" type="datetimeFigureOut">
              <a:rPr lang="en-US" smtClean="0"/>
              <a:t>13/04/2022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8DC72-F670-4295-B405-97FFC0064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9631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55F20-2A15-4E70-936B-4A7AE79AE653}" type="datetimeFigureOut">
              <a:rPr lang="en-US" smtClean="0"/>
              <a:t>13/04/2022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8DC72-F670-4295-B405-97FFC0064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17163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55F20-2A15-4E70-936B-4A7AE79AE653}" type="datetimeFigureOut">
              <a:rPr lang="en-US" smtClean="0"/>
              <a:t>13/04/2022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8DC72-F670-4295-B405-97FFC0064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3011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55F20-2A15-4E70-936B-4A7AE79AE653}" type="datetimeFigureOut">
              <a:rPr lang="en-US" smtClean="0"/>
              <a:t>13/04/2022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8DC72-F670-4295-B405-97FFC0064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47588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55F20-2A15-4E70-936B-4A7AE79AE653}" type="datetimeFigureOut">
              <a:rPr lang="en-US" smtClean="0"/>
              <a:t>13/04/2022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8DC72-F670-4295-B405-97FFC0064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82174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55F20-2A15-4E70-936B-4A7AE79AE653}" type="datetimeFigureOut">
              <a:rPr lang="en-US" smtClean="0"/>
              <a:t>13/04/2022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8DC72-F670-4295-B405-97FFC0064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68499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9818505"/>
      </p:ext>
    </p:extLst>
  </p:cSld>
  <p:clrMapOvr>
    <a:masterClrMapping/>
  </p:clrMapOvr>
  <p:transition spd="slow">
    <p:cover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0537689"/>
      </p:ext>
    </p:extLst>
  </p:cSld>
  <p:clrMapOvr>
    <a:masterClrMapping/>
  </p:clrMapOvr>
  <p:transition spd="slow">
    <p:cover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1082587"/>
      </p:ext>
    </p:extLst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993129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4556716"/>
      </p:ext>
    </p:extLst>
  </p:cSld>
  <p:clrMapOvr>
    <a:masterClrMapping/>
  </p:clrMapOvr>
  <p:transition spd="slow">
    <p:cover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2022/4/13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8200312"/>
      </p:ext>
    </p:extLst>
  </p:cSld>
  <p:clrMapOvr>
    <a:masterClrMapping/>
  </p:clrMapOvr>
  <p:transition spd="slow">
    <p:cover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2022/4/13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2991280"/>
      </p:ext>
    </p:extLst>
  </p:cSld>
  <p:clrMapOvr>
    <a:masterClrMapping/>
  </p:clrMapOvr>
  <p:transition spd="slow">
    <p:cover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2022/4/13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3513016"/>
      </p:ext>
    </p:extLst>
  </p:cSld>
  <p:clrMapOvr>
    <a:masterClrMapping/>
  </p:clrMapOvr>
  <p:transition spd="slow">
    <p:cover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5148799"/>
      </p:ext>
    </p:extLst>
  </p:cSld>
  <p:clrMapOvr>
    <a:masterClrMapping/>
  </p:clrMapOvr>
  <p:transition spd="slow">
    <p:cover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4843829"/>
      </p:ext>
    </p:extLst>
  </p:cSld>
  <p:clrMapOvr>
    <a:masterClrMapping/>
  </p:clrMapOvr>
  <p:transition spd="slow">
    <p:cover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222403"/>
      </p:ext>
    </p:extLst>
  </p:cSld>
  <p:clrMapOvr>
    <a:masterClrMapping/>
  </p:clrMapOvr>
  <p:transition spd="slow">
    <p:cover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7447680"/>
      </p:ext>
    </p:extLst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rgbClr val="FFE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C413F-1C14-4F01-95DF-C21A0294F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3D60F7-56F1-4181-BD85-F81551044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13/04/2022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F30DBA-58E9-471D-B31C-7704066C1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268F58-8D48-4EEB-8630-35022767B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reeform 17">
            <a:extLst>
              <a:ext uri="{FF2B5EF4-FFF2-40B4-BE49-F238E27FC236}">
                <a16:creationId xmlns:a16="http://schemas.microsoft.com/office/drawing/2014/main" id="{11AD8B8B-499E-4064-9606-1DD7568A748C}"/>
              </a:ext>
            </a:extLst>
          </p:cNvPr>
          <p:cNvSpPr/>
          <p:nvPr userDrawn="1"/>
        </p:nvSpPr>
        <p:spPr>
          <a:xfrm>
            <a:off x="280793" y="1122217"/>
            <a:ext cx="11697847" cy="5599257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FC7D77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4D309D3-D471-4F60-BAF5-84FC57DE863F}"/>
              </a:ext>
            </a:extLst>
          </p:cNvPr>
          <p:cNvGrpSpPr/>
          <p:nvPr userDrawn="1"/>
        </p:nvGrpSpPr>
        <p:grpSpPr>
          <a:xfrm>
            <a:off x="377049" y="255821"/>
            <a:ext cx="2632037" cy="2075610"/>
            <a:chOff x="237072" y="234585"/>
            <a:chExt cx="1448294" cy="1448294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9D3C1B0-FB97-45E0-B76D-1C8A801FEE3A}"/>
                </a:ext>
              </a:extLst>
            </p:cNvPr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FC7D77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4794393D-301C-4659-BBCA-281D2C010711}"/>
                </a:ext>
              </a:extLst>
            </p:cNvPr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50A22E59-CF8B-4136-A69F-75E63F01160F}"/>
                </a:ext>
              </a:extLst>
            </p:cNvPr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2165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180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7">
            <a:extLst>
              <a:ext uri="{FF2B5EF4-FFF2-40B4-BE49-F238E27FC236}">
                <a16:creationId xmlns:a16="http://schemas.microsoft.com/office/drawing/2014/main" id="{F00510D4-679A-4B44-AFFD-FD1FF3551A62}"/>
              </a:ext>
            </a:extLst>
          </p:cNvPr>
          <p:cNvSpPr/>
          <p:nvPr userDrawn="1"/>
        </p:nvSpPr>
        <p:spPr>
          <a:xfrm>
            <a:off x="280793" y="1122218"/>
            <a:ext cx="11720707" cy="556433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2B9509B-2605-49B8-82AA-4026BF3B536B}"/>
              </a:ext>
            </a:extLst>
          </p:cNvPr>
          <p:cNvGrpSpPr/>
          <p:nvPr userDrawn="1"/>
        </p:nvGrpSpPr>
        <p:grpSpPr>
          <a:xfrm>
            <a:off x="377049" y="255820"/>
            <a:ext cx="2637181" cy="2062663"/>
            <a:chOff x="237072" y="234585"/>
            <a:chExt cx="1448294" cy="1448294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E9B5808-68F7-4A14-A759-6246698FF09F}"/>
                </a:ext>
              </a:extLst>
            </p:cNvPr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DD9337EE-9449-4FAF-8ADB-03892A796D0C}"/>
                </a:ext>
              </a:extLst>
            </p:cNvPr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229F8EB-2732-4CE9-8470-DB69792CAA1E}"/>
                </a:ext>
              </a:extLst>
            </p:cNvPr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28151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47C95-0654-4CFB-89B1-FBB04BE79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13C135-2EE2-4584-B084-345C0B088A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E1CE5B-AD0C-4FF0-917D-7437F60898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DB618D-B73D-43D0-8377-801B77CE2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13/04/2022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EF31C4-6B8F-44F1-993D-594760891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CBA786-EC9B-4536-A5E3-FB7EC29F9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548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9E4B4B-505B-43E2-987D-384A64AE4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B41F7E-7A02-4FF2-8AF5-A1AE59CD34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41E1E4-156A-4C10-BC26-D07F5C724A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EBD0CC-E3E2-4331-AA06-EBB8ADD6037D}" type="datetimeFigureOut">
              <a:rPr lang="en-US" smtClean="0"/>
              <a:t>13/04/2022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7F9652-3E39-43EA-9F4E-489A7F3BC5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6CC6A0-BF40-4ACA-867F-55115DA3FB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E103C9-1932-4B3D-B1A4-7EEDAA6CB569}"/>
              </a:ext>
            </a:extLst>
          </p:cNvPr>
          <p:cNvSpPr txBox="1"/>
          <p:nvPr userDrawn="1"/>
        </p:nvSpPr>
        <p:spPr>
          <a:xfrm>
            <a:off x="9250680" y="47238"/>
            <a:ext cx="3467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1200" kern="0" dirty="0" err="1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Hương</a:t>
            </a:r>
            <a:r>
              <a:rPr lang="en-US" sz="12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 </a:t>
            </a:r>
            <a:r>
              <a:rPr lang="en-US" sz="1200" kern="0" dirty="0" err="1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Thảo</a:t>
            </a:r>
            <a:r>
              <a:rPr lang="en-US" sz="12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770430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8" y="719333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034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5FDBA7-5AA6-4D95-A4AF-EE8EEC21063C}"/>
              </a:ext>
            </a:extLst>
          </p:cNvPr>
          <p:cNvSpPr txBox="1"/>
          <p:nvPr userDrawn="1"/>
        </p:nvSpPr>
        <p:spPr>
          <a:xfrm>
            <a:off x="9406810" y="-38214"/>
            <a:ext cx="3467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1200" kern="0" dirty="0" err="1">
                <a:solidFill>
                  <a:prstClr val="black">
                    <a:lumMod val="50000"/>
                    <a:lumOff val="50000"/>
                  </a:prstClr>
                </a:solidFill>
                <a:cs typeface="Arial"/>
                <a:sym typeface="Arial"/>
              </a:rPr>
              <a:t>Hương</a:t>
            </a:r>
            <a:r>
              <a:rPr lang="en-US" sz="1200" kern="0" dirty="0">
                <a:solidFill>
                  <a:prstClr val="black">
                    <a:lumMod val="50000"/>
                    <a:lumOff val="50000"/>
                  </a:prstClr>
                </a:solidFill>
                <a:cs typeface="Arial"/>
                <a:sym typeface="Arial"/>
              </a:rPr>
              <a:t> </a:t>
            </a:r>
            <a:r>
              <a:rPr lang="en-US" sz="1200" kern="0" dirty="0" err="1">
                <a:solidFill>
                  <a:prstClr val="black">
                    <a:lumMod val="50000"/>
                    <a:lumOff val="50000"/>
                  </a:prstClr>
                </a:solidFill>
                <a:cs typeface="Arial"/>
                <a:sym typeface="Arial"/>
              </a:rPr>
              <a:t>Thảo</a:t>
            </a:r>
            <a:r>
              <a:rPr lang="en-US" sz="1200" kern="0" dirty="0">
                <a:solidFill>
                  <a:prstClr val="black">
                    <a:lumMod val="50000"/>
                    <a:lumOff val="50000"/>
                  </a:prstClr>
                </a:solidFill>
                <a:cs typeface="Arial"/>
                <a:sym typeface="Arial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62634737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721" r:id="rId11"/>
    <p:sldLayoutId id="2147483722" r:id="rId12"/>
    <p:sldLayoutId id="2147483723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DD461D-A9AE-4EC2-861F-590C9694E739}" type="datetimeFigureOut">
              <a:rPr lang="en-US" smtClean="0"/>
              <a:t>13/04/2022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0EC6E3-1004-4931-A3C3-57F5AB0716D4}"/>
              </a:ext>
            </a:extLst>
          </p:cNvPr>
          <p:cNvSpPr txBox="1"/>
          <p:nvPr userDrawn="1"/>
        </p:nvSpPr>
        <p:spPr>
          <a:xfrm>
            <a:off x="9197162" y="0"/>
            <a:ext cx="31153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Hương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Thảo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947065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455F20-2A15-4E70-936B-4A7AE79AE653}" type="datetimeFigureOut">
              <a:rPr lang="en-US" smtClean="0"/>
              <a:t>13/04/2022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68DC72-F670-4295-B405-97FFC0064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437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7FB242-887E-4FBD-BBF2-BE5F9D1D0288}" type="datetimeFigureOut">
              <a:rPr lang="zh-CN" altLang="en-US" smtClean="0"/>
              <a:t>2022/4/13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E065CE-25E6-4600-B38D-DF3E36760140}"/>
              </a:ext>
            </a:extLst>
          </p:cNvPr>
          <p:cNvSpPr txBox="1"/>
          <p:nvPr userDrawn="1"/>
        </p:nvSpPr>
        <p:spPr>
          <a:xfrm>
            <a:off x="9581350" y="18094"/>
            <a:ext cx="285344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i="1" dirty="0" err="1"/>
              <a:t>Hương</a:t>
            </a:r>
            <a:r>
              <a:rPr lang="en-US" sz="1067" i="1" dirty="0"/>
              <a:t> </a:t>
            </a:r>
            <a:r>
              <a:rPr lang="en-US" sz="1067" i="1" dirty="0" err="1"/>
              <a:t>Thảo</a:t>
            </a:r>
            <a:r>
              <a:rPr lang="en-US" sz="1067" i="1" dirty="0"/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3405026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ransition spd="slow">
    <p:cover/>
  </p:transition>
  <p:txStyles>
    <p:titleStyle>
      <a:lvl1pPr algn="ctr" defTabSz="1219170" rtl="0" eaLnBrk="1" latinLnBrk="0" hangingPunct="1">
        <a:spcBef>
          <a:spcPct val="0"/>
        </a:spcBef>
        <a:buNone/>
        <a:defRPr sz="5867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5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openxmlformats.org/officeDocument/2006/relationships/image" Target="../media/image44.jpeg"/><Relationship Id="rId5" Type="http://schemas.openxmlformats.org/officeDocument/2006/relationships/image" Target="../media/image43.png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.xml"/><Relationship Id="rId5" Type="http://schemas.microsoft.com/office/2007/relationships/hdphoto" Target="../media/hdphoto3.wdp"/><Relationship Id="rId4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microsoft.com/office/2007/relationships/hdphoto" Target="../media/hdphoto3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Relationship Id="rId6" Type="http://schemas.microsoft.com/office/2007/relationships/hdphoto" Target="../media/hdphoto4.wdp"/><Relationship Id="rId5" Type="http://schemas.openxmlformats.org/officeDocument/2006/relationships/image" Target="../media/image50.png"/><Relationship Id="rId4" Type="http://schemas.microsoft.com/office/2007/relationships/hdphoto" Target="../media/hdphoto3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microsoft.com/office/2007/relationships/hdphoto" Target="../media/hdphoto3.wdp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2.xml"/><Relationship Id="rId5" Type="http://schemas.microsoft.com/office/2007/relationships/hdphoto" Target="../media/hdphoto1.wdp"/><Relationship Id="rId4" Type="http://schemas.openxmlformats.org/officeDocument/2006/relationships/image" Target="../media/image2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Relationship Id="rId4" Type="http://schemas.microsoft.com/office/2007/relationships/hdphoto" Target="../media/hdphoto4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8.xml"/><Relationship Id="rId4" Type="http://schemas.openxmlformats.org/officeDocument/2006/relationships/image" Target="../media/image53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9.xml"/><Relationship Id="rId4" Type="http://schemas.microsoft.com/office/2007/relationships/hdphoto" Target="../media/hdphoto3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0.xml"/><Relationship Id="rId4" Type="http://schemas.microsoft.com/office/2007/relationships/hdphoto" Target="../media/hdphoto3.wdp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3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1.xml"/><Relationship Id="rId4" Type="http://schemas.microsoft.com/office/2007/relationships/hdphoto" Target="../media/hdphoto4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2.xml"/><Relationship Id="rId4" Type="http://schemas.microsoft.com/office/2007/relationships/hdphoto" Target="../media/hdphoto4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slide" Target="slide6.xml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slide" Target="slide4.xml"/><Relationship Id="rId2" Type="http://schemas.openxmlformats.org/officeDocument/2006/relationships/audio" Target="../media/audio1.wav"/><Relationship Id="rId16" Type="http://schemas.openxmlformats.org/officeDocument/2006/relationships/slide" Target="slide11.xml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29.png"/><Relationship Id="rId11" Type="http://schemas.microsoft.com/office/2007/relationships/hdphoto" Target="../media/hdphoto1.wdp"/><Relationship Id="rId5" Type="http://schemas.openxmlformats.org/officeDocument/2006/relationships/image" Target="../media/image28.png"/><Relationship Id="rId15" Type="http://schemas.openxmlformats.org/officeDocument/2006/relationships/slide" Target="slide8.xml"/><Relationship Id="rId10" Type="http://schemas.openxmlformats.org/officeDocument/2006/relationships/image" Target="../media/image25.png"/><Relationship Id="rId4" Type="http://schemas.openxmlformats.org/officeDocument/2006/relationships/image" Target="../media/image27.png"/><Relationship Id="rId9" Type="http://schemas.openxmlformats.org/officeDocument/2006/relationships/slide" Target="slide9.xml"/><Relationship Id="rId14" Type="http://schemas.openxmlformats.org/officeDocument/2006/relationships/slide" Target="slide7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3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69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12" Type="http://schemas.openxmlformats.org/officeDocument/2006/relationships/image" Target="../media/image6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5" Type="http://schemas.openxmlformats.org/officeDocument/2006/relationships/image" Target="../media/image61.png"/><Relationship Id="rId10" Type="http://schemas.openxmlformats.org/officeDocument/2006/relationships/image" Target="../media/image66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FC346DA-DD64-4FC6-BE2A-77D6A4CBC3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41" y="154132"/>
            <a:ext cx="1264373" cy="126437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235E503-111A-40EF-A197-F3075D6423F3}"/>
              </a:ext>
            </a:extLst>
          </p:cNvPr>
          <p:cNvSpPr txBox="1"/>
          <p:nvPr/>
        </p:nvSpPr>
        <p:spPr>
          <a:xfrm>
            <a:off x="2843540" y="154132"/>
            <a:ext cx="6504921" cy="11406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7">
              <a:lnSpc>
                <a:spcPct val="150000"/>
              </a:lnSpc>
              <a:defRPr/>
            </a:pPr>
            <a:r>
              <a:rPr lang="en-US" sz="2400" b="1" dirty="0">
                <a:solidFill>
                  <a:prstClr val="black"/>
                </a:solidFill>
                <a:latin typeface="Calibri"/>
                <a:cs typeface="#9Slide03 Arima Madurai Medium" panose="00000600000000000000" pitchFamily="2" charset="0"/>
              </a:rPr>
              <a:t>PHÒNG GIÁO DỤC VÀ ĐÀO TẠO QUẬN LONG BIÊN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2400" b="1" dirty="0">
                <a:solidFill>
                  <a:prstClr val="black"/>
                </a:solidFill>
                <a:latin typeface="Calibri"/>
                <a:cs typeface="#9Slide03 Arima Madurai Medium" panose="00000600000000000000" pitchFamily="2" charset="0"/>
              </a:rPr>
              <a:t>TRƯỜNG TIỂU HỌC PHÚC LỢI</a:t>
            </a:r>
            <a:endParaRPr lang="vi-VN" sz="2400" b="1" dirty="0">
              <a:solidFill>
                <a:prstClr val="black"/>
              </a:solidFill>
              <a:latin typeface="Arial" panose="020B0604020202020204" pitchFamily="34" charset="0"/>
              <a:cs typeface="#9Slide03 Arima Madurai Medium" panose="000006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821ED9E-0786-4025-88AA-FAA56FBB3344}"/>
              </a:ext>
            </a:extLst>
          </p:cNvPr>
          <p:cNvSpPr txBox="1"/>
          <p:nvPr/>
        </p:nvSpPr>
        <p:spPr>
          <a:xfrm>
            <a:off x="991828" y="1891447"/>
            <a:ext cx="10782043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7">
              <a:defRPr/>
            </a:pPr>
            <a:r>
              <a:rPr lang="en-US" sz="5400" b="1">
                <a:solidFill>
                  <a:srgbClr val="FF0000"/>
                </a:solidFill>
                <a:latin typeface="Calibri"/>
                <a:cs typeface="#9Slide03 Arima Madurai Medium" panose="00000600000000000000" pitchFamily="2" charset="0"/>
              </a:rPr>
              <a:t> TIẾNG VIỆT</a:t>
            </a:r>
          </a:p>
          <a:p>
            <a:pPr algn="ctr" defTabSz="914377">
              <a:defRPr/>
            </a:pPr>
            <a:r>
              <a:rPr lang="en-US" sz="5400" b="1">
                <a:solidFill>
                  <a:srgbClr val="FF0000"/>
                </a:solidFill>
                <a:latin typeface="Calibri"/>
                <a:cs typeface="#9Slide03 Arima Madurai Medium" panose="00000600000000000000" pitchFamily="2" charset="0"/>
              </a:rPr>
              <a:t>ĐỌC</a:t>
            </a:r>
            <a:endParaRPr lang="en-US" sz="5400" b="1" dirty="0">
              <a:solidFill>
                <a:srgbClr val="FF0000"/>
              </a:solidFill>
              <a:latin typeface="Calibri"/>
              <a:cs typeface="#9Slide03 Arima Madurai Medium" panose="00000600000000000000" pitchFamily="2" charset="0"/>
            </a:endParaRPr>
          </a:p>
          <a:p>
            <a:pPr algn="ctr" defTabSz="914377">
              <a:defRPr/>
            </a:pPr>
            <a:r>
              <a:rPr lang="en-US" sz="4800" b="1">
                <a:solidFill>
                  <a:srgbClr val="FF0000"/>
                </a:solidFill>
                <a:latin typeface="Calibri"/>
                <a:cs typeface="#9Slide03 Arima Madurai Medium" panose="00000600000000000000" pitchFamily="2" charset="0"/>
              </a:rPr>
              <a:t>BÀI 20: TỪ CHÚ BỒ CÂU ĐẾN IN-TƠ-NÉT</a:t>
            </a:r>
          </a:p>
          <a:p>
            <a:pPr algn="ctr" defTabSz="914377">
              <a:defRPr/>
            </a:pPr>
            <a:r>
              <a:rPr lang="en-US" sz="4800" b="1">
                <a:solidFill>
                  <a:srgbClr val="FF0000"/>
                </a:solidFill>
                <a:latin typeface="Calibri"/>
                <a:cs typeface="#9Slide03 Arima Madurai Medium" panose="00000600000000000000" pitchFamily="2" charset="0"/>
              </a:rPr>
              <a:t>(TIẾT 1+2)</a:t>
            </a:r>
            <a:endParaRPr lang="vi-VN" sz="4800" b="1" dirty="0">
              <a:solidFill>
                <a:srgbClr val="FF0000"/>
              </a:solidFill>
              <a:latin typeface="Arial" panose="020B0604020202020204" pitchFamily="34" charset="0"/>
              <a:cs typeface="#9Slide03 Arima Madurai Medium" panose="000006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4342E8-410F-4091-9B30-14175B84F5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41" y="229547"/>
            <a:ext cx="1264373" cy="1264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415963"/>
      </p:ext>
    </p:extLst>
  </p:cSld>
  <p:clrMapOvr>
    <a:masterClrMapping/>
  </p:clrMapOvr>
  <p:transition spd="slow"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图片 3075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041"/>
            <a:ext cx="12192000" cy="672006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2" name="图片 46114" descr="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0966" y="2713373"/>
            <a:ext cx="8447294" cy="11398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3" name="图片 3092" descr="PPT素材-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3363" y="2740947"/>
            <a:ext cx="4631362" cy="44119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3976879" y="144399"/>
            <a:ext cx="5157694" cy="104522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36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方正粗圆_GBK" pitchFamily="65" charset="-122"/>
              </a:rPr>
              <a:t>YÊU CẦU CẦN ĐẠT</a:t>
            </a:r>
            <a:endParaRPr lang="zh-CN" alt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VN-Gretoon" panose="02040603050506020204" pitchFamily="18" charset="0"/>
              <a:ea typeface="方正粗圆_GBK" pitchFamily="65" charset="-122"/>
            </a:endParaRPr>
          </a:p>
        </p:txBody>
      </p:sp>
      <p:pic>
        <p:nvPicPr>
          <p:cNvPr id="25" name="图片 46112" descr="0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7588" y="1031467"/>
            <a:ext cx="10587653" cy="200539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" name="TextBox 71"/>
          <p:cNvSpPr txBox="1"/>
          <p:nvPr/>
        </p:nvSpPr>
        <p:spPr>
          <a:xfrm>
            <a:off x="4353992" y="1721370"/>
            <a:ext cx="7008845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0" hangingPunct="0"/>
            <a:r>
              <a:rPr lang="vi-VN" sz="2400" b="1">
                <a:solidFill>
                  <a:srgbClr val="002060"/>
                </a:solidFill>
              </a:rPr>
              <a:t>Đọc đúng, rõ ràng </a:t>
            </a:r>
            <a:r>
              <a:rPr lang="en-US" sz="2400" b="1">
                <a:solidFill>
                  <a:srgbClr val="002060"/>
                </a:solidFill>
              </a:rPr>
              <a:t>; </a:t>
            </a:r>
            <a:r>
              <a:rPr lang="vi-VN" sz="2400" b="1">
                <a:solidFill>
                  <a:srgbClr val="002060"/>
                </a:solidFill>
              </a:rPr>
              <a:t>biết ngắt hơi ở chỗ có đấu câu</a:t>
            </a:r>
            <a:endParaRPr lang="zh-CN" alt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7" name="图片 46116" descr="0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14062" y="3429000"/>
            <a:ext cx="6937968" cy="29996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" name="图片 46124" descr="png-073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01486" y="1594322"/>
            <a:ext cx="1096962" cy="10080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" name="图片 46127" descr="png-073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1337" y="2867225"/>
            <a:ext cx="1096962" cy="1096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" name="图片 46130" descr="png-0731副本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58648" y="3952987"/>
            <a:ext cx="939800" cy="1111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" name="TextBox 71"/>
          <p:cNvSpPr txBox="1"/>
          <p:nvPr/>
        </p:nvSpPr>
        <p:spPr>
          <a:xfrm>
            <a:off x="4222017" y="3106988"/>
            <a:ext cx="5265015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/>
            <a:r>
              <a:rPr lang="en-US" altLang="zh-CN" sz="2400" b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Trả lời được các câu hỏi của bài.</a:t>
            </a:r>
            <a:endParaRPr lang="zh-CN" altLang="en-US" sz="24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4" name="TextBox 71"/>
          <p:cNvSpPr txBox="1"/>
          <p:nvPr/>
        </p:nvSpPr>
        <p:spPr>
          <a:xfrm>
            <a:off x="3514973" y="4477352"/>
            <a:ext cx="4557435" cy="126188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 eaLnBrk="0" hangingPunct="0"/>
            <a:r>
              <a:rPr lang="vi-VN" sz="2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2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được:</a:t>
            </a:r>
            <a:r>
              <a:rPr lang="vi-VN" sz="2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>
                <a:solidFill>
                  <a:srgbClr val="002060"/>
                </a:solidFill>
              </a:rPr>
              <a:t>Những cách trao đổi, trò chuyện khi ở xa</a:t>
            </a:r>
          </a:p>
          <a:p>
            <a:pPr lvl="0" algn="just" eaLnBrk="0" hangingPunct="0"/>
            <a:endParaRPr lang="zh-CN" altLang="en-US" sz="28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9432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43" grpId="0"/>
      <p:bldP spid="4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953237" y="554700"/>
            <a:ext cx="2193864" cy="815560"/>
            <a:chOff x="337592" y="617893"/>
            <a:chExt cx="1645398" cy="61167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5924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4533" kern="0" dirty="0">
                  <a:solidFill>
                    <a:srgbClr val="FFAB40">
                      <a:lumMod val="50000"/>
                    </a:srgbClr>
                  </a:solidFill>
                  <a:latin typeface="UTM Cookies" panose="02040603050506020204" pitchFamily="18" charset="0"/>
                  <a:cs typeface="Arial"/>
                  <a:sym typeface="Arial"/>
                </a:rPr>
                <a:t>BÀI 20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37592" y="637141"/>
              <a:ext cx="1613647" cy="5924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4533" kern="0" dirty="0">
                  <a:solidFill>
                    <a:srgbClr val="FFAB40"/>
                  </a:solidFill>
                  <a:latin typeface="UTM Cookies" panose="02040603050506020204" pitchFamily="18" charset="0"/>
                  <a:cs typeface="Arial"/>
                  <a:sym typeface="Arial"/>
                </a:rPr>
                <a:t>BÀI 20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A5FE461F-E49E-4C41-98B4-152CC73E746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48420" y="1344596"/>
            <a:ext cx="927752" cy="48895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600F577-F819-4602-BCEB-985221633540}"/>
              </a:ext>
            </a:extLst>
          </p:cNvPr>
          <p:cNvSpPr txBox="1"/>
          <p:nvPr/>
        </p:nvSpPr>
        <p:spPr>
          <a:xfrm>
            <a:off x="2477444" y="1769123"/>
            <a:ext cx="8761169" cy="1468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32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Em</a:t>
            </a:r>
            <a:r>
              <a:rPr lang="en-US" sz="32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có</a:t>
            </a:r>
            <a:r>
              <a:rPr lang="en-US" sz="32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thể</a:t>
            </a:r>
            <a:r>
              <a:rPr lang="en-US" sz="32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dùng</a:t>
            </a:r>
            <a:r>
              <a:rPr lang="en-US" sz="32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cách</a:t>
            </a:r>
            <a:r>
              <a:rPr lang="en-US" sz="32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nào</a:t>
            </a:r>
            <a:r>
              <a:rPr lang="en-US" sz="32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để</a:t>
            </a:r>
            <a:r>
              <a:rPr lang="en-US" sz="32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liên</a:t>
            </a:r>
            <a:r>
              <a:rPr lang="en-US" sz="32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lạc</a:t>
            </a:r>
            <a:r>
              <a:rPr lang="en-US" sz="32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với</a:t>
            </a:r>
            <a:r>
              <a:rPr lang="en-US" sz="32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người</a:t>
            </a:r>
            <a:r>
              <a:rPr lang="en-US" sz="32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thân</a:t>
            </a:r>
            <a:r>
              <a:rPr lang="en-US" sz="32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ở </a:t>
            </a:r>
            <a:r>
              <a:rPr lang="en-US" sz="32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xa</a:t>
            </a:r>
            <a:r>
              <a:rPr lang="en-US" sz="32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?</a:t>
            </a:r>
            <a:endParaRPr lang="en-US" sz="3200" b="1" kern="0" dirty="0">
              <a:solidFill>
                <a:srgbClr val="000000"/>
              </a:solidFill>
              <a:latin typeface="+mj-lt"/>
              <a:cs typeface="Arial"/>
              <a:sym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5B728C-6E08-431C-95CB-497657ACF5B5}"/>
              </a:ext>
            </a:extLst>
          </p:cNvPr>
          <p:cNvSpPr txBox="1"/>
          <p:nvPr/>
        </p:nvSpPr>
        <p:spPr>
          <a:xfrm>
            <a:off x="3423643" y="430534"/>
            <a:ext cx="6135028" cy="140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4267" kern="0" dirty="0">
                <a:solidFill>
                  <a:srgbClr val="FFFFFF"/>
                </a:solidFill>
                <a:latin typeface="+mj-lt"/>
                <a:cs typeface="Arial"/>
                <a:sym typeface="Arial"/>
              </a:rPr>
              <a:t>TỪ CHÚ BỒ CÂU </a:t>
            </a:r>
          </a:p>
          <a:p>
            <a:pPr algn="ctr" defTabSz="1219170">
              <a:buClr>
                <a:srgbClr val="000000"/>
              </a:buClr>
            </a:pPr>
            <a:r>
              <a:rPr lang="en-US" sz="4267" kern="0" dirty="0">
                <a:solidFill>
                  <a:srgbClr val="FFFFFF"/>
                </a:solidFill>
                <a:latin typeface="+mj-lt"/>
                <a:cs typeface="Arial"/>
                <a:sym typeface="Arial"/>
              </a:rPr>
              <a:t>ĐẾN IN-TƠ-NÉT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D5D30C5-FA8E-41F7-A600-A8A7B82DF8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02416" y="3288167"/>
            <a:ext cx="2768600" cy="3073400"/>
          </a:xfrm>
          <a:prstGeom prst="rect">
            <a:avLst/>
          </a:prstGeom>
        </p:spPr>
      </p:pic>
      <p:pic>
        <p:nvPicPr>
          <p:cNvPr id="4098" name="Picture 2" descr="Telephone Cartoon High Res Stock Images | Shutterstock">
            <a:extLst>
              <a:ext uri="{FF2B5EF4-FFF2-40B4-BE49-F238E27FC236}">
                <a16:creationId xmlns:a16="http://schemas.microsoft.com/office/drawing/2014/main" id="{5BD13021-D06B-4FC0-8654-C5EFCD3A36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49" b="13571"/>
          <a:stretch/>
        </p:blipFill>
        <p:spPr bwMode="auto">
          <a:xfrm>
            <a:off x="1185614" y="2809478"/>
            <a:ext cx="1919152" cy="1940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Letter in envelope icon cartoon Royalty Free Vector Image">
            <a:extLst>
              <a:ext uri="{FF2B5EF4-FFF2-40B4-BE49-F238E27FC236}">
                <a16:creationId xmlns:a16="http://schemas.microsoft.com/office/drawing/2014/main" id="{787658F3-C094-46BD-B5A5-EBFC423438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19"/>
          <a:stretch/>
        </p:blipFill>
        <p:spPr bwMode="auto">
          <a:xfrm>
            <a:off x="3939558" y="4354445"/>
            <a:ext cx="1472969" cy="1368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17567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FBFFFFFD-1F80-46D9-91D5-782E2A248F40}"/>
              </a:ext>
            </a:extLst>
          </p:cNvPr>
          <p:cNvSpPr/>
          <p:nvPr/>
        </p:nvSpPr>
        <p:spPr>
          <a:xfrm>
            <a:off x="138223" y="163148"/>
            <a:ext cx="11919097" cy="6531704"/>
          </a:xfrm>
          <a:custGeom>
            <a:avLst/>
            <a:gdLst>
              <a:gd name="connsiteX0" fmla="*/ 0 w 11919097"/>
              <a:gd name="connsiteY0" fmla="*/ 0 h 6531704"/>
              <a:gd name="connsiteX1" fmla="*/ 238382 w 11919097"/>
              <a:gd name="connsiteY1" fmla="*/ 0 h 6531704"/>
              <a:gd name="connsiteX2" fmla="*/ 476764 w 11919097"/>
              <a:gd name="connsiteY2" fmla="*/ 0 h 6531704"/>
              <a:gd name="connsiteX3" fmla="*/ 1191910 w 11919097"/>
              <a:gd name="connsiteY3" fmla="*/ 0 h 6531704"/>
              <a:gd name="connsiteX4" fmla="*/ 2026246 w 11919097"/>
              <a:gd name="connsiteY4" fmla="*/ 0 h 6531704"/>
              <a:gd name="connsiteX5" fmla="*/ 2622201 w 11919097"/>
              <a:gd name="connsiteY5" fmla="*/ 0 h 6531704"/>
              <a:gd name="connsiteX6" fmla="*/ 3456538 w 11919097"/>
              <a:gd name="connsiteY6" fmla="*/ 0 h 6531704"/>
              <a:gd name="connsiteX7" fmla="*/ 4290875 w 11919097"/>
              <a:gd name="connsiteY7" fmla="*/ 0 h 6531704"/>
              <a:gd name="connsiteX8" fmla="*/ 4648448 w 11919097"/>
              <a:gd name="connsiteY8" fmla="*/ 0 h 6531704"/>
              <a:gd name="connsiteX9" fmla="*/ 5482785 w 11919097"/>
              <a:gd name="connsiteY9" fmla="*/ 0 h 6531704"/>
              <a:gd name="connsiteX10" fmla="*/ 6197930 w 11919097"/>
              <a:gd name="connsiteY10" fmla="*/ 0 h 6531704"/>
              <a:gd name="connsiteX11" fmla="*/ 6913076 w 11919097"/>
              <a:gd name="connsiteY11" fmla="*/ 0 h 6531704"/>
              <a:gd name="connsiteX12" fmla="*/ 7747413 w 11919097"/>
              <a:gd name="connsiteY12" fmla="*/ 0 h 6531704"/>
              <a:gd name="connsiteX13" fmla="*/ 8224177 w 11919097"/>
              <a:gd name="connsiteY13" fmla="*/ 0 h 6531704"/>
              <a:gd name="connsiteX14" fmla="*/ 8820132 w 11919097"/>
              <a:gd name="connsiteY14" fmla="*/ 0 h 6531704"/>
              <a:gd name="connsiteX15" fmla="*/ 9416087 w 11919097"/>
              <a:gd name="connsiteY15" fmla="*/ 0 h 6531704"/>
              <a:gd name="connsiteX16" fmla="*/ 9773660 w 11919097"/>
              <a:gd name="connsiteY16" fmla="*/ 0 h 6531704"/>
              <a:gd name="connsiteX17" fmla="*/ 10607996 w 11919097"/>
              <a:gd name="connsiteY17" fmla="*/ 0 h 6531704"/>
              <a:gd name="connsiteX18" fmla="*/ 11084760 w 11919097"/>
              <a:gd name="connsiteY18" fmla="*/ 0 h 6531704"/>
              <a:gd name="connsiteX19" fmla="*/ 11919097 w 11919097"/>
              <a:gd name="connsiteY19" fmla="*/ 0 h 6531704"/>
              <a:gd name="connsiteX20" fmla="*/ 11919097 w 11919097"/>
              <a:gd name="connsiteY20" fmla="*/ 724425 h 6531704"/>
              <a:gd name="connsiteX21" fmla="*/ 11919097 w 11919097"/>
              <a:gd name="connsiteY21" fmla="*/ 1318217 h 6531704"/>
              <a:gd name="connsiteX22" fmla="*/ 11919097 w 11919097"/>
              <a:gd name="connsiteY22" fmla="*/ 1781374 h 6531704"/>
              <a:gd name="connsiteX23" fmla="*/ 11919097 w 11919097"/>
              <a:gd name="connsiteY23" fmla="*/ 2244531 h 6531704"/>
              <a:gd name="connsiteX24" fmla="*/ 11919097 w 11919097"/>
              <a:gd name="connsiteY24" fmla="*/ 2903639 h 6531704"/>
              <a:gd name="connsiteX25" fmla="*/ 11919097 w 11919097"/>
              <a:gd name="connsiteY25" fmla="*/ 3301479 h 6531704"/>
              <a:gd name="connsiteX26" fmla="*/ 11919097 w 11919097"/>
              <a:gd name="connsiteY26" fmla="*/ 4025905 h 6531704"/>
              <a:gd name="connsiteX27" fmla="*/ 11919097 w 11919097"/>
              <a:gd name="connsiteY27" fmla="*/ 4619696 h 6531704"/>
              <a:gd name="connsiteX28" fmla="*/ 11919097 w 11919097"/>
              <a:gd name="connsiteY28" fmla="*/ 5082853 h 6531704"/>
              <a:gd name="connsiteX29" fmla="*/ 11919097 w 11919097"/>
              <a:gd name="connsiteY29" fmla="*/ 5480693 h 6531704"/>
              <a:gd name="connsiteX30" fmla="*/ 11919097 w 11919097"/>
              <a:gd name="connsiteY30" fmla="*/ 6531704 h 6531704"/>
              <a:gd name="connsiteX31" fmla="*/ 11680715 w 11919097"/>
              <a:gd name="connsiteY31" fmla="*/ 6531704 h 6531704"/>
              <a:gd name="connsiteX32" fmla="*/ 11323142 w 11919097"/>
              <a:gd name="connsiteY32" fmla="*/ 6531704 h 6531704"/>
              <a:gd name="connsiteX33" fmla="*/ 10846378 w 11919097"/>
              <a:gd name="connsiteY33" fmla="*/ 6531704 h 6531704"/>
              <a:gd name="connsiteX34" fmla="*/ 10012041 w 11919097"/>
              <a:gd name="connsiteY34" fmla="*/ 6531704 h 6531704"/>
              <a:gd name="connsiteX35" fmla="*/ 9416087 w 11919097"/>
              <a:gd name="connsiteY35" fmla="*/ 6531704 h 6531704"/>
              <a:gd name="connsiteX36" fmla="*/ 8939323 w 11919097"/>
              <a:gd name="connsiteY36" fmla="*/ 6531704 h 6531704"/>
              <a:gd name="connsiteX37" fmla="*/ 8581750 w 11919097"/>
              <a:gd name="connsiteY37" fmla="*/ 6531704 h 6531704"/>
              <a:gd name="connsiteX38" fmla="*/ 8104986 w 11919097"/>
              <a:gd name="connsiteY38" fmla="*/ 6531704 h 6531704"/>
              <a:gd name="connsiteX39" fmla="*/ 7628222 w 11919097"/>
              <a:gd name="connsiteY39" fmla="*/ 6531704 h 6531704"/>
              <a:gd name="connsiteX40" fmla="*/ 6913076 w 11919097"/>
              <a:gd name="connsiteY40" fmla="*/ 6531704 h 6531704"/>
              <a:gd name="connsiteX41" fmla="*/ 6436312 w 11919097"/>
              <a:gd name="connsiteY41" fmla="*/ 6531704 h 6531704"/>
              <a:gd name="connsiteX42" fmla="*/ 5721167 w 11919097"/>
              <a:gd name="connsiteY42" fmla="*/ 6531704 h 6531704"/>
              <a:gd name="connsiteX43" fmla="*/ 5482785 w 11919097"/>
              <a:gd name="connsiteY43" fmla="*/ 6531704 h 6531704"/>
              <a:gd name="connsiteX44" fmla="*/ 4648448 w 11919097"/>
              <a:gd name="connsiteY44" fmla="*/ 6531704 h 6531704"/>
              <a:gd name="connsiteX45" fmla="*/ 4290875 w 11919097"/>
              <a:gd name="connsiteY45" fmla="*/ 6531704 h 6531704"/>
              <a:gd name="connsiteX46" fmla="*/ 3694920 w 11919097"/>
              <a:gd name="connsiteY46" fmla="*/ 6531704 h 6531704"/>
              <a:gd name="connsiteX47" fmla="*/ 3218156 w 11919097"/>
              <a:gd name="connsiteY47" fmla="*/ 6531704 h 6531704"/>
              <a:gd name="connsiteX48" fmla="*/ 2622201 w 11919097"/>
              <a:gd name="connsiteY48" fmla="*/ 6531704 h 6531704"/>
              <a:gd name="connsiteX49" fmla="*/ 1787865 w 11919097"/>
              <a:gd name="connsiteY49" fmla="*/ 6531704 h 6531704"/>
              <a:gd name="connsiteX50" fmla="*/ 1430292 w 11919097"/>
              <a:gd name="connsiteY50" fmla="*/ 6531704 h 6531704"/>
              <a:gd name="connsiteX51" fmla="*/ 953528 w 11919097"/>
              <a:gd name="connsiteY51" fmla="*/ 6531704 h 6531704"/>
              <a:gd name="connsiteX52" fmla="*/ 715146 w 11919097"/>
              <a:gd name="connsiteY52" fmla="*/ 6531704 h 6531704"/>
              <a:gd name="connsiteX53" fmla="*/ 0 w 11919097"/>
              <a:gd name="connsiteY53" fmla="*/ 6531704 h 6531704"/>
              <a:gd name="connsiteX54" fmla="*/ 0 w 11919097"/>
              <a:gd name="connsiteY54" fmla="*/ 5872596 h 6531704"/>
              <a:gd name="connsiteX55" fmla="*/ 0 w 11919097"/>
              <a:gd name="connsiteY55" fmla="*/ 5409438 h 6531704"/>
              <a:gd name="connsiteX56" fmla="*/ 0 w 11919097"/>
              <a:gd name="connsiteY56" fmla="*/ 5011598 h 6531704"/>
              <a:gd name="connsiteX57" fmla="*/ 0 w 11919097"/>
              <a:gd name="connsiteY57" fmla="*/ 4548441 h 6531704"/>
              <a:gd name="connsiteX58" fmla="*/ 0 w 11919097"/>
              <a:gd name="connsiteY58" fmla="*/ 3889333 h 6531704"/>
              <a:gd name="connsiteX59" fmla="*/ 0 w 11919097"/>
              <a:gd name="connsiteY59" fmla="*/ 3491493 h 6531704"/>
              <a:gd name="connsiteX60" fmla="*/ 0 w 11919097"/>
              <a:gd name="connsiteY60" fmla="*/ 2832384 h 6531704"/>
              <a:gd name="connsiteX61" fmla="*/ 0 w 11919097"/>
              <a:gd name="connsiteY61" fmla="*/ 2434544 h 6531704"/>
              <a:gd name="connsiteX62" fmla="*/ 0 w 11919097"/>
              <a:gd name="connsiteY62" fmla="*/ 1775436 h 6531704"/>
              <a:gd name="connsiteX63" fmla="*/ 0 w 11919097"/>
              <a:gd name="connsiteY63" fmla="*/ 1246962 h 6531704"/>
              <a:gd name="connsiteX64" fmla="*/ 0 w 11919097"/>
              <a:gd name="connsiteY64" fmla="*/ 653170 h 6531704"/>
              <a:gd name="connsiteX65" fmla="*/ 0 w 11919097"/>
              <a:gd name="connsiteY65" fmla="*/ 0 h 6531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1919097" h="6531704" fill="none" extrusionOk="0">
                <a:moveTo>
                  <a:pt x="0" y="0"/>
                </a:moveTo>
                <a:cubicBezTo>
                  <a:pt x="101411" y="-6169"/>
                  <a:pt x="171325" y="19168"/>
                  <a:pt x="238382" y="0"/>
                </a:cubicBezTo>
                <a:cubicBezTo>
                  <a:pt x="305439" y="-19168"/>
                  <a:pt x="428708" y="17797"/>
                  <a:pt x="476764" y="0"/>
                </a:cubicBezTo>
                <a:cubicBezTo>
                  <a:pt x="524820" y="-17797"/>
                  <a:pt x="981775" y="57983"/>
                  <a:pt x="1191910" y="0"/>
                </a:cubicBezTo>
                <a:cubicBezTo>
                  <a:pt x="1402045" y="-57983"/>
                  <a:pt x="1855192" y="82348"/>
                  <a:pt x="2026246" y="0"/>
                </a:cubicBezTo>
                <a:cubicBezTo>
                  <a:pt x="2197300" y="-82348"/>
                  <a:pt x="2357114" y="39599"/>
                  <a:pt x="2622201" y="0"/>
                </a:cubicBezTo>
                <a:cubicBezTo>
                  <a:pt x="2887289" y="-39599"/>
                  <a:pt x="3174929" y="47335"/>
                  <a:pt x="3456538" y="0"/>
                </a:cubicBezTo>
                <a:cubicBezTo>
                  <a:pt x="3738147" y="-47335"/>
                  <a:pt x="3951292" y="58042"/>
                  <a:pt x="4290875" y="0"/>
                </a:cubicBezTo>
                <a:cubicBezTo>
                  <a:pt x="4630458" y="-58042"/>
                  <a:pt x="4493124" y="34609"/>
                  <a:pt x="4648448" y="0"/>
                </a:cubicBezTo>
                <a:cubicBezTo>
                  <a:pt x="4803772" y="-34609"/>
                  <a:pt x="5202394" y="54857"/>
                  <a:pt x="5482785" y="0"/>
                </a:cubicBezTo>
                <a:cubicBezTo>
                  <a:pt x="5763176" y="-54857"/>
                  <a:pt x="5893828" y="54872"/>
                  <a:pt x="6197930" y="0"/>
                </a:cubicBezTo>
                <a:cubicBezTo>
                  <a:pt x="6502033" y="-54872"/>
                  <a:pt x="6673706" y="56764"/>
                  <a:pt x="6913076" y="0"/>
                </a:cubicBezTo>
                <a:cubicBezTo>
                  <a:pt x="7152446" y="-56764"/>
                  <a:pt x="7548426" y="16814"/>
                  <a:pt x="7747413" y="0"/>
                </a:cubicBezTo>
                <a:cubicBezTo>
                  <a:pt x="7946400" y="-16814"/>
                  <a:pt x="8086231" y="46986"/>
                  <a:pt x="8224177" y="0"/>
                </a:cubicBezTo>
                <a:cubicBezTo>
                  <a:pt x="8362123" y="-46986"/>
                  <a:pt x="8673636" y="60551"/>
                  <a:pt x="8820132" y="0"/>
                </a:cubicBezTo>
                <a:cubicBezTo>
                  <a:pt x="8966629" y="-60551"/>
                  <a:pt x="9183935" y="17136"/>
                  <a:pt x="9416087" y="0"/>
                </a:cubicBezTo>
                <a:cubicBezTo>
                  <a:pt x="9648240" y="-17136"/>
                  <a:pt x="9666358" y="13132"/>
                  <a:pt x="9773660" y="0"/>
                </a:cubicBezTo>
                <a:cubicBezTo>
                  <a:pt x="9880962" y="-13132"/>
                  <a:pt x="10280297" y="9408"/>
                  <a:pt x="10607996" y="0"/>
                </a:cubicBezTo>
                <a:cubicBezTo>
                  <a:pt x="10935695" y="-9408"/>
                  <a:pt x="10867602" y="49802"/>
                  <a:pt x="11084760" y="0"/>
                </a:cubicBezTo>
                <a:cubicBezTo>
                  <a:pt x="11301918" y="-49802"/>
                  <a:pt x="11640309" y="40878"/>
                  <a:pt x="11919097" y="0"/>
                </a:cubicBezTo>
                <a:cubicBezTo>
                  <a:pt x="11981628" y="336204"/>
                  <a:pt x="11899223" y="564758"/>
                  <a:pt x="11919097" y="724425"/>
                </a:cubicBezTo>
                <a:cubicBezTo>
                  <a:pt x="11938971" y="884093"/>
                  <a:pt x="11889034" y="1125429"/>
                  <a:pt x="11919097" y="1318217"/>
                </a:cubicBezTo>
                <a:cubicBezTo>
                  <a:pt x="11949160" y="1511005"/>
                  <a:pt x="11867754" y="1581609"/>
                  <a:pt x="11919097" y="1781374"/>
                </a:cubicBezTo>
                <a:cubicBezTo>
                  <a:pt x="11970440" y="1981139"/>
                  <a:pt x="11918178" y="2146261"/>
                  <a:pt x="11919097" y="2244531"/>
                </a:cubicBezTo>
                <a:cubicBezTo>
                  <a:pt x="11920016" y="2342801"/>
                  <a:pt x="11907687" y="2713790"/>
                  <a:pt x="11919097" y="2903639"/>
                </a:cubicBezTo>
                <a:cubicBezTo>
                  <a:pt x="11930507" y="3093488"/>
                  <a:pt x="11885581" y="3189525"/>
                  <a:pt x="11919097" y="3301479"/>
                </a:cubicBezTo>
                <a:cubicBezTo>
                  <a:pt x="11952613" y="3413433"/>
                  <a:pt x="11854563" y="3819560"/>
                  <a:pt x="11919097" y="4025905"/>
                </a:cubicBezTo>
                <a:cubicBezTo>
                  <a:pt x="11983631" y="4232250"/>
                  <a:pt x="11877945" y="4439125"/>
                  <a:pt x="11919097" y="4619696"/>
                </a:cubicBezTo>
                <a:cubicBezTo>
                  <a:pt x="11960249" y="4800267"/>
                  <a:pt x="11894867" y="4989187"/>
                  <a:pt x="11919097" y="5082853"/>
                </a:cubicBezTo>
                <a:cubicBezTo>
                  <a:pt x="11943327" y="5176519"/>
                  <a:pt x="11874176" y="5386611"/>
                  <a:pt x="11919097" y="5480693"/>
                </a:cubicBezTo>
                <a:cubicBezTo>
                  <a:pt x="11964018" y="5574775"/>
                  <a:pt x="11878923" y="6064805"/>
                  <a:pt x="11919097" y="6531704"/>
                </a:cubicBezTo>
                <a:cubicBezTo>
                  <a:pt x="11835039" y="6532245"/>
                  <a:pt x="11758362" y="6530922"/>
                  <a:pt x="11680715" y="6531704"/>
                </a:cubicBezTo>
                <a:cubicBezTo>
                  <a:pt x="11603068" y="6532486"/>
                  <a:pt x="11459803" y="6507143"/>
                  <a:pt x="11323142" y="6531704"/>
                </a:cubicBezTo>
                <a:cubicBezTo>
                  <a:pt x="11186481" y="6556265"/>
                  <a:pt x="11081102" y="6515372"/>
                  <a:pt x="10846378" y="6531704"/>
                </a:cubicBezTo>
                <a:cubicBezTo>
                  <a:pt x="10611654" y="6548036"/>
                  <a:pt x="10427048" y="6447320"/>
                  <a:pt x="10012041" y="6531704"/>
                </a:cubicBezTo>
                <a:cubicBezTo>
                  <a:pt x="9597034" y="6616088"/>
                  <a:pt x="9700534" y="6468001"/>
                  <a:pt x="9416087" y="6531704"/>
                </a:cubicBezTo>
                <a:cubicBezTo>
                  <a:pt x="9131640" y="6595407"/>
                  <a:pt x="9119092" y="6505454"/>
                  <a:pt x="8939323" y="6531704"/>
                </a:cubicBezTo>
                <a:cubicBezTo>
                  <a:pt x="8759554" y="6557954"/>
                  <a:pt x="8676145" y="6508864"/>
                  <a:pt x="8581750" y="6531704"/>
                </a:cubicBezTo>
                <a:cubicBezTo>
                  <a:pt x="8487355" y="6554544"/>
                  <a:pt x="8291914" y="6506911"/>
                  <a:pt x="8104986" y="6531704"/>
                </a:cubicBezTo>
                <a:cubicBezTo>
                  <a:pt x="7918058" y="6556497"/>
                  <a:pt x="7750296" y="6521745"/>
                  <a:pt x="7628222" y="6531704"/>
                </a:cubicBezTo>
                <a:cubicBezTo>
                  <a:pt x="7506148" y="6541663"/>
                  <a:pt x="7201099" y="6463361"/>
                  <a:pt x="6913076" y="6531704"/>
                </a:cubicBezTo>
                <a:cubicBezTo>
                  <a:pt x="6625053" y="6600047"/>
                  <a:pt x="6589526" y="6493206"/>
                  <a:pt x="6436312" y="6531704"/>
                </a:cubicBezTo>
                <a:cubicBezTo>
                  <a:pt x="6283098" y="6570202"/>
                  <a:pt x="5972437" y="6514249"/>
                  <a:pt x="5721167" y="6531704"/>
                </a:cubicBezTo>
                <a:cubicBezTo>
                  <a:pt x="5469897" y="6549159"/>
                  <a:pt x="5534921" y="6522848"/>
                  <a:pt x="5482785" y="6531704"/>
                </a:cubicBezTo>
                <a:cubicBezTo>
                  <a:pt x="5430649" y="6540560"/>
                  <a:pt x="4830327" y="6521450"/>
                  <a:pt x="4648448" y="6531704"/>
                </a:cubicBezTo>
                <a:cubicBezTo>
                  <a:pt x="4466569" y="6541958"/>
                  <a:pt x="4367184" y="6526596"/>
                  <a:pt x="4290875" y="6531704"/>
                </a:cubicBezTo>
                <a:cubicBezTo>
                  <a:pt x="4214566" y="6536812"/>
                  <a:pt x="3963641" y="6502494"/>
                  <a:pt x="3694920" y="6531704"/>
                </a:cubicBezTo>
                <a:cubicBezTo>
                  <a:pt x="3426199" y="6560914"/>
                  <a:pt x="3330666" y="6529896"/>
                  <a:pt x="3218156" y="6531704"/>
                </a:cubicBezTo>
                <a:cubicBezTo>
                  <a:pt x="3105646" y="6533512"/>
                  <a:pt x="2838908" y="6475214"/>
                  <a:pt x="2622201" y="6531704"/>
                </a:cubicBezTo>
                <a:cubicBezTo>
                  <a:pt x="2405494" y="6588194"/>
                  <a:pt x="1974639" y="6489218"/>
                  <a:pt x="1787865" y="6531704"/>
                </a:cubicBezTo>
                <a:cubicBezTo>
                  <a:pt x="1601091" y="6574190"/>
                  <a:pt x="1505296" y="6526932"/>
                  <a:pt x="1430292" y="6531704"/>
                </a:cubicBezTo>
                <a:cubicBezTo>
                  <a:pt x="1355288" y="6536476"/>
                  <a:pt x="1063980" y="6505397"/>
                  <a:pt x="953528" y="6531704"/>
                </a:cubicBezTo>
                <a:cubicBezTo>
                  <a:pt x="843076" y="6558011"/>
                  <a:pt x="777810" y="6527545"/>
                  <a:pt x="715146" y="6531704"/>
                </a:cubicBezTo>
                <a:cubicBezTo>
                  <a:pt x="652482" y="6535863"/>
                  <a:pt x="189832" y="6480254"/>
                  <a:pt x="0" y="6531704"/>
                </a:cubicBezTo>
                <a:cubicBezTo>
                  <a:pt x="-56779" y="6391957"/>
                  <a:pt x="43020" y="6060788"/>
                  <a:pt x="0" y="5872596"/>
                </a:cubicBezTo>
                <a:cubicBezTo>
                  <a:pt x="-43020" y="5684404"/>
                  <a:pt x="26966" y="5573816"/>
                  <a:pt x="0" y="5409438"/>
                </a:cubicBezTo>
                <a:cubicBezTo>
                  <a:pt x="-26966" y="5245060"/>
                  <a:pt x="19895" y="5205626"/>
                  <a:pt x="0" y="5011598"/>
                </a:cubicBezTo>
                <a:cubicBezTo>
                  <a:pt x="-19895" y="4817570"/>
                  <a:pt x="46694" y="4725319"/>
                  <a:pt x="0" y="4548441"/>
                </a:cubicBezTo>
                <a:cubicBezTo>
                  <a:pt x="-46694" y="4371563"/>
                  <a:pt x="38310" y="4204206"/>
                  <a:pt x="0" y="3889333"/>
                </a:cubicBezTo>
                <a:cubicBezTo>
                  <a:pt x="-38310" y="3574460"/>
                  <a:pt x="26260" y="3640663"/>
                  <a:pt x="0" y="3491493"/>
                </a:cubicBezTo>
                <a:cubicBezTo>
                  <a:pt x="-26260" y="3342323"/>
                  <a:pt x="18846" y="3002474"/>
                  <a:pt x="0" y="2832384"/>
                </a:cubicBezTo>
                <a:cubicBezTo>
                  <a:pt x="-18846" y="2662294"/>
                  <a:pt x="16373" y="2628392"/>
                  <a:pt x="0" y="2434544"/>
                </a:cubicBezTo>
                <a:cubicBezTo>
                  <a:pt x="-16373" y="2240696"/>
                  <a:pt x="71612" y="1943017"/>
                  <a:pt x="0" y="1775436"/>
                </a:cubicBezTo>
                <a:cubicBezTo>
                  <a:pt x="-71612" y="1607855"/>
                  <a:pt x="28868" y="1455750"/>
                  <a:pt x="0" y="1246962"/>
                </a:cubicBezTo>
                <a:cubicBezTo>
                  <a:pt x="-28868" y="1038174"/>
                  <a:pt x="16893" y="781969"/>
                  <a:pt x="0" y="653170"/>
                </a:cubicBezTo>
                <a:cubicBezTo>
                  <a:pt x="-16893" y="524371"/>
                  <a:pt x="62172" y="172061"/>
                  <a:pt x="0" y="0"/>
                </a:cubicBezTo>
                <a:close/>
              </a:path>
              <a:path w="11919097" h="6531704" stroke="0" extrusionOk="0">
                <a:moveTo>
                  <a:pt x="0" y="0"/>
                </a:moveTo>
                <a:cubicBezTo>
                  <a:pt x="368800" y="-46490"/>
                  <a:pt x="593269" y="97385"/>
                  <a:pt x="834337" y="0"/>
                </a:cubicBezTo>
                <a:cubicBezTo>
                  <a:pt x="1075405" y="-97385"/>
                  <a:pt x="999660" y="24172"/>
                  <a:pt x="1072719" y="0"/>
                </a:cubicBezTo>
                <a:cubicBezTo>
                  <a:pt x="1145778" y="-24172"/>
                  <a:pt x="1443520" y="77445"/>
                  <a:pt x="1787865" y="0"/>
                </a:cubicBezTo>
                <a:cubicBezTo>
                  <a:pt x="2132210" y="-77445"/>
                  <a:pt x="2126464" y="44575"/>
                  <a:pt x="2264628" y="0"/>
                </a:cubicBezTo>
                <a:cubicBezTo>
                  <a:pt x="2402792" y="-44575"/>
                  <a:pt x="2643252" y="21297"/>
                  <a:pt x="2741392" y="0"/>
                </a:cubicBezTo>
                <a:cubicBezTo>
                  <a:pt x="2839532" y="-21297"/>
                  <a:pt x="3053310" y="275"/>
                  <a:pt x="3337347" y="0"/>
                </a:cubicBezTo>
                <a:cubicBezTo>
                  <a:pt x="3621385" y="-275"/>
                  <a:pt x="3525109" y="12862"/>
                  <a:pt x="3575729" y="0"/>
                </a:cubicBezTo>
                <a:cubicBezTo>
                  <a:pt x="3626349" y="-12862"/>
                  <a:pt x="4044566" y="68406"/>
                  <a:pt x="4171684" y="0"/>
                </a:cubicBezTo>
                <a:cubicBezTo>
                  <a:pt x="4298803" y="-68406"/>
                  <a:pt x="4503837" y="7520"/>
                  <a:pt x="4648448" y="0"/>
                </a:cubicBezTo>
                <a:cubicBezTo>
                  <a:pt x="4793059" y="-7520"/>
                  <a:pt x="4842076" y="21392"/>
                  <a:pt x="5006021" y="0"/>
                </a:cubicBezTo>
                <a:cubicBezTo>
                  <a:pt x="5169966" y="-21392"/>
                  <a:pt x="5554128" y="26565"/>
                  <a:pt x="5721167" y="0"/>
                </a:cubicBezTo>
                <a:cubicBezTo>
                  <a:pt x="5888206" y="-26565"/>
                  <a:pt x="5897408" y="21595"/>
                  <a:pt x="5959549" y="0"/>
                </a:cubicBezTo>
                <a:cubicBezTo>
                  <a:pt x="6021690" y="-21595"/>
                  <a:pt x="6394019" y="70236"/>
                  <a:pt x="6555503" y="0"/>
                </a:cubicBezTo>
                <a:cubicBezTo>
                  <a:pt x="6716987" y="-70236"/>
                  <a:pt x="6745453" y="27981"/>
                  <a:pt x="6793885" y="0"/>
                </a:cubicBezTo>
                <a:cubicBezTo>
                  <a:pt x="6842317" y="-27981"/>
                  <a:pt x="7361394" y="40534"/>
                  <a:pt x="7509031" y="0"/>
                </a:cubicBezTo>
                <a:cubicBezTo>
                  <a:pt x="7656668" y="-40534"/>
                  <a:pt x="7962269" y="70752"/>
                  <a:pt x="8343368" y="0"/>
                </a:cubicBezTo>
                <a:cubicBezTo>
                  <a:pt x="8724467" y="-70752"/>
                  <a:pt x="8544193" y="6773"/>
                  <a:pt x="8700941" y="0"/>
                </a:cubicBezTo>
                <a:cubicBezTo>
                  <a:pt x="8857689" y="-6773"/>
                  <a:pt x="9032915" y="69336"/>
                  <a:pt x="9296896" y="0"/>
                </a:cubicBezTo>
                <a:cubicBezTo>
                  <a:pt x="9560878" y="-69336"/>
                  <a:pt x="9720258" y="36677"/>
                  <a:pt x="10012041" y="0"/>
                </a:cubicBezTo>
                <a:cubicBezTo>
                  <a:pt x="10303824" y="-36677"/>
                  <a:pt x="10464306" y="12170"/>
                  <a:pt x="10727187" y="0"/>
                </a:cubicBezTo>
                <a:cubicBezTo>
                  <a:pt x="10990068" y="-12170"/>
                  <a:pt x="11544165" y="6792"/>
                  <a:pt x="11919097" y="0"/>
                </a:cubicBezTo>
                <a:cubicBezTo>
                  <a:pt x="11999226" y="196225"/>
                  <a:pt x="11874228" y="579533"/>
                  <a:pt x="11919097" y="724425"/>
                </a:cubicBezTo>
                <a:cubicBezTo>
                  <a:pt x="11963966" y="869318"/>
                  <a:pt x="11879495" y="1084055"/>
                  <a:pt x="11919097" y="1383534"/>
                </a:cubicBezTo>
                <a:cubicBezTo>
                  <a:pt x="11958699" y="1683013"/>
                  <a:pt x="11849119" y="1817945"/>
                  <a:pt x="11919097" y="2042642"/>
                </a:cubicBezTo>
                <a:cubicBezTo>
                  <a:pt x="11989075" y="2267339"/>
                  <a:pt x="11912611" y="2497915"/>
                  <a:pt x="11919097" y="2767067"/>
                </a:cubicBezTo>
                <a:cubicBezTo>
                  <a:pt x="11925583" y="3036220"/>
                  <a:pt x="11872469" y="3149204"/>
                  <a:pt x="11919097" y="3295542"/>
                </a:cubicBezTo>
                <a:cubicBezTo>
                  <a:pt x="11965725" y="3441881"/>
                  <a:pt x="11857243" y="3767515"/>
                  <a:pt x="11919097" y="4019967"/>
                </a:cubicBezTo>
                <a:cubicBezTo>
                  <a:pt x="11980951" y="4272419"/>
                  <a:pt x="11863474" y="4368585"/>
                  <a:pt x="11919097" y="4548441"/>
                </a:cubicBezTo>
                <a:cubicBezTo>
                  <a:pt x="11974720" y="4728297"/>
                  <a:pt x="11903886" y="5021488"/>
                  <a:pt x="11919097" y="5207549"/>
                </a:cubicBezTo>
                <a:cubicBezTo>
                  <a:pt x="11934308" y="5393610"/>
                  <a:pt x="11868952" y="5654939"/>
                  <a:pt x="11919097" y="5801341"/>
                </a:cubicBezTo>
                <a:cubicBezTo>
                  <a:pt x="11969242" y="5947743"/>
                  <a:pt x="11899977" y="6301925"/>
                  <a:pt x="11919097" y="6531704"/>
                </a:cubicBezTo>
                <a:cubicBezTo>
                  <a:pt x="11813306" y="6542231"/>
                  <a:pt x="11764176" y="6516095"/>
                  <a:pt x="11680715" y="6531704"/>
                </a:cubicBezTo>
                <a:cubicBezTo>
                  <a:pt x="11597254" y="6547313"/>
                  <a:pt x="11314091" y="6512821"/>
                  <a:pt x="11203951" y="6531704"/>
                </a:cubicBezTo>
                <a:cubicBezTo>
                  <a:pt x="11093811" y="6550587"/>
                  <a:pt x="10901499" y="6531512"/>
                  <a:pt x="10727187" y="6531704"/>
                </a:cubicBezTo>
                <a:cubicBezTo>
                  <a:pt x="10552875" y="6531896"/>
                  <a:pt x="10277020" y="6495479"/>
                  <a:pt x="10131232" y="6531704"/>
                </a:cubicBezTo>
                <a:cubicBezTo>
                  <a:pt x="9985445" y="6567929"/>
                  <a:pt x="9933116" y="6504857"/>
                  <a:pt x="9773660" y="6531704"/>
                </a:cubicBezTo>
                <a:cubicBezTo>
                  <a:pt x="9614204" y="6558551"/>
                  <a:pt x="9184215" y="6438315"/>
                  <a:pt x="8939323" y="6531704"/>
                </a:cubicBezTo>
                <a:cubicBezTo>
                  <a:pt x="8694431" y="6625093"/>
                  <a:pt x="8471013" y="6525025"/>
                  <a:pt x="8343368" y="6531704"/>
                </a:cubicBezTo>
                <a:cubicBezTo>
                  <a:pt x="8215724" y="6538383"/>
                  <a:pt x="7976177" y="6495202"/>
                  <a:pt x="7866604" y="6531704"/>
                </a:cubicBezTo>
                <a:cubicBezTo>
                  <a:pt x="7757031" y="6568206"/>
                  <a:pt x="7721686" y="6516339"/>
                  <a:pt x="7628222" y="6531704"/>
                </a:cubicBezTo>
                <a:cubicBezTo>
                  <a:pt x="7534758" y="6547069"/>
                  <a:pt x="7104342" y="6487199"/>
                  <a:pt x="6913076" y="6531704"/>
                </a:cubicBezTo>
                <a:cubicBezTo>
                  <a:pt x="6721810" y="6576209"/>
                  <a:pt x="6517734" y="6525240"/>
                  <a:pt x="6197930" y="6531704"/>
                </a:cubicBezTo>
                <a:cubicBezTo>
                  <a:pt x="5878126" y="6538168"/>
                  <a:pt x="5675746" y="6483051"/>
                  <a:pt x="5363594" y="6531704"/>
                </a:cubicBezTo>
                <a:cubicBezTo>
                  <a:pt x="5051442" y="6580357"/>
                  <a:pt x="4824056" y="6442893"/>
                  <a:pt x="4529257" y="6531704"/>
                </a:cubicBezTo>
                <a:cubicBezTo>
                  <a:pt x="4234458" y="6620515"/>
                  <a:pt x="4082858" y="6501255"/>
                  <a:pt x="3933302" y="6531704"/>
                </a:cubicBezTo>
                <a:cubicBezTo>
                  <a:pt x="3783747" y="6562153"/>
                  <a:pt x="3452557" y="6462264"/>
                  <a:pt x="3218156" y="6531704"/>
                </a:cubicBezTo>
                <a:cubicBezTo>
                  <a:pt x="2983755" y="6601144"/>
                  <a:pt x="2882464" y="6492939"/>
                  <a:pt x="2741392" y="6531704"/>
                </a:cubicBezTo>
                <a:cubicBezTo>
                  <a:pt x="2600320" y="6570469"/>
                  <a:pt x="2216127" y="6488928"/>
                  <a:pt x="2026246" y="6531704"/>
                </a:cubicBezTo>
                <a:cubicBezTo>
                  <a:pt x="1836365" y="6574480"/>
                  <a:pt x="1751370" y="6518862"/>
                  <a:pt x="1668674" y="6531704"/>
                </a:cubicBezTo>
                <a:cubicBezTo>
                  <a:pt x="1585978" y="6544546"/>
                  <a:pt x="1455563" y="6497881"/>
                  <a:pt x="1311101" y="6531704"/>
                </a:cubicBezTo>
                <a:cubicBezTo>
                  <a:pt x="1166639" y="6565527"/>
                  <a:pt x="940236" y="6495677"/>
                  <a:pt x="834337" y="6531704"/>
                </a:cubicBezTo>
                <a:cubicBezTo>
                  <a:pt x="728438" y="6567731"/>
                  <a:pt x="239792" y="6476549"/>
                  <a:pt x="0" y="6531704"/>
                </a:cubicBezTo>
                <a:cubicBezTo>
                  <a:pt x="-3162" y="6303341"/>
                  <a:pt x="43575" y="6201679"/>
                  <a:pt x="0" y="5937913"/>
                </a:cubicBezTo>
                <a:cubicBezTo>
                  <a:pt x="-43575" y="5674147"/>
                  <a:pt x="36044" y="5532535"/>
                  <a:pt x="0" y="5344121"/>
                </a:cubicBezTo>
                <a:cubicBezTo>
                  <a:pt x="-36044" y="5155707"/>
                  <a:pt x="9133" y="5139696"/>
                  <a:pt x="0" y="4946281"/>
                </a:cubicBezTo>
                <a:cubicBezTo>
                  <a:pt x="-9133" y="4752866"/>
                  <a:pt x="49714" y="4482169"/>
                  <a:pt x="0" y="4287173"/>
                </a:cubicBezTo>
                <a:cubicBezTo>
                  <a:pt x="-49714" y="4092177"/>
                  <a:pt x="12702" y="3916838"/>
                  <a:pt x="0" y="3693382"/>
                </a:cubicBezTo>
                <a:cubicBezTo>
                  <a:pt x="-12702" y="3469926"/>
                  <a:pt x="65402" y="3229164"/>
                  <a:pt x="0" y="3099590"/>
                </a:cubicBezTo>
                <a:cubicBezTo>
                  <a:pt x="-65402" y="2970016"/>
                  <a:pt x="36977" y="2788902"/>
                  <a:pt x="0" y="2636433"/>
                </a:cubicBezTo>
                <a:cubicBezTo>
                  <a:pt x="-36977" y="2483964"/>
                  <a:pt x="23253" y="2330853"/>
                  <a:pt x="0" y="2173276"/>
                </a:cubicBezTo>
                <a:cubicBezTo>
                  <a:pt x="-23253" y="2015699"/>
                  <a:pt x="26605" y="1796714"/>
                  <a:pt x="0" y="1644802"/>
                </a:cubicBezTo>
                <a:cubicBezTo>
                  <a:pt x="-26605" y="1492890"/>
                  <a:pt x="49984" y="1330170"/>
                  <a:pt x="0" y="1116328"/>
                </a:cubicBezTo>
                <a:cubicBezTo>
                  <a:pt x="-49984" y="902486"/>
                  <a:pt x="21820" y="839827"/>
                  <a:pt x="0" y="587853"/>
                </a:cubicBezTo>
                <a:cubicBezTo>
                  <a:pt x="-21820" y="335880"/>
                  <a:pt x="66407" y="219176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  <a:extLst>
              <a:ext uri="{C807C97D-BFC1-408E-A445-0C87EB9F89A2}">
                <ask:lineSketchStyleProps xmlns="" xmlns:ask="http://schemas.microsoft.com/office/drawing/2018/sketchyshapes" sd="37556414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3B2686-5CB0-486E-98C9-50DE505900F1}"/>
              </a:ext>
            </a:extLst>
          </p:cNvPr>
          <p:cNvSpPr txBox="1"/>
          <p:nvPr/>
        </p:nvSpPr>
        <p:spPr>
          <a:xfrm>
            <a:off x="799139" y="33203"/>
            <a:ext cx="3396213" cy="73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3200" b="1" kern="0" dirty="0">
                <a:solidFill>
                  <a:srgbClr val="17479D"/>
                </a:solidFill>
                <a:latin typeface="+mj-lt"/>
                <a:cs typeface="Arial"/>
                <a:sym typeface="Arial"/>
              </a:rPr>
              <a:t>ĐỌC</a:t>
            </a:r>
            <a:r>
              <a:rPr lang="en-US" sz="3200" b="1" kern="0" dirty="0">
                <a:solidFill>
                  <a:srgbClr val="17479D"/>
                </a:solidFill>
                <a:latin typeface="+mj-lt"/>
                <a:cs typeface="Arial"/>
                <a:sym typeface="Arial"/>
              </a:rPr>
              <a:t> MẪU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B075D2-4E03-4D2A-A1E7-D651A4F894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460537" y="163148"/>
            <a:ext cx="1113225" cy="7002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9DFA81A-90E5-4FCB-9E96-A1EE0D577C34}"/>
              </a:ext>
            </a:extLst>
          </p:cNvPr>
          <p:cNvSpPr txBox="1"/>
          <p:nvPr/>
        </p:nvSpPr>
        <p:spPr>
          <a:xfrm>
            <a:off x="1138945" y="843084"/>
            <a:ext cx="10258096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800" b="1" kern="0" dirty="0">
                <a:solidFill>
                  <a:srgbClr val="FFAB40">
                    <a:lumMod val="50000"/>
                  </a:srgbClr>
                </a:solidFill>
                <a:latin typeface="+mj-lt"/>
                <a:cs typeface="Arial"/>
                <a:sym typeface="Arial"/>
              </a:rPr>
              <a:t>TỪ CHÚ BỒ CÂU ĐẾN IN-TƠ-NÉT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FC8999-1800-4051-92DC-AA454B63433B}"/>
              </a:ext>
            </a:extLst>
          </p:cNvPr>
          <p:cNvSpPr txBox="1"/>
          <p:nvPr/>
        </p:nvSpPr>
        <p:spPr>
          <a:xfrm>
            <a:off x="327836" y="1762753"/>
            <a:ext cx="1172948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   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Ngoài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trò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chuyện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trực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tiếp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, con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người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còn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nghĩ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ra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rất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nhiều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cách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để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trao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đổi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với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nhau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khi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ở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xa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.</a:t>
            </a:r>
          </a:p>
          <a:p>
            <a:pPr algn="just" defTabSz="1219170">
              <a:buClr>
                <a:srgbClr val="000000"/>
              </a:buClr>
            </a:pP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   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Từ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xa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xưa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,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người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ta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đã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biết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huấn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luyện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bồ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câu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để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đưa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thư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.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Bồ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câu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nhớ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đường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rất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tốt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.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Nó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có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thể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bay qua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một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chặng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đường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dài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hàng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nghìn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cây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số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để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mang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thư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đến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đúng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nơi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nhận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.</a:t>
            </a:r>
          </a:p>
          <a:p>
            <a:pPr algn="just" defTabSz="1219170">
              <a:buClr>
                <a:srgbClr val="000000"/>
              </a:buClr>
            </a:pP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   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Những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người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biển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còn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nghĩ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ra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cách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bỏ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thư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vào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trong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những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chiếc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chai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thủy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tinh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.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Nhờ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sóng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biển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,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những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chiếc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chai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này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được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đẩy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vào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đất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liền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.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Có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những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bức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thư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vài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chục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năm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sau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mới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được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tìm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thấy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.</a:t>
            </a:r>
          </a:p>
          <a:p>
            <a:pPr algn="just" defTabSz="1219170">
              <a:buClr>
                <a:srgbClr val="000000"/>
              </a:buClr>
            </a:pP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   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Ngày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nay,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việc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trao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đổi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thông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tin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dễ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dàng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hơn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rất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nhiều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.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Bạn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có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thể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viết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thư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,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gọi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điện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cho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người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khác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.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Nhờ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có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in-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tơ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-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nét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,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bạn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cũng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có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thể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nhìn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thấy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người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nói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chuyện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với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mình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,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dù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hai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người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đang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ở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cách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nhau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rất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xa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6731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FBFFFFFD-1F80-46D9-91D5-782E2A248F40}"/>
              </a:ext>
            </a:extLst>
          </p:cNvPr>
          <p:cNvSpPr/>
          <p:nvPr/>
        </p:nvSpPr>
        <p:spPr>
          <a:xfrm>
            <a:off x="180893" y="326296"/>
            <a:ext cx="11919097" cy="6531704"/>
          </a:xfrm>
          <a:custGeom>
            <a:avLst/>
            <a:gdLst>
              <a:gd name="connsiteX0" fmla="*/ 0 w 11919097"/>
              <a:gd name="connsiteY0" fmla="*/ 0 h 6531704"/>
              <a:gd name="connsiteX1" fmla="*/ 238382 w 11919097"/>
              <a:gd name="connsiteY1" fmla="*/ 0 h 6531704"/>
              <a:gd name="connsiteX2" fmla="*/ 476764 w 11919097"/>
              <a:gd name="connsiteY2" fmla="*/ 0 h 6531704"/>
              <a:gd name="connsiteX3" fmla="*/ 1191910 w 11919097"/>
              <a:gd name="connsiteY3" fmla="*/ 0 h 6531704"/>
              <a:gd name="connsiteX4" fmla="*/ 2026246 w 11919097"/>
              <a:gd name="connsiteY4" fmla="*/ 0 h 6531704"/>
              <a:gd name="connsiteX5" fmla="*/ 2622201 w 11919097"/>
              <a:gd name="connsiteY5" fmla="*/ 0 h 6531704"/>
              <a:gd name="connsiteX6" fmla="*/ 3456538 w 11919097"/>
              <a:gd name="connsiteY6" fmla="*/ 0 h 6531704"/>
              <a:gd name="connsiteX7" fmla="*/ 4290875 w 11919097"/>
              <a:gd name="connsiteY7" fmla="*/ 0 h 6531704"/>
              <a:gd name="connsiteX8" fmla="*/ 4648448 w 11919097"/>
              <a:gd name="connsiteY8" fmla="*/ 0 h 6531704"/>
              <a:gd name="connsiteX9" fmla="*/ 5482785 w 11919097"/>
              <a:gd name="connsiteY9" fmla="*/ 0 h 6531704"/>
              <a:gd name="connsiteX10" fmla="*/ 6197930 w 11919097"/>
              <a:gd name="connsiteY10" fmla="*/ 0 h 6531704"/>
              <a:gd name="connsiteX11" fmla="*/ 6913076 w 11919097"/>
              <a:gd name="connsiteY11" fmla="*/ 0 h 6531704"/>
              <a:gd name="connsiteX12" fmla="*/ 7747413 w 11919097"/>
              <a:gd name="connsiteY12" fmla="*/ 0 h 6531704"/>
              <a:gd name="connsiteX13" fmla="*/ 8224177 w 11919097"/>
              <a:gd name="connsiteY13" fmla="*/ 0 h 6531704"/>
              <a:gd name="connsiteX14" fmla="*/ 8820132 w 11919097"/>
              <a:gd name="connsiteY14" fmla="*/ 0 h 6531704"/>
              <a:gd name="connsiteX15" fmla="*/ 9416087 w 11919097"/>
              <a:gd name="connsiteY15" fmla="*/ 0 h 6531704"/>
              <a:gd name="connsiteX16" fmla="*/ 9773660 w 11919097"/>
              <a:gd name="connsiteY16" fmla="*/ 0 h 6531704"/>
              <a:gd name="connsiteX17" fmla="*/ 10607996 w 11919097"/>
              <a:gd name="connsiteY17" fmla="*/ 0 h 6531704"/>
              <a:gd name="connsiteX18" fmla="*/ 11084760 w 11919097"/>
              <a:gd name="connsiteY18" fmla="*/ 0 h 6531704"/>
              <a:gd name="connsiteX19" fmla="*/ 11919097 w 11919097"/>
              <a:gd name="connsiteY19" fmla="*/ 0 h 6531704"/>
              <a:gd name="connsiteX20" fmla="*/ 11919097 w 11919097"/>
              <a:gd name="connsiteY20" fmla="*/ 724425 h 6531704"/>
              <a:gd name="connsiteX21" fmla="*/ 11919097 w 11919097"/>
              <a:gd name="connsiteY21" fmla="*/ 1318217 h 6531704"/>
              <a:gd name="connsiteX22" fmla="*/ 11919097 w 11919097"/>
              <a:gd name="connsiteY22" fmla="*/ 1781374 h 6531704"/>
              <a:gd name="connsiteX23" fmla="*/ 11919097 w 11919097"/>
              <a:gd name="connsiteY23" fmla="*/ 2244531 h 6531704"/>
              <a:gd name="connsiteX24" fmla="*/ 11919097 w 11919097"/>
              <a:gd name="connsiteY24" fmla="*/ 2903639 h 6531704"/>
              <a:gd name="connsiteX25" fmla="*/ 11919097 w 11919097"/>
              <a:gd name="connsiteY25" fmla="*/ 3301479 h 6531704"/>
              <a:gd name="connsiteX26" fmla="*/ 11919097 w 11919097"/>
              <a:gd name="connsiteY26" fmla="*/ 4025905 h 6531704"/>
              <a:gd name="connsiteX27" fmla="*/ 11919097 w 11919097"/>
              <a:gd name="connsiteY27" fmla="*/ 4619696 h 6531704"/>
              <a:gd name="connsiteX28" fmla="*/ 11919097 w 11919097"/>
              <a:gd name="connsiteY28" fmla="*/ 5082853 h 6531704"/>
              <a:gd name="connsiteX29" fmla="*/ 11919097 w 11919097"/>
              <a:gd name="connsiteY29" fmla="*/ 5480693 h 6531704"/>
              <a:gd name="connsiteX30" fmla="*/ 11919097 w 11919097"/>
              <a:gd name="connsiteY30" fmla="*/ 6531704 h 6531704"/>
              <a:gd name="connsiteX31" fmla="*/ 11680715 w 11919097"/>
              <a:gd name="connsiteY31" fmla="*/ 6531704 h 6531704"/>
              <a:gd name="connsiteX32" fmla="*/ 11323142 w 11919097"/>
              <a:gd name="connsiteY32" fmla="*/ 6531704 h 6531704"/>
              <a:gd name="connsiteX33" fmla="*/ 10846378 w 11919097"/>
              <a:gd name="connsiteY33" fmla="*/ 6531704 h 6531704"/>
              <a:gd name="connsiteX34" fmla="*/ 10012041 w 11919097"/>
              <a:gd name="connsiteY34" fmla="*/ 6531704 h 6531704"/>
              <a:gd name="connsiteX35" fmla="*/ 9416087 w 11919097"/>
              <a:gd name="connsiteY35" fmla="*/ 6531704 h 6531704"/>
              <a:gd name="connsiteX36" fmla="*/ 8939323 w 11919097"/>
              <a:gd name="connsiteY36" fmla="*/ 6531704 h 6531704"/>
              <a:gd name="connsiteX37" fmla="*/ 8581750 w 11919097"/>
              <a:gd name="connsiteY37" fmla="*/ 6531704 h 6531704"/>
              <a:gd name="connsiteX38" fmla="*/ 8104986 w 11919097"/>
              <a:gd name="connsiteY38" fmla="*/ 6531704 h 6531704"/>
              <a:gd name="connsiteX39" fmla="*/ 7628222 w 11919097"/>
              <a:gd name="connsiteY39" fmla="*/ 6531704 h 6531704"/>
              <a:gd name="connsiteX40" fmla="*/ 6913076 w 11919097"/>
              <a:gd name="connsiteY40" fmla="*/ 6531704 h 6531704"/>
              <a:gd name="connsiteX41" fmla="*/ 6436312 w 11919097"/>
              <a:gd name="connsiteY41" fmla="*/ 6531704 h 6531704"/>
              <a:gd name="connsiteX42" fmla="*/ 5721167 w 11919097"/>
              <a:gd name="connsiteY42" fmla="*/ 6531704 h 6531704"/>
              <a:gd name="connsiteX43" fmla="*/ 5482785 w 11919097"/>
              <a:gd name="connsiteY43" fmla="*/ 6531704 h 6531704"/>
              <a:gd name="connsiteX44" fmla="*/ 4648448 w 11919097"/>
              <a:gd name="connsiteY44" fmla="*/ 6531704 h 6531704"/>
              <a:gd name="connsiteX45" fmla="*/ 4290875 w 11919097"/>
              <a:gd name="connsiteY45" fmla="*/ 6531704 h 6531704"/>
              <a:gd name="connsiteX46" fmla="*/ 3694920 w 11919097"/>
              <a:gd name="connsiteY46" fmla="*/ 6531704 h 6531704"/>
              <a:gd name="connsiteX47" fmla="*/ 3218156 w 11919097"/>
              <a:gd name="connsiteY47" fmla="*/ 6531704 h 6531704"/>
              <a:gd name="connsiteX48" fmla="*/ 2622201 w 11919097"/>
              <a:gd name="connsiteY48" fmla="*/ 6531704 h 6531704"/>
              <a:gd name="connsiteX49" fmla="*/ 1787865 w 11919097"/>
              <a:gd name="connsiteY49" fmla="*/ 6531704 h 6531704"/>
              <a:gd name="connsiteX50" fmla="*/ 1430292 w 11919097"/>
              <a:gd name="connsiteY50" fmla="*/ 6531704 h 6531704"/>
              <a:gd name="connsiteX51" fmla="*/ 953528 w 11919097"/>
              <a:gd name="connsiteY51" fmla="*/ 6531704 h 6531704"/>
              <a:gd name="connsiteX52" fmla="*/ 715146 w 11919097"/>
              <a:gd name="connsiteY52" fmla="*/ 6531704 h 6531704"/>
              <a:gd name="connsiteX53" fmla="*/ 0 w 11919097"/>
              <a:gd name="connsiteY53" fmla="*/ 6531704 h 6531704"/>
              <a:gd name="connsiteX54" fmla="*/ 0 w 11919097"/>
              <a:gd name="connsiteY54" fmla="*/ 5872596 h 6531704"/>
              <a:gd name="connsiteX55" fmla="*/ 0 w 11919097"/>
              <a:gd name="connsiteY55" fmla="*/ 5409438 h 6531704"/>
              <a:gd name="connsiteX56" fmla="*/ 0 w 11919097"/>
              <a:gd name="connsiteY56" fmla="*/ 5011598 h 6531704"/>
              <a:gd name="connsiteX57" fmla="*/ 0 w 11919097"/>
              <a:gd name="connsiteY57" fmla="*/ 4548441 h 6531704"/>
              <a:gd name="connsiteX58" fmla="*/ 0 w 11919097"/>
              <a:gd name="connsiteY58" fmla="*/ 3889333 h 6531704"/>
              <a:gd name="connsiteX59" fmla="*/ 0 w 11919097"/>
              <a:gd name="connsiteY59" fmla="*/ 3491493 h 6531704"/>
              <a:gd name="connsiteX60" fmla="*/ 0 w 11919097"/>
              <a:gd name="connsiteY60" fmla="*/ 2832384 h 6531704"/>
              <a:gd name="connsiteX61" fmla="*/ 0 w 11919097"/>
              <a:gd name="connsiteY61" fmla="*/ 2434544 h 6531704"/>
              <a:gd name="connsiteX62" fmla="*/ 0 w 11919097"/>
              <a:gd name="connsiteY62" fmla="*/ 1775436 h 6531704"/>
              <a:gd name="connsiteX63" fmla="*/ 0 w 11919097"/>
              <a:gd name="connsiteY63" fmla="*/ 1246962 h 6531704"/>
              <a:gd name="connsiteX64" fmla="*/ 0 w 11919097"/>
              <a:gd name="connsiteY64" fmla="*/ 653170 h 6531704"/>
              <a:gd name="connsiteX65" fmla="*/ 0 w 11919097"/>
              <a:gd name="connsiteY65" fmla="*/ 0 h 6531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1919097" h="6531704" fill="none" extrusionOk="0">
                <a:moveTo>
                  <a:pt x="0" y="0"/>
                </a:moveTo>
                <a:cubicBezTo>
                  <a:pt x="101411" y="-6169"/>
                  <a:pt x="171325" y="19168"/>
                  <a:pt x="238382" y="0"/>
                </a:cubicBezTo>
                <a:cubicBezTo>
                  <a:pt x="305439" y="-19168"/>
                  <a:pt x="428708" y="17797"/>
                  <a:pt x="476764" y="0"/>
                </a:cubicBezTo>
                <a:cubicBezTo>
                  <a:pt x="524820" y="-17797"/>
                  <a:pt x="981775" y="57983"/>
                  <a:pt x="1191910" y="0"/>
                </a:cubicBezTo>
                <a:cubicBezTo>
                  <a:pt x="1402045" y="-57983"/>
                  <a:pt x="1855192" y="82348"/>
                  <a:pt x="2026246" y="0"/>
                </a:cubicBezTo>
                <a:cubicBezTo>
                  <a:pt x="2197300" y="-82348"/>
                  <a:pt x="2357114" y="39599"/>
                  <a:pt x="2622201" y="0"/>
                </a:cubicBezTo>
                <a:cubicBezTo>
                  <a:pt x="2887289" y="-39599"/>
                  <a:pt x="3174929" y="47335"/>
                  <a:pt x="3456538" y="0"/>
                </a:cubicBezTo>
                <a:cubicBezTo>
                  <a:pt x="3738147" y="-47335"/>
                  <a:pt x="3951292" y="58042"/>
                  <a:pt x="4290875" y="0"/>
                </a:cubicBezTo>
                <a:cubicBezTo>
                  <a:pt x="4630458" y="-58042"/>
                  <a:pt x="4493124" y="34609"/>
                  <a:pt x="4648448" y="0"/>
                </a:cubicBezTo>
                <a:cubicBezTo>
                  <a:pt x="4803772" y="-34609"/>
                  <a:pt x="5202394" y="54857"/>
                  <a:pt x="5482785" y="0"/>
                </a:cubicBezTo>
                <a:cubicBezTo>
                  <a:pt x="5763176" y="-54857"/>
                  <a:pt x="5893828" y="54872"/>
                  <a:pt x="6197930" y="0"/>
                </a:cubicBezTo>
                <a:cubicBezTo>
                  <a:pt x="6502033" y="-54872"/>
                  <a:pt x="6673706" y="56764"/>
                  <a:pt x="6913076" y="0"/>
                </a:cubicBezTo>
                <a:cubicBezTo>
                  <a:pt x="7152446" y="-56764"/>
                  <a:pt x="7548426" y="16814"/>
                  <a:pt x="7747413" y="0"/>
                </a:cubicBezTo>
                <a:cubicBezTo>
                  <a:pt x="7946400" y="-16814"/>
                  <a:pt x="8086231" y="46986"/>
                  <a:pt x="8224177" y="0"/>
                </a:cubicBezTo>
                <a:cubicBezTo>
                  <a:pt x="8362123" y="-46986"/>
                  <a:pt x="8673636" y="60551"/>
                  <a:pt x="8820132" y="0"/>
                </a:cubicBezTo>
                <a:cubicBezTo>
                  <a:pt x="8966629" y="-60551"/>
                  <a:pt x="9183935" y="17136"/>
                  <a:pt x="9416087" y="0"/>
                </a:cubicBezTo>
                <a:cubicBezTo>
                  <a:pt x="9648240" y="-17136"/>
                  <a:pt x="9666358" y="13132"/>
                  <a:pt x="9773660" y="0"/>
                </a:cubicBezTo>
                <a:cubicBezTo>
                  <a:pt x="9880962" y="-13132"/>
                  <a:pt x="10280297" y="9408"/>
                  <a:pt x="10607996" y="0"/>
                </a:cubicBezTo>
                <a:cubicBezTo>
                  <a:pt x="10935695" y="-9408"/>
                  <a:pt x="10867602" y="49802"/>
                  <a:pt x="11084760" y="0"/>
                </a:cubicBezTo>
                <a:cubicBezTo>
                  <a:pt x="11301918" y="-49802"/>
                  <a:pt x="11640309" y="40878"/>
                  <a:pt x="11919097" y="0"/>
                </a:cubicBezTo>
                <a:cubicBezTo>
                  <a:pt x="11981628" y="336204"/>
                  <a:pt x="11899223" y="564758"/>
                  <a:pt x="11919097" y="724425"/>
                </a:cubicBezTo>
                <a:cubicBezTo>
                  <a:pt x="11938971" y="884093"/>
                  <a:pt x="11889034" y="1125429"/>
                  <a:pt x="11919097" y="1318217"/>
                </a:cubicBezTo>
                <a:cubicBezTo>
                  <a:pt x="11949160" y="1511005"/>
                  <a:pt x="11867754" y="1581609"/>
                  <a:pt x="11919097" y="1781374"/>
                </a:cubicBezTo>
                <a:cubicBezTo>
                  <a:pt x="11970440" y="1981139"/>
                  <a:pt x="11918178" y="2146261"/>
                  <a:pt x="11919097" y="2244531"/>
                </a:cubicBezTo>
                <a:cubicBezTo>
                  <a:pt x="11920016" y="2342801"/>
                  <a:pt x="11907687" y="2713790"/>
                  <a:pt x="11919097" y="2903639"/>
                </a:cubicBezTo>
                <a:cubicBezTo>
                  <a:pt x="11930507" y="3093488"/>
                  <a:pt x="11885581" y="3189525"/>
                  <a:pt x="11919097" y="3301479"/>
                </a:cubicBezTo>
                <a:cubicBezTo>
                  <a:pt x="11952613" y="3413433"/>
                  <a:pt x="11854563" y="3819560"/>
                  <a:pt x="11919097" y="4025905"/>
                </a:cubicBezTo>
                <a:cubicBezTo>
                  <a:pt x="11983631" y="4232250"/>
                  <a:pt x="11877945" y="4439125"/>
                  <a:pt x="11919097" y="4619696"/>
                </a:cubicBezTo>
                <a:cubicBezTo>
                  <a:pt x="11960249" y="4800267"/>
                  <a:pt x="11894867" y="4989187"/>
                  <a:pt x="11919097" y="5082853"/>
                </a:cubicBezTo>
                <a:cubicBezTo>
                  <a:pt x="11943327" y="5176519"/>
                  <a:pt x="11874176" y="5386611"/>
                  <a:pt x="11919097" y="5480693"/>
                </a:cubicBezTo>
                <a:cubicBezTo>
                  <a:pt x="11964018" y="5574775"/>
                  <a:pt x="11878923" y="6064805"/>
                  <a:pt x="11919097" y="6531704"/>
                </a:cubicBezTo>
                <a:cubicBezTo>
                  <a:pt x="11835039" y="6532245"/>
                  <a:pt x="11758362" y="6530922"/>
                  <a:pt x="11680715" y="6531704"/>
                </a:cubicBezTo>
                <a:cubicBezTo>
                  <a:pt x="11603068" y="6532486"/>
                  <a:pt x="11459803" y="6507143"/>
                  <a:pt x="11323142" y="6531704"/>
                </a:cubicBezTo>
                <a:cubicBezTo>
                  <a:pt x="11186481" y="6556265"/>
                  <a:pt x="11081102" y="6515372"/>
                  <a:pt x="10846378" y="6531704"/>
                </a:cubicBezTo>
                <a:cubicBezTo>
                  <a:pt x="10611654" y="6548036"/>
                  <a:pt x="10427048" y="6447320"/>
                  <a:pt x="10012041" y="6531704"/>
                </a:cubicBezTo>
                <a:cubicBezTo>
                  <a:pt x="9597034" y="6616088"/>
                  <a:pt x="9700534" y="6468001"/>
                  <a:pt x="9416087" y="6531704"/>
                </a:cubicBezTo>
                <a:cubicBezTo>
                  <a:pt x="9131640" y="6595407"/>
                  <a:pt x="9119092" y="6505454"/>
                  <a:pt x="8939323" y="6531704"/>
                </a:cubicBezTo>
                <a:cubicBezTo>
                  <a:pt x="8759554" y="6557954"/>
                  <a:pt x="8676145" y="6508864"/>
                  <a:pt x="8581750" y="6531704"/>
                </a:cubicBezTo>
                <a:cubicBezTo>
                  <a:pt x="8487355" y="6554544"/>
                  <a:pt x="8291914" y="6506911"/>
                  <a:pt x="8104986" y="6531704"/>
                </a:cubicBezTo>
                <a:cubicBezTo>
                  <a:pt x="7918058" y="6556497"/>
                  <a:pt x="7750296" y="6521745"/>
                  <a:pt x="7628222" y="6531704"/>
                </a:cubicBezTo>
                <a:cubicBezTo>
                  <a:pt x="7506148" y="6541663"/>
                  <a:pt x="7201099" y="6463361"/>
                  <a:pt x="6913076" y="6531704"/>
                </a:cubicBezTo>
                <a:cubicBezTo>
                  <a:pt x="6625053" y="6600047"/>
                  <a:pt x="6589526" y="6493206"/>
                  <a:pt x="6436312" y="6531704"/>
                </a:cubicBezTo>
                <a:cubicBezTo>
                  <a:pt x="6283098" y="6570202"/>
                  <a:pt x="5972437" y="6514249"/>
                  <a:pt x="5721167" y="6531704"/>
                </a:cubicBezTo>
                <a:cubicBezTo>
                  <a:pt x="5469897" y="6549159"/>
                  <a:pt x="5534921" y="6522848"/>
                  <a:pt x="5482785" y="6531704"/>
                </a:cubicBezTo>
                <a:cubicBezTo>
                  <a:pt x="5430649" y="6540560"/>
                  <a:pt x="4830327" y="6521450"/>
                  <a:pt x="4648448" y="6531704"/>
                </a:cubicBezTo>
                <a:cubicBezTo>
                  <a:pt x="4466569" y="6541958"/>
                  <a:pt x="4367184" y="6526596"/>
                  <a:pt x="4290875" y="6531704"/>
                </a:cubicBezTo>
                <a:cubicBezTo>
                  <a:pt x="4214566" y="6536812"/>
                  <a:pt x="3963641" y="6502494"/>
                  <a:pt x="3694920" y="6531704"/>
                </a:cubicBezTo>
                <a:cubicBezTo>
                  <a:pt x="3426199" y="6560914"/>
                  <a:pt x="3330666" y="6529896"/>
                  <a:pt x="3218156" y="6531704"/>
                </a:cubicBezTo>
                <a:cubicBezTo>
                  <a:pt x="3105646" y="6533512"/>
                  <a:pt x="2838908" y="6475214"/>
                  <a:pt x="2622201" y="6531704"/>
                </a:cubicBezTo>
                <a:cubicBezTo>
                  <a:pt x="2405494" y="6588194"/>
                  <a:pt x="1974639" y="6489218"/>
                  <a:pt x="1787865" y="6531704"/>
                </a:cubicBezTo>
                <a:cubicBezTo>
                  <a:pt x="1601091" y="6574190"/>
                  <a:pt x="1505296" y="6526932"/>
                  <a:pt x="1430292" y="6531704"/>
                </a:cubicBezTo>
                <a:cubicBezTo>
                  <a:pt x="1355288" y="6536476"/>
                  <a:pt x="1063980" y="6505397"/>
                  <a:pt x="953528" y="6531704"/>
                </a:cubicBezTo>
                <a:cubicBezTo>
                  <a:pt x="843076" y="6558011"/>
                  <a:pt x="777810" y="6527545"/>
                  <a:pt x="715146" y="6531704"/>
                </a:cubicBezTo>
                <a:cubicBezTo>
                  <a:pt x="652482" y="6535863"/>
                  <a:pt x="189832" y="6480254"/>
                  <a:pt x="0" y="6531704"/>
                </a:cubicBezTo>
                <a:cubicBezTo>
                  <a:pt x="-56779" y="6391957"/>
                  <a:pt x="43020" y="6060788"/>
                  <a:pt x="0" y="5872596"/>
                </a:cubicBezTo>
                <a:cubicBezTo>
                  <a:pt x="-43020" y="5684404"/>
                  <a:pt x="26966" y="5573816"/>
                  <a:pt x="0" y="5409438"/>
                </a:cubicBezTo>
                <a:cubicBezTo>
                  <a:pt x="-26966" y="5245060"/>
                  <a:pt x="19895" y="5205626"/>
                  <a:pt x="0" y="5011598"/>
                </a:cubicBezTo>
                <a:cubicBezTo>
                  <a:pt x="-19895" y="4817570"/>
                  <a:pt x="46694" y="4725319"/>
                  <a:pt x="0" y="4548441"/>
                </a:cubicBezTo>
                <a:cubicBezTo>
                  <a:pt x="-46694" y="4371563"/>
                  <a:pt x="38310" y="4204206"/>
                  <a:pt x="0" y="3889333"/>
                </a:cubicBezTo>
                <a:cubicBezTo>
                  <a:pt x="-38310" y="3574460"/>
                  <a:pt x="26260" y="3640663"/>
                  <a:pt x="0" y="3491493"/>
                </a:cubicBezTo>
                <a:cubicBezTo>
                  <a:pt x="-26260" y="3342323"/>
                  <a:pt x="18846" y="3002474"/>
                  <a:pt x="0" y="2832384"/>
                </a:cubicBezTo>
                <a:cubicBezTo>
                  <a:pt x="-18846" y="2662294"/>
                  <a:pt x="16373" y="2628392"/>
                  <a:pt x="0" y="2434544"/>
                </a:cubicBezTo>
                <a:cubicBezTo>
                  <a:pt x="-16373" y="2240696"/>
                  <a:pt x="71612" y="1943017"/>
                  <a:pt x="0" y="1775436"/>
                </a:cubicBezTo>
                <a:cubicBezTo>
                  <a:pt x="-71612" y="1607855"/>
                  <a:pt x="28868" y="1455750"/>
                  <a:pt x="0" y="1246962"/>
                </a:cubicBezTo>
                <a:cubicBezTo>
                  <a:pt x="-28868" y="1038174"/>
                  <a:pt x="16893" y="781969"/>
                  <a:pt x="0" y="653170"/>
                </a:cubicBezTo>
                <a:cubicBezTo>
                  <a:pt x="-16893" y="524371"/>
                  <a:pt x="62172" y="172061"/>
                  <a:pt x="0" y="0"/>
                </a:cubicBezTo>
                <a:close/>
              </a:path>
              <a:path w="11919097" h="6531704" stroke="0" extrusionOk="0">
                <a:moveTo>
                  <a:pt x="0" y="0"/>
                </a:moveTo>
                <a:cubicBezTo>
                  <a:pt x="368800" y="-46490"/>
                  <a:pt x="593269" y="97385"/>
                  <a:pt x="834337" y="0"/>
                </a:cubicBezTo>
                <a:cubicBezTo>
                  <a:pt x="1075405" y="-97385"/>
                  <a:pt x="999660" y="24172"/>
                  <a:pt x="1072719" y="0"/>
                </a:cubicBezTo>
                <a:cubicBezTo>
                  <a:pt x="1145778" y="-24172"/>
                  <a:pt x="1443520" y="77445"/>
                  <a:pt x="1787865" y="0"/>
                </a:cubicBezTo>
                <a:cubicBezTo>
                  <a:pt x="2132210" y="-77445"/>
                  <a:pt x="2126464" y="44575"/>
                  <a:pt x="2264628" y="0"/>
                </a:cubicBezTo>
                <a:cubicBezTo>
                  <a:pt x="2402792" y="-44575"/>
                  <a:pt x="2643252" y="21297"/>
                  <a:pt x="2741392" y="0"/>
                </a:cubicBezTo>
                <a:cubicBezTo>
                  <a:pt x="2839532" y="-21297"/>
                  <a:pt x="3053310" y="275"/>
                  <a:pt x="3337347" y="0"/>
                </a:cubicBezTo>
                <a:cubicBezTo>
                  <a:pt x="3621385" y="-275"/>
                  <a:pt x="3525109" y="12862"/>
                  <a:pt x="3575729" y="0"/>
                </a:cubicBezTo>
                <a:cubicBezTo>
                  <a:pt x="3626349" y="-12862"/>
                  <a:pt x="4044566" y="68406"/>
                  <a:pt x="4171684" y="0"/>
                </a:cubicBezTo>
                <a:cubicBezTo>
                  <a:pt x="4298803" y="-68406"/>
                  <a:pt x="4503837" y="7520"/>
                  <a:pt x="4648448" y="0"/>
                </a:cubicBezTo>
                <a:cubicBezTo>
                  <a:pt x="4793059" y="-7520"/>
                  <a:pt x="4842076" y="21392"/>
                  <a:pt x="5006021" y="0"/>
                </a:cubicBezTo>
                <a:cubicBezTo>
                  <a:pt x="5169966" y="-21392"/>
                  <a:pt x="5554128" y="26565"/>
                  <a:pt x="5721167" y="0"/>
                </a:cubicBezTo>
                <a:cubicBezTo>
                  <a:pt x="5888206" y="-26565"/>
                  <a:pt x="5897408" y="21595"/>
                  <a:pt x="5959549" y="0"/>
                </a:cubicBezTo>
                <a:cubicBezTo>
                  <a:pt x="6021690" y="-21595"/>
                  <a:pt x="6394019" y="70236"/>
                  <a:pt x="6555503" y="0"/>
                </a:cubicBezTo>
                <a:cubicBezTo>
                  <a:pt x="6716987" y="-70236"/>
                  <a:pt x="6745453" y="27981"/>
                  <a:pt x="6793885" y="0"/>
                </a:cubicBezTo>
                <a:cubicBezTo>
                  <a:pt x="6842317" y="-27981"/>
                  <a:pt x="7361394" y="40534"/>
                  <a:pt x="7509031" y="0"/>
                </a:cubicBezTo>
                <a:cubicBezTo>
                  <a:pt x="7656668" y="-40534"/>
                  <a:pt x="7962269" y="70752"/>
                  <a:pt x="8343368" y="0"/>
                </a:cubicBezTo>
                <a:cubicBezTo>
                  <a:pt x="8724467" y="-70752"/>
                  <a:pt x="8544193" y="6773"/>
                  <a:pt x="8700941" y="0"/>
                </a:cubicBezTo>
                <a:cubicBezTo>
                  <a:pt x="8857689" y="-6773"/>
                  <a:pt x="9032915" y="69336"/>
                  <a:pt x="9296896" y="0"/>
                </a:cubicBezTo>
                <a:cubicBezTo>
                  <a:pt x="9560878" y="-69336"/>
                  <a:pt x="9720258" y="36677"/>
                  <a:pt x="10012041" y="0"/>
                </a:cubicBezTo>
                <a:cubicBezTo>
                  <a:pt x="10303824" y="-36677"/>
                  <a:pt x="10464306" y="12170"/>
                  <a:pt x="10727187" y="0"/>
                </a:cubicBezTo>
                <a:cubicBezTo>
                  <a:pt x="10990068" y="-12170"/>
                  <a:pt x="11544165" y="6792"/>
                  <a:pt x="11919097" y="0"/>
                </a:cubicBezTo>
                <a:cubicBezTo>
                  <a:pt x="11999226" y="196225"/>
                  <a:pt x="11874228" y="579533"/>
                  <a:pt x="11919097" y="724425"/>
                </a:cubicBezTo>
                <a:cubicBezTo>
                  <a:pt x="11963966" y="869318"/>
                  <a:pt x="11879495" y="1084055"/>
                  <a:pt x="11919097" y="1383534"/>
                </a:cubicBezTo>
                <a:cubicBezTo>
                  <a:pt x="11958699" y="1683013"/>
                  <a:pt x="11849119" y="1817945"/>
                  <a:pt x="11919097" y="2042642"/>
                </a:cubicBezTo>
                <a:cubicBezTo>
                  <a:pt x="11989075" y="2267339"/>
                  <a:pt x="11912611" y="2497915"/>
                  <a:pt x="11919097" y="2767067"/>
                </a:cubicBezTo>
                <a:cubicBezTo>
                  <a:pt x="11925583" y="3036220"/>
                  <a:pt x="11872469" y="3149204"/>
                  <a:pt x="11919097" y="3295542"/>
                </a:cubicBezTo>
                <a:cubicBezTo>
                  <a:pt x="11965725" y="3441881"/>
                  <a:pt x="11857243" y="3767515"/>
                  <a:pt x="11919097" y="4019967"/>
                </a:cubicBezTo>
                <a:cubicBezTo>
                  <a:pt x="11980951" y="4272419"/>
                  <a:pt x="11863474" y="4368585"/>
                  <a:pt x="11919097" y="4548441"/>
                </a:cubicBezTo>
                <a:cubicBezTo>
                  <a:pt x="11974720" y="4728297"/>
                  <a:pt x="11903886" y="5021488"/>
                  <a:pt x="11919097" y="5207549"/>
                </a:cubicBezTo>
                <a:cubicBezTo>
                  <a:pt x="11934308" y="5393610"/>
                  <a:pt x="11868952" y="5654939"/>
                  <a:pt x="11919097" y="5801341"/>
                </a:cubicBezTo>
                <a:cubicBezTo>
                  <a:pt x="11969242" y="5947743"/>
                  <a:pt x="11899977" y="6301925"/>
                  <a:pt x="11919097" y="6531704"/>
                </a:cubicBezTo>
                <a:cubicBezTo>
                  <a:pt x="11813306" y="6542231"/>
                  <a:pt x="11764176" y="6516095"/>
                  <a:pt x="11680715" y="6531704"/>
                </a:cubicBezTo>
                <a:cubicBezTo>
                  <a:pt x="11597254" y="6547313"/>
                  <a:pt x="11314091" y="6512821"/>
                  <a:pt x="11203951" y="6531704"/>
                </a:cubicBezTo>
                <a:cubicBezTo>
                  <a:pt x="11093811" y="6550587"/>
                  <a:pt x="10901499" y="6531512"/>
                  <a:pt x="10727187" y="6531704"/>
                </a:cubicBezTo>
                <a:cubicBezTo>
                  <a:pt x="10552875" y="6531896"/>
                  <a:pt x="10277020" y="6495479"/>
                  <a:pt x="10131232" y="6531704"/>
                </a:cubicBezTo>
                <a:cubicBezTo>
                  <a:pt x="9985445" y="6567929"/>
                  <a:pt x="9933116" y="6504857"/>
                  <a:pt x="9773660" y="6531704"/>
                </a:cubicBezTo>
                <a:cubicBezTo>
                  <a:pt x="9614204" y="6558551"/>
                  <a:pt x="9184215" y="6438315"/>
                  <a:pt x="8939323" y="6531704"/>
                </a:cubicBezTo>
                <a:cubicBezTo>
                  <a:pt x="8694431" y="6625093"/>
                  <a:pt x="8471013" y="6525025"/>
                  <a:pt x="8343368" y="6531704"/>
                </a:cubicBezTo>
                <a:cubicBezTo>
                  <a:pt x="8215724" y="6538383"/>
                  <a:pt x="7976177" y="6495202"/>
                  <a:pt x="7866604" y="6531704"/>
                </a:cubicBezTo>
                <a:cubicBezTo>
                  <a:pt x="7757031" y="6568206"/>
                  <a:pt x="7721686" y="6516339"/>
                  <a:pt x="7628222" y="6531704"/>
                </a:cubicBezTo>
                <a:cubicBezTo>
                  <a:pt x="7534758" y="6547069"/>
                  <a:pt x="7104342" y="6487199"/>
                  <a:pt x="6913076" y="6531704"/>
                </a:cubicBezTo>
                <a:cubicBezTo>
                  <a:pt x="6721810" y="6576209"/>
                  <a:pt x="6517734" y="6525240"/>
                  <a:pt x="6197930" y="6531704"/>
                </a:cubicBezTo>
                <a:cubicBezTo>
                  <a:pt x="5878126" y="6538168"/>
                  <a:pt x="5675746" y="6483051"/>
                  <a:pt x="5363594" y="6531704"/>
                </a:cubicBezTo>
                <a:cubicBezTo>
                  <a:pt x="5051442" y="6580357"/>
                  <a:pt x="4824056" y="6442893"/>
                  <a:pt x="4529257" y="6531704"/>
                </a:cubicBezTo>
                <a:cubicBezTo>
                  <a:pt x="4234458" y="6620515"/>
                  <a:pt x="4082858" y="6501255"/>
                  <a:pt x="3933302" y="6531704"/>
                </a:cubicBezTo>
                <a:cubicBezTo>
                  <a:pt x="3783747" y="6562153"/>
                  <a:pt x="3452557" y="6462264"/>
                  <a:pt x="3218156" y="6531704"/>
                </a:cubicBezTo>
                <a:cubicBezTo>
                  <a:pt x="2983755" y="6601144"/>
                  <a:pt x="2882464" y="6492939"/>
                  <a:pt x="2741392" y="6531704"/>
                </a:cubicBezTo>
                <a:cubicBezTo>
                  <a:pt x="2600320" y="6570469"/>
                  <a:pt x="2216127" y="6488928"/>
                  <a:pt x="2026246" y="6531704"/>
                </a:cubicBezTo>
                <a:cubicBezTo>
                  <a:pt x="1836365" y="6574480"/>
                  <a:pt x="1751370" y="6518862"/>
                  <a:pt x="1668674" y="6531704"/>
                </a:cubicBezTo>
                <a:cubicBezTo>
                  <a:pt x="1585978" y="6544546"/>
                  <a:pt x="1455563" y="6497881"/>
                  <a:pt x="1311101" y="6531704"/>
                </a:cubicBezTo>
                <a:cubicBezTo>
                  <a:pt x="1166639" y="6565527"/>
                  <a:pt x="940236" y="6495677"/>
                  <a:pt x="834337" y="6531704"/>
                </a:cubicBezTo>
                <a:cubicBezTo>
                  <a:pt x="728438" y="6567731"/>
                  <a:pt x="239792" y="6476549"/>
                  <a:pt x="0" y="6531704"/>
                </a:cubicBezTo>
                <a:cubicBezTo>
                  <a:pt x="-3162" y="6303341"/>
                  <a:pt x="43575" y="6201679"/>
                  <a:pt x="0" y="5937913"/>
                </a:cubicBezTo>
                <a:cubicBezTo>
                  <a:pt x="-43575" y="5674147"/>
                  <a:pt x="36044" y="5532535"/>
                  <a:pt x="0" y="5344121"/>
                </a:cubicBezTo>
                <a:cubicBezTo>
                  <a:pt x="-36044" y="5155707"/>
                  <a:pt x="9133" y="5139696"/>
                  <a:pt x="0" y="4946281"/>
                </a:cubicBezTo>
                <a:cubicBezTo>
                  <a:pt x="-9133" y="4752866"/>
                  <a:pt x="49714" y="4482169"/>
                  <a:pt x="0" y="4287173"/>
                </a:cubicBezTo>
                <a:cubicBezTo>
                  <a:pt x="-49714" y="4092177"/>
                  <a:pt x="12702" y="3916838"/>
                  <a:pt x="0" y="3693382"/>
                </a:cubicBezTo>
                <a:cubicBezTo>
                  <a:pt x="-12702" y="3469926"/>
                  <a:pt x="65402" y="3229164"/>
                  <a:pt x="0" y="3099590"/>
                </a:cubicBezTo>
                <a:cubicBezTo>
                  <a:pt x="-65402" y="2970016"/>
                  <a:pt x="36977" y="2788902"/>
                  <a:pt x="0" y="2636433"/>
                </a:cubicBezTo>
                <a:cubicBezTo>
                  <a:pt x="-36977" y="2483964"/>
                  <a:pt x="23253" y="2330853"/>
                  <a:pt x="0" y="2173276"/>
                </a:cubicBezTo>
                <a:cubicBezTo>
                  <a:pt x="-23253" y="2015699"/>
                  <a:pt x="26605" y="1796714"/>
                  <a:pt x="0" y="1644802"/>
                </a:cubicBezTo>
                <a:cubicBezTo>
                  <a:pt x="-26605" y="1492890"/>
                  <a:pt x="49984" y="1330170"/>
                  <a:pt x="0" y="1116328"/>
                </a:cubicBezTo>
                <a:cubicBezTo>
                  <a:pt x="-49984" y="902486"/>
                  <a:pt x="21820" y="839827"/>
                  <a:pt x="0" y="587853"/>
                </a:cubicBezTo>
                <a:cubicBezTo>
                  <a:pt x="-21820" y="335880"/>
                  <a:pt x="66407" y="219176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  <a:extLst>
              <a:ext uri="{C807C97D-BFC1-408E-A445-0C87EB9F89A2}">
                <ask:lineSketchStyleProps xmlns="" xmlns:ask="http://schemas.microsoft.com/office/drawing/2018/sketchyshapes" sd="37556414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3B2686-5CB0-486E-98C9-50DE505900F1}"/>
              </a:ext>
            </a:extLst>
          </p:cNvPr>
          <p:cNvSpPr txBox="1"/>
          <p:nvPr/>
        </p:nvSpPr>
        <p:spPr>
          <a:xfrm>
            <a:off x="799139" y="33203"/>
            <a:ext cx="3396213" cy="73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3200" b="1" kern="0" dirty="0">
                <a:solidFill>
                  <a:srgbClr val="17479D"/>
                </a:solidFill>
                <a:latin typeface="+mj-lt"/>
                <a:cs typeface="Arial"/>
                <a:sym typeface="Arial"/>
              </a:rPr>
              <a:t>ĐỌC</a:t>
            </a:r>
            <a:r>
              <a:rPr lang="en-US" sz="3200" b="1" kern="0" dirty="0">
                <a:solidFill>
                  <a:srgbClr val="17479D"/>
                </a:solidFill>
                <a:latin typeface="+mj-lt"/>
                <a:cs typeface="Arial"/>
                <a:sym typeface="Arial"/>
              </a:rPr>
              <a:t> MẪU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B075D2-4E03-4D2A-A1E7-D651A4F894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460537" y="163148"/>
            <a:ext cx="1113225" cy="7002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9DFA81A-90E5-4FCB-9E96-A1EE0D577C34}"/>
              </a:ext>
            </a:extLst>
          </p:cNvPr>
          <p:cNvSpPr txBox="1"/>
          <p:nvPr/>
        </p:nvSpPr>
        <p:spPr>
          <a:xfrm>
            <a:off x="1138945" y="843084"/>
            <a:ext cx="10258096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800" b="1" kern="0" dirty="0">
                <a:solidFill>
                  <a:srgbClr val="FFAB40">
                    <a:lumMod val="50000"/>
                  </a:srgbClr>
                </a:solidFill>
                <a:latin typeface="+mj-lt"/>
                <a:cs typeface="Arial"/>
                <a:sym typeface="Arial"/>
              </a:rPr>
              <a:t>TỪ CHÚ BỒ CÂU ĐẾN IN-TƠ-NÉT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FC8999-1800-4051-92DC-AA454B63433B}"/>
              </a:ext>
            </a:extLst>
          </p:cNvPr>
          <p:cNvSpPr txBox="1"/>
          <p:nvPr/>
        </p:nvSpPr>
        <p:spPr>
          <a:xfrm>
            <a:off x="327836" y="1762753"/>
            <a:ext cx="1172948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   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Ngoài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trò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chuyện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trực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tiếp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, con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người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còn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nghĩ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ra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rất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nhiều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cách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để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trao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đổi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với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nhau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khi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ở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xa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.</a:t>
            </a:r>
          </a:p>
          <a:p>
            <a:pPr algn="just" defTabSz="1219170">
              <a:buClr>
                <a:srgbClr val="000000"/>
              </a:buClr>
            </a:pP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   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Từ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xa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xưa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,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người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ta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đã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biết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huấn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luyện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bồ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câu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để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đưa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thư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.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Bồ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câu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nhớ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đường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rất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tốt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.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Nó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có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thể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bay qua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một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chặng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đường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dài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hàng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nghìn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cây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số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để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mang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thư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đến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đúng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nơi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nhận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.</a:t>
            </a:r>
          </a:p>
          <a:p>
            <a:pPr algn="just" defTabSz="1219170">
              <a:buClr>
                <a:srgbClr val="000000"/>
              </a:buClr>
            </a:pP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   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Những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người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biển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còn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nghĩ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ra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cách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bỏ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thư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vào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trong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những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chiếc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chai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thủy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tinh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.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Nhờ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sóng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biển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,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những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chiếc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chai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này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được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đẩy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vào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đất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liền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.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Có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những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bức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thư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vài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chục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năm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sau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mới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được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tìm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thấy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.</a:t>
            </a:r>
          </a:p>
          <a:p>
            <a:pPr algn="just" defTabSz="1219170">
              <a:buClr>
                <a:srgbClr val="000000"/>
              </a:buClr>
            </a:pP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   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Ngày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nay,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việc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trao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đổi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thông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tin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dễ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dàng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hơn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rất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nhiều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.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Bạn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có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thể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viết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thư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,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gọi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điện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cho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người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khác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.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Nhờ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có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in-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tơ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-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nét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,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bạn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cũng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có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thể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nhìn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thấy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người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nói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chuyện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với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mình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,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dù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hai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người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đang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ở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cách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nhau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rất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xa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.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48512E3-21B8-48DF-A626-5C8333CB24F0}"/>
              </a:ext>
            </a:extLst>
          </p:cNvPr>
          <p:cNvSpPr/>
          <p:nvPr/>
        </p:nvSpPr>
        <p:spPr>
          <a:xfrm>
            <a:off x="192716" y="1729815"/>
            <a:ext cx="450704" cy="46614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D780E1C-49E0-4A65-AE85-6532AC7F5DA0}"/>
              </a:ext>
            </a:extLst>
          </p:cNvPr>
          <p:cNvSpPr/>
          <p:nvPr/>
        </p:nvSpPr>
        <p:spPr>
          <a:xfrm>
            <a:off x="180893" y="2489051"/>
            <a:ext cx="450704" cy="46614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1999C5E-DCC0-41EB-A35E-09AF403729DB}"/>
              </a:ext>
            </a:extLst>
          </p:cNvPr>
          <p:cNvSpPr/>
          <p:nvPr/>
        </p:nvSpPr>
        <p:spPr>
          <a:xfrm>
            <a:off x="188050" y="3592148"/>
            <a:ext cx="450704" cy="46614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8F9B12A-7FBB-480A-A14F-F816F4795D6F}"/>
              </a:ext>
            </a:extLst>
          </p:cNvPr>
          <p:cNvSpPr/>
          <p:nvPr/>
        </p:nvSpPr>
        <p:spPr>
          <a:xfrm>
            <a:off x="180893" y="4695245"/>
            <a:ext cx="450704" cy="46614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</a:rPr>
              <a:t>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5514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58" r="66235" b="27006"/>
          <a:stretch/>
        </p:blipFill>
        <p:spPr>
          <a:xfrm>
            <a:off x="0" y="1789960"/>
            <a:ext cx="3738395" cy="3352957"/>
          </a:xfrm>
          <a:prstGeom prst="rect">
            <a:avLst/>
          </a:prstGeom>
        </p:spPr>
      </p:pic>
      <p:pic>
        <p:nvPicPr>
          <p:cNvPr id="5" name="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65" t="20706" r="35647" b="20732"/>
          <a:stretch/>
        </p:blipFill>
        <p:spPr>
          <a:xfrm>
            <a:off x="4320316" y="2233656"/>
            <a:ext cx="3659762" cy="2909261"/>
          </a:xfrm>
          <a:prstGeom prst="rect">
            <a:avLst/>
          </a:prstGeom>
        </p:spPr>
      </p:pic>
      <p:pic>
        <p:nvPicPr>
          <p:cNvPr id="6" name="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83" t="10249" r="3176" b="29935"/>
          <a:stretch/>
        </p:blipFill>
        <p:spPr>
          <a:xfrm>
            <a:off x="8427831" y="1948116"/>
            <a:ext cx="2944463" cy="320196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99098" y="3088120"/>
            <a:ext cx="14157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b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</a:t>
            </a:r>
            <a:r>
              <a:rPr kumimoji="0" lang="en-US" altLang="zh-CN" sz="36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uấn</a:t>
            </a:r>
            <a:r>
              <a:rPr kumimoji="0" lang="en-US" altLang="zh-CN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57069" y="3225931"/>
            <a:ext cx="2846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chặng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đường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07223" y="3365118"/>
            <a:ext cx="24650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1219170"/>
            <a:r>
              <a:rPr lang="vi-VN" altLang="zh-CN" sz="3600" b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in-tơ-nét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37E1690-0933-4F73-9623-43A9FB481250}"/>
              </a:ext>
            </a:extLst>
          </p:cNvPr>
          <p:cNvSpPr/>
          <p:nvPr/>
        </p:nvSpPr>
        <p:spPr>
          <a:xfrm>
            <a:off x="3579534" y="745907"/>
            <a:ext cx="4848297" cy="81001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79712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236B793-6A88-44A1-B24B-F006C1C39023}"/>
              </a:ext>
            </a:extLst>
          </p:cNvPr>
          <p:cNvSpPr txBox="1"/>
          <p:nvPr/>
        </p:nvSpPr>
        <p:spPr>
          <a:xfrm>
            <a:off x="1272203" y="212519"/>
            <a:ext cx="1084780" cy="574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2400" b="1" kern="0" dirty="0">
                <a:solidFill>
                  <a:srgbClr val="17479D"/>
                </a:solidFill>
                <a:latin typeface="+mj-lt"/>
                <a:cs typeface="Arial"/>
                <a:sym typeface="Arial"/>
              </a:rPr>
              <a:t>ĐỌC</a:t>
            </a:r>
            <a:endParaRPr lang="en-US" sz="2400" b="1" kern="0" dirty="0">
              <a:solidFill>
                <a:srgbClr val="17479D"/>
              </a:solidFill>
              <a:latin typeface="+mj-lt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C3FE11-E3AD-4B8D-8167-310087A2A51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288402" y="234698"/>
            <a:ext cx="776411" cy="7002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E235BC4-7045-4FC5-AB59-F80D38E69717}"/>
              </a:ext>
            </a:extLst>
          </p:cNvPr>
          <p:cNvSpPr txBox="1"/>
          <p:nvPr/>
        </p:nvSpPr>
        <p:spPr>
          <a:xfrm>
            <a:off x="2171334" y="934927"/>
            <a:ext cx="7154436" cy="889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4000" b="1" kern="0" dirty="0">
                <a:solidFill>
                  <a:srgbClr val="FC7D77">
                    <a:lumMod val="50000"/>
                  </a:srgbClr>
                </a:solidFill>
                <a:latin typeface="+mj-lt"/>
                <a:cs typeface="Arial"/>
                <a:sym typeface="Arial"/>
              </a:rPr>
              <a:t>Một số câu văn dài</a:t>
            </a:r>
            <a:endParaRPr lang="en-US" sz="4000" b="1" kern="0" dirty="0">
              <a:solidFill>
                <a:srgbClr val="FC7D77">
                  <a:lumMod val="50000"/>
                </a:srgbClr>
              </a:solidFill>
              <a:latin typeface="+mj-lt"/>
              <a:cs typeface="Arial"/>
              <a:sym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67FBB8-E308-4818-9F63-400EF4DF6E5C}"/>
              </a:ext>
            </a:extLst>
          </p:cNvPr>
          <p:cNvSpPr/>
          <p:nvPr/>
        </p:nvSpPr>
        <p:spPr>
          <a:xfrm>
            <a:off x="756574" y="2623414"/>
            <a:ext cx="10923236" cy="1478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32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3200" kern="0" dirty="0">
                <a:solidFill>
                  <a:srgbClr val="000000"/>
                </a:solidFill>
                <a:cs typeface="Arial"/>
                <a:sym typeface="Arial"/>
              </a:rPr>
              <a:t>   </a:t>
            </a:r>
            <a:r>
              <a:rPr lang="en-US" sz="3200" kern="0" dirty="0" err="1">
                <a:solidFill>
                  <a:srgbClr val="000000"/>
                </a:solidFill>
                <a:cs typeface="Arial"/>
                <a:sym typeface="Arial"/>
              </a:rPr>
              <a:t>Nhờ</a:t>
            </a:r>
            <a:r>
              <a:rPr lang="en-US" sz="32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cs typeface="Arial"/>
                <a:sym typeface="Arial"/>
              </a:rPr>
              <a:t>có</a:t>
            </a:r>
            <a:r>
              <a:rPr lang="en-US" sz="3200" kern="0" dirty="0">
                <a:solidFill>
                  <a:srgbClr val="000000"/>
                </a:solidFill>
                <a:cs typeface="Arial"/>
                <a:sym typeface="Arial"/>
              </a:rPr>
              <a:t> in-</a:t>
            </a:r>
            <a:r>
              <a:rPr lang="en-US" sz="3200" kern="0" dirty="0" err="1">
                <a:solidFill>
                  <a:srgbClr val="000000"/>
                </a:solidFill>
                <a:cs typeface="Arial"/>
                <a:sym typeface="Arial"/>
              </a:rPr>
              <a:t>tơ</a:t>
            </a:r>
            <a:r>
              <a:rPr lang="en-US" sz="3200" kern="0" dirty="0">
                <a:solidFill>
                  <a:srgbClr val="000000"/>
                </a:solidFill>
                <a:cs typeface="Arial"/>
                <a:sym typeface="Arial"/>
              </a:rPr>
              <a:t>-</a:t>
            </a:r>
            <a:r>
              <a:rPr lang="en-US" sz="3200" kern="0" dirty="0" err="1">
                <a:solidFill>
                  <a:srgbClr val="000000"/>
                </a:solidFill>
                <a:cs typeface="Arial"/>
                <a:sym typeface="Arial"/>
              </a:rPr>
              <a:t>nét</a:t>
            </a:r>
            <a:r>
              <a:rPr lang="en-US" sz="3200" kern="0">
                <a:solidFill>
                  <a:srgbClr val="000000"/>
                </a:solidFill>
                <a:cs typeface="Arial"/>
                <a:sym typeface="Arial"/>
              </a:rPr>
              <a:t>, </a:t>
            </a:r>
            <a:r>
              <a:rPr lang="en-US" sz="3200" b="1" kern="0">
                <a:solidFill>
                  <a:srgbClr val="FF0000"/>
                </a:solidFill>
                <a:cs typeface="Arial"/>
                <a:sym typeface="Arial"/>
              </a:rPr>
              <a:t>/</a:t>
            </a:r>
            <a:r>
              <a:rPr lang="en-US" sz="3200" kern="0">
                <a:solidFill>
                  <a:srgbClr val="000000"/>
                </a:solidFill>
                <a:cs typeface="Arial"/>
                <a:sym typeface="Arial"/>
              </a:rPr>
              <a:t>bạn </a:t>
            </a:r>
            <a:r>
              <a:rPr lang="en-US" sz="3200" kern="0" dirty="0" err="1">
                <a:solidFill>
                  <a:srgbClr val="000000"/>
                </a:solidFill>
                <a:cs typeface="Arial"/>
                <a:sym typeface="Arial"/>
              </a:rPr>
              <a:t>cũng</a:t>
            </a:r>
            <a:r>
              <a:rPr lang="en-US" sz="32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cs typeface="Arial"/>
                <a:sym typeface="Arial"/>
              </a:rPr>
              <a:t>có</a:t>
            </a:r>
            <a:r>
              <a:rPr lang="en-US" sz="32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cs typeface="Arial"/>
                <a:sym typeface="Arial"/>
              </a:rPr>
              <a:t>thể</a:t>
            </a:r>
            <a:r>
              <a:rPr lang="en-US" sz="32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cs typeface="Arial"/>
                <a:sym typeface="Arial"/>
              </a:rPr>
              <a:t>nhìn</a:t>
            </a:r>
            <a:r>
              <a:rPr lang="en-US" sz="32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cs typeface="Arial"/>
                <a:sym typeface="Arial"/>
              </a:rPr>
              <a:t>thấy</a:t>
            </a:r>
            <a:r>
              <a:rPr lang="en-US" sz="32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cs typeface="Arial"/>
                <a:sym typeface="Arial"/>
              </a:rPr>
              <a:t>người</a:t>
            </a:r>
            <a:r>
              <a:rPr lang="en-US" sz="32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cs typeface="Arial"/>
                <a:sym typeface="Arial"/>
              </a:rPr>
              <a:t>nói</a:t>
            </a:r>
            <a:r>
              <a:rPr lang="en-US" sz="32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cs typeface="Arial"/>
                <a:sym typeface="Arial"/>
              </a:rPr>
              <a:t>chuyện</a:t>
            </a:r>
            <a:r>
              <a:rPr lang="en-US" sz="32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cs typeface="Arial"/>
                <a:sym typeface="Arial"/>
              </a:rPr>
              <a:t>với</a:t>
            </a:r>
            <a:r>
              <a:rPr lang="en-US" sz="32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cs typeface="Arial"/>
                <a:sym typeface="Arial"/>
              </a:rPr>
              <a:t>mình</a:t>
            </a:r>
            <a:r>
              <a:rPr lang="en-US" sz="3200" kern="0">
                <a:solidFill>
                  <a:srgbClr val="000000"/>
                </a:solidFill>
                <a:cs typeface="Arial"/>
                <a:sym typeface="Arial"/>
              </a:rPr>
              <a:t>, </a:t>
            </a:r>
            <a:r>
              <a:rPr lang="en-US" sz="3200" b="1" kern="0">
                <a:solidFill>
                  <a:srgbClr val="FF0000"/>
                </a:solidFill>
                <a:cs typeface="Arial"/>
                <a:sym typeface="Arial"/>
              </a:rPr>
              <a:t>/</a:t>
            </a:r>
            <a:r>
              <a:rPr lang="en-US" sz="3200" kern="0">
                <a:solidFill>
                  <a:srgbClr val="000000"/>
                </a:solidFill>
                <a:cs typeface="Arial"/>
                <a:sym typeface="Arial"/>
              </a:rPr>
              <a:t>dù </a:t>
            </a:r>
            <a:r>
              <a:rPr lang="en-US" sz="3200" kern="0" dirty="0" err="1">
                <a:solidFill>
                  <a:srgbClr val="000000"/>
                </a:solidFill>
                <a:cs typeface="Arial"/>
                <a:sym typeface="Arial"/>
              </a:rPr>
              <a:t>hai</a:t>
            </a:r>
            <a:r>
              <a:rPr lang="en-US" sz="32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cs typeface="Arial"/>
                <a:sym typeface="Arial"/>
              </a:rPr>
              <a:t>người</a:t>
            </a:r>
            <a:r>
              <a:rPr lang="en-US" sz="32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cs typeface="Arial"/>
                <a:sym typeface="Arial"/>
              </a:rPr>
              <a:t>đang</a:t>
            </a:r>
            <a:r>
              <a:rPr lang="en-US" sz="3200" kern="0" dirty="0">
                <a:solidFill>
                  <a:srgbClr val="000000"/>
                </a:solidFill>
                <a:cs typeface="Arial"/>
                <a:sym typeface="Arial"/>
              </a:rPr>
              <a:t> ở </a:t>
            </a:r>
            <a:r>
              <a:rPr lang="en-US" sz="3200" kern="0" dirty="0" err="1">
                <a:solidFill>
                  <a:srgbClr val="000000"/>
                </a:solidFill>
                <a:cs typeface="Arial"/>
                <a:sym typeface="Arial"/>
              </a:rPr>
              <a:t>cách</a:t>
            </a:r>
            <a:r>
              <a:rPr lang="en-US" sz="32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cs typeface="Arial"/>
                <a:sym typeface="Arial"/>
              </a:rPr>
              <a:t>nhau</a:t>
            </a:r>
            <a:r>
              <a:rPr lang="en-US" sz="32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cs typeface="Arial"/>
                <a:sym typeface="Arial"/>
              </a:rPr>
              <a:t>rất</a:t>
            </a:r>
            <a:r>
              <a:rPr lang="en-US" sz="32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3200" kern="0" err="1">
                <a:solidFill>
                  <a:srgbClr val="000000"/>
                </a:solidFill>
                <a:cs typeface="Arial"/>
                <a:sym typeface="Arial"/>
              </a:rPr>
              <a:t>xa</a:t>
            </a:r>
            <a:r>
              <a:rPr lang="en-US" sz="3200" kern="0">
                <a:solidFill>
                  <a:srgbClr val="000000"/>
                </a:solidFill>
                <a:cs typeface="Arial"/>
                <a:sym typeface="Arial"/>
              </a:rPr>
              <a:t>.</a:t>
            </a:r>
            <a:r>
              <a:rPr lang="en-US" sz="3200" b="1" kern="0">
                <a:solidFill>
                  <a:srgbClr val="FF0000"/>
                </a:solidFill>
                <a:cs typeface="Arial"/>
                <a:sym typeface="Arial"/>
              </a:rPr>
              <a:t>//</a:t>
            </a:r>
            <a:r>
              <a:rPr lang="vi-VN" sz="3200" b="1" kern="0">
                <a:solidFill>
                  <a:srgbClr val="FF0000"/>
                </a:solidFill>
                <a:cs typeface="Arial"/>
                <a:sym typeface="Arial"/>
              </a:rPr>
              <a:t> </a:t>
            </a:r>
            <a:endParaRPr lang="vi-VN" sz="3200" b="1" kern="0" dirty="0">
              <a:solidFill>
                <a:srgbClr val="FF0000"/>
              </a:solidFill>
              <a:cs typeface="Arial"/>
              <a:sym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8156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FBFFFFFD-1F80-46D9-91D5-782E2A248F40}"/>
              </a:ext>
            </a:extLst>
          </p:cNvPr>
          <p:cNvSpPr/>
          <p:nvPr/>
        </p:nvSpPr>
        <p:spPr>
          <a:xfrm>
            <a:off x="180893" y="326296"/>
            <a:ext cx="11919097" cy="6531704"/>
          </a:xfrm>
          <a:custGeom>
            <a:avLst/>
            <a:gdLst>
              <a:gd name="connsiteX0" fmla="*/ 0 w 11919097"/>
              <a:gd name="connsiteY0" fmla="*/ 0 h 6531704"/>
              <a:gd name="connsiteX1" fmla="*/ 238382 w 11919097"/>
              <a:gd name="connsiteY1" fmla="*/ 0 h 6531704"/>
              <a:gd name="connsiteX2" fmla="*/ 476764 w 11919097"/>
              <a:gd name="connsiteY2" fmla="*/ 0 h 6531704"/>
              <a:gd name="connsiteX3" fmla="*/ 1191910 w 11919097"/>
              <a:gd name="connsiteY3" fmla="*/ 0 h 6531704"/>
              <a:gd name="connsiteX4" fmla="*/ 2026246 w 11919097"/>
              <a:gd name="connsiteY4" fmla="*/ 0 h 6531704"/>
              <a:gd name="connsiteX5" fmla="*/ 2622201 w 11919097"/>
              <a:gd name="connsiteY5" fmla="*/ 0 h 6531704"/>
              <a:gd name="connsiteX6" fmla="*/ 3456538 w 11919097"/>
              <a:gd name="connsiteY6" fmla="*/ 0 h 6531704"/>
              <a:gd name="connsiteX7" fmla="*/ 4290875 w 11919097"/>
              <a:gd name="connsiteY7" fmla="*/ 0 h 6531704"/>
              <a:gd name="connsiteX8" fmla="*/ 4648448 w 11919097"/>
              <a:gd name="connsiteY8" fmla="*/ 0 h 6531704"/>
              <a:gd name="connsiteX9" fmla="*/ 5482785 w 11919097"/>
              <a:gd name="connsiteY9" fmla="*/ 0 h 6531704"/>
              <a:gd name="connsiteX10" fmla="*/ 6197930 w 11919097"/>
              <a:gd name="connsiteY10" fmla="*/ 0 h 6531704"/>
              <a:gd name="connsiteX11" fmla="*/ 6913076 w 11919097"/>
              <a:gd name="connsiteY11" fmla="*/ 0 h 6531704"/>
              <a:gd name="connsiteX12" fmla="*/ 7747413 w 11919097"/>
              <a:gd name="connsiteY12" fmla="*/ 0 h 6531704"/>
              <a:gd name="connsiteX13" fmla="*/ 8224177 w 11919097"/>
              <a:gd name="connsiteY13" fmla="*/ 0 h 6531704"/>
              <a:gd name="connsiteX14" fmla="*/ 8820132 w 11919097"/>
              <a:gd name="connsiteY14" fmla="*/ 0 h 6531704"/>
              <a:gd name="connsiteX15" fmla="*/ 9416087 w 11919097"/>
              <a:gd name="connsiteY15" fmla="*/ 0 h 6531704"/>
              <a:gd name="connsiteX16" fmla="*/ 9773660 w 11919097"/>
              <a:gd name="connsiteY16" fmla="*/ 0 h 6531704"/>
              <a:gd name="connsiteX17" fmla="*/ 10607996 w 11919097"/>
              <a:gd name="connsiteY17" fmla="*/ 0 h 6531704"/>
              <a:gd name="connsiteX18" fmla="*/ 11084760 w 11919097"/>
              <a:gd name="connsiteY18" fmla="*/ 0 h 6531704"/>
              <a:gd name="connsiteX19" fmla="*/ 11919097 w 11919097"/>
              <a:gd name="connsiteY19" fmla="*/ 0 h 6531704"/>
              <a:gd name="connsiteX20" fmla="*/ 11919097 w 11919097"/>
              <a:gd name="connsiteY20" fmla="*/ 724425 h 6531704"/>
              <a:gd name="connsiteX21" fmla="*/ 11919097 w 11919097"/>
              <a:gd name="connsiteY21" fmla="*/ 1318217 h 6531704"/>
              <a:gd name="connsiteX22" fmla="*/ 11919097 w 11919097"/>
              <a:gd name="connsiteY22" fmla="*/ 1781374 h 6531704"/>
              <a:gd name="connsiteX23" fmla="*/ 11919097 w 11919097"/>
              <a:gd name="connsiteY23" fmla="*/ 2244531 h 6531704"/>
              <a:gd name="connsiteX24" fmla="*/ 11919097 w 11919097"/>
              <a:gd name="connsiteY24" fmla="*/ 2903639 h 6531704"/>
              <a:gd name="connsiteX25" fmla="*/ 11919097 w 11919097"/>
              <a:gd name="connsiteY25" fmla="*/ 3301479 h 6531704"/>
              <a:gd name="connsiteX26" fmla="*/ 11919097 w 11919097"/>
              <a:gd name="connsiteY26" fmla="*/ 4025905 h 6531704"/>
              <a:gd name="connsiteX27" fmla="*/ 11919097 w 11919097"/>
              <a:gd name="connsiteY27" fmla="*/ 4619696 h 6531704"/>
              <a:gd name="connsiteX28" fmla="*/ 11919097 w 11919097"/>
              <a:gd name="connsiteY28" fmla="*/ 5082853 h 6531704"/>
              <a:gd name="connsiteX29" fmla="*/ 11919097 w 11919097"/>
              <a:gd name="connsiteY29" fmla="*/ 5480693 h 6531704"/>
              <a:gd name="connsiteX30" fmla="*/ 11919097 w 11919097"/>
              <a:gd name="connsiteY30" fmla="*/ 6531704 h 6531704"/>
              <a:gd name="connsiteX31" fmla="*/ 11680715 w 11919097"/>
              <a:gd name="connsiteY31" fmla="*/ 6531704 h 6531704"/>
              <a:gd name="connsiteX32" fmla="*/ 11323142 w 11919097"/>
              <a:gd name="connsiteY32" fmla="*/ 6531704 h 6531704"/>
              <a:gd name="connsiteX33" fmla="*/ 10846378 w 11919097"/>
              <a:gd name="connsiteY33" fmla="*/ 6531704 h 6531704"/>
              <a:gd name="connsiteX34" fmla="*/ 10012041 w 11919097"/>
              <a:gd name="connsiteY34" fmla="*/ 6531704 h 6531704"/>
              <a:gd name="connsiteX35" fmla="*/ 9416087 w 11919097"/>
              <a:gd name="connsiteY35" fmla="*/ 6531704 h 6531704"/>
              <a:gd name="connsiteX36" fmla="*/ 8939323 w 11919097"/>
              <a:gd name="connsiteY36" fmla="*/ 6531704 h 6531704"/>
              <a:gd name="connsiteX37" fmla="*/ 8581750 w 11919097"/>
              <a:gd name="connsiteY37" fmla="*/ 6531704 h 6531704"/>
              <a:gd name="connsiteX38" fmla="*/ 8104986 w 11919097"/>
              <a:gd name="connsiteY38" fmla="*/ 6531704 h 6531704"/>
              <a:gd name="connsiteX39" fmla="*/ 7628222 w 11919097"/>
              <a:gd name="connsiteY39" fmla="*/ 6531704 h 6531704"/>
              <a:gd name="connsiteX40" fmla="*/ 6913076 w 11919097"/>
              <a:gd name="connsiteY40" fmla="*/ 6531704 h 6531704"/>
              <a:gd name="connsiteX41" fmla="*/ 6436312 w 11919097"/>
              <a:gd name="connsiteY41" fmla="*/ 6531704 h 6531704"/>
              <a:gd name="connsiteX42" fmla="*/ 5721167 w 11919097"/>
              <a:gd name="connsiteY42" fmla="*/ 6531704 h 6531704"/>
              <a:gd name="connsiteX43" fmla="*/ 5482785 w 11919097"/>
              <a:gd name="connsiteY43" fmla="*/ 6531704 h 6531704"/>
              <a:gd name="connsiteX44" fmla="*/ 4648448 w 11919097"/>
              <a:gd name="connsiteY44" fmla="*/ 6531704 h 6531704"/>
              <a:gd name="connsiteX45" fmla="*/ 4290875 w 11919097"/>
              <a:gd name="connsiteY45" fmla="*/ 6531704 h 6531704"/>
              <a:gd name="connsiteX46" fmla="*/ 3694920 w 11919097"/>
              <a:gd name="connsiteY46" fmla="*/ 6531704 h 6531704"/>
              <a:gd name="connsiteX47" fmla="*/ 3218156 w 11919097"/>
              <a:gd name="connsiteY47" fmla="*/ 6531704 h 6531704"/>
              <a:gd name="connsiteX48" fmla="*/ 2622201 w 11919097"/>
              <a:gd name="connsiteY48" fmla="*/ 6531704 h 6531704"/>
              <a:gd name="connsiteX49" fmla="*/ 1787865 w 11919097"/>
              <a:gd name="connsiteY49" fmla="*/ 6531704 h 6531704"/>
              <a:gd name="connsiteX50" fmla="*/ 1430292 w 11919097"/>
              <a:gd name="connsiteY50" fmla="*/ 6531704 h 6531704"/>
              <a:gd name="connsiteX51" fmla="*/ 953528 w 11919097"/>
              <a:gd name="connsiteY51" fmla="*/ 6531704 h 6531704"/>
              <a:gd name="connsiteX52" fmla="*/ 715146 w 11919097"/>
              <a:gd name="connsiteY52" fmla="*/ 6531704 h 6531704"/>
              <a:gd name="connsiteX53" fmla="*/ 0 w 11919097"/>
              <a:gd name="connsiteY53" fmla="*/ 6531704 h 6531704"/>
              <a:gd name="connsiteX54" fmla="*/ 0 w 11919097"/>
              <a:gd name="connsiteY54" fmla="*/ 5872596 h 6531704"/>
              <a:gd name="connsiteX55" fmla="*/ 0 w 11919097"/>
              <a:gd name="connsiteY55" fmla="*/ 5409438 h 6531704"/>
              <a:gd name="connsiteX56" fmla="*/ 0 w 11919097"/>
              <a:gd name="connsiteY56" fmla="*/ 5011598 h 6531704"/>
              <a:gd name="connsiteX57" fmla="*/ 0 w 11919097"/>
              <a:gd name="connsiteY57" fmla="*/ 4548441 h 6531704"/>
              <a:gd name="connsiteX58" fmla="*/ 0 w 11919097"/>
              <a:gd name="connsiteY58" fmla="*/ 3889333 h 6531704"/>
              <a:gd name="connsiteX59" fmla="*/ 0 w 11919097"/>
              <a:gd name="connsiteY59" fmla="*/ 3491493 h 6531704"/>
              <a:gd name="connsiteX60" fmla="*/ 0 w 11919097"/>
              <a:gd name="connsiteY60" fmla="*/ 2832384 h 6531704"/>
              <a:gd name="connsiteX61" fmla="*/ 0 w 11919097"/>
              <a:gd name="connsiteY61" fmla="*/ 2434544 h 6531704"/>
              <a:gd name="connsiteX62" fmla="*/ 0 w 11919097"/>
              <a:gd name="connsiteY62" fmla="*/ 1775436 h 6531704"/>
              <a:gd name="connsiteX63" fmla="*/ 0 w 11919097"/>
              <a:gd name="connsiteY63" fmla="*/ 1246962 h 6531704"/>
              <a:gd name="connsiteX64" fmla="*/ 0 w 11919097"/>
              <a:gd name="connsiteY64" fmla="*/ 653170 h 6531704"/>
              <a:gd name="connsiteX65" fmla="*/ 0 w 11919097"/>
              <a:gd name="connsiteY65" fmla="*/ 0 h 6531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1919097" h="6531704" fill="none" extrusionOk="0">
                <a:moveTo>
                  <a:pt x="0" y="0"/>
                </a:moveTo>
                <a:cubicBezTo>
                  <a:pt x="101411" y="-6169"/>
                  <a:pt x="171325" y="19168"/>
                  <a:pt x="238382" y="0"/>
                </a:cubicBezTo>
                <a:cubicBezTo>
                  <a:pt x="305439" y="-19168"/>
                  <a:pt x="428708" y="17797"/>
                  <a:pt x="476764" y="0"/>
                </a:cubicBezTo>
                <a:cubicBezTo>
                  <a:pt x="524820" y="-17797"/>
                  <a:pt x="981775" y="57983"/>
                  <a:pt x="1191910" y="0"/>
                </a:cubicBezTo>
                <a:cubicBezTo>
                  <a:pt x="1402045" y="-57983"/>
                  <a:pt x="1855192" y="82348"/>
                  <a:pt x="2026246" y="0"/>
                </a:cubicBezTo>
                <a:cubicBezTo>
                  <a:pt x="2197300" y="-82348"/>
                  <a:pt x="2357114" y="39599"/>
                  <a:pt x="2622201" y="0"/>
                </a:cubicBezTo>
                <a:cubicBezTo>
                  <a:pt x="2887289" y="-39599"/>
                  <a:pt x="3174929" y="47335"/>
                  <a:pt x="3456538" y="0"/>
                </a:cubicBezTo>
                <a:cubicBezTo>
                  <a:pt x="3738147" y="-47335"/>
                  <a:pt x="3951292" y="58042"/>
                  <a:pt x="4290875" y="0"/>
                </a:cubicBezTo>
                <a:cubicBezTo>
                  <a:pt x="4630458" y="-58042"/>
                  <a:pt x="4493124" y="34609"/>
                  <a:pt x="4648448" y="0"/>
                </a:cubicBezTo>
                <a:cubicBezTo>
                  <a:pt x="4803772" y="-34609"/>
                  <a:pt x="5202394" y="54857"/>
                  <a:pt x="5482785" y="0"/>
                </a:cubicBezTo>
                <a:cubicBezTo>
                  <a:pt x="5763176" y="-54857"/>
                  <a:pt x="5893828" y="54872"/>
                  <a:pt x="6197930" y="0"/>
                </a:cubicBezTo>
                <a:cubicBezTo>
                  <a:pt x="6502033" y="-54872"/>
                  <a:pt x="6673706" y="56764"/>
                  <a:pt x="6913076" y="0"/>
                </a:cubicBezTo>
                <a:cubicBezTo>
                  <a:pt x="7152446" y="-56764"/>
                  <a:pt x="7548426" y="16814"/>
                  <a:pt x="7747413" y="0"/>
                </a:cubicBezTo>
                <a:cubicBezTo>
                  <a:pt x="7946400" y="-16814"/>
                  <a:pt x="8086231" y="46986"/>
                  <a:pt x="8224177" y="0"/>
                </a:cubicBezTo>
                <a:cubicBezTo>
                  <a:pt x="8362123" y="-46986"/>
                  <a:pt x="8673636" y="60551"/>
                  <a:pt x="8820132" y="0"/>
                </a:cubicBezTo>
                <a:cubicBezTo>
                  <a:pt x="8966629" y="-60551"/>
                  <a:pt x="9183935" y="17136"/>
                  <a:pt x="9416087" y="0"/>
                </a:cubicBezTo>
                <a:cubicBezTo>
                  <a:pt x="9648240" y="-17136"/>
                  <a:pt x="9666358" y="13132"/>
                  <a:pt x="9773660" y="0"/>
                </a:cubicBezTo>
                <a:cubicBezTo>
                  <a:pt x="9880962" y="-13132"/>
                  <a:pt x="10280297" y="9408"/>
                  <a:pt x="10607996" y="0"/>
                </a:cubicBezTo>
                <a:cubicBezTo>
                  <a:pt x="10935695" y="-9408"/>
                  <a:pt x="10867602" y="49802"/>
                  <a:pt x="11084760" y="0"/>
                </a:cubicBezTo>
                <a:cubicBezTo>
                  <a:pt x="11301918" y="-49802"/>
                  <a:pt x="11640309" y="40878"/>
                  <a:pt x="11919097" y="0"/>
                </a:cubicBezTo>
                <a:cubicBezTo>
                  <a:pt x="11981628" y="336204"/>
                  <a:pt x="11899223" y="564758"/>
                  <a:pt x="11919097" y="724425"/>
                </a:cubicBezTo>
                <a:cubicBezTo>
                  <a:pt x="11938971" y="884093"/>
                  <a:pt x="11889034" y="1125429"/>
                  <a:pt x="11919097" y="1318217"/>
                </a:cubicBezTo>
                <a:cubicBezTo>
                  <a:pt x="11949160" y="1511005"/>
                  <a:pt x="11867754" y="1581609"/>
                  <a:pt x="11919097" y="1781374"/>
                </a:cubicBezTo>
                <a:cubicBezTo>
                  <a:pt x="11970440" y="1981139"/>
                  <a:pt x="11918178" y="2146261"/>
                  <a:pt x="11919097" y="2244531"/>
                </a:cubicBezTo>
                <a:cubicBezTo>
                  <a:pt x="11920016" y="2342801"/>
                  <a:pt x="11907687" y="2713790"/>
                  <a:pt x="11919097" y="2903639"/>
                </a:cubicBezTo>
                <a:cubicBezTo>
                  <a:pt x="11930507" y="3093488"/>
                  <a:pt x="11885581" y="3189525"/>
                  <a:pt x="11919097" y="3301479"/>
                </a:cubicBezTo>
                <a:cubicBezTo>
                  <a:pt x="11952613" y="3413433"/>
                  <a:pt x="11854563" y="3819560"/>
                  <a:pt x="11919097" y="4025905"/>
                </a:cubicBezTo>
                <a:cubicBezTo>
                  <a:pt x="11983631" y="4232250"/>
                  <a:pt x="11877945" y="4439125"/>
                  <a:pt x="11919097" y="4619696"/>
                </a:cubicBezTo>
                <a:cubicBezTo>
                  <a:pt x="11960249" y="4800267"/>
                  <a:pt x="11894867" y="4989187"/>
                  <a:pt x="11919097" y="5082853"/>
                </a:cubicBezTo>
                <a:cubicBezTo>
                  <a:pt x="11943327" y="5176519"/>
                  <a:pt x="11874176" y="5386611"/>
                  <a:pt x="11919097" y="5480693"/>
                </a:cubicBezTo>
                <a:cubicBezTo>
                  <a:pt x="11964018" y="5574775"/>
                  <a:pt x="11878923" y="6064805"/>
                  <a:pt x="11919097" y="6531704"/>
                </a:cubicBezTo>
                <a:cubicBezTo>
                  <a:pt x="11835039" y="6532245"/>
                  <a:pt x="11758362" y="6530922"/>
                  <a:pt x="11680715" y="6531704"/>
                </a:cubicBezTo>
                <a:cubicBezTo>
                  <a:pt x="11603068" y="6532486"/>
                  <a:pt x="11459803" y="6507143"/>
                  <a:pt x="11323142" y="6531704"/>
                </a:cubicBezTo>
                <a:cubicBezTo>
                  <a:pt x="11186481" y="6556265"/>
                  <a:pt x="11081102" y="6515372"/>
                  <a:pt x="10846378" y="6531704"/>
                </a:cubicBezTo>
                <a:cubicBezTo>
                  <a:pt x="10611654" y="6548036"/>
                  <a:pt x="10427048" y="6447320"/>
                  <a:pt x="10012041" y="6531704"/>
                </a:cubicBezTo>
                <a:cubicBezTo>
                  <a:pt x="9597034" y="6616088"/>
                  <a:pt x="9700534" y="6468001"/>
                  <a:pt x="9416087" y="6531704"/>
                </a:cubicBezTo>
                <a:cubicBezTo>
                  <a:pt x="9131640" y="6595407"/>
                  <a:pt x="9119092" y="6505454"/>
                  <a:pt x="8939323" y="6531704"/>
                </a:cubicBezTo>
                <a:cubicBezTo>
                  <a:pt x="8759554" y="6557954"/>
                  <a:pt x="8676145" y="6508864"/>
                  <a:pt x="8581750" y="6531704"/>
                </a:cubicBezTo>
                <a:cubicBezTo>
                  <a:pt x="8487355" y="6554544"/>
                  <a:pt x="8291914" y="6506911"/>
                  <a:pt x="8104986" y="6531704"/>
                </a:cubicBezTo>
                <a:cubicBezTo>
                  <a:pt x="7918058" y="6556497"/>
                  <a:pt x="7750296" y="6521745"/>
                  <a:pt x="7628222" y="6531704"/>
                </a:cubicBezTo>
                <a:cubicBezTo>
                  <a:pt x="7506148" y="6541663"/>
                  <a:pt x="7201099" y="6463361"/>
                  <a:pt x="6913076" y="6531704"/>
                </a:cubicBezTo>
                <a:cubicBezTo>
                  <a:pt x="6625053" y="6600047"/>
                  <a:pt x="6589526" y="6493206"/>
                  <a:pt x="6436312" y="6531704"/>
                </a:cubicBezTo>
                <a:cubicBezTo>
                  <a:pt x="6283098" y="6570202"/>
                  <a:pt x="5972437" y="6514249"/>
                  <a:pt x="5721167" y="6531704"/>
                </a:cubicBezTo>
                <a:cubicBezTo>
                  <a:pt x="5469897" y="6549159"/>
                  <a:pt x="5534921" y="6522848"/>
                  <a:pt x="5482785" y="6531704"/>
                </a:cubicBezTo>
                <a:cubicBezTo>
                  <a:pt x="5430649" y="6540560"/>
                  <a:pt x="4830327" y="6521450"/>
                  <a:pt x="4648448" y="6531704"/>
                </a:cubicBezTo>
                <a:cubicBezTo>
                  <a:pt x="4466569" y="6541958"/>
                  <a:pt x="4367184" y="6526596"/>
                  <a:pt x="4290875" y="6531704"/>
                </a:cubicBezTo>
                <a:cubicBezTo>
                  <a:pt x="4214566" y="6536812"/>
                  <a:pt x="3963641" y="6502494"/>
                  <a:pt x="3694920" y="6531704"/>
                </a:cubicBezTo>
                <a:cubicBezTo>
                  <a:pt x="3426199" y="6560914"/>
                  <a:pt x="3330666" y="6529896"/>
                  <a:pt x="3218156" y="6531704"/>
                </a:cubicBezTo>
                <a:cubicBezTo>
                  <a:pt x="3105646" y="6533512"/>
                  <a:pt x="2838908" y="6475214"/>
                  <a:pt x="2622201" y="6531704"/>
                </a:cubicBezTo>
                <a:cubicBezTo>
                  <a:pt x="2405494" y="6588194"/>
                  <a:pt x="1974639" y="6489218"/>
                  <a:pt x="1787865" y="6531704"/>
                </a:cubicBezTo>
                <a:cubicBezTo>
                  <a:pt x="1601091" y="6574190"/>
                  <a:pt x="1505296" y="6526932"/>
                  <a:pt x="1430292" y="6531704"/>
                </a:cubicBezTo>
                <a:cubicBezTo>
                  <a:pt x="1355288" y="6536476"/>
                  <a:pt x="1063980" y="6505397"/>
                  <a:pt x="953528" y="6531704"/>
                </a:cubicBezTo>
                <a:cubicBezTo>
                  <a:pt x="843076" y="6558011"/>
                  <a:pt x="777810" y="6527545"/>
                  <a:pt x="715146" y="6531704"/>
                </a:cubicBezTo>
                <a:cubicBezTo>
                  <a:pt x="652482" y="6535863"/>
                  <a:pt x="189832" y="6480254"/>
                  <a:pt x="0" y="6531704"/>
                </a:cubicBezTo>
                <a:cubicBezTo>
                  <a:pt x="-56779" y="6391957"/>
                  <a:pt x="43020" y="6060788"/>
                  <a:pt x="0" y="5872596"/>
                </a:cubicBezTo>
                <a:cubicBezTo>
                  <a:pt x="-43020" y="5684404"/>
                  <a:pt x="26966" y="5573816"/>
                  <a:pt x="0" y="5409438"/>
                </a:cubicBezTo>
                <a:cubicBezTo>
                  <a:pt x="-26966" y="5245060"/>
                  <a:pt x="19895" y="5205626"/>
                  <a:pt x="0" y="5011598"/>
                </a:cubicBezTo>
                <a:cubicBezTo>
                  <a:pt x="-19895" y="4817570"/>
                  <a:pt x="46694" y="4725319"/>
                  <a:pt x="0" y="4548441"/>
                </a:cubicBezTo>
                <a:cubicBezTo>
                  <a:pt x="-46694" y="4371563"/>
                  <a:pt x="38310" y="4204206"/>
                  <a:pt x="0" y="3889333"/>
                </a:cubicBezTo>
                <a:cubicBezTo>
                  <a:pt x="-38310" y="3574460"/>
                  <a:pt x="26260" y="3640663"/>
                  <a:pt x="0" y="3491493"/>
                </a:cubicBezTo>
                <a:cubicBezTo>
                  <a:pt x="-26260" y="3342323"/>
                  <a:pt x="18846" y="3002474"/>
                  <a:pt x="0" y="2832384"/>
                </a:cubicBezTo>
                <a:cubicBezTo>
                  <a:pt x="-18846" y="2662294"/>
                  <a:pt x="16373" y="2628392"/>
                  <a:pt x="0" y="2434544"/>
                </a:cubicBezTo>
                <a:cubicBezTo>
                  <a:pt x="-16373" y="2240696"/>
                  <a:pt x="71612" y="1943017"/>
                  <a:pt x="0" y="1775436"/>
                </a:cubicBezTo>
                <a:cubicBezTo>
                  <a:pt x="-71612" y="1607855"/>
                  <a:pt x="28868" y="1455750"/>
                  <a:pt x="0" y="1246962"/>
                </a:cubicBezTo>
                <a:cubicBezTo>
                  <a:pt x="-28868" y="1038174"/>
                  <a:pt x="16893" y="781969"/>
                  <a:pt x="0" y="653170"/>
                </a:cubicBezTo>
                <a:cubicBezTo>
                  <a:pt x="-16893" y="524371"/>
                  <a:pt x="62172" y="172061"/>
                  <a:pt x="0" y="0"/>
                </a:cubicBezTo>
                <a:close/>
              </a:path>
              <a:path w="11919097" h="6531704" stroke="0" extrusionOk="0">
                <a:moveTo>
                  <a:pt x="0" y="0"/>
                </a:moveTo>
                <a:cubicBezTo>
                  <a:pt x="368800" y="-46490"/>
                  <a:pt x="593269" y="97385"/>
                  <a:pt x="834337" y="0"/>
                </a:cubicBezTo>
                <a:cubicBezTo>
                  <a:pt x="1075405" y="-97385"/>
                  <a:pt x="999660" y="24172"/>
                  <a:pt x="1072719" y="0"/>
                </a:cubicBezTo>
                <a:cubicBezTo>
                  <a:pt x="1145778" y="-24172"/>
                  <a:pt x="1443520" y="77445"/>
                  <a:pt x="1787865" y="0"/>
                </a:cubicBezTo>
                <a:cubicBezTo>
                  <a:pt x="2132210" y="-77445"/>
                  <a:pt x="2126464" y="44575"/>
                  <a:pt x="2264628" y="0"/>
                </a:cubicBezTo>
                <a:cubicBezTo>
                  <a:pt x="2402792" y="-44575"/>
                  <a:pt x="2643252" y="21297"/>
                  <a:pt x="2741392" y="0"/>
                </a:cubicBezTo>
                <a:cubicBezTo>
                  <a:pt x="2839532" y="-21297"/>
                  <a:pt x="3053310" y="275"/>
                  <a:pt x="3337347" y="0"/>
                </a:cubicBezTo>
                <a:cubicBezTo>
                  <a:pt x="3621385" y="-275"/>
                  <a:pt x="3525109" y="12862"/>
                  <a:pt x="3575729" y="0"/>
                </a:cubicBezTo>
                <a:cubicBezTo>
                  <a:pt x="3626349" y="-12862"/>
                  <a:pt x="4044566" y="68406"/>
                  <a:pt x="4171684" y="0"/>
                </a:cubicBezTo>
                <a:cubicBezTo>
                  <a:pt x="4298803" y="-68406"/>
                  <a:pt x="4503837" y="7520"/>
                  <a:pt x="4648448" y="0"/>
                </a:cubicBezTo>
                <a:cubicBezTo>
                  <a:pt x="4793059" y="-7520"/>
                  <a:pt x="4842076" y="21392"/>
                  <a:pt x="5006021" y="0"/>
                </a:cubicBezTo>
                <a:cubicBezTo>
                  <a:pt x="5169966" y="-21392"/>
                  <a:pt x="5554128" y="26565"/>
                  <a:pt x="5721167" y="0"/>
                </a:cubicBezTo>
                <a:cubicBezTo>
                  <a:pt x="5888206" y="-26565"/>
                  <a:pt x="5897408" y="21595"/>
                  <a:pt x="5959549" y="0"/>
                </a:cubicBezTo>
                <a:cubicBezTo>
                  <a:pt x="6021690" y="-21595"/>
                  <a:pt x="6394019" y="70236"/>
                  <a:pt x="6555503" y="0"/>
                </a:cubicBezTo>
                <a:cubicBezTo>
                  <a:pt x="6716987" y="-70236"/>
                  <a:pt x="6745453" y="27981"/>
                  <a:pt x="6793885" y="0"/>
                </a:cubicBezTo>
                <a:cubicBezTo>
                  <a:pt x="6842317" y="-27981"/>
                  <a:pt x="7361394" y="40534"/>
                  <a:pt x="7509031" y="0"/>
                </a:cubicBezTo>
                <a:cubicBezTo>
                  <a:pt x="7656668" y="-40534"/>
                  <a:pt x="7962269" y="70752"/>
                  <a:pt x="8343368" y="0"/>
                </a:cubicBezTo>
                <a:cubicBezTo>
                  <a:pt x="8724467" y="-70752"/>
                  <a:pt x="8544193" y="6773"/>
                  <a:pt x="8700941" y="0"/>
                </a:cubicBezTo>
                <a:cubicBezTo>
                  <a:pt x="8857689" y="-6773"/>
                  <a:pt x="9032915" y="69336"/>
                  <a:pt x="9296896" y="0"/>
                </a:cubicBezTo>
                <a:cubicBezTo>
                  <a:pt x="9560878" y="-69336"/>
                  <a:pt x="9720258" y="36677"/>
                  <a:pt x="10012041" y="0"/>
                </a:cubicBezTo>
                <a:cubicBezTo>
                  <a:pt x="10303824" y="-36677"/>
                  <a:pt x="10464306" y="12170"/>
                  <a:pt x="10727187" y="0"/>
                </a:cubicBezTo>
                <a:cubicBezTo>
                  <a:pt x="10990068" y="-12170"/>
                  <a:pt x="11544165" y="6792"/>
                  <a:pt x="11919097" y="0"/>
                </a:cubicBezTo>
                <a:cubicBezTo>
                  <a:pt x="11999226" y="196225"/>
                  <a:pt x="11874228" y="579533"/>
                  <a:pt x="11919097" y="724425"/>
                </a:cubicBezTo>
                <a:cubicBezTo>
                  <a:pt x="11963966" y="869318"/>
                  <a:pt x="11879495" y="1084055"/>
                  <a:pt x="11919097" y="1383534"/>
                </a:cubicBezTo>
                <a:cubicBezTo>
                  <a:pt x="11958699" y="1683013"/>
                  <a:pt x="11849119" y="1817945"/>
                  <a:pt x="11919097" y="2042642"/>
                </a:cubicBezTo>
                <a:cubicBezTo>
                  <a:pt x="11989075" y="2267339"/>
                  <a:pt x="11912611" y="2497915"/>
                  <a:pt x="11919097" y="2767067"/>
                </a:cubicBezTo>
                <a:cubicBezTo>
                  <a:pt x="11925583" y="3036220"/>
                  <a:pt x="11872469" y="3149204"/>
                  <a:pt x="11919097" y="3295542"/>
                </a:cubicBezTo>
                <a:cubicBezTo>
                  <a:pt x="11965725" y="3441881"/>
                  <a:pt x="11857243" y="3767515"/>
                  <a:pt x="11919097" y="4019967"/>
                </a:cubicBezTo>
                <a:cubicBezTo>
                  <a:pt x="11980951" y="4272419"/>
                  <a:pt x="11863474" y="4368585"/>
                  <a:pt x="11919097" y="4548441"/>
                </a:cubicBezTo>
                <a:cubicBezTo>
                  <a:pt x="11974720" y="4728297"/>
                  <a:pt x="11903886" y="5021488"/>
                  <a:pt x="11919097" y="5207549"/>
                </a:cubicBezTo>
                <a:cubicBezTo>
                  <a:pt x="11934308" y="5393610"/>
                  <a:pt x="11868952" y="5654939"/>
                  <a:pt x="11919097" y="5801341"/>
                </a:cubicBezTo>
                <a:cubicBezTo>
                  <a:pt x="11969242" y="5947743"/>
                  <a:pt x="11899977" y="6301925"/>
                  <a:pt x="11919097" y="6531704"/>
                </a:cubicBezTo>
                <a:cubicBezTo>
                  <a:pt x="11813306" y="6542231"/>
                  <a:pt x="11764176" y="6516095"/>
                  <a:pt x="11680715" y="6531704"/>
                </a:cubicBezTo>
                <a:cubicBezTo>
                  <a:pt x="11597254" y="6547313"/>
                  <a:pt x="11314091" y="6512821"/>
                  <a:pt x="11203951" y="6531704"/>
                </a:cubicBezTo>
                <a:cubicBezTo>
                  <a:pt x="11093811" y="6550587"/>
                  <a:pt x="10901499" y="6531512"/>
                  <a:pt x="10727187" y="6531704"/>
                </a:cubicBezTo>
                <a:cubicBezTo>
                  <a:pt x="10552875" y="6531896"/>
                  <a:pt x="10277020" y="6495479"/>
                  <a:pt x="10131232" y="6531704"/>
                </a:cubicBezTo>
                <a:cubicBezTo>
                  <a:pt x="9985445" y="6567929"/>
                  <a:pt x="9933116" y="6504857"/>
                  <a:pt x="9773660" y="6531704"/>
                </a:cubicBezTo>
                <a:cubicBezTo>
                  <a:pt x="9614204" y="6558551"/>
                  <a:pt x="9184215" y="6438315"/>
                  <a:pt x="8939323" y="6531704"/>
                </a:cubicBezTo>
                <a:cubicBezTo>
                  <a:pt x="8694431" y="6625093"/>
                  <a:pt x="8471013" y="6525025"/>
                  <a:pt x="8343368" y="6531704"/>
                </a:cubicBezTo>
                <a:cubicBezTo>
                  <a:pt x="8215724" y="6538383"/>
                  <a:pt x="7976177" y="6495202"/>
                  <a:pt x="7866604" y="6531704"/>
                </a:cubicBezTo>
                <a:cubicBezTo>
                  <a:pt x="7757031" y="6568206"/>
                  <a:pt x="7721686" y="6516339"/>
                  <a:pt x="7628222" y="6531704"/>
                </a:cubicBezTo>
                <a:cubicBezTo>
                  <a:pt x="7534758" y="6547069"/>
                  <a:pt x="7104342" y="6487199"/>
                  <a:pt x="6913076" y="6531704"/>
                </a:cubicBezTo>
                <a:cubicBezTo>
                  <a:pt x="6721810" y="6576209"/>
                  <a:pt x="6517734" y="6525240"/>
                  <a:pt x="6197930" y="6531704"/>
                </a:cubicBezTo>
                <a:cubicBezTo>
                  <a:pt x="5878126" y="6538168"/>
                  <a:pt x="5675746" y="6483051"/>
                  <a:pt x="5363594" y="6531704"/>
                </a:cubicBezTo>
                <a:cubicBezTo>
                  <a:pt x="5051442" y="6580357"/>
                  <a:pt x="4824056" y="6442893"/>
                  <a:pt x="4529257" y="6531704"/>
                </a:cubicBezTo>
                <a:cubicBezTo>
                  <a:pt x="4234458" y="6620515"/>
                  <a:pt x="4082858" y="6501255"/>
                  <a:pt x="3933302" y="6531704"/>
                </a:cubicBezTo>
                <a:cubicBezTo>
                  <a:pt x="3783747" y="6562153"/>
                  <a:pt x="3452557" y="6462264"/>
                  <a:pt x="3218156" y="6531704"/>
                </a:cubicBezTo>
                <a:cubicBezTo>
                  <a:pt x="2983755" y="6601144"/>
                  <a:pt x="2882464" y="6492939"/>
                  <a:pt x="2741392" y="6531704"/>
                </a:cubicBezTo>
                <a:cubicBezTo>
                  <a:pt x="2600320" y="6570469"/>
                  <a:pt x="2216127" y="6488928"/>
                  <a:pt x="2026246" y="6531704"/>
                </a:cubicBezTo>
                <a:cubicBezTo>
                  <a:pt x="1836365" y="6574480"/>
                  <a:pt x="1751370" y="6518862"/>
                  <a:pt x="1668674" y="6531704"/>
                </a:cubicBezTo>
                <a:cubicBezTo>
                  <a:pt x="1585978" y="6544546"/>
                  <a:pt x="1455563" y="6497881"/>
                  <a:pt x="1311101" y="6531704"/>
                </a:cubicBezTo>
                <a:cubicBezTo>
                  <a:pt x="1166639" y="6565527"/>
                  <a:pt x="940236" y="6495677"/>
                  <a:pt x="834337" y="6531704"/>
                </a:cubicBezTo>
                <a:cubicBezTo>
                  <a:pt x="728438" y="6567731"/>
                  <a:pt x="239792" y="6476549"/>
                  <a:pt x="0" y="6531704"/>
                </a:cubicBezTo>
                <a:cubicBezTo>
                  <a:pt x="-3162" y="6303341"/>
                  <a:pt x="43575" y="6201679"/>
                  <a:pt x="0" y="5937913"/>
                </a:cubicBezTo>
                <a:cubicBezTo>
                  <a:pt x="-43575" y="5674147"/>
                  <a:pt x="36044" y="5532535"/>
                  <a:pt x="0" y="5344121"/>
                </a:cubicBezTo>
                <a:cubicBezTo>
                  <a:pt x="-36044" y="5155707"/>
                  <a:pt x="9133" y="5139696"/>
                  <a:pt x="0" y="4946281"/>
                </a:cubicBezTo>
                <a:cubicBezTo>
                  <a:pt x="-9133" y="4752866"/>
                  <a:pt x="49714" y="4482169"/>
                  <a:pt x="0" y="4287173"/>
                </a:cubicBezTo>
                <a:cubicBezTo>
                  <a:pt x="-49714" y="4092177"/>
                  <a:pt x="12702" y="3916838"/>
                  <a:pt x="0" y="3693382"/>
                </a:cubicBezTo>
                <a:cubicBezTo>
                  <a:pt x="-12702" y="3469926"/>
                  <a:pt x="65402" y="3229164"/>
                  <a:pt x="0" y="3099590"/>
                </a:cubicBezTo>
                <a:cubicBezTo>
                  <a:pt x="-65402" y="2970016"/>
                  <a:pt x="36977" y="2788902"/>
                  <a:pt x="0" y="2636433"/>
                </a:cubicBezTo>
                <a:cubicBezTo>
                  <a:pt x="-36977" y="2483964"/>
                  <a:pt x="23253" y="2330853"/>
                  <a:pt x="0" y="2173276"/>
                </a:cubicBezTo>
                <a:cubicBezTo>
                  <a:pt x="-23253" y="2015699"/>
                  <a:pt x="26605" y="1796714"/>
                  <a:pt x="0" y="1644802"/>
                </a:cubicBezTo>
                <a:cubicBezTo>
                  <a:pt x="-26605" y="1492890"/>
                  <a:pt x="49984" y="1330170"/>
                  <a:pt x="0" y="1116328"/>
                </a:cubicBezTo>
                <a:cubicBezTo>
                  <a:pt x="-49984" y="902486"/>
                  <a:pt x="21820" y="839827"/>
                  <a:pt x="0" y="587853"/>
                </a:cubicBezTo>
                <a:cubicBezTo>
                  <a:pt x="-21820" y="335880"/>
                  <a:pt x="66407" y="219176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  <a:extLst>
              <a:ext uri="{C807C97D-BFC1-408E-A445-0C87EB9F89A2}">
                <ask:lineSketchStyleProps xmlns="" xmlns:ask="http://schemas.microsoft.com/office/drawing/2018/sketchyshapes" sd="37556414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3B2686-5CB0-486E-98C9-50DE505900F1}"/>
              </a:ext>
            </a:extLst>
          </p:cNvPr>
          <p:cNvSpPr txBox="1"/>
          <p:nvPr/>
        </p:nvSpPr>
        <p:spPr>
          <a:xfrm>
            <a:off x="799139" y="33203"/>
            <a:ext cx="3396213" cy="73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3200" b="1" kern="0" dirty="0">
                <a:solidFill>
                  <a:srgbClr val="17479D"/>
                </a:solidFill>
                <a:latin typeface="+mj-lt"/>
                <a:cs typeface="Arial"/>
                <a:sym typeface="Arial"/>
              </a:rPr>
              <a:t>ĐỌC</a:t>
            </a:r>
            <a:r>
              <a:rPr lang="en-US" sz="3200" b="1" kern="0" dirty="0">
                <a:solidFill>
                  <a:srgbClr val="17479D"/>
                </a:solidFill>
                <a:latin typeface="+mj-lt"/>
                <a:cs typeface="Arial"/>
                <a:sym typeface="Arial"/>
              </a:rPr>
              <a:t> MẪU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B075D2-4E03-4D2A-A1E7-D651A4F894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460537" y="163148"/>
            <a:ext cx="1113225" cy="7002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9DFA81A-90E5-4FCB-9E96-A1EE0D577C34}"/>
              </a:ext>
            </a:extLst>
          </p:cNvPr>
          <p:cNvSpPr txBox="1"/>
          <p:nvPr/>
        </p:nvSpPr>
        <p:spPr>
          <a:xfrm>
            <a:off x="1138945" y="843084"/>
            <a:ext cx="10258096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800" b="1" kern="0" dirty="0">
                <a:solidFill>
                  <a:srgbClr val="FFAB40">
                    <a:lumMod val="50000"/>
                  </a:srgbClr>
                </a:solidFill>
                <a:latin typeface="+mj-lt"/>
                <a:cs typeface="Arial"/>
                <a:sym typeface="Arial"/>
              </a:rPr>
              <a:t>TỪ CHÚ BỒ CÂU ĐẾN IN-TƠ-NÉT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FC8999-1800-4051-92DC-AA454B63433B}"/>
              </a:ext>
            </a:extLst>
          </p:cNvPr>
          <p:cNvSpPr txBox="1"/>
          <p:nvPr/>
        </p:nvSpPr>
        <p:spPr>
          <a:xfrm>
            <a:off x="327836" y="1762753"/>
            <a:ext cx="1172948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   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Ngoài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trò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chuyện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trực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tiếp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, con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người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còn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nghĩ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ra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rất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nhiều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cách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để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trao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đổi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với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nhau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khi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ở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xa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.</a:t>
            </a:r>
          </a:p>
          <a:p>
            <a:pPr algn="just" defTabSz="1219170">
              <a:buClr>
                <a:srgbClr val="000000"/>
              </a:buClr>
            </a:pP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   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Từ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xa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xưa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,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người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ta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đã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biết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huấn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luyện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bồ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câu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để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đưa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thư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.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Bồ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câu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nhớ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đường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rất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tốt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.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Nó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có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thể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bay qua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một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chặng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đường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dài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hàng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nghìn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cây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số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để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mang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thư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đến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đúng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nơi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nhận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.</a:t>
            </a:r>
          </a:p>
          <a:p>
            <a:pPr algn="just" defTabSz="1219170">
              <a:buClr>
                <a:srgbClr val="000000"/>
              </a:buClr>
            </a:pP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   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Những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người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biển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còn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nghĩ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ra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cách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bỏ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thư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vào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trong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những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chiếc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chai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thủy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tinh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.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Nhờ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sóng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biển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,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những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chiếc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chai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này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được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đẩy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vào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đất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liền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.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Có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những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bức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thư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vài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chục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năm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sau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mới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được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tìm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thấy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.</a:t>
            </a:r>
          </a:p>
          <a:p>
            <a:pPr algn="just" defTabSz="1219170">
              <a:buClr>
                <a:srgbClr val="000000"/>
              </a:buClr>
            </a:pP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   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Ngày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nay,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việc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trao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đổi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thông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tin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dễ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dàng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hơn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rất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nhiều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.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Bạn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có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thể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viết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thư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,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gọi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điện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cho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người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khác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.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Nhờ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có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in-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tơ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-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nét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,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bạn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cũng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có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thể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nhìn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thấy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người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nói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chuyện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với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mình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,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dù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hai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người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đang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ở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cách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nhau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rất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xa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.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48512E3-21B8-48DF-A626-5C8333CB24F0}"/>
              </a:ext>
            </a:extLst>
          </p:cNvPr>
          <p:cNvSpPr/>
          <p:nvPr/>
        </p:nvSpPr>
        <p:spPr>
          <a:xfrm>
            <a:off x="192716" y="1729815"/>
            <a:ext cx="450704" cy="46614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D780E1C-49E0-4A65-AE85-6532AC7F5DA0}"/>
              </a:ext>
            </a:extLst>
          </p:cNvPr>
          <p:cNvSpPr/>
          <p:nvPr/>
        </p:nvSpPr>
        <p:spPr>
          <a:xfrm>
            <a:off x="180893" y="2489051"/>
            <a:ext cx="450704" cy="46614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1999C5E-DCC0-41EB-A35E-09AF403729DB}"/>
              </a:ext>
            </a:extLst>
          </p:cNvPr>
          <p:cNvSpPr/>
          <p:nvPr/>
        </p:nvSpPr>
        <p:spPr>
          <a:xfrm>
            <a:off x="188050" y="3592148"/>
            <a:ext cx="450704" cy="46614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8F9B12A-7FBB-480A-A14F-F816F4795D6F}"/>
              </a:ext>
            </a:extLst>
          </p:cNvPr>
          <p:cNvSpPr/>
          <p:nvPr/>
        </p:nvSpPr>
        <p:spPr>
          <a:xfrm>
            <a:off x="180893" y="4695245"/>
            <a:ext cx="450704" cy="46614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</a:rPr>
              <a:t>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3475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50B3812-646C-4D3C-B4E1-FB94AA8954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4124581" y="376842"/>
            <a:ext cx="856701" cy="78700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67A1D22-FEAF-461C-94DA-6925AE867A26}"/>
              </a:ext>
            </a:extLst>
          </p:cNvPr>
          <p:cNvSpPr txBox="1"/>
          <p:nvPr/>
        </p:nvSpPr>
        <p:spPr>
          <a:xfrm>
            <a:off x="2148852" y="159896"/>
            <a:ext cx="7894295" cy="10491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800" b="1" dirty="0">
                <a:solidFill>
                  <a:srgbClr val="FF0000"/>
                </a:solidFill>
                <a:latin typeface="+mj-lt"/>
              </a:rPr>
              <a:t>Từ ngữ</a:t>
            </a:r>
            <a:endParaRPr lang="en-US" sz="4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BAE527-4349-4157-91C7-03861298A29C}"/>
              </a:ext>
            </a:extLst>
          </p:cNvPr>
          <p:cNvSpPr/>
          <p:nvPr/>
        </p:nvSpPr>
        <p:spPr>
          <a:xfrm>
            <a:off x="137357" y="1557700"/>
            <a:ext cx="2686112" cy="809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dirty="0">
                <a:latin typeface="+mj-lt"/>
              </a:rPr>
              <a:t>     </a:t>
            </a:r>
            <a:r>
              <a:rPr lang="en-US" sz="3600" dirty="0">
                <a:latin typeface="+mj-lt"/>
              </a:rPr>
              <a:t>in-</a:t>
            </a:r>
            <a:r>
              <a:rPr lang="en-US" sz="3600" dirty="0" err="1">
                <a:latin typeface="+mj-lt"/>
              </a:rPr>
              <a:t>tơ</a:t>
            </a:r>
            <a:r>
              <a:rPr lang="en-US" sz="3600" dirty="0">
                <a:latin typeface="+mj-lt"/>
              </a:rPr>
              <a:t>-</a:t>
            </a:r>
            <a:r>
              <a:rPr lang="en-US" sz="3600" dirty="0" err="1">
                <a:latin typeface="+mj-lt"/>
              </a:rPr>
              <a:t>nét</a:t>
            </a:r>
            <a:endParaRPr lang="vi-VN" sz="3600" dirty="0">
              <a:latin typeface="+mj-lt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716DBE7-55CB-4DA4-A18A-189E461D2FAF}"/>
              </a:ext>
            </a:extLst>
          </p:cNvPr>
          <p:cNvSpPr/>
          <p:nvPr/>
        </p:nvSpPr>
        <p:spPr>
          <a:xfrm>
            <a:off x="550447" y="1948804"/>
            <a:ext cx="187567" cy="207155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600">
              <a:latin typeface="+mj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3B1DD0-C87F-4BB0-BC4F-12EFFAAFB6B1}"/>
              </a:ext>
            </a:extLst>
          </p:cNvPr>
          <p:cNvSpPr/>
          <p:nvPr/>
        </p:nvSpPr>
        <p:spPr>
          <a:xfrm>
            <a:off x="210149" y="2833289"/>
            <a:ext cx="4187737" cy="809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dirty="0">
                <a:latin typeface="+mj-lt"/>
              </a:rPr>
              <a:t>     </a:t>
            </a:r>
            <a:r>
              <a:rPr lang="en-US" sz="3600" dirty="0" err="1">
                <a:latin typeface="+mj-lt"/>
              </a:rPr>
              <a:t>huấn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luyện</a:t>
            </a:r>
            <a:endParaRPr lang="vi-VN" sz="3600" dirty="0">
              <a:latin typeface="+mj-lt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3F51FAC-18D5-4B67-AB60-9B1779A70F34}"/>
              </a:ext>
            </a:extLst>
          </p:cNvPr>
          <p:cNvSpPr/>
          <p:nvPr/>
        </p:nvSpPr>
        <p:spPr>
          <a:xfrm>
            <a:off x="565945" y="3238271"/>
            <a:ext cx="172069" cy="218713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600"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987716-BBA5-42D4-BC59-BD65398B9DDA}"/>
              </a:ext>
            </a:extLst>
          </p:cNvPr>
          <p:cNvSpPr txBox="1"/>
          <p:nvPr/>
        </p:nvSpPr>
        <p:spPr>
          <a:xfrm>
            <a:off x="2604052" y="1552345"/>
            <a:ext cx="9790044" cy="820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6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: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mạng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kết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nối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các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máy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tính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trên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toàn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thế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giới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84DC592-515C-4497-830B-2340BE27D631}"/>
              </a:ext>
            </a:extLst>
          </p:cNvPr>
          <p:cNvSpPr txBox="1"/>
          <p:nvPr/>
        </p:nvSpPr>
        <p:spPr>
          <a:xfrm>
            <a:off x="3233395" y="2767241"/>
            <a:ext cx="8844828" cy="820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6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: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giảng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dạy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và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hướng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dẫn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luyện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tập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99EA499-321A-434D-81CA-357B80947F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42327" y="4302690"/>
            <a:ext cx="7699034" cy="22610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0976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FBFFFFFD-1F80-46D9-91D5-782E2A248F40}"/>
              </a:ext>
            </a:extLst>
          </p:cNvPr>
          <p:cNvSpPr/>
          <p:nvPr/>
        </p:nvSpPr>
        <p:spPr>
          <a:xfrm>
            <a:off x="180893" y="326296"/>
            <a:ext cx="11919097" cy="6531704"/>
          </a:xfrm>
          <a:custGeom>
            <a:avLst/>
            <a:gdLst>
              <a:gd name="connsiteX0" fmla="*/ 0 w 11919097"/>
              <a:gd name="connsiteY0" fmla="*/ 0 h 6531704"/>
              <a:gd name="connsiteX1" fmla="*/ 238382 w 11919097"/>
              <a:gd name="connsiteY1" fmla="*/ 0 h 6531704"/>
              <a:gd name="connsiteX2" fmla="*/ 476764 w 11919097"/>
              <a:gd name="connsiteY2" fmla="*/ 0 h 6531704"/>
              <a:gd name="connsiteX3" fmla="*/ 1191910 w 11919097"/>
              <a:gd name="connsiteY3" fmla="*/ 0 h 6531704"/>
              <a:gd name="connsiteX4" fmla="*/ 2026246 w 11919097"/>
              <a:gd name="connsiteY4" fmla="*/ 0 h 6531704"/>
              <a:gd name="connsiteX5" fmla="*/ 2622201 w 11919097"/>
              <a:gd name="connsiteY5" fmla="*/ 0 h 6531704"/>
              <a:gd name="connsiteX6" fmla="*/ 3456538 w 11919097"/>
              <a:gd name="connsiteY6" fmla="*/ 0 h 6531704"/>
              <a:gd name="connsiteX7" fmla="*/ 4290875 w 11919097"/>
              <a:gd name="connsiteY7" fmla="*/ 0 h 6531704"/>
              <a:gd name="connsiteX8" fmla="*/ 4648448 w 11919097"/>
              <a:gd name="connsiteY8" fmla="*/ 0 h 6531704"/>
              <a:gd name="connsiteX9" fmla="*/ 5482785 w 11919097"/>
              <a:gd name="connsiteY9" fmla="*/ 0 h 6531704"/>
              <a:gd name="connsiteX10" fmla="*/ 6197930 w 11919097"/>
              <a:gd name="connsiteY10" fmla="*/ 0 h 6531704"/>
              <a:gd name="connsiteX11" fmla="*/ 6913076 w 11919097"/>
              <a:gd name="connsiteY11" fmla="*/ 0 h 6531704"/>
              <a:gd name="connsiteX12" fmla="*/ 7747413 w 11919097"/>
              <a:gd name="connsiteY12" fmla="*/ 0 h 6531704"/>
              <a:gd name="connsiteX13" fmla="*/ 8224177 w 11919097"/>
              <a:gd name="connsiteY13" fmla="*/ 0 h 6531704"/>
              <a:gd name="connsiteX14" fmla="*/ 8820132 w 11919097"/>
              <a:gd name="connsiteY14" fmla="*/ 0 h 6531704"/>
              <a:gd name="connsiteX15" fmla="*/ 9416087 w 11919097"/>
              <a:gd name="connsiteY15" fmla="*/ 0 h 6531704"/>
              <a:gd name="connsiteX16" fmla="*/ 9773660 w 11919097"/>
              <a:gd name="connsiteY16" fmla="*/ 0 h 6531704"/>
              <a:gd name="connsiteX17" fmla="*/ 10607996 w 11919097"/>
              <a:gd name="connsiteY17" fmla="*/ 0 h 6531704"/>
              <a:gd name="connsiteX18" fmla="*/ 11084760 w 11919097"/>
              <a:gd name="connsiteY18" fmla="*/ 0 h 6531704"/>
              <a:gd name="connsiteX19" fmla="*/ 11919097 w 11919097"/>
              <a:gd name="connsiteY19" fmla="*/ 0 h 6531704"/>
              <a:gd name="connsiteX20" fmla="*/ 11919097 w 11919097"/>
              <a:gd name="connsiteY20" fmla="*/ 724425 h 6531704"/>
              <a:gd name="connsiteX21" fmla="*/ 11919097 w 11919097"/>
              <a:gd name="connsiteY21" fmla="*/ 1318217 h 6531704"/>
              <a:gd name="connsiteX22" fmla="*/ 11919097 w 11919097"/>
              <a:gd name="connsiteY22" fmla="*/ 1781374 h 6531704"/>
              <a:gd name="connsiteX23" fmla="*/ 11919097 w 11919097"/>
              <a:gd name="connsiteY23" fmla="*/ 2244531 h 6531704"/>
              <a:gd name="connsiteX24" fmla="*/ 11919097 w 11919097"/>
              <a:gd name="connsiteY24" fmla="*/ 2903639 h 6531704"/>
              <a:gd name="connsiteX25" fmla="*/ 11919097 w 11919097"/>
              <a:gd name="connsiteY25" fmla="*/ 3301479 h 6531704"/>
              <a:gd name="connsiteX26" fmla="*/ 11919097 w 11919097"/>
              <a:gd name="connsiteY26" fmla="*/ 4025905 h 6531704"/>
              <a:gd name="connsiteX27" fmla="*/ 11919097 w 11919097"/>
              <a:gd name="connsiteY27" fmla="*/ 4619696 h 6531704"/>
              <a:gd name="connsiteX28" fmla="*/ 11919097 w 11919097"/>
              <a:gd name="connsiteY28" fmla="*/ 5082853 h 6531704"/>
              <a:gd name="connsiteX29" fmla="*/ 11919097 w 11919097"/>
              <a:gd name="connsiteY29" fmla="*/ 5480693 h 6531704"/>
              <a:gd name="connsiteX30" fmla="*/ 11919097 w 11919097"/>
              <a:gd name="connsiteY30" fmla="*/ 6531704 h 6531704"/>
              <a:gd name="connsiteX31" fmla="*/ 11680715 w 11919097"/>
              <a:gd name="connsiteY31" fmla="*/ 6531704 h 6531704"/>
              <a:gd name="connsiteX32" fmla="*/ 11323142 w 11919097"/>
              <a:gd name="connsiteY32" fmla="*/ 6531704 h 6531704"/>
              <a:gd name="connsiteX33" fmla="*/ 10846378 w 11919097"/>
              <a:gd name="connsiteY33" fmla="*/ 6531704 h 6531704"/>
              <a:gd name="connsiteX34" fmla="*/ 10012041 w 11919097"/>
              <a:gd name="connsiteY34" fmla="*/ 6531704 h 6531704"/>
              <a:gd name="connsiteX35" fmla="*/ 9416087 w 11919097"/>
              <a:gd name="connsiteY35" fmla="*/ 6531704 h 6531704"/>
              <a:gd name="connsiteX36" fmla="*/ 8939323 w 11919097"/>
              <a:gd name="connsiteY36" fmla="*/ 6531704 h 6531704"/>
              <a:gd name="connsiteX37" fmla="*/ 8581750 w 11919097"/>
              <a:gd name="connsiteY37" fmla="*/ 6531704 h 6531704"/>
              <a:gd name="connsiteX38" fmla="*/ 8104986 w 11919097"/>
              <a:gd name="connsiteY38" fmla="*/ 6531704 h 6531704"/>
              <a:gd name="connsiteX39" fmla="*/ 7628222 w 11919097"/>
              <a:gd name="connsiteY39" fmla="*/ 6531704 h 6531704"/>
              <a:gd name="connsiteX40" fmla="*/ 6913076 w 11919097"/>
              <a:gd name="connsiteY40" fmla="*/ 6531704 h 6531704"/>
              <a:gd name="connsiteX41" fmla="*/ 6436312 w 11919097"/>
              <a:gd name="connsiteY41" fmla="*/ 6531704 h 6531704"/>
              <a:gd name="connsiteX42" fmla="*/ 5721167 w 11919097"/>
              <a:gd name="connsiteY42" fmla="*/ 6531704 h 6531704"/>
              <a:gd name="connsiteX43" fmla="*/ 5482785 w 11919097"/>
              <a:gd name="connsiteY43" fmla="*/ 6531704 h 6531704"/>
              <a:gd name="connsiteX44" fmla="*/ 4648448 w 11919097"/>
              <a:gd name="connsiteY44" fmla="*/ 6531704 h 6531704"/>
              <a:gd name="connsiteX45" fmla="*/ 4290875 w 11919097"/>
              <a:gd name="connsiteY45" fmla="*/ 6531704 h 6531704"/>
              <a:gd name="connsiteX46" fmla="*/ 3694920 w 11919097"/>
              <a:gd name="connsiteY46" fmla="*/ 6531704 h 6531704"/>
              <a:gd name="connsiteX47" fmla="*/ 3218156 w 11919097"/>
              <a:gd name="connsiteY47" fmla="*/ 6531704 h 6531704"/>
              <a:gd name="connsiteX48" fmla="*/ 2622201 w 11919097"/>
              <a:gd name="connsiteY48" fmla="*/ 6531704 h 6531704"/>
              <a:gd name="connsiteX49" fmla="*/ 1787865 w 11919097"/>
              <a:gd name="connsiteY49" fmla="*/ 6531704 h 6531704"/>
              <a:gd name="connsiteX50" fmla="*/ 1430292 w 11919097"/>
              <a:gd name="connsiteY50" fmla="*/ 6531704 h 6531704"/>
              <a:gd name="connsiteX51" fmla="*/ 953528 w 11919097"/>
              <a:gd name="connsiteY51" fmla="*/ 6531704 h 6531704"/>
              <a:gd name="connsiteX52" fmla="*/ 715146 w 11919097"/>
              <a:gd name="connsiteY52" fmla="*/ 6531704 h 6531704"/>
              <a:gd name="connsiteX53" fmla="*/ 0 w 11919097"/>
              <a:gd name="connsiteY53" fmla="*/ 6531704 h 6531704"/>
              <a:gd name="connsiteX54" fmla="*/ 0 w 11919097"/>
              <a:gd name="connsiteY54" fmla="*/ 5872596 h 6531704"/>
              <a:gd name="connsiteX55" fmla="*/ 0 w 11919097"/>
              <a:gd name="connsiteY55" fmla="*/ 5409438 h 6531704"/>
              <a:gd name="connsiteX56" fmla="*/ 0 w 11919097"/>
              <a:gd name="connsiteY56" fmla="*/ 5011598 h 6531704"/>
              <a:gd name="connsiteX57" fmla="*/ 0 w 11919097"/>
              <a:gd name="connsiteY57" fmla="*/ 4548441 h 6531704"/>
              <a:gd name="connsiteX58" fmla="*/ 0 w 11919097"/>
              <a:gd name="connsiteY58" fmla="*/ 3889333 h 6531704"/>
              <a:gd name="connsiteX59" fmla="*/ 0 w 11919097"/>
              <a:gd name="connsiteY59" fmla="*/ 3491493 h 6531704"/>
              <a:gd name="connsiteX60" fmla="*/ 0 w 11919097"/>
              <a:gd name="connsiteY60" fmla="*/ 2832384 h 6531704"/>
              <a:gd name="connsiteX61" fmla="*/ 0 w 11919097"/>
              <a:gd name="connsiteY61" fmla="*/ 2434544 h 6531704"/>
              <a:gd name="connsiteX62" fmla="*/ 0 w 11919097"/>
              <a:gd name="connsiteY62" fmla="*/ 1775436 h 6531704"/>
              <a:gd name="connsiteX63" fmla="*/ 0 w 11919097"/>
              <a:gd name="connsiteY63" fmla="*/ 1246962 h 6531704"/>
              <a:gd name="connsiteX64" fmla="*/ 0 w 11919097"/>
              <a:gd name="connsiteY64" fmla="*/ 653170 h 6531704"/>
              <a:gd name="connsiteX65" fmla="*/ 0 w 11919097"/>
              <a:gd name="connsiteY65" fmla="*/ 0 h 6531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1919097" h="6531704" fill="none" extrusionOk="0">
                <a:moveTo>
                  <a:pt x="0" y="0"/>
                </a:moveTo>
                <a:cubicBezTo>
                  <a:pt x="101411" y="-6169"/>
                  <a:pt x="171325" y="19168"/>
                  <a:pt x="238382" y="0"/>
                </a:cubicBezTo>
                <a:cubicBezTo>
                  <a:pt x="305439" y="-19168"/>
                  <a:pt x="428708" y="17797"/>
                  <a:pt x="476764" y="0"/>
                </a:cubicBezTo>
                <a:cubicBezTo>
                  <a:pt x="524820" y="-17797"/>
                  <a:pt x="981775" y="57983"/>
                  <a:pt x="1191910" y="0"/>
                </a:cubicBezTo>
                <a:cubicBezTo>
                  <a:pt x="1402045" y="-57983"/>
                  <a:pt x="1855192" y="82348"/>
                  <a:pt x="2026246" y="0"/>
                </a:cubicBezTo>
                <a:cubicBezTo>
                  <a:pt x="2197300" y="-82348"/>
                  <a:pt x="2357114" y="39599"/>
                  <a:pt x="2622201" y="0"/>
                </a:cubicBezTo>
                <a:cubicBezTo>
                  <a:pt x="2887289" y="-39599"/>
                  <a:pt x="3174929" y="47335"/>
                  <a:pt x="3456538" y="0"/>
                </a:cubicBezTo>
                <a:cubicBezTo>
                  <a:pt x="3738147" y="-47335"/>
                  <a:pt x="3951292" y="58042"/>
                  <a:pt x="4290875" y="0"/>
                </a:cubicBezTo>
                <a:cubicBezTo>
                  <a:pt x="4630458" y="-58042"/>
                  <a:pt x="4493124" y="34609"/>
                  <a:pt x="4648448" y="0"/>
                </a:cubicBezTo>
                <a:cubicBezTo>
                  <a:pt x="4803772" y="-34609"/>
                  <a:pt x="5202394" y="54857"/>
                  <a:pt x="5482785" y="0"/>
                </a:cubicBezTo>
                <a:cubicBezTo>
                  <a:pt x="5763176" y="-54857"/>
                  <a:pt x="5893828" y="54872"/>
                  <a:pt x="6197930" y="0"/>
                </a:cubicBezTo>
                <a:cubicBezTo>
                  <a:pt x="6502033" y="-54872"/>
                  <a:pt x="6673706" y="56764"/>
                  <a:pt x="6913076" y="0"/>
                </a:cubicBezTo>
                <a:cubicBezTo>
                  <a:pt x="7152446" y="-56764"/>
                  <a:pt x="7548426" y="16814"/>
                  <a:pt x="7747413" y="0"/>
                </a:cubicBezTo>
                <a:cubicBezTo>
                  <a:pt x="7946400" y="-16814"/>
                  <a:pt x="8086231" y="46986"/>
                  <a:pt x="8224177" y="0"/>
                </a:cubicBezTo>
                <a:cubicBezTo>
                  <a:pt x="8362123" y="-46986"/>
                  <a:pt x="8673636" y="60551"/>
                  <a:pt x="8820132" y="0"/>
                </a:cubicBezTo>
                <a:cubicBezTo>
                  <a:pt x="8966629" y="-60551"/>
                  <a:pt x="9183935" y="17136"/>
                  <a:pt x="9416087" y="0"/>
                </a:cubicBezTo>
                <a:cubicBezTo>
                  <a:pt x="9648240" y="-17136"/>
                  <a:pt x="9666358" y="13132"/>
                  <a:pt x="9773660" y="0"/>
                </a:cubicBezTo>
                <a:cubicBezTo>
                  <a:pt x="9880962" y="-13132"/>
                  <a:pt x="10280297" y="9408"/>
                  <a:pt x="10607996" y="0"/>
                </a:cubicBezTo>
                <a:cubicBezTo>
                  <a:pt x="10935695" y="-9408"/>
                  <a:pt x="10867602" y="49802"/>
                  <a:pt x="11084760" y="0"/>
                </a:cubicBezTo>
                <a:cubicBezTo>
                  <a:pt x="11301918" y="-49802"/>
                  <a:pt x="11640309" y="40878"/>
                  <a:pt x="11919097" y="0"/>
                </a:cubicBezTo>
                <a:cubicBezTo>
                  <a:pt x="11981628" y="336204"/>
                  <a:pt x="11899223" y="564758"/>
                  <a:pt x="11919097" y="724425"/>
                </a:cubicBezTo>
                <a:cubicBezTo>
                  <a:pt x="11938971" y="884093"/>
                  <a:pt x="11889034" y="1125429"/>
                  <a:pt x="11919097" y="1318217"/>
                </a:cubicBezTo>
                <a:cubicBezTo>
                  <a:pt x="11949160" y="1511005"/>
                  <a:pt x="11867754" y="1581609"/>
                  <a:pt x="11919097" y="1781374"/>
                </a:cubicBezTo>
                <a:cubicBezTo>
                  <a:pt x="11970440" y="1981139"/>
                  <a:pt x="11918178" y="2146261"/>
                  <a:pt x="11919097" y="2244531"/>
                </a:cubicBezTo>
                <a:cubicBezTo>
                  <a:pt x="11920016" y="2342801"/>
                  <a:pt x="11907687" y="2713790"/>
                  <a:pt x="11919097" y="2903639"/>
                </a:cubicBezTo>
                <a:cubicBezTo>
                  <a:pt x="11930507" y="3093488"/>
                  <a:pt x="11885581" y="3189525"/>
                  <a:pt x="11919097" y="3301479"/>
                </a:cubicBezTo>
                <a:cubicBezTo>
                  <a:pt x="11952613" y="3413433"/>
                  <a:pt x="11854563" y="3819560"/>
                  <a:pt x="11919097" y="4025905"/>
                </a:cubicBezTo>
                <a:cubicBezTo>
                  <a:pt x="11983631" y="4232250"/>
                  <a:pt x="11877945" y="4439125"/>
                  <a:pt x="11919097" y="4619696"/>
                </a:cubicBezTo>
                <a:cubicBezTo>
                  <a:pt x="11960249" y="4800267"/>
                  <a:pt x="11894867" y="4989187"/>
                  <a:pt x="11919097" y="5082853"/>
                </a:cubicBezTo>
                <a:cubicBezTo>
                  <a:pt x="11943327" y="5176519"/>
                  <a:pt x="11874176" y="5386611"/>
                  <a:pt x="11919097" y="5480693"/>
                </a:cubicBezTo>
                <a:cubicBezTo>
                  <a:pt x="11964018" y="5574775"/>
                  <a:pt x="11878923" y="6064805"/>
                  <a:pt x="11919097" y="6531704"/>
                </a:cubicBezTo>
                <a:cubicBezTo>
                  <a:pt x="11835039" y="6532245"/>
                  <a:pt x="11758362" y="6530922"/>
                  <a:pt x="11680715" y="6531704"/>
                </a:cubicBezTo>
                <a:cubicBezTo>
                  <a:pt x="11603068" y="6532486"/>
                  <a:pt x="11459803" y="6507143"/>
                  <a:pt x="11323142" y="6531704"/>
                </a:cubicBezTo>
                <a:cubicBezTo>
                  <a:pt x="11186481" y="6556265"/>
                  <a:pt x="11081102" y="6515372"/>
                  <a:pt x="10846378" y="6531704"/>
                </a:cubicBezTo>
                <a:cubicBezTo>
                  <a:pt x="10611654" y="6548036"/>
                  <a:pt x="10427048" y="6447320"/>
                  <a:pt x="10012041" y="6531704"/>
                </a:cubicBezTo>
                <a:cubicBezTo>
                  <a:pt x="9597034" y="6616088"/>
                  <a:pt x="9700534" y="6468001"/>
                  <a:pt x="9416087" y="6531704"/>
                </a:cubicBezTo>
                <a:cubicBezTo>
                  <a:pt x="9131640" y="6595407"/>
                  <a:pt x="9119092" y="6505454"/>
                  <a:pt x="8939323" y="6531704"/>
                </a:cubicBezTo>
                <a:cubicBezTo>
                  <a:pt x="8759554" y="6557954"/>
                  <a:pt x="8676145" y="6508864"/>
                  <a:pt x="8581750" y="6531704"/>
                </a:cubicBezTo>
                <a:cubicBezTo>
                  <a:pt x="8487355" y="6554544"/>
                  <a:pt x="8291914" y="6506911"/>
                  <a:pt x="8104986" y="6531704"/>
                </a:cubicBezTo>
                <a:cubicBezTo>
                  <a:pt x="7918058" y="6556497"/>
                  <a:pt x="7750296" y="6521745"/>
                  <a:pt x="7628222" y="6531704"/>
                </a:cubicBezTo>
                <a:cubicBezTo>
                  <a:pt x="7506148" y="6541663"/>
                  <a:pt x="7201099" y="6463361"/>
                  <a:pt x="6913076" y="6531704"/>
                </a:cubicBezTo>
                <a:cubicBezTo>
                  <a:pt x="6625053" y="6600047"/>
                  <a:pt x="6589526" y="6493206"/>
                  <a:pt x="6436312" y="6531704"/>
                </a:cubicBezTo>
                <a:cubicBezTo>
                  <a:pt x="6283098" y="6570202"/>
                  <a:pt x="5972437" y="6514249"/>
                  <a:pt x="5721167" y="6531704"/>
                </a:cubicBezTo>
                <a:cubicBezTo>
                  <a:pt x="5469897" y="6549159"/>
                  <a:pt x="5534921" y="6522848"/>
                  <a:pt x="5482785" y="6531704"/>
                </a:cubicBezTo>
                <a:cubicBezTo>
                  <a:pt x="5430649" y="6540560"/>
                  <a:pt x="4830327" y="6521450"/>
                  <a:pt x="4648448" y="6531704"/>
                </a:cubicBezTo>
                <a:cubicBezTo>
                  <a:pt x="4466569" y="6541958"/>
                  <a:pt x="4367184" y="6526596"/>
                  <a:pt x="4290875" y="6531704"/>
                </a:cubicBezTo>
                <a:cubicBezTo>
                  <a:pt x="4214566" y="6536812"/>
                  <a:pt x="3963641" y="6502494"/>
                  <a:pt x="3694920" y="6531704"/>
                </a:cubicBezTo>
                <a:cubicBezTo>
                  <a:pt x="3426199" y="6560914"/>
                  <a:pt x="3330666" y="6529896"/>
                  <a:pt x="3218156" y="6531704"/>
                </a:cubicBezTo>
                <a:cubicBezTo>
                  <a:pt x="3105646" y="6533512"/>
                  <a:pt x="2838908" y="6475214"/>
                  <a:pt x="2622201" y="6531704"/>
                </a:cubicBezTo>
                <a:cubicBezTo>
                  <a:pt x="2405494" y="6588194"/>
                  <a:pt x="1974639" y="6489218"/>
                  <a:pt x="1787865" y="6531704"/>
                </a:cubicBezTo>
                <a:cubicBezTo>
                  <a:pt x="1601091" y="6574190"/>
                  <a:pt x="1505296" y="6526932"/>
                  <a:pt x="1430292" y="6531704"/>
                </a:cubicBezTo>
                <a:cubicBezTo>
                  <a:pt x="1355288" y="6536476"/>
                  <a:pt x="1063980" y="6505397"/>
                  <a:pt x="953528" y="6531704"/>
                </a:cubicBezTo>
                <a:cubicBezTo>
                  <a:pt x="843076" y="6558011"/>
                  <a:pt x="777810" y="6527545"/>
                  <a:pt x="715146" y="6531704"/>
                </a:cubicBezTo>
                <a:cubicBezTo>
                  <a:pt x="652482" y="6535863"/>
                  <a:pt x="189832" y="6480254"/>
                  <a:pt x="0" y="6531704"/>
                </a:cubicBezTo>
                <a:cubicBezTo>
                  <a:pt x="-56779" y="6391957"/>
                  <a:pt x="43020" y="6060788"/>
                  <a:pt x="0" y="5872596"/>
                </a:cubicBezTo>
                <a:cubicBezTo>
                  <a:pt x="-43020" y="5684404"/>
                  <a:pt x="26966" y="5573816"/>
                  <a:pt x="0" y="5409438"/>
                </a:cubicBezTo>
                <a:cubicBezTo>
                  <a:pt x="-26966" y="5245060"/>
                  <a:pt x="19895" y="5205626"/>
                  <a:pt x="0" y="5011598"/>
                </a:cubicBezTo>
                <a:cubicBezTo>
                  <a:pt x="-19895" y="4817570"/>
                  <a:pt x="46694" y="4725319"/>
                  <a:pt x="0" y="4548441"/>
                </a:cubicBezTo>
                <a:cubicBezTo>
                  <a:pt x="-46694" y="4371563"/>
                  <a:pt x="38310" y="4204206"/>
                  <a:pt x="0" y="3889333"/>
                </a:cubicBezTo>
                <a:cubicBezTo>
                  <a:pt x="-38310" y="3574460"/>
                  <a:pt x="26260" y="3640663"/>
                  <a:pt x="0" y="3491493"/>
                </a:cubicBezTo>
                <a:cubicBezTo>
                  <a:pt x="-26260" y="3342323"/>
                  <a:pt x="18846" y="3002474"/>
                  <a:pt x="0" y="2832384"/>
                </a:cubicBezTo>
                <a:cubicBezTo>
                  <a:pt x="-18846" y="2662294"/>
                  <a:pt x="16373" y="2628392"/>
                  <a:pt x="0" y="2434544"/>
                </a:cubicBezTo>
                <a:cubicBezTo>
                  <a:pt x="-16373" y="2240696"/>
                  <a:pt x="71612" y="1943017"/>
                  <a:pt x="0" y="1775436"/>
                </a:cubicBezTo>
                <a:cubicBezTo>
                  <a:pt x="-71612" y="1607855"/>
                  <a:pt x="28868" y="1455750"/>
                  <a:pt x="0" y="1246962"/>
                </a:cubicBezTo>
                <a:cubicBezTo>
                  <a:pt x="-28868" y="1038174"/>
                  <a:pt x="16893" y="781969"/>
                  <a:pt x="0" y="653170"/>
                </a:cubicBezTo>
                <a:cubicBezTo>
                  <a:pt x="-16893" y="524371"/>
                  <a:pt x="62172" y="172061"/>
                  <a:pt x="0" y="0"/>
                </a:cubicBezTo>
                <a:close/>
              </a:path>
              <a:path w="11919097" h="6531704" stroke="0" extrusionOk="0">
                <a:moveTo>
                  <a:pt x="0" y="0"/>
                </a:moveTo>
                <a:cubicBezTo>
                  <a:pt x="368800" y="-46490"/>
                  <a:pt x="593269" y="97385"/>
                  <a:pt x="834337" y="0"/>
                </a:cubicBezTo>
                <a:cubicBezTo>
                  <a:pt x="1075405" y="-97385"/>
                  <a:pt x="999660" y="24172"/>
                  <a:pt x="1072719" y="0"/>
                </a:cubicBezTo>
                <a:cubicBezTo>
                  <a:pt x="1145778" y="-24172"/>
                  <a:pt x="1443520" y="77445"/>
                  <a:pt x="1787865" y="0"/>
                </a:cubicBezTo>
                <a:cubicBezTo>
                  <a:pt x="2132210" y="-77445"/>
                  <a:pt x="2126464" y="44575"/>
                  <a:pt x="2264628" y="0"/>
                </a:cubicBezTo>
                <a:cubicBezTo>
                  <a:pt x="2402792" y="-44575"/>
                  <a:pt x="2643252" y="21297"/>
                  <a:pt x="2741392" y="0"/>
                </a:cubicBezTo>
                <a:cubicBezTo>
                  <a:pt x="2839532" y="-21297"/>
                  <a:pt x="3053310" y="275"/>
                  <a:pt x="3337347" y="0"/>
                </a:cubicBezTo>
                <a:cubicBezTo>
                  <a:pt x="3621385" y="-275"/>
                  <a:pt x="3525109" y="12862"/>
                  <a:pt x="3575729" y="0"/>
                </a:cubicBezTo>
                <a:cubicBezTo>
                  <a:pt x="3626349" y="-12862"/>
                  <a:pt x="4044566" y="68406"/>
                  <a:pt x="4171684" y="0"/>
                </a:cubicBezTo>
                <a:cubicBezTo>
                  <a:pt x="4298803" y="-68406"/>
                  <a:pt x="4503837" y="7520"/>
                  <a:pt x="4648448" y="0"/>
                </a:cubicBezTo>
                <a:cubicBezTo>
                  <a:pt x="4793059" y="-7520"/>
                  <a:pt x="4842076" y="21392"/>
                  <a:pt x="5006021" y="0"/>
                </a:cubicBezTo>
                <a:cubicBezTo>
                  <a:pt x="5169966" y="-21392"/>
                  <a:pt x="5554128" y="26565"/>
                  <a:pt x="5721167" y="0"/>
                </a:cubicBezTo>
                <a:cubicBezTo>
                  <a:pt x="5888206" y="-26565"/>
                  <a:pt x="5897408" y="21595"/>
                  <a:pt x="5959549" y="0"/>
                </a:cubicBezTo>
                <a:cubicBezTo>
                  <a:pt x="6021690" y="-21595"/>
                  <a:pt x="6394019" y="70236"/>
                  <a:pt x="6555503" y="0"/>
                </a:cubicBezTo>
                <a:cubicBezTo>
                  <a:pt x="6716987" y="-70236"/>
                  <a:pt x="6745453" y="27981"/>
                  <a:pt x="6793885" y="0"/>
                </a:cubicBezTo>
                <a:cubicBezTo>
                  <a:pt x="6842317" y="-27981"/>
                  <a:pt x="7361394" y="40534"/>
                  <a:pt x="7509031" y="0"/>
                </a:cubicBezTo>
                <a:cubicBezTo>
                  <a:pt x="7656668" y="-40534"/>
                  <a:pt x="7962269" y="70752"/>
                  <a:pt x="8343368" y="0"/>
                </a:cubicBezTo>
                <a:cubicBezTo>
                  <a:pt x="8724467" y="-70752"/>
                  <a:pt x="8544193" y="6773"/>
                  <a:pt x="8700941" y="0"/>
                </a:cubicBezTo>
                <a:cubicBezTo>
                  <a:pt x="8857689" y="-6773"/>
                  <a:pt x="9032915" y="69336"/>
                  <a:pt x="9296896" y="0"/>
                </a:cubicBezTo>
                <a:cubicBezTo>
                  <a:pt x="9560878" y="-69336"/>
                  <a:pt x="9720258" y="36677"/>
                  <a:pt x="10012041" y="0"/>
                </a:cubicBezTo>
                <a:cubicBezTo>
                  <a:pt x="10303824" y="-36677"/>
                  <a:pt x="10464306" y="12170"/>
                  <a:pt x="10727187" y="0"/>
                </a:cubicBezTo>
                <a:cubicBezTo>
                  <a:pt x="10990068" y="-12170"/>
                  <a:pt x="11544165" y="6792"/>
                  <a:pt x="11919097" y="0"/>
                </a:cubicBezTo>
                <a:cubicBezTo>
                  <a:pt x="11999226" y="196225"/>
                  <a:pt x="11874228" y="579533"/>
                  <a:pt x="11919097" y="724425"/>
                </a:cubicBezTo>
                <a:cubicBezTo>
                  <a:pt x="11963966" y="869318"/>
                  <a:pt x="11879495" y="1084055"/>
                  <a:pt x="11919097" y="1383534"/>
                </a:cubicBezTo>
                <a:cubicBezTo>
                  <a:pt x="11958699" y="1683013"/>
                  <a:pt x="11849119" y="1817945"/>
                  <a:pt x="11919097" y="2042642"/>
                </a:cubicBezTo>
                <a:cubicBezTo>
                  <a:pt x="11989075" y="2267339"/>
                  <a:pt x="11912611" y="2497915"/>
                  <a:pt x="11919097" y="2767067"/>
                </a:cubicBezTo>
                <a:cubicBezTo>
                  <a:pt x="11925583" y="3036220"/>
                  <a:pt x="11872469" y="3149204"/>
                  <a:pt x="11919097" y="3295542"/>
                </a:cubicBezTo>
                <a:cubicBezTo>
                  <a:pt x="11965725" y="3441881"/>
                  <a:pt x="11857243" y="3767515"/>
                  <a:pt x="11919097" y="4019967"/>
                </a:cubicBezTo>
                <a:cubicBezTo>
                  <a:pt x="11980951" y="4272419"/>
                  <a:pt x="11863474" y="4368585"/>
                  <a:pt x="11919097" y="4548441"/>
                </a:cubicBezTo>
                <a:cubicBezTo>
                  <a:pt x="11974720" y="4728297"/>
                  <a:pt x="11903886" y="5021488"/>
                  <a:pt x="11919097" y="5207549"/>
                </a:cubicBezTo>
                <a:cubicBezTo>
                  <a:pt x="11934308" y="5393610"/>
                  <a:pt x="11868952" y="5654939"/>
                  <a:pt x="11919097" y="5801341"/>
                </a:cubicBezTo>
                <a:cubicBezTo>
                  <a:pt x="11969242" y="5947743"/>
                  <a:pt x="11899977" y="6301925"/>
                  <a:pt x="11919097" y="6531704"/>
                </a:cubicBezTo>
                <a:cubicBezTo>
                  <a:pt x="11813306" y="6542231"/>
                  <a:pt x="11764176" y="6516095"/>
                  <a:pt x="11680715" y="6531704"/>
                </a:cubicBezTo>
                <a:cubicBezTo>
                  <a:pt x="11597254" y="6547313"/>
                  <a:pt x="11314091" y="6512821"/>
                  <a:pt x="11203951" y="6531704"/>
                </a:cubicBezTo>
                <a:cubicBezTo>
                  <a:pt x="11093811" y="6550587"/>
                  <a:pt x="10901499" y="6531512"/>
                  <a:pt x="10727187" y="6531704"/>
                </a:cubicBezTo>
                <a:cubicBezTo>
                  <a:pt x="10552875" y="6531896"/>
                  <a:pt x="10277020" y="6495479"/>
                  <a:pt x="10131232" y="6531704"/>
                </a:cubicBezTo>
                <a:cubicBezTo>
                  <a:pt x="9985445" y="6567929"/>
                  <a:pt x="9933116" y="6504857"/>
                  <a:pt x="9773660" y="6531704"/>
                </a:cubicBezTo>
                <a:cubicBezTo>
                  <a:pt x="9614204" y="6558551"/>
                  <a:pt x="9184215" y="6438315"/>
                  <a:pt x="8939323" y="6531704"/>
                </a:cubicBezTo>
                <a:cubicBezTo>
                  <a:pt x="8694431" y="6625093"/>
                  <a:pt x="8471013" y="6525025"/>
                  <a:pt x="8343368" y="6531704"/>
                </a:cubicBezTo>
                <a:cubicBezTo>
                  <a:pt x="8215724" y="6538383"/>
                  <a:pt x="7976177" y="6495202"/>
                  <a:pt x="7866604" y="6531704"/>
                </a:cubicBezTo>
                <a:cubicBezTo>
                  <a:pt x="7757031" y="6568206"/>
                  <a:pt x="7721686" y="6516339"/>
                  <a:pt x="7628222" y="6531704"/>
                </a:cubicBezTo>
                <a:cubicBezTo>
                  <a:pt x="7534758" y="6547069"/>
                  <a:pt x="7104342" y="6487199"/>
                  <a:pt x="6913076" y="6531704"/>
                </a:cubicBezTo>
                <a:cubicBezTo>
                  <a:pt x="6721810" y="6576209"/>
                  <a:pt x="6517734" y="6525240"/>
                  <a:pt x="6197930" y="6531704"/>
                </a:cubicBezTo>
                <a:cubicBezTo>
                  <a:pt x="5878126" y="6538168"/>
                  <a:pt x="5675746" y="6483051"/>
                  <a:pt x="5363594" y="6531704"/>
                </a:cubicBezTo>
                <a:cubicBezTo>
                  <a:pt x="5051442" y="6580357"/>
                  <a:pt x="4824056" y="6442893"/>
                  <a:pt x="4529257" y="6531704"/>
                </a:cubicBezTo>
                <a:cubicBezTo>
                  <a:pt x="4234458" y="6620515"/>
                  <a:pt x="4082858" y="6501255"/>
                  <a:pt x="3933302" y="6531704"/>
                </a:cubicBezTo>
                <a:cubicBezTo>
                  <a:pt x="3783747" y="6562153"/>
                  <a:pt x="3452557" y="6462264"/>
                  <a:pt x="3218156" y="6531704"/>
                </a:cubicBezTo>
                <a:cubicBezTo>
                  <a:pt x="2983755" y="6601144"/>
                  <a:pt x="2882464" y="6492939"/>
                  <a:pt x="2741392" y="6531704"/>
                </a:cubicBezTo>
                <a:cubicBezTo>
                  <a:pt x="2600320" y="6570469"/>
                  <a:pt x="2216127" y="6488928"/>
                  <a:pt x="2026246" y="6531704"/>
                </a:cubicBezTo>
                <a:cubicBezTo>
                  <a:pt x="1836365" y="6574480"/>
                  <a:pt x="1751370" y="6518862"/>
                  <a:pt x="1668674" y="6531704"/>
                </a:cubicBezTo>
                <a:cubicBezTo>
                  <a:pt x="1585978" y="6544546"/>
                  <a:pt x="1455563" y="6497881"/>
                  <a:pt x="1311101" y="6531704"/>
                </a:cubicBezTo>
                <a:cubicBezTo>
                  <a:pt x="1166639" y="6565527"/>
                  <a:pt x="940236" y="6495677"/>
                  <a:pt x="834337" y="6531704"/>
                </a:cubicBezTo>
                <a:cubicBezTo>
                  <a:pt x="728438" y="6567731"/>
                  <a:pt x="239792" y="6476549"/>
                  <a:pt x="0" y="6531704"/>
                </a:cubicBezTo>
                <a:cubicBezTo>
                  <a:pt x="-3162" y="6303341"/>
                  <a:pt x="43575" y="6201679"/>
                  <a:pt x="0" y="5937913"/>
                </a:cubicBezTo>
                <a:cubicBezTo>
                  <a:pt x="-43575" y="5674147"/>
                  <a:pt x="36044" y="5532535"/>
                  <a:pt x="0" y="5344121"/>
                </a:cubicBezTo>
                <a:cubicBezTo>
                  <a:pt x="-36044" y="5155707"/>
                  <a:pt x="9133" y="5139696"/>
                  <a:pt x="0" y="4946281"/>
                </a:cubicBezTo>
                <a:cubicBezTo>
                  <a:pt x="-9133" y="4752866"/>
                  <a:pt x="49714" y="4482169"/>
                  <a:pt x="0" y="4287173"/>
                </a:cubicBezTo>
                <a:cubicBezTo>
                  <a:pt x="-49714" y="4092177"/>
                  <a:pt x="12702" y="3916838"/>
                  <a:pt x="0" y="3693382"/>
                </a:cubicBezTo>
                <a:cubicBezTo>
                  <a:pt x="-12702" y="3469926"/>
                  <a:pt x="65402" y="3229164"/>
                  <a:pt x="0" y="3099590"/>
                </a:cubicBezTo>
                <a:cubicBezTo>
                  <a:pt x="-65402" y="2970016"/>
                  <a:pt x="36977" y="2788902"/>
                  <a:pt x="0" y="2636433"/>
                </a:cubicBezTo>
                <a:cubicBezTo>
                  <a:pt x="-36977" y="2483964"/>
                  <a:pt x="23253" y="2330853"/>
                  <a:pt x="0" y="2173276"/>
                </a:cubicBezTo>
                <a:cubicBezTo>
                  <a:pt x="-23253" y="2015699"/>
                  <a:pt x="26605" y="1796714"/>
                  <a:pt x="0" y="1644802"/>
                </a:cubicBezTo>
                <a:cubicBezTo>
                  <a:pt x="-26605" y="1492890"/>
                  <a:pt x="49984" y="1330170"/>
                  <a:pt x="0" y="1116328"/>
                </a:cubicBezTo>
                <a:cubicBezTo>
                  <a:pt x="-49984" y="902486"/>
                  <a:pt x="21820" y="839827"/>
                  <a:pt x="0" y="587853"/>
                </a:cubicBezTo>
                <a:cubicBezTo>
                  <a:pt x="-21820" y="335880"/>
                  <a:pt x="66407" y="219176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  <a:extLst>
              <a:ext uri="{C807C97D-BFC1-408E-A445-0C87EB9F89A2}">
                <ask:lineSketchStyleProps xmlns="" xmlns:ask="http://schemas.microsoft.com/office/drawing/2018/sketchyshapes" sd="37556414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3B2686-5CB0-486E-98C9-50DE505900F1}"/>
              </a:ext>
            </a:extLst>
          </p:cNvPr>
          <p:cNvSpPr txBox="1"/>
          <p:nvPr/>
        </p:nvSpPr>
        <p:spPr>
          <a:xfrm>
            <a:off x="799139" y="33203"/>
            <a:ext cx="3396213" cy="73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3200" b="1" kern="0" dirty="0">
                <a:solidFill>
                  <a:srgbClr val="17479D"/>
                </a:solidFill>
                <a:latin typeface="+mj-lt"/>
                <a:cs typeface="Arial"/>
                <a:sym typeface="Arial"/>
              </a:rPr>
              <a:t>ĐỌC</a:t>
            </a:r>
            <a:r>
              <a:rPr lang="en-US" sz="3200" b="1" kern="0" dirty="0">
                <a:solidFill>
                  <a:srgbClr val="17479D"/>
                </a:solidFill>
                <a:latin typeface="+mj-lt"/>
                <a:cs typeface="Arial"/>
                <a:sym typeface="Arial"/>
              </a:rPr>
              <a:t> MẪU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B075D2-4E03-4D2A-A1E7-D651A4F894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460537" y="163148"/>
            <a:ext cx="1113225" cy="7002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9DFA81A-90E5-4FCB-9E96-A1EE0D577C34}"/>
              </a:ext>
            </a:extLst>
          </p:cNvPr>
          <p:cNvSpPr txBox="1"/>
          <p:nvPr/>
        </p:nvSpPr>
        <p:spPr>
          <a:xfrm>
            <a:off x="1138945" y="843084"/>
            <a:ext cx="10258096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800" b="1" kern="0" dirty="0">
                <a:solidFill>
                  <a:srgbClr val="FFAB40">
                    <a:lumMod val="50000"/>
                  </a:srgbClr>
                </a:solidFill>
                <a:latin typeface="+mj-lt"/>
                <a:cs typeface="Arial"/>
                <a:sym typeface="Arial"/>
              </a:rPr>
              <a:t>TỪ CHÚ BỒ CÂU ĐẾN IN-TƠ-NÉT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FC8999-1800-4051-92DC-AA454B63433B}"/>
              </a:ext>
            </a:extLst>
          </p:cNvPr>
          <p:cNvSpPr txBox="1"/>
          <p:nvPr/>
        </p:nvSpPr>
        <p:spPr>
          <a:xfrm>
            <a:off x="327836" y="1762753"/>
            <a:ext cx="1172948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   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Ngoài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trò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chuyện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trực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tiếp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, con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người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còn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nghĩ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ra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rất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nhiều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cách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để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trao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đổi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với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nhau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khi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ở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xa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.</a:t>
            </a:r>
          </a:p>
          <a:p>
            <a:pPr algn="just" defTabSz="1219170">
              <a:buClr>
                <a:srgbClr val="000000"/>
              </a:buClr>
            </a:pP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   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Từ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xa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xưa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,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người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ta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đã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biết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huấn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luyện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bồ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câu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để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đưa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thư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.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Bồ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câu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nhớ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đường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rất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tốt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.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Nó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có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thể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bay qua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một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chặng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đường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dài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hàng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nghìn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cây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số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để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mang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thư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đến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đúng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nơi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nhận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.</a:t>
            </a:r>
          </a:p>
          <a:p>
            <a:pPr algn="just" defTabSz="1219170">
              <a:buClr>
                <a:srgbClr val="000000"/>
              </a:buClr>
            </a:pP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   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Những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người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biển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còn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nghĩ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ra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cách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bỏ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thư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vào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trong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những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chiếc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chai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thủy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tinh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.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Nhờ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sóng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biển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,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những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chiếc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chai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này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được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đẩy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vào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đất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liền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.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Có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những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bức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thư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vài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chục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năm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sau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mới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được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tìm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thấy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.</a:t>
            </a:r>
          </a:p>
          <a:p>
            <a:pPr algn="just" defTabSz="1219170">
              <a:buClr>
                <a:srgbClr val="000000"/>
              </a:buClr>
            </a:pP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   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Ngày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nay,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việc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trao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đổi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thông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tin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dễ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dàng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hơn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rất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nhiều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.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Bạn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có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thể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viết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thư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,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gọi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điện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cho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người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khác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.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Nhờ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có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in-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tơ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-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nét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,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bạn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cũng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có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thể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nhìn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thấy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người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nói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chuyện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với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mình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,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dù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hai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người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đang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ở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cách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nhau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rất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xa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.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48512E3-21B8-48DF-A626-5C8333CB24F0}"/>
              </a:ext>
            </a:extLst>
          </p:cNvPr>
          <p:cNvSpPr/>
          <p:nvPr/>
        </p:nvSpPr>
        <p:spPr>
          <a:xfrm>
            <a:off x="192716" y="1729815"/>
            <a:ext cx="450704" cy="46614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D780E1C-49E0-4A65-AE85-6532AC7F5DA0}"/>
              </a:ext>
            </a:extLst>
          </p:cNvPr>
          <p:cNvSpPr/>
          <p:nvPr/>
        </p:nvSpPr>
        <p:spPr>
          <a:xfrm>
            <a:off x="180893" y="2489051"/>
            <a:ext cx="450704" cy="46614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1999C5E-DCC0-41EB-A35E-09AF403729DB}"/>
              </a:ext>
            </a:extLst>
          </p:cNvPr>
          <p:cNvSpPr/>
          <p:nvPr/>
        </p:nvSpPr>
        <p:spPr>
          <a:xfrm>
            <a:off x="188050" y="3592148"/>
            <a:ext cx="450704" cy="46614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8F9B12A-7FBB-480A-A14F-F816F4795D6F}"/>
              </a:ext>
            </a:extLst>
          </p:cNvPr>
          <p:cNvSpPr/>
          <p:nvPr/>
        </p:nvSpPr>
        <p:spPr>
          <a:xfrm>
            <a:off x="180893" y="4695245"/>
            <a:ext cx="450704" cy="46614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</a:rPr>
              <a:t>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4957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47707" y="1459703"/>
            <a:ext cx="5696585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Trả lời câu hỏi</a:t>
            </a:r>
            <a:endParaRPr kumimoji="0" lang="en-US" sz="96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charset="0"/>
              <a:ea typeface="Arial-Rounded"/>
              <a:cs typeface="Verdana" panose="020B06040305040402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937042" y="4581128"/>
            <a:ext cx="6533200" cy="110799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spc="5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Trò chơi Tưới hoa</a:t>
            </a:r>
          </a:p>
        </p:txBody>
      </p:sp>
      <p:pic>
        <p:nvPicPr>
          <p:cNvPr id="11" name="Picture 10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9808" b="91693" l="42332" r="94089">
                        <a14:foregroundMark x1="66454" y1="35942" x2="66454" y2="35942"/>
                        <a14:foregroundMark x1="77636" y1="35942" x2="77636" y2="35942"/>
                        <a14:foregroundMark x1="73003" y1="41534" x2="73003" y2="41534"/>
                        <a14:foregroundMark x1="45048" y1="74441" x2="45048" y2="74441"/>
                        <a14:foregroundMark x1="45687" y1="78115" x2="45687" y2="78115"/>
                        <a14:foregroundMark x1="46006" y1="79872" x2="46006" y2="79872"/>
                        <a14:foregroundMark x1="84185" y1="31150" x2="84185" y2="31150"/>
                        <a14:foregroundMark x1="48722" y1="79073" x2="49840" y2="78754"/>
                        <a14:foregroundMark x1="44089" y1="81789" x2="44089" y2="81789"/>
                        <a14:foregroundMark x1="42812" y1="80511" x2="42812" y2="805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329" t="19446"/>
          <a:stretch/>
        </p:blipFill>
        <p:spPr>
          <a:xfrm>
            <a:off x="8470242" y="2905953"/>
            <a:ext cx="2357024" cy="3350350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2959885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5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5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5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600F577-F819-4602-BCEB-985221633540}"/>
              </a:ext>
            </a:extLst>
          </p:cNvPr>
          <p:cNvSpPr txBox="1"/>
          <p:nvPr/>
        </p:nvSpPr>
        <p:spPr>
          <a:xfrm>
            <a:off x="1114669" y="2208105"/>
            <a:ext cx="10331903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2800" b="1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1.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Thời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xưa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người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ta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đã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gửi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thư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bằng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những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cách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nào</a:t>
            </a:r>
            <a:r>
              <a:rPr lang="vi-VN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C88818-C0C0-400F-98A9-FC392E078C62}"/>
              </a:ext>
            </a:extLst>
          </p:cNvPr>
          <p:cNvSpPr txBox="1"/>
          <p:nvPr/>
        </p:nvSpPr>
        <p:spPr>
          <a:xfrm>
            <a:off x="1030419" y="3749341"/>
            <a:ext cx="10331903" cy="812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200000"/>
              </a:lnSpc>
              <a:buClr>
                <a:srgbClr val="000000"/>
              </a:buClr>
            </a:pPr>
            <a:r>
              <a:rPr lang="vi-VN" sz="2800" b="1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2.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Vì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sao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có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thể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dùng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bồ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câu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để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đưa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thư</a:t>
            </a:r>
            <a:r>
              <a:rPr lang="vi-VN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?</a:t>
            </a:r>
            <a:endParaRPr lang="en-US" sz="2800" kern="0" dirty="0">
              <a:solidFill>
                <a:srgbClr val="000000"/>
              </a:solidFill>
              <a:latin typeface="+mj-lt"/>
              <a:cs typeface="Arial"/>
              <a:sym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238813-6EDC-49C5-8D5C-B80523462C08}"/>
              </a:ext>
            </a:extLst>
          </p:cNvPr>
          <p:cNvSpPr txBox="1"/>
          <p:nvPr/>
        </p:nvSpPr>
        <p:spPr>
          <a:xfrm>
            <a:off x="4011509" y="1227195"/>
            <a:ext cx="75916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vi-VN" sz="4800" kern="0" dirty="0">
                <a:latin typeface="+mj-lt"/>
                <a:cs typeface="Arial"/>
                <a:sym typeface="Arial"/>
              </a:rPr>
              <a:t>TRẢ LỜI CÂU HỎI</a:t>
            </a:r>
            <a:endParaRPr lang="en-US" sz="4800" kern="0" dirty="0">
              <a:latin typeface="+mj-lt"/>
              <a:cs typeface="Arial"/>
              <a:sym typeface="Arial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B28E0AE-2FFE-4F65-8B15-364F5E287DDD}"/>
              </a:ext>
            </a:extLst>
          </p:cNvPr>
          <p:cNvSpPr txBox="1"/>
          <p:nvPr/>
        </p:nvSpPr>
        <p:spPr>
          <a:xfrm>
            <a:off x="889409" y="2832909"/>
            <a:ext cx="10545259" cy="1296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Wingdings" panose="05000000000000000000" pitchFamily="2" charset="2"/>
              </a:rPr>
              <a:t>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Thời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xưa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,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người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ta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huấn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luyện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bồ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câu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để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đưa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thư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hoặc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bỏ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thư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vào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những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chiếc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chai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thủy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tinh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.</a:t>
            </a:r>
            <a:endParaRPr lang="vi-VN" sz="2800" kern="0" dirty="0">
              <a:solidFill>
                <a:srgbClr val="FC7D77">
                  <a:lumMod val="75000"/>
                </a:srgbClr>
              </a:solidFill>
              <a:latin typeface="+mj-lt"/>
              <a:cs typeface="Arial"/>
              <a:sym typeface="Arial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F899BD6-AF88-442C-8ECB-58E857A878D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1825"/>
          <a:stretch/>
        </p:blipFill>
        <p:spPr>
          <a:xfrm>
            <a:off x="588831" y="261029"/>
            <a:ext cx="2391876" cy="1947076"/>
          </a:xfrm>
          <a:prstGeom prst="flowChartConnector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D42CC961-2547-445F-BF05-2AC01455994B}"/>
              </a:ext>
            </a:extLst>
          </p:cNvPr>
          <p:cNvSpPr txBox="1"/>
          <p:nvPr/>
        </p:nvSpPr>
        <p:spPr>
          <a:xfrm>
            <a:off x="1057910" y="4408038"/>
            <a:ext cx="10545259" cy="1943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Wingdings" panose="05000000000000000000" pitchFamily="2" charset="2"/>
              </a:rPr>
              <a:t>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Có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thể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dùng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bồ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câu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để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đưa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thư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vì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bồ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câu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nhớ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đường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rất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tốt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.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Nó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có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thể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bay qua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một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chặng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đường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dài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hàng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nghìn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cây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số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để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mang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thư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đến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đúng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nơi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nhận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.</a:t>
            </a:r>
            <a:endParaRPr lang="vi-VN" sz="2800" kern="0" dirty="0">
              <a:solidFill>
                <a:srgbClr val="FC7D77">
                  <a:lumMod val="75000"/>
                </a:srgbClr>
              </a:solidFill>
              <a:latin typeface="+mj-lt"/>
              <a:cs typeface="Arial"/>
              <a:sym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94096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  <p:bldP spid="15" grpId="0"/>
      <p:bldP spid="2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5D55338-2E38-446A-9940-5A00DA1F8DD0}"/>
              </a:ext>
            </a:extLst>
          </p:cNvPr>
          <p:cNvSpPr txBox="1"/>
          <p:nvPr/>
        </p:nvSpPr>
        <p:spPr>
          <a:xfrm>
            <a:off x="1083448" y="563764"/>
            <a:ext cx="10217903" cy="1296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2800" b="1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3.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Ngày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nay,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chúng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ta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có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thể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trò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chuyện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với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người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ở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xa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bằng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những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cách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nào</a:t>
            </a:r>
            <a:r>
              <a:rPr lang="vi-VN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D39EB17-5046-4F41-A5B1-93F7EECFD63C}"/>
              </a:ext>
            </a:extLst>
          </p:cNvPr>
          <p:cNvSpPr txBox="1"/>
          <p:nvPr/>
        </p:nvSpPr>
        <p:spPr>
          <a:xfrm>
            <a:off x="890649" y="1860594"/>
            <a:ext cx="10428905" cy="1296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Wingdings" panose="05000000000000000000" pitchFamily="2" charset="2"/>
              </a:rPr>
              <a:t>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Wingdings" panose="05000000000000000000" pitchFamily="2" charset="2"/>
              </a:rPr>
              <a:t>Ngày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Wingdings" panose="05000000000000000000" pitchFamily="2" charset="2"/>
              </a:rPr>
              <a:t> nay,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Wingdings" panose="05000000000000000000" pitchFamily="2" charset="2"/>
              </a:rPr>
              <a:t>chúng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Wingdings" panose="05000000000000000000" pitchFamily="2" charset="2"/>
              </a:rPr>
              <a:t> ta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Wingdings" panose="05000000000000000000" pitchFamily="2" charset="2"/>
              </a:rPr>
              <a:t>có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Wingdings" panose="05000000000000000000" pitchFamily="2" charset="2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Wingdings" panose="05000000000000000000" pitchFamily="2" charset="2"/>
              </a:rPr>
              <a:t>thể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Wingdings" panose="05000000000000000000" pitchFamily="2" charset="2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Wingdings" panose="05000000000000000000" pitchFamily="2" charset="2"/>
              </a:rPr>
              <a:t>viết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Wingdings" panose="05000000000000000000" pitchFamily="2" charset="2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Wingdings" panose="05000000000000000000" pitchFamily="2" charset="2"/>
              </a:rPr>
              <a:t>thư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Wingdings" panose="05000000000000000000" pitchFamily="2" charset="2"/>
              </a:rPr>
              <a:t>,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Wingdings" panose="05000000000000000000" pitchFamily="2" charset="2"/>
              </a:rPr>
              <a:t>gọi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Wingdings" panose="05000000000000000000" pitchFamily="2" charset="2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Wingdings" panose="05000000000000000000" pitchFamily="2" charset="2"/>
              </a:rPr>
              <a:t>điện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Wingdings" panose="05000000000000000000" pitchFamily="2" charset="2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Wingdings" panose="05000000000000000000" pitchFamily="2" charset="2"/>
              </a:rPr>
              <a:t>hoặc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Wingdings" panose="05000000000000000000" pitchFamily="2" charset="2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Wingdings" panose="05000000000000000000" pitchFamily="2" charset="2"/>
              </a:rPr>
              <a:t>trò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Wingdings" panose="05000000000000000000" pitchFamily="2" charset="2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Wingdings" panose="05000000000000000000" pitchFamily="2" charset="2"/>
              </a:rPr>
              <a:t>chuyện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Wingdings" panose="05000000000000000000" pitchFamily="2" charset="2"/>
              </a:rPr>
              <a:t> qua in-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Wingdings" panose="05000000000000000000" pitchFamily="2" charset="2"/>
              </a:rPr>
              <a:t>tơ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Wingdings" panose="05000000000000000000" pitchFamily="2" charset="2"/>
              </a:rPr>
              <a:t>-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Wingdings" panose="05000000000000000000" pitchFamily="2" charset="2"/>
              </a:rPr>
              <a:t>nét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.</a:t>
            </a:r>
            <a:endParaRPr lang="vi-VN" sz="2800" kern="0" dirty="0">
              <a:solidFill>
                <a:srgbClr val="FC7D77">
                  <a:lumMod val="75000"/>
                </a:srgbClr>
              </a:solidFill>
              <a:latin typeface="+mj-lt"/>
              <a:cs typeface="Arial"/>
              <a:sym typeface="Arial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DB9D681-F163-44D1-A491-C20D563D1A53}"/>
              </a:ext>
            </a:extLst>
          </p:cNvPr>
          <p:cNvSpPr txBox="1"/>
          <p:nvPr/>
        </p:nvSpPr>
        <p:spPr>
          <a:xfrm>
            <a:off x="1101651" y="2965312"/>
            <a:ext cx="10217903" cy="1296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800" b="1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4</a:t>
            </a:r>
            <a:r>
              <a:rPr lang="vi-VN" sz="2800" b="1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.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Nếu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cần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trò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chuyện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với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người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ở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xa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em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chọn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phương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tiện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nào</a:t>
            </a:r>
            <a:r>
              <a:rPr lang="vi-VN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?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Vì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sao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?</a:t>
            </a:r>
            <a:endParaRPr lang="vi-VN" sz="2800" kern="0" dirty="0">
              <a:solidFill>
                <a:srgbClr val="000000"/>
              </a:solidFill>
              <a:latin typeface="+mj-lt"/>
              <a:cs typeface="Arial"/>
              <a:sym typeface="Arial"/>
            </a:endParaRPr>
          </a:p>
        </p:txBody>
      </p:sp>
      <p:pic>
        <p:nvPicPr>
          <p:cNvPr id="2052" name="Picture 4" descr="Little boy talking on cell phone Royalty Free Vector Image">
            <a:extLst>
              <a:ext uri="{FF2B5EF4-FFF2-40B4-BE49-F238E27FC236}">
                <a16:creationId xmlns:a16="http://schemas.microsoft.com/office/drawing/2014/main" id="{4DE5448D-91A2-4ED8-8546-1889333DB5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02"/>
          <a:stretch/>
        </p:blipFill>
        <p:spPr bwMode="auto">
          <a:xfrm>
            <a:off x="3561489" y="3669475"/>
            <a:ext cx="2031789" cy="2622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Boy Writing Letter High Res Stock Images | Shutterstock">
            <a:extLst>
              <a:ext uri="{FF2B5EF4-FFF2-40B4-BE49-F238E27FC236}">
                <a16:creationId xmlns:a16="http://schemas.microsoft.com/office/drawing/2014/main" id="{82B44334-D30A-4F71-BD2A-543F6D4747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90"/>
          <a:stretch/>
        </p:blipFill>
        <p:spPr bwMode="auto">
          <a:xfrm>
            <a:off x="7047110" y="3848079"/>
            <a:ext cx="2505386" cy="2502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87279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05890" y="1923856"/>
            <a:ext cx="840509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smtClean="0">
                <a:solidFill>
                  <a:srgbClr val="FF0000"/>
                </a:solidFill>
                <a:latin typeface="OpenSans"/>
              </a:rPr>
              <a:t>Nội dung</a:t>
            </a:r>
            <a:r>
              <a:rPr lang="en-US" sz="2800" smtClean="0">
                <a:solidFill>
                  <a:srgbClr val="000000"/>
                </a:solidFill>
                <a:latin typeface="OpenSans"/>
              </a:rPr>
              <a:t>: </a:t>
            </a:r>
            <a:r>
              <a:rPr lang="vi-VN" sz="2800" smtClean="0">
                <a:solidFill>
                  <a:srgbClr val="000000"/>
                </a:solidFill>
                <a:latin typeface="OpenSans"/>
              </a:rPr>
              <a:t>Đi </a:t>
            </a:r>
            <a:r>
              <a:rPr lang="vi-VN" sz="2800">
                <a:solidFill>
                  <a:srgbClr val="000000"/>
                </a:solidFill>
                <a:latin typeface="OpenSans"/>
              </a:rPr>
              <a:t>lên theo sự phát triển của thời đại, ngày nay, con người ta đã có thể sử dụng in-tơ-nét thay cho bồ câu đưa thư hay nhét thư vào những chai thủy tinh để trò chuyện với những người ở cách mình rất xa</a:t>
            </a:r>
            <a:r>
              <a:rPr lang="vi-VN" sz="2800" smtClean="0">
                <a:solidFill>
                  <a:srgbClr val="000000"/>
                </a:solidFill>
                <a:latin typeface="OpenSans"/>
              </a:rPr>
              <a:t>.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95834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FBFFFFFD-1F80-46D9-91D5-782E2A248F40}"/>
              </a:ext>
            </a:extLst>
          </p:cNvPr>
          <p:cNvSpPr/>
          <p:nvPr/>
        </p:nvSpPr>
        <p:spPr>
          <a:xfrm>
            <a:off x="180893" y="326296"/>
            <a:ext cx="11919097" cy="6531704"/>
          </a:xfrm>
          <a:custGeom>
            <a:avLst/>
            <a:gdLst>
              <a:gd name="connsiteX0" fmla="*/ 0 w 11919097"/>
              <a:gd name="connsiteY0" fmla="*/ 0 h 6531704"/>
              <a:gd name="connsiteX1" fmla="*/ 238382 w 11919097"/>
              <a:gd name="connsiteY1" fmla="*/ 0 h 6531704"/>
              <a:gd name="connsiteX2" fmla="*/ 476764 w 11919097"/>
              <a:gd name="connsiteY2" fmla="*/ 0 h 6531704"/>
              <a:gd name="connsiteX3" fmla="*/ 1191910 w 11919097"/>
              <a:gd name="connsiteY3" fmla="*/ 0 h 6531704"/>
              <a:gd name="connsiteX4" fmla="*/ 2026246 w 11919097"/>
              <a:gd name="connsiteY4" fmla="*/ 0 h 6531704"/>
              <a:gd name="connsiteX5" fmla="*/ 2622201 w 11919097"/>
              <a:gd name="connsiteY5" fmla="*/ 0 h 6531704"/>
              <a:gd name="connsiteX6" fmla="*/ 3456538 w 11919097"/>
              <a:gd name="connsiteY6" fmla="*/ 0 h 6531704"/>
              <a:gd name="connsiteX7" fmla="*/ 4290875 w 11919097"/>
              <a:gd name="connsiteY7" fmla="*/ 0 h 6531704"/>
              <a:gd name="connsiteX8" fmla="*/ 4648448 w 11919097"/>
              <a:gd name="connsiteY8" fmla="*/ 0 h 6531704"/>
              <a:gd name="connsiteX9" fmla="*/ 5482785 w 11919097"/>
              <a:gd name="connsiteY9" fmla="*/ 0 h 6531704"/>
              <a:gd name="connsiteX10" fmla="*/ 6197930 w 11919097"/>
              <a:gd name="connsiteY10" fmla="*/ 0 h 6531704"/>
              <a:gd name="connsiteX11" fmla="*/ 6913076 w 11919097"/>
              <a:gd name="connsiteY11" fmla="*/ 0 h 6531704"/>
              <a:gd name="connsiteX12" fmla="*/ 7747413 w 11919097"/>
              <a:gd name="connsiteY12" fmla="*/ 0 h 6531704"/>
              <a:gd name="connsiteX13" fmla="*/ 8224177 w 11919097"/>
              <a:gd name="connsiteY13" fmla="*/ 0 h 6531704"/>
              <a:gd name="connsiteX14" fmla="*/ 8820132 w 11919097"/>
              <a:gd name="connsiteY14" fmla="*/ 0 h 6531704"/>
              <a:gd name="connsiteX15" fmla="*/ 9416087 w 11919097"/>
              <a:gd name="connsiteY15" fmla="*/ 0 h 6531704"/>
              <a:gd name="connsiteX16" fmla="*/ 9773660 w 11919097"/>
              <a:gd name="connsiteY16" fmla="*/ 0 h 6531704"/>
              <a:gd name="connsiteX17" fmla="*/ 10607996 w 11919097"/>
              <a:gd name="connsiteY17" fmla="*/ 0 h 6531704"/>
              <a:gd name="connsiteX18" fmla="*/ 11084760 w 11919097"/>
              <a:gd name="connsiteY18" fmla="*/ 0 h 6531704"/>
              <a:gd name="connsiteX19" fmla="*/ 11919097 w 11919097"/>
              <a:gd name="connsiteY19" fmla="*/ 0 h 6531704"/>
              <a:gd name="connsiteX20" fmla="*/ 11919097 w 11919097"/>
              <a:gd name="connsiteY20" fmla="*/ 724425 h 6531704"/>
              <a:gd name="connsiteX21" fmla="*/ 11919097 w 11919097"/>
              <a:gd name="connsiteY21" fmla="*/ 1318217 h 6531704"/>
              <a:gd name="connsiteX22" fmla="*/ 11919097 w 11919097"/>
              <a:gd name="connsiteY22" fmla="*/ 1781374 h 6531704"/>
              <a:gd name="connsiteX23" fmla="*/ 11919097 w 11919097"/>
              <a:gd name="connsiteY23" fmla="*/ 2244531 h 6531704"/>
              <a:gd name="connsiteX24" fmla="*/ 11919097 w 11919097"/>
              <a:gd name="connsiteY24" fmla="*/ 2903639 h 6531704"/>
              <a:gd name="connsiteX25" fmla="*/ 11919097 w 11919097"/>
              <a:gd name="connsiteY25" fmla="*/ 3301479 h 6531704"/>
              <a:gd name="connsiteX26" fmla="*/ 11919097 w 11919097"/>
              <a:gd name="connsiteY26" fmla="*/ 4025905 h 6531704"/>
              <a:gd name="connsiteX27" fmla="*/ 11919097 w 11919097"/>
              <a:gd name="connsiteY27" fmla="*/ 4619696 h 6531704"/>
              <a:gd name="connsiteX28" fmla="*/ 11919097 w 11919097"/>
              <a:gd name="connsiteY28" fmla="*/ 5082853 h 6531704"/>
              <a:gd name="connsiteX29" fmla="*/ 11919097 w 11919097"/>
              <a:gd name="connsiteY29" fmla="*/ 5480693 h 6531704"/>
              <a:gd name="connsiteX30" fmla="*/ 11919097 w 11919097"/>
              <a:gd name="connsiteY30" fmla="*/ 6531704 h 6531704"/>
              <a:gd name="connsiteX31" fmla="*/ 11680715 w 11919097"/>
              <a:gd name="connsiteY31" fmla="*/ 6531704 h 6531704"/>
              <a:gd name="connsiteX32" fmla="*/ 11323142 w 11919097"/>
              <a:gd name="connsiteY32" fmla="*/ 6531704 h 6531704"/>
              <a:gd name="connsiteX33" fmla="*/ 10846378 w 11919097"/>
              <a:gd name="connsiteY33" fmla="*/ 6531704 h 6531704"/>
              <a:gd name="connsiteX34" fmla="*/ 10012041 w 11919097"/>
              <a:gd name="connsiteY34" fmla="*/ 6531704 h 6531704"/>
              <a:gd name="connsiteX35" fmla="*/ 9416087 w 11919097"/>
              <a:gd name="connsiteY35" fmla="*/ 6531704 h 6531704"/>
              <a:gd name="connsiteX36" fmla="*/ 8939323 w 11919097"/>
              <a:gd name="connsiteY36" fmla="*/ 6531704 h 6531704"/>
              <a:gd name="connsiteX37" fmla="*/ 8581750 w 11919097"/>
              <a:gd name="connsiteY37" fmla="*/ 6531704 h 6531704"/>
              <a:gd name="connsiteX38" fmla="*/ 8104986 w 11919097"/>
              <a:gd name="connsiteY38" fmla="*/ 6531704 h 6531704"/>
              <a:gd name="connsiteX39" fmla="*/ 7628222 w 11919097"/>
              <a:gd name="connsiteY39" fmla="*/ 6531704 h 6531704"/>
              <a:gd name="connsiteX40" fmla="*/ 6913076 w 11919097"/>
              <a:gd name="connsiteY40" fmla="*/ 6531704 h 6531704"/>
              <a:gd name="connsiteX41" fmla="*/ 6436312 w 11919097"/>
              <a:gd name="connsiteY41" fmla="*/ 6531704 h 6531704"/>
              <a:gd name="connsiteX42" fmla="*/ 5721167 w 11919097"/>
              <a:gd name="connsiteY42" fmla="*/ 6531704 h 6531704"/>
              <a:gd name="connsiteX43" fmla="*/ 5482785 w 11919097"/>
              <a:gd name="connsiteY43" fmla="*/ 6531704 h 6531704"/>
              <a:gd name="connsiteX44" fmla="*/ 4648448 w 11919097"/>
              <a:gd name="connsiteY44" fmla="*/ 6531704 h 6531704"/>
              <a:gd name="connsiteX45" fmla="*/ 4290875 w 11919097"/>
              <a:gd name="connsiteY45" fmla="*/ 6531704 h 6531704"/>
              <a:gd name="connsiteX46" fmla="*/ 3694920 w 11919097"/>
              <a:gd name="connsiteY46" fmla="*/ 6531704 h 6531704"/>
              <a:gd name="connsiteX47" fmla="*/ 3218156 w 11919097"/>
              <a:gd name="connsiteY47" fmla="*/ 6531704 h 6531704"/>
              <a:gd name="connsiteX48" fmla="*/ 2622201 w 11919097"/>
              <a:gd name="connsiteY48" fmla="*/ 6531704 h 6531704"/>
              <a:gd name="connsiteX49" fmla="*/ 1787865 w 11919097"/>
              <a:gd name="connsiteY49" fmla="*/ 6531704 h 6531704"/>
              <a:gd name="connsiteX50" fmla="*/ 1430292 w 11919097"/>
              <a:gd name="connsiteY50" fmla="*/ 6531704 h 6531704"/>
              <a:gd name="connsiteX51" fmla="*/ 953528 w 11919097"/>
              <a:gd name="connsiteY51" fmla="*/ 6531704 h 6531704"/>
              <a:gd name="connsiteX52" fmla="*/ 715146 w 11919097"/>
              <a:gd name="connsiteY52" fmla="*/ 6531704 h 6531704"/>
              <a:gd name="connsiteX53" fmla="*/ 0 w 11919097"/>
              <a:gd name="connsiteY53" fmla="*/ 6531704 h 6531704"/>
              <a:gd name="connsiteX54" fmla="*/ 0 w 11919097"/>
              <a:gd name="connsiteY54" fmla="*/ 5872596 h 6531704"/>
              <a:gd name="connsiteX55" fmla="*/ 0 w 11919097"/>
              <a:gd name="connsiteY55" fmla="*/ 5409438 h 6531704"/>
              <a:gd name="connsiteX56" fmla="*/ 0 w 11919097"/>
              <a:gd name="connsiteY56" fmla="*/ 5011598 h 6531704"/>
              <a:gd name="connsiteX57" fmla="*/ 0 w 11919097"/>
              <a:gd name="connsiteY57" fmla="*/ 4548441 h 6531704"/>
              <a:gd name="connsiteX58" fmla="*/ 0 w 11919097"/>
              <a:gd name="connsiteY58" fmla="*/ 3889333 h 6531704"/>
              <a:gd name="connsiteX59" fmla="*/ 0 w 11919097"/>
              <a:gd name="connsiteY59" fmla="*/ 3491493 h 6531704"/>
              <a:gd name="connsiteX60" fmla="*/ 0 w 11919097"/>
              <a:gd name="connsiteY60" fmla="*/ 2832384 h 6531704"/>
              <a:gd name="connsiteX61" fmla="*/ 0 w 11919097"/>
              <a:gd name="connsiteY61" fmla="*/ 2434544 h 6531704"/>
              <a:gd name="connsiteX62" fmla="*/ 0 w 11919097"/>
              <a:gd name="connsiteY62" fmla="*/ 1775436 h 6531704"/>
              <a:gd name="connsiteX63" fmla="*/ 0 w 11919097"/>
              <a:gd name="connsiteY63" fmla="*/ 1246962 h 6531704"/>
              <a:gd name="connsiteX64" fmla="*/ 0 w 11919097"/>
              <a:gd name="connsiteY64" fmla="*/ 653170 h 6531704"/>
              <a:gd name="connsiteX65" fmla="*/ 0 w 11919097"/>
              <a:gd name="connsiteY65" fmla="*/ 0 h 6531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1919097" h="6531704" fill="none" extrusionOk="0">
                <a:moveTo>
                  <a:pt x="0" y="0"/>
                </a:moveTo>
                <a:cubicBezTo>
                  <a:pt x="101411" y="-6169"/>
                  <a:pt x="171325" y="19168"/>
                  <a:pt x="238382" y="0"/>
                </a:cubicBezTo>
                <a:cubicBezTo>
                  <a:pt x="305439" y="-19168"/>
                  <a:pt x="428708" y="17797"/>
                  <a:pt x="476764" y="0"/>
                </a:cubicBezTo>
                <a:cubicBezTo>
                  <a:pt x="524820" y="-17797"/>
                  <a:pt x="981775" y="57983"/>
                  <a:pt x="1191910" y="0"/>
                </a:cubicBezTo>
                <a:cubicBezTo>
                  <a:pt x="1402045" y="-57983"/>
                  <a:pt x="1855192" y="82348"/>
                  <a:pt x="2026246" y="0"/>
                </a:cubicBezTo>
                <a:cubicBezTo>
                  <a:pt x="2197300" y="-82348"/>
                  <a:pt x="2357114" y="39599"/>
                  <a:pt x="2622201" y="0"/>
                </a:cubicBezTo>
                <a:cubicBezTo>
                  <a:pt x="2887289" y="-39599"/>
                  <a:pt x="3174929" y="47335"/>
                  <a:pt x="3456538" y="0"/>
                </a:cubicBezTo>
                <a:cubicBezTo>
                  <a:pt x="3738147" y="-47335"/>
                  <a:pt x="3951292" y="58042"/>
                  <a:pt x="4290875" y="0"/>
                </a:cubicBezTo>
                <a:cubicBezTo>
                  <a:pt x="4630458" y="-58042"/>
                  <a:pt x="4493124" y="34609"/>
                  <a:pt x="4648448" y="0"/>
                </a:cubicBezTo>
                <a:cubicBezTo>
                  <a:pt x="4803772" y="-34609"/>
                  <a:pt x="5202394" y="54857"/>
                  <a:pt x="5482785" y="0"/>
                </a:cubicBezTo>
                <a:cubicBezTo>
                  <a:pt x="5763176" y="-54857"/>
                  <a:pt x="5893828" y="54872"/>
                  <a:pt x="6197930" y="0"/>
                </a:cubicBezTo>
                <a:cubicBezTo>
                  <a:pt x="6502033" y="-54872"/>
                  <a:pt x="6673706" y="56764"/>
                  <a:pt x="6913076" y="0"/>
                </a:cubicBezTo>
                <a:cubicBezTo>
                  <a:pt x="7152446" y="-56764"/>
                  <a:pt x="7548426" y="16814"/>
                  <a:pt x="7747413" y="0"/>
                </a:cubicBezTo>
                <a:cubicBezTo>
                  <a:pt x="7946400" y="-16814"/>
                  <a:pt x="8086231" y="46986"/>
                  <a:pt x="8224177" y="0"/>
                </a:cubicBezTo>
                <a:cubicBezTo>
                  <a:pt x="8362123" y="-46986"/>
                  <a:pt x="8673636" y="60551"/>
                  <a:pt x="8820132" y="0"/>
                </a:cubicBezTo>
                <a:cubicBezTo>
                  <a:pt x="8966629" y="-60551"/>
                  <a:pt x="9183935" y="17136"/>
                  <a:pt x="9416087" y="0"/>
                </a:cubicBezTo>
                <a:cubicBezTo>
                  <a:pt x="9648240" y="-17136"/>
                  <a:pt x="9666358" y="13132"/>
                  <a:pt x="9773660" y="0"/>
                </a:cubicBezTo>
                <a:cubicBezTo>
                  <a:pt x="9880962" y="-13132"/>
                  <a:pt x="10280297" y="9408"/>
                  <a:pt x="10607996" y="0"/>
                </a:cubicBezTo>
                <a:cubicBezTo>
                  <a:pt x="10935695" y="-9408"/>
                  <a:pt x="10867602" y="49802"/>
                  <a:pt x="11084760" y="0"/>
                </a:cubicBezTo>
                <a:cubicBezTo>
                  <a:pt x="11301918" y="-49802"/>
                  <a:pt x="11640309" y="40878"/>
                  <a:pt x="11919097" y="0"/>
                </a:cubicBezTo>
                <a:cubicBezTo>
                  <a:pt x="11981628" y="336204"/>
                  <a:pt x="11899223" y="564758"/>
                  <a:pt x="11919097" y="724425"/>
                </a:cubicBezTo>
                <a:cubicBezTo>
                  <a:pt x="11938971" y="884093"/>
                  <a:pt x="11889034" y="1125429"/>
                  <a:pt x="11919097" y="1318217"/>
                </a:cubicBezTo>
                <a:cubicBezTo>
                  <a:pt x="11949160" y="1511005"/>
                  <a:pt x="11867754" y="1581609"/>
                  <a:pt x="11919097" y="1781374"/>
                </a:cubicBezTo>
                <a:cubicBezTo>
                  <a:pt x="11970440" y="1981139"/>
                  <a:pt x="11918178" y="2146261"/>
                  <a:pt x="11919097" y="2244531"/>
                </a:cubicBezTo>
                <a:cubicBezTo>
                  <a:pt x="11920016" y="2342801"/>
                  <a:pt x="11907687" y="2713790"/>
                  <a:pt x="11919097" y="2903639"/>
                </a:cubicBezTo>
                <a:cubicBezTo>
                  <a:pt x="11930507" y="3093488"/>
                  <a:pt x="11885581" y="3189525"/>
                  <a:pt x="11919097" y="3301479"/>
                </a:cubicBezTo>
                <a:cubicBezTo>
                  <a:pt x="11952613" y="3413433"/>
                  <a:pt x="11854563" y="3819560"/>
                  <a:pt x="11919097" y="4025905"/>
                </a:cubicBezTo>
                <a:cubicBezTo>
                  <a:pt x="11983631" y="4232250"/>
                  <a:pt x="11877945" y="4439125"/>
                  <a:pt x="11919097" y="4619696"/>
                </a:cubicBezTo>
                <a:cubicBezTo>
                  <a:pt x="11960249" y="4800267"/>
                  <a:pt x="11894867" y="4989187"/>
                  <a:pt x="11919097" y="5082853"/>
                </a:cubicBezTo>
                <a:cubicBezTo>
                  <a:pt x="11943327" y="5176519"/>
                  <a:pt x="11874176" y="5386611"/>
                  <a:pt x="11919097" y="5480693"/>
                </a:cubicBezTo>
                <a:cubicBezTo>
                  <a:pt x="11964018" y="5574775"/>
                  <a:pt x="11878923" y="6064805"/>
                  <a:pt x="11919097" y="6531704"/>
                </a:cubicBezTo>
                <a:cubicBezTo>
                  <a:pt x="11835039" y="6532245"/>
                  <a:pt x="11758362" y="6530922"/>
                  <a:pt x="11680715" y="6531704"/>
                </a:cubicBezTo>
                <a:cubicBezTo>
                  <a:pt x="11603068" y="6532486"/>
                  <a:pt x="11459803" y="6507143"/>
                  <a:pt x="11323142" y="6531704"/>
                </a:cubicBezTo>
                <a:cubicBezTo>
                  <a:pt x="11186481" y="6556265"/>
                  <a:pt x="11081102" y="6515372"/>
                  <a:pt x="10846378" y="6531704"/>
                </a:cubicBezTo>
                <a:cubicBezTo>
                  <a:pt x="10611654" y="6548036"/>
                  <a:pt x="10427048" y="6447320"/>
                  <a:pt x="10012041" y="6531704"/>
                </a:cubicBezTo>
                <a:cubicBezTo>
                  <a:pt x="9597034" y="6616088"/>
                  <a:pt x="9700534" y="6468001"/>
                  <a:pt x="9416087" y="6531704"/>
                </a:cubicBezTo>
                <a:cubicBezTo>
                  <a:pt x="9131640" y="6595407"/>
                  <a:pt x="9119092" y="6505454"/>
                  <a:pt x="8939323" y="6531704"/>
                </a:cubicBezTo>
                <a:cubicBezTo>
                  <a:pt x="8759554" y="6557954"/>
                  <a:pt x="8676145" y="6508864"/>
                  <a:pt x="8581750" y="6531704"/>
                </a:cubicBezTo>
                <a:cubicBezTo>
                  <a:pt x="8487355" y="6554544"/>
                  <a:pt x="8291914" y="6506911"/>
                  <a:pt x="8104986" y="6531704"/>
                </a:cubicBezTo>
                <a:cubicBezTo>
                  <a:pt x="7918058" y="6556497"/>
                  <a:pt x="7750296" y="6521745"/>
                  <a:pt x="7628222" y="6531704"/>
                </a:cubicBezTo>
                <a:cubicBezTo>
                  <a:pt x="7506148" y="6541663"/>
                  <a:pt x="7201099" y="6463361"/>
                  <a:pt x="6913076" y="6531704"/>
                </a:cubicBezTo>
                <a:cubicBezTo>
                  <a:pt x="6625053" y="6600047"/>
                  <a:pt x="6589526" y="6493206"/>
                  <a:pt x="6436312" y="6531704"/>
                </a:cubicBezTo>
                <a:cubicBezTo>
                  <a:pt x="6283098" y="6570202"/>
                  <a:pt x="5972437" y="6514249"/>
                  <a:pt x="5721167" y="6531704"/>
                </a:cubicBezTo>
                <a:cubicBezTo>
                  <a:pt x="5469897" y="6549159"/>
                  <a:pt x="5534921" y="6522848"/>
                  <a:pt x="5482785" y="6531704"/>
                </a:cubicBezTo>
                <a:cubicBezTo>
                  <a:pt x="5430649" y="6540560"/>
                  <a:pt x="4830327" y="6521450"/>
                  <a:pt x="4648448" y="6531704"/>
                </a:cubicBezTo>
                <a:cubicBezTo>
                  <a:pt x="4466569" y="6541958"/>
                  <a:pt x="4367184" y="6526596"/>
                  <a:pt x="4290875" y="6531704"/>
                </a:cubicBezTo>
                <a:cubicBezTo>
                  <a:pt x="4214566" y="6536812"/>
                  <a:pt x="3963641" y="6502494"/>
                  <a:pt x="3694920" y="6531704"/>
                </a:cubicBezTo>
                <a:cubicBezTo>
                  <a:pt x="3426199" y="6560914"/>
                  <a:pt x="3330666" y="6529896"/>
                  <a:pt x="3218156" y="6531704"/>
                </a:cubicBezTo>
                <a:cubicBezTo>
                  <a:pt x="3105646" y="6533512"/>
                  <a:pt x="2838908" y="6475214"/>
                  <a:pt x="2622201" y="6531704"/>
                </a:cubicBezTo>
                <a:cubicBezTo>
                  <a:pt x="2405494" y="6588194"/>
                  <a:pt x="1974639" y="6489218"/>
                  <a:pt x="1787865" y="6531704"/>
                </a:cubicBezTo>
                <a:cubicBezTo>
                  <a:pt x="1601091" y="6574190"/>
                  <a:pt x="1505296" y="6526932"/>
                  <a:pt x="1430292" y="6531704"/>
                </a:cubicBezTo>
                <a:cubicBezTo>
                  <a:pt x="1355288" y="6536476"/>
                  <a:pt x="1063980" y="6505397"/>
                  <a:pt x="953528" y="6531704"/>
                </a:cubicBezTo>
                <a:cubicBezTo>
                  <a:pt x="843076" y="6558011"/>
                  <a:pt x="777810" y="6527545"/>
                  <a:pt x="715146" y="6531704"/>
                </a:cubicBezTo>
                <a:cubicBezTo>
                  <a:pt x="652482" y="6535863"/>
                  <a:pt x="189832" y="6480254"/>
                  <a:pt x="0" y="6531704"/>
                </a:cubicBezTo>
                <a:cubicBezTo>
                  <a:pt x="-56779" y="6391957"/>
                  <a:pt x="43020" y="6060788"/>
                  <a:pt x="0" y="5872596"/>
                </a:cubicBezTo>
                <a:cubicBezTo>
                  <a:pt x="-43020" y="5684404"/>
                  <a:pt x="26966" y="5573816"/>
                  <a:pt x="0" y="5409438"/>
                </a:cubicBezTo>
                <a:cubicBezTo>
                  <a:pt x="-26966" y="5245060"/>
                  <a:pt x="19895" y="5205626"/>
                  <a:pt x="0" y="5011598"/>
                </a:cubicBezTo>
                <a:cubicBezTo>
                  <a:pt x="-19895" y="4817570"/>
                  <a:pt x="46694" y="4725319"/>
                  <a:pt x="0" y="4548441"/>
                </a:cubicBezTo>
                <a:cubicBezTo>
                  <a:pt x="-46694" y="4371563"/>
                  <a:pt x="38310" y="4204206"/>
                  <a:pt x="0" y="3889333"/>
                </a:cubicBezTo>
                <a:cubicBezTo>
                  <a:pt x="-38310" y="3574460"/>
                  <a:pt x="26260" y="3640663"/>
                  <a:pt x="0" y="3491493"/>
                </a:cubicBezTo>
                <a:cubicBezTo>
                  <a:pt x="-26260" y="3342323"/>
                  <a:pt x="18846" y="3002474"/>
                  <a:pt x="0" y="2832384"/>
                </a:cubicBezTo>
                <a:cubicBezTo>
                  <a:pt x="-18846" y="2662294"/>
                  <a:pt x="16373" y="2628392"/>
                  <a:pt x="0" y="2434544"/>
                </a:cubicBezTo>
                <a:cubicBezTo>
                  <a:pt x="-16373" y="2240696"/>
                  <a:pt x="71612" y="1943017"/>
                  <a:pt x="0" y="1775436"/>
                </a:cubicBezTo>
                <a:cubicBezTo>
                  <a:pt x="-71612" y="1607855"/>
                  <a:pt x="28868" y="1455750"/>
                  <a:pt x="0" y="1246962"/>
                </a:cubicBezTo>
                <a:cubicBezTo>
                  <a:pt x="-28868" y="1038174"/>
                  <a:pt x="16893" y="781969"/>
                  <a:pt x="0" y="653170"/>
                </a:cubicBezTo>
                <a:cubicBezTo>
                  <a:pt x="-16893" y="524371"/>
                  <a:pt x="62172" y="172061"/>
                  <a:pt x="0" y="0"/>
                </a:cubicBezTo>
                <a:close/>
              </a:path>
              <a:path w="11919097" h="6531704" stroke="0" extrusionOk="0">
                <a:moveTo>
                  <a:pt x="0" y="0"/>
                </a:moveTo>
                <a:cubicBezTo>
                  <a:pt x="368800" y="-46490"/>
                  <a:pt x="593269" y="97385"/>
                  <a:pt x="834337" y="0"/>
                </a:cubicBezTo>
                <a:cubicBezTo>
                  <a:pt x="1075405" y="-97385"/>
                  <a:pt x="999660" y="24172"/>
                  <a:pt x="1072719" y="0"/>
                </a:cubicBezTo>
                <a:cubicBezTo>
                  <a:pt x="1145778" y="-24172"/>
                  <a:pt x="1443520" y="77445"/>
                  <a:pt x="1787865" y="0"/>
                </a:cubicBezTo>
                <a:cubicBezTo>
                  <a:pt x="2132210" y="-77445"/>
                  <a:pt x="2126464" y="44575"/>
                  <a:pt x="2264628" y="0"/>
                </a:cubicBezTo>
                <a:cubicBezTo>
                  <a:pt x="2402792" y="-44575"/>
                  <a:pt x="2643252" y="21297"/>
                  <a:pt x="2741392" y="0"/>
                </a:cubicBezTo>
                <a:cubicBezTo>
                  <a:pt x="2839532" y="-21297"/>
                  <a:pt x="3053310" y="275"/>
                  <a:pt x="3337347" y="0"/>
                </a:cubicBezTo>
                <a:cubicBezTo>
                  <a:pt x="3621385" y="-275"/>
                  <a:pt x="3525109" y="12862"/>
                  <a:pt x="3575729" y="0"/>
                </a:cubicBezTo>
                <a:cubicBezTo>
                  <a:pt x="3626349" y="-12862"/>
                  <a:pt x="4044566" y="68406"/>
                  <a:pt x="4171684" y="0"/>
                </a:cubicBezTo>
                <a:cubicBezTo>
                  <a:pt x="4298803" y="-68406"/>
                  <a:pt x="4503837" y="7520"/>
                  <a:pt x="4648448" y="0"/>
                </a:cubicBezTo>
                <a:cubicBezTo>
                  <a:pt x="4793059" y="-7520"/>
                  <a:pt x="4842076" y="21392"/>
                  <a:pt x="5006021" y="0"/>
                </a:cubicBezTo>
                <a:cubicBezTo>
                  <a:pt x="5169966" y="-21392"/>
                  <a:pt x="5554128" y="26565"/>
                  <a:pt x="5721167" y="0"/>
                </a:cubicBezTo>
                <a:cubicBezTo>
                  <a:pt x="5888206" y="-26565"/>
                  <a:pt x="5897408" y="21595"/>
                  <a:pt x="5959549" y="0"/>
                </a:cubicBezTo>
                <a:cubicBezTo>
                  <a:pt x="6021690" y="-21595"/>
                  <a:pt x="6394019" y="70236"/>
                  <a:pt x="6555503" y="0"/>
                </a:cubicBezTo>
                <a:cubicBezTo>
                  <a:pt x="6716987" y="-70236"/>
                  <a:pt x="6745453" y="27981"/>
                  <a:pt x="6793885" y="0"/>
                </a:cubicBezTo>
                <a:cubicBezTo>
                  <a:pt x="6842317" y="-27981"/>
                  <a:pt x="7361394" y="40534"/>
                  <a:pt x="7509031" y="0"/>
                </a:cubicBezTo>
                <a:cubicBezTo>
                  <a:pt x="7656668" y="-40534"/>
                  <a:pt x="7962269" y="70752"/>
                  <a:pt x="8343368" y="0"/>
                </a:cubicBezTo>
                <a:cubicBezTo>
                  <a:pt x="8724467" y="-70752"/>
                  <a:pt x="8544193" y="6773"/>
                  <a:pt x="8700941" y="0"/>
                </a:cubicBezTo>
                <a:cubicBezTo>
                  <a:pt x="8857689" y="-6773"/>
                  <a:pt x="9032915" y="69336"/>
                  <a:pt x="9296896" y="0"/>
                </a:cubicBezTo>
                <a:cubicBezTo>
                  <a:pt x="9560878" y="-69336"/>
                  <a:pt x="9720258" y="36677"/>
                  <a:pt x="10012041" y="0"/>
                </a:cubicBezTo>
                <a:cubicBezTo>
                  <a:pt x="10303824" y="-36677"/>
                  <a:pt x="10464306" y="12170"/>
                  <a:pt x="10727187" y="0"/>
                </a:cubicBezTo>
                <a:cubicBezTo>
                  <a:pt x="10990068" y="-12170"/>
                  <a:pt x="11544165" y="6792"/>
                  <a:pt x="11919097" y="0"/>
                </a:cubicBezTo>
                <a:cubicBezTo>
                  <a:pt x="11999226" y="196225"/>
                  <a:pt x="11874228" y="579533"/>
                  <a:pt x="11919097" y="724425"/>
                </a:cubicBezTo>
                <a:cubicBezTo>
                  <a:pt x="11963966" y="869318"/>
                  <a:pt x="11879495" y="1084055"/>
                  <a:pt x="11919097" y="1383534"/>
                </a:cubicBezTo>
                <a:cubicBezTo>
                  <a:pt x="11958699" y="1683013"/>
                  <a:pt x="11849119" y="1817945"/>
                  <a:pt x="11919097" y="2042642"/>
                </a:cubicBezTo>
                <a:cubicBezTo>
                  <a:pt x="11989075" y="2267339"/>
                  <a:pt x="11912611" y="2497915"/>
                  <a:pt x="11919097" y="2767067"/>
                </a:cubicBezTo>
                <a:cubicBezTo>
                  <a:pt x="11925583" y="3036220"/>
                  <a:pt x="11872469" y="3149204"/>
                  <a:pt x="11919097" y="3295542"/>
                </a:cubicBezTo>
                <a:cubicBezTo>
                  <a:pt x="11965725" y="3441881"/>
                  <a:pt x="11857243" y="3767515"/>
                  <a:pt x="11919097" y="4019967"/>
                </a:cubicBezTo>
                <a:cubicBezTo>
                  <a:pt x="11980951" y="4272419"/>
                  <a:pt x="11863474" y="4368585"/>
                  <a:pt x="11919097" y="4548441"/>
                </a:cubicBezTo>
                <a:cubicBezTo>
                  <a:pt x="11974720" y="4728297"/>
                  <a:pt x="11903886" y="5021488"/>
                  <a:pt x="11919097" y="5207549"/>
                </a:cubicBezTo>
                <a:cubicBezTo>
                  <a:pt x="11934308" y="5393610"/>
                  <a:pt x="11868952" y="5654939"/>
                  <a:pt x="11919097" y="5801341"/>
                </a:cubicBezTo>
                <a:cubicBezTo>
                  <a:pt x="11969242" y="5947743"/>
                  <a:pt x="11899977" y="6301925"/>
                  <a:pt x="11919097" y="6531704"/>
                </a:cubicBezTo>
                <a:cubicBezTo>
                  <a:pt x="11813306" y="6542231"/>
                  <a:pt x="11764176" y="6516095"/>
                  <a:pt x="11680715" y="6531704"/>
                </a:cubicBezTo>
                <a:cubicBezTo>
                  <a:pt x="11597254" y="6547313"/>
                  <a:pt x="11314091" y="6512821"/>
                  <a:pt x="11203951" y="6531704"/>
                </a:cubicBezTo>
                <a:cubicBezTo>
                  <a:pt x="11093811" y="6550587"/>
                  <a:pt x="10901499" y="6531512"/>
                  <a:pt x="10727187" y="6531704"/>
                </a:cubicBezTo>
                <a:cubicBezTo>
                  <a:pt x="10552875" y="6531896"/>
                  <a:pt x="10277020" y="6495479"/>
                  <a:pt x="10131232" y="6531704"/>
                </a:cubicBezTo>
                <a:cubicBezTo>
                  <a:pt x="9985445" y="6567929"/>
                  <a:pt x="9933116" y="6504857"/>
                  <a:pt x="9773660" y="6531704"/>
                </a:cubicBezTo>
                <a:cubicBezTo>
                  <a:pt x="9614204" y="6558551"/>
                  <a:pt x="9184215" y="6438315"/>
                  <a:pt x="8939323" y="6531704"/>
                </a:cubicBezTo>
                <a:cubicBezTo>
                  <a:pt x="8694431" y="6625093"/>
                  <a:pt x="8471013" y="6525025"/>
                  <a:pt x="8343368" y="6531704"/>
                </a:cubicBezTo>
                <a:cubicBezTo>
                  <a:pt x="8215724" y="6538383"/>
                  <a:pt x="7976177" y="6495202"/>
                  <a:pt x="7866604" y="6531704"/>
                </a:cubicBezTo>
                <a:cubicBezTo>
                  <a:pt x="7757031" y="6568206"/>
                  <a:pt x="7721686" y="6516339"/>
                  <a:pt x="7628222" y="6531704"/>
                </a:cubicBezTo>
                <a:cubicBezTo>
                  <a:pt x="7534758" y="6547069"/>
                  <a:pt x="7104342" y="6487199"/>
                  <a:pt x="6913076" y="6531704"/>
                </a:cubicBezTo>
                <a:cubicBezTo>
                  <a:pt x="6721810" y="6576209"/>
                  <a:pt x="6517734" y="6525240"/>
                  <a:pt x="6197930" y="6531704"/>
                </a:cubicBezTo>
                <a:cubicBezTo>
                  <a:pt x="5878126" y="6538168"/>
                  <a:pt x="5675746" y="6483051"/>
                  <a:pt x="5363594" y="6531704"/>
                </a:cubicBezTo>
                <a:cubicBezTo>
                  <a:pt x="5051442" y="6580357"/>
                  <a:pt x="4824056" y="6442893"/>
                  <a:pt x="4529257" y="6531704"/>
                </a:cubicBezTo>
                <a:cubicBezTo>
                  <a:pt x="4234458" y="6620515"/>
                  <a:pt x="4082858" y="6501255"/>
                  <a:pt x="3933302" y="6531704"/>
                </a:cubicBezTo>
                <a:cubicBezTo>
                  <a:pt x="3783747" y="6562153"/>
                  <a:pt x="3452557" y="6462264"/>
                  <a:pt x="3218156" y="6531704"/>
                </a:cubicBezTo>
                <a:cubicBezTo>
                  <a:pt x="2983755" y="6601144"/>
                  <a:pt x="2882464" y="6492939"/>
                  <a:pt x="2741392" y="6531704"/>
                </a:cubicBezTo>
                <a:cubicBezTo>
                  <a:pt x="2600320" y="6570469"/>
                  <a:pt x="2216127" y="6488928"/>
                  <a:pt x="2026246" y="6531704"/>
                </a:cubicBezTo>
                <a:cubicBezTo>
                  <a:pt x="1836365" y="6574480"/>
                  <a:pt x="1751370" y="6518862"/>
                  <a:pt x="1668674" y="6531704"/>
                </a:cubicBezTo>
                <a:cubicBezTo>
                  <a:pt x="1585978" y="6544546"/>
                  <a:pt x="1455563" y="6497881"/>
                  <a:pt x="1311101" y="6531704"/>
                </a:cubicBezTo>
                <a:cubicBezTo>
                  <a:pt x="1166639" y="6565527"/>
                  <a:pt x="940236" y="6495677"/>
                  <a:pt x="834337" y="6531704"/>
                </a:cubicBezTo>
                <a:cubicBezTo>
                  <a:pt x="728438" y="6567731"/>
                  <a:pt x="239792" y="6476549"/>
                  <a:pt x="0" y="6531704"/>
                </a:cubicBezTo>
                <a:cubicBezTo>
                  <a:pt x="-3162" y="6303341"/>
                  <a:pt x="43575" y="6201679"/>
                  <a:pt x="0" y="5937913"/>
                </a:cubicBezTo>
                <a:cubicBezTo>
                  <a:pt x="-43575" y="5674147"/>
                  <a:pt x="36044" y="5532535"/>
                  <a:pt x="0" y="5344121"/>
                </a:cubicBezTo>
                <a:cubicBezTo>
                  <a:pt x="-36044" y="5155707"/>
                  <a:pt x="9133" y="5139696"/>
                  <a:pt x="0" y="4946281"/>
                </a:cubicBezTo>
                <a:cubicBezTo>
                  <a:pt x="-9133" y="4752866"/>
                  <a:pt x="49714" y="4482169"/>
                  <a:pt x="0" y="4287173"/>
                </a:cubicBezTo>
                <a:cubicBezTo>
                  <a:pt x="-49714" y="4092177"/>
                  <a:pt x="12702" y="3916838"/>
                  <a:pt x="0" y="3693382"/>
                </a:cubicBezTo>
                <a:cubicBezTo>
                  <a:pt x="-12702" y="3469926"/>
                  <a:pt x="65402" y="3229164"/>
                  <a:pt x="0" y="3099590"/>
                </a:cubicBezTo>
                <a:cubicBezTo>
                  <a:pt x="-65402" y="2970016"/>
                  <a:pt x="36977" y="2788902"/>
                  <a:pt x="0" y="2636433"/>
                </a:cubicBezTo>
                <a:cubicBezTo>
                  <a:pt x="-36977" y="2483964"/>
                  <a:pt x="23253" y="2330853"/>
                  <a:pt x="0" y="2173276"/>
                </a:cubicBezTo>
                <a:cubicBezTo>
                  <a:pt x="-23253" y="2015699"/>
                  <a:pt x="26605" y="1796714"/>
                  <a:pt x="0" y="1644802"/>
                </a:cubicBezTo>
                <a:cubicBezTo>
                  <a:pt x="-26605" y="1492890"/>
                  <a:pt x="49984" y="1330170"/>
                  <a:pt x="0" y="1116328"/>
                </a:cubicBezTo>
                <a:cubicBezTo>
                  <a:pt x="-49984" y="902486"/>
                  <a:pt x="21820" y="839827"/>
                  <a:pt x="0" y="587853"/>
                </a:cubicBezTo>
                <a:cubicBezTo>
                  <a:pt x="-21820" y="335880"/>
                  <a:pt x="66407" y="219176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  <a:extLst>
              <a:ext uri="{C807C97D-BFC1-408E-A445-0C87EB9F89A2}">
                <ask:lineSketchStyleProps xmlns="" xmlns:ask="http://schemas.microsoft.com/office/drawing/2018/sketchyshapes" sd="37556414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3B2686-5CB0-486E-98C9-50DE505900F1}"/>
              </a:ext>
            </a:extLst>
          </p:cNvPr>
          <p:cNvSpPr txBox="1"/>
          <p:nvPr/>
        </p:nvSpPr>
        <p:spPr>
          <a:xfrm>
            <a:off x="799139" y="33203"/>
            <a:ext cx="3396213" cy="73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3200" b="1" kern="0" dirty="0">
                <a:solidFill>
                  <a:srgbClr val="17479D"/>
                </a:solidFill>
                <a:latin typeface="+mj-lt"/>
                <a:cs typeface="Arial"/>
                <a:sym typeface="Arial"/>
              </a:rPr>
              <a:t>ĐỌC</a:t>
            </a:r>
            <a:r>
              <a:rPr lang="en-US" sz="3200" b="1" kern="0" dirty="0">
                <a:solidFill>
                  <a:srgbClr val="17479D"/>
                </a:solidFill>
                <a:latin typeface="+mj-lt"/>
                <a:cs typeface="Arial"/>
                <a:sym typeface="Arial"/>
              </a:rPr>
              <a:t> MẪU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B075D2-4E03-4D2A-A1E7-D651A4F894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460537" y="163148"/>
            <a:ext cx="1113225" cy="7002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9DFA81A-90E5-4FCB-9E96-A1EE0D577C34}"/>
              </a:ext>
            </a:extLst>
          </p:cNvPr>
          <p:cNvSpPr txBox="1"/>
          <p:nvPr/>
        </p:nvSpPr>
        <p:spPr>
          <a:xfrm>
            <a:off x="1138945" y="843084"/>
            <a:ext cx="10258096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800" b="1" kern="0" dirty="0">
                <a:solidFill>
                  <a:srgbClr val="FFAB40">
                    <a:lumMod val="50000"/>
                  </a:srgbClr>
                </a:solidFill>
                <a:latin typeface="+mj-lt"/>
                <a:cs typeface="Arial"/>
                <a:sym typeface="Arial"/>
              </a:rPr>
              <a:t>TỪ CHÚ BỒ CÂU ĐẾN IN-TƠ-NÉT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FC8999-1800-4051-92DC-AA454B63433B}"/>
              </a:ext>
            </a:extLst>
          </p:cNvPr>
          <p:cNvSpPr txBox="1"/>
          <p:nvPr/>
        </p:nvSpPr>
        <p:spPr>
          <a:xfrm>
            <a:off x="327836" y="1762753"/>
            <a:ext cx="1172948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   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Ngoài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trò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chuyện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trực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tiếp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, con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người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còn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nghĩ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ra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rất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nhiều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cách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để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trao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đổi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với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nhau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khi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ở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xa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.</a:t>
            </a:r>
          </a:p>
          <a:p>
            <a:pPr algn="just" defTabSz="1219170">
              <a:buClr>
                <a:srgbClr val="000000"/>
              </a:buClr>
            </a:pP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   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Từ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xa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xưa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,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người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ta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đã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biết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huấn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luyện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bồ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câu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để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đưa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thư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.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Bồ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câu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nhớ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đường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rất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tốt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.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Nó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có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thể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bay qua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một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chặng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đường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dài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hàng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nghìn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cây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số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để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mang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thư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đến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đúng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nơi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nhận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.</a:t>
            </a:r>
          </a:p>
          <a:p>
            <a:pPr algn="just" defTabSz="1219170">
              <a:buClr>
                <a:srgbClr val="000000"/>
              </a:buClr>
            </a:pP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   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Những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người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biển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còn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nghĩ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ra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cách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bỏ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thư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vào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trong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những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chiếc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chai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thủy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tinh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.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Nhờ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sóng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biển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,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những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chiếc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chai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này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được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đẩy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vào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đất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liền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.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Có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những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bức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thư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vài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chục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năm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sau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mới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được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tìm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thấy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.</a:t>
            </a:r>
          </a:p>
          <a:p>
            <a:pPr algn="just" defTabSz="1219170">
              <a:buClr>
                <a:srgbClr val="000000"/>
              </a:buClr>
            </a:pP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   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Ngày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nay,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việc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trao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đổi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thông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tin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dễ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dàng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hơn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rất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nhiều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.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Bạn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có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thể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viết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thư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,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gọi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điện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cho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người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khác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.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Nhờ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có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in-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tơ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-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nét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,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bạn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cũng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có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thể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nhìn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thấy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người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nói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chuyện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với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mình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,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dù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hai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người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đang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ở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cách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nhau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rất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xa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.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48512E3-21B8-48DF-A626-5C8333CB24F0}"/>
              </a:ext>
            </a:extLst>
          </p:cNvPr>
          <p:cNvSpPr/>
          <p:nvPr/>
        </p:nvSpPr>
        <p:spPr>
          <a:xfrm>
            <a:off x="192716" y="1729815"/>
            <a:ext cx="450704" cy="46614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D780E1C-49E0-4A65-AE85-6532AC7F5DA0}"/>
              </a:ext>
            </a:extLst>
          </p:cNvPr>
          <p:cNvSpPr/>
          <p:nvPr/>
        </p:nvSpPr>
        <p:spPr>
          <a:xfrm>
            <a:off x="180893" y="2489051"/>
            <a:ext cx="450704" cy="46614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1999C5E-DCC0-41EB-A35E-09AF403729DB}"/>
              </a:ext>
            </a:extLst>
          </p:cNvPr>
          <p:cNvSpPr/>
          <p:nvPr/>
        </p:nvSpPr>
        <p:spPr>
          <a:xfrm>
            <a:off x="188050" y="3592148"/>
            <a:ext cx="450704" cy="46614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8F9B12A-7FBB-480A-A14F-F816F4795D6F}"/>
              </a:ext>
            </a:extLst>
          </p:cNvPr>
          <p:cNvSpPr/>
          <p:nvPr/>
        </p:nvSpPr>
        <p:spPr>
          <a:xfrm>
            <a:off x="180893" y="4695245"/>
            <a:ext cx="450704" cy="46614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</a:rPr>
              <a:t>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0934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FBFFFFFD-1F80-46D9-91D5-782E2A248F40}"/>
              </a:ext>
            </a:extLst>
          </p:cNvPr>
          <p:cNvSpPr/>
          <p:nvPr/>
        </p:nvSpPr>
        <p:spPr>
          <a:xfrm>
            <a:off x="180893" y="355715"/>
            <a:ext cx="11919097" cy="6531704"/>
          </a:xfrm>
          <a:custGeom>
            <a:avLst/>
            <a:gdLst>
              <a:gd name="connsiteX0" fmla="*/ 0 w 11919097"/>
              <a:gd name="connsiteY0" fmla="*/ 0 h 6531704"/>
              <a:gd name="connsiteX1" fmla="*/ 238382 w 11919097"/>
              <a:gd name="connsiteY1" fmla="*/ 0 h 6531704"/>
              <a:gd name="connsiteX2" fmla="*/ 476764 w 11919097"/>
              <a:gd name="connsiteY2" fmla="*/ 0 h 6531704"/>
              <a:gd name="connsiteX3" fmla="*/ 1191910 w 11919097"/>
              <a:gd name="connsiteY3" fmla="*/ 0 h 6531704"/>
              <a:gd name="connsiteX4" fmla="*/ 2026246 w 11919097"/>
              <a:gd name="connsiteY4" fmla="*/ 0 h 6531704"/>
              <a:gd name="connsiteX5" fmla="*/ 2622201 w 11919097"/>
              <a:gd name="connsiteY5" fmla="*/ 0 h 6531704"/>
              <a:gd name="connsiteX6" fmla="*/ 3456538 w 11919097"/>
              <a:gd name="connsiteY6" fmla="*/ 0 h 6531704"/>
              <a:gd name="connsiteX7" fmla="*/ 4290875 w 11919097"/>
              <a:gd name="connsiteY7" fmla="*/ 0 h 6531704"/>
              <a:gd name="connsiteX8" fmla="*/ 4648448 w 11919097"/>
              <a:gd name="connsiteY8" fmla="*/ 0 h 6531704"/>
              <a:gd name="connsiteX9" fmla="*/ 5482785 w 11919097"/>
              <a:gd name="connsiteY9" fmla="*/ 0 h 6531704"/>
              <a:gd name="connsiteX10" fmla="*/ 6197930 w 11919097"/>
              <a:gd name="connsiteY10" fmla="*/ 0 h 6531704"/>
              <a:gd name="connsiteX11" fmla="*/ 6913076 w 11919097"/>
              <a:gd name="connsiteY11" fmla="*/ 0 h 6531704"/>
              <a:gd name="connsiteX12" fmla="*/ 7747413 w 11919097"/>
              <a:gd name="connsiteY12" fmla="*/ 0 h 6531704"/>
              <a:gd name="connsiteX13" fmla="*/ 8224177 w 11919097"/>
              <a:gd name="connsiteY13" fmla="*/ 0 h 6531704"/>
              <a:gd name="connsiteX14" fmla="*/ 8820132 w 11919097"/>
              <a:gd name="connsiteY14" fmla="*/ 0 h 6531704"/>
              <a:gd name="connsiteX15" fmla="*/ 9416087 w 11919097"/>
              <a:gd name="connsiteY15" fmla="*/ 0 h 6531704"/>
              <a:gd name="connsiteX16" fmla="*/ 9773660 w 11919097"/>
              <a:gd name="connsiteY16" fmla="*/ 0 h 6531704"/>
              <a:gd name="connsiteX17" fmla="*/ 10607996 w 11919097"/>
              <a:gd name="connsiteY17" fmla="*/ 0 h 6531704"/>
              <a:gd name="connsiteX18" fmla="*/ 11084760 w 11919097"/>
              <a:gd name="connsiteY18" fmla="*/ 0 h 6531704"/>
              <a:gd name="connsiteX19" fmla="*/ 11919097 w 11919097"/>
              <a:gd name="connsiteY19" fmla="*/ 0 h 6531704"/>
              <a:gd name="connsiteX20" fmla="*/ 11919097 w 11919097"/>
              <a:gd name="connsiteY20" fmla="*/ 724425 h 6531704"/>
              <a:gd name="connsiteX21" fmla="*/ 11919097 w 11919097"/>
              <a:gd name="connsiteY21" fmla="*/ 1318217 h 6531704"/>
              <a:gd name="connsiteX22" fmla="*/ 11919097 w 11919097"/>
              <a:gd name="connsiteY22" fmla="*/ 1781374 h 6531704"/>
              <a:gd name="connsiteX23" fmla="*/ 11919097 w 11919097"/>
              <a:gd name="connsiteY23" fmla="*/ 2244531 h 6531704"/>
              <a:gd name="connsiteX24" fmla="*/ 11919097 w 11919097"/>
              <a:gd name="connsiteY24" fmla="*/ 2903639 h 6531704"/>
              <a:gd name="connsiteX25" fmla="*/ 11919097 w 11919097"/>
              <a:gd name="connsiteY25" fmla="*/ 3301479 h 6531704"/>
              <a:gd name="connsiteX26" fmla="*/ 11919097 w 11919097"/>
              <a:gd name="connsiteY26" fmla="*/ 4025905 h 6531704"/>
              <a:gd name="connsiteX27" fmla="*/ 11919097 w 11919097"/>
              <a:gd name="connsiteY27" fmla="*/ 4619696 h 6531704"/>
              <a:gd name="connsiteX28" fmla="*/ 11919097 w 11919097"/>
              <a:gd name="connsiteY28" fmla="*/ 5082853 h 6531704"/>
              <a:gd name="connsiteX29" fmla="*/ 11919097 w 11919097"/>
              <a:gd name="connsiteY29" fmla="*/ 5480693 h 6531704"/>
              <a:gd name="connsiteX30" fmla="*/ 11919097 w 11919097"/>
              <a:gd name="connsiteY30" fmla="*/ 6531704 h 6531704"/>
              <a:gd name="connsiteX31" fmla="*/ 11680715 w 11919097"/>
              <a:gd name="connsiteY31" fmla="*/ 6531704 h 6531704"/>
              <a:gd name="connsiteX32" fmla="*/ 11323142 w 11919097"/>
              <a:gd name="connsiteY32" fmla="*/ 6531704 h 6531704"/>
              <a:gd name="connsiteX33" fmla="*/ 10846378 w 11919097"/>
              <a:gd name="connsiteY33" fmla="*/ 6531704 h 6531704"/>
              <a:gd name="connsiteX34" fmla="*/ 10012041 w 11919097"/>
              <a:gd name="connsiteY34" fmla="*/ 6531704 h 6531704"/>
              <a:gd name="connsiteX35" fmla="*/ 9416087 w 11919097"/>
              <a:gd name="connsiteY35" fmla="*/ 6531704 h 6531704"/>
              <a:gd name="connsiteX36" fmla="*/ 8939323 w 11919097"/>
              <a:gd name="connsiteY36" fmla="*/ 6531704 h 6531704"/>
              <a:gd name="connsiteX37" fmla="*/ 8581750 w 11919097"/>
              <a:gd name="connsiteY37" fmla="*/ 6531704 h 6531704"/>
              <a:gd name="connsiteX38" fmla="*/ 8104986 w 11919097"/>
              <a:gd name="connsiteY38" fmla="*/ 6531704 h 6531704"/>
              <a:gd name="connsiteX39" fmla="*/ 7628222 w 11919097"/>
              <a:gd name="connsiteY39" fmla="*/ 6531704 h 6531704"/>
              <a:gd name="connsiteX40" fmla="*/ 6913076 w 11919097"/>
              <a:gd name="connsiteY40" fmla="*/ 6531704 h 6531704"/>
              <a:gd name="connsiteX41" fmla="*/ 6436312 w 11919097"/>
              <a:gd name="connsiteY41" fmla="*/ 6531704 h 6531704"/>
              <a:gd name="connsiteX42" fmla="*/ 5721167 w 11919097"/>
              <a:gd name="connsiteY42" fmla="*/ 6531704 h 6531704"/>
              <a:gd name="connsiteX43" fmla="*/ 5482785 w 11919097"/>
              <a:gd name="connsiteY43" fmla="*/ 6531704 h 6531704"/>
              <a:gd name="connsiteX44" fmla="*/ 4648448 w 11919097"/>
              <a:gd name="connsiteY44" fmla="*/ 6531704 h 6531704"/>
              <a:gd name="connsiteX45" fmla="*/ 4290875 w 11919097"/>
              <a:gd name="connsiteY45" fmla="*/ 6531704 h 6531704"/>
              <a:gd name="connsiteX46" fmla="*/ 3694920 w 11919097"/>
              <a:gd name="connsiteY46" fmla="*/ 6531704 h 6531704"/>
              <a:gd name="connsiteX47" fmla="*/ 3218156 w 11919097"/>
              <a:gd name="connsiteY47" fmla="*/ 6531704 h 6531704"/>
              <a:gd name="connsiteX48" fmla="*/ 2622201 w 11919097"/>
              <a:gd name="connsiteY48" fmla="*/ 6531704 h 6531704"/>
              <a:gd name="connsiteX49" fmla="*/ 1787865 w 11919097"/>
              <a:gd name="connsiteY49" fmla="*/ 6531704 h 6531704"/>
              <a:gd name="connsiteX50" fmla="*/ 1430292 w 11919097"/>
              <a:gd name="connsiteY50" fmla="*/ 6531704 h 6531704"/>
              <a:gd name="connsiteX51" fmla="*/ 953528 w 11919097"/>
              <a:gd name="connsiteY51" fmla="*/ 6531704 h 6531704"/>
              <a:gd name="connsiteX52" fmla="*/ 715146 w 11919097"/>
              <a:gd name="connsiteY52" fmla="*/ 6531704 h 6531704"/>
              <a:gd name="connsiteX53" fmla="*/ 0 w 11919097"/>
              <a:gd name="connsiteY53" fmla="*/ 6531704 h 6531704"/>
              <a:gd name="connsiteX54" fmla="*/ 0 w 11919097"/>
              <a:gd name="connsiteY54" fmla="*/ 5872596 h 6531704"/>
              <a:gd name="connsiteX55" fmla="*/ 0 w 11919097"/>
              <a:gd name="connsiteY55" fmla="*/ 5409438 h 6531704"/>
              <a:gd name="connsiteX56" fmla="*/ 0 w 11919097"/>
              <a:gd name="connsiteY56" fmla="*/ 5011598 h 6531704"/>
              <a:gd name="connsiteX57" fmla="*/ 0 w 11919097"/>
              <a:gd name="connsiteY57" fmla="*/ 4548441 h 6531704"/>
              <a:gd name="connsiteX58" fmla="*/ 0 w 11919097"/>
              <a:gd name="connsiteY58" fmla="*/ 3889333 h 6531704"/>
              <a:gd name="connsiteX59" fmla="*/ 0 w 11919097"/>
              <a:gd name="connsiteY59" fmla="*/ 3491493 h 6531704"/>
              <a:gd name="connsiteX60" fmla="*/ 0 w 11919097"/>
              <a:gd name="connsiteY60" fmla="*/ 2832384 h 6531704"/>
              <a:gd name="connsiteX61" fmla="*/ 0 w 11919097"/>
              <a:gd name="connsiteY61" fmla="*/ 2434544 h 6531704"/>
              <a:gd name="connsiteX62" fmla="*/ 0 w 11919097"/>
              <a:gd name="connsiteY62" fmla="*/ 1775436 h 6531704"/>
              <a:gd name="connsiteX63" fmla="*/ 0 w 11919097"/>
              <a:gd name="connsiteY63" fmla="*/ 1246962 h 6531704"/>
              <a:gd name="connsiteX64" fmla="*/ 0 w 11919097"/>
              <a:gd name="connsiteY64" fmla="*/ 653170 h 6531704"/>
              <a:gd name="connsiteX65" fmla="*/ 0 w 11919097"/>
              <a:gd name="connsiteY65" fmla="*/ 0 h 6531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1919097" h="6531704" fill="none" extrusionOk="0">
                <a:moveTo>
                  <a:pt x="0" y="0"/>
                </a:moveTo>
                <a:cubicBezTo>
                  <a:pt x="101411" y="-6169"/>
                  <a:pt x="171325" y="19168"/>
                  <a:pt x="238382" y="0"/>
                </a:cubicBezTo>
                <a:cubicBezTo>
                  <a:pt x="305439" y="-19168"/>
                  <a:pt x="428708" y="17797"/>
                  <a:pt x="476764" y="0"/>
                </a:cubicBezTo>
                <a:cubicBezTo>
                  <a:pt x="524820" y="-17797"/>
                  <a:pt x="981775" y="57983"/>
                  <a:pt x="1191910" y="0"/>
                </a:cubicBezTo>
                <a:cubicBezTo>
                  <a:pt x="1402045" y="-57983"/>
                  <a:pt x="1855192" y="82348"/>
                  <a:pt x="2026246" y="0"/>
                </a:cubicBezTo>
                <a:cubicBezTo>
                  <a:pt x="2197300" y="-82348"/>
                  <a:pt x="2357114" y="39599"/>
                  <a:pt x="2622201" y="0"/>
                </a:cubicBezTo>
                <a:cubicBezTo>
                  <a:pt x="2887289" y="-39599"/>
                  <a:pt x="3174929" y="47335"/>
                  <a:pt x="3456538" y="0"/>
                </a:cubicBezTo>
                <a:cubicBezTo>
                  <a:pt x="3738147" y="-47335"/>
                  <a:pt x="3951292" y="58042"/>
                  <a:pt x="4290875" y="0"/>
                </a:cubicBezTo>
                <a:cubicBezTo>
                  <a:pt x="4630458" y="-58042"/>
                  <a:pt x="4493124" y="34609"/>
                  <a:pt x="4648448" y="0"/>
                </a:cubicBezTo>
                <a:cubicBezTo>
                  <a:pt x="4803772" y="-34609"/>
                  <a:pt x="5202394" y="54857"/>
                  <a:pt x="5482785" y="0"/>
                </a:cubicBezTo>
                <a:cubicBezTo>
                  <a:pt x="5763176" y="-54857"/>
                  <a:pt x="5893828" y="54872"/>
                  <a:pt x="6197930" y="0"/>
                </a:cubicBezTo>
                <a:cubicBezTo>
                  <a:pt x="6502033" y="-54872"/>
                  <a:pt x="6673706" y="56764"/>
                  <a:pt x="6913076" y="0"/>
                </a:cubicBezTo>
                <a:cubicBezTo>
                  <a:pt x="7152446" y="-56764"/>
                  <a:pt x="7548426" y="16814"/>
                  <a:pt x="7747413" y="0"/>
                </a:cubicBezTo>
                <a:cubicBezTo>
                  <a:pt x="7946400" y="-16814"/>
                  <a:pt x="8086231" y="46986"/>
                  <a:pt x="8224177" y="0"/>
                </a:cubicBezTo>
                <a:cubicBezTo>
                  <a:pt x="8362123" y="-46986"/>
                  <a:pt x="8673636" y="60551"/>
                  <a:pt x="8820132" y="0"/>
                </a:cubicBezTo>
                <a:cubicBezTo>
                  <a:pt x="8966629" y="-60551"/>
                  <a:pt x="9183935" y="17136"/>
                  <a:pt x="9416087" y="0"/>
                </a:cubicBezTo>
                <a:cubicBezTo>
                  <a:pt x="9648240" y="-17136"/>
                  <a:pt x="9666358" y="13132"/>
                  <a:pt x="9773660" y="0"/>
                </a:cubicBezTo>
                <a:cubicBezTo>
                  <a:pt x="9880962" y="-13132"/>
                  <a:pt x="10280297" y="9408"/>
                  <a:pt x="10607996" y="0"/>
                </a:cubicBezTo>
                <a:cubicBezTo>
                  <a:pt x="10935695" y="-9408"/>
                  <a:pt x="10867602" y="49802"/>
                  <a:pt x="11084760" y="0"/>
                </a:cubicBezTo>
                <a:cubicBezTo>
                  <a:pt x="11301918" y="-49802"/>
                  <a:pt x="11640309" y="40878"/>
                  <a:pt x="11919097" y="0"/>
                </a:cubicBezTo>
                <a:cubicBezTo>
                  <a:pt x="11981628" y="336204"/>
                  <a:pt x="11899223" y="564758"/>
                  <a:pt x="11919097" y="724425"/>
                </a:cubicBezTo>
                <a:cubicBezTo>
                  <a:pt x="11938971" y="884093"/>
                  <a:pt x="11889034" y="1125429"/>
                  <a:pt x="11919097" y="1318217"/>
                </a:cubicBezTo>
                <a:cubicBezTo>
                  <a:pt x="11949160" y="1511005"/>
                  <a:pt x="11867754" y="1581609"/>
                  <a:pt x="11919097" y="1781374"/>
                </a:cubicBezTo>
                <a:cubicBezTo>
                  <a:pt x="11970440" y="1981139"/>
                  <a:pt x="11918178" y="2146261"/>
                  <a:pt x="11919097" y="2244531"/>
                </a:cubicBezTo>
                <a:cubicBezTo>
                  <a:pt x="11920016" y="2342801"/>
                  <a:pt x="11907687" y="2713790"/>
                  <a:pt x="11919097" y="2903639"/>
                </a:cubicBezTo>
                <a:cubicBezTo>
                  <a:pt x="11930507" y="3093488"/>
                  <a:pt x="11885581" y="3189525"/>
                  <a:pt x="11919097" y="3301479"/>
                </a:cubicBezTo>
                <a:cubicBezTo>
                  <a:pt x="11952613" y="3413433"/>
                  <a:pt x="11854563" y="3819560"/>
                  <a:pt x="11919097" y="4025905"/>
                </a:cubicBezTo>
                <a:cubicBezTo>
                  <a:pt x="11983631" y="4232250"/>
                  <a:pt x="11877945" y="4439125"/>
                  <a:pt x="11919097" y="4619696"/>
                </a:cubicBezTo>
                <a:cubicBezTo>
                  <a:pt x="11960249" y="4800267"/>
                  <a:pt x="11894867" y="4989187"/>
                  <a:pt x="11919097" y="5082853"/>
                </a:cubicBezTo>
                <a:cubicBezTo>
                  <a:pt x="11943327" y="5176519"/>
                  <a:pt x="11874176" y="5386611"/>
                  <a:pt x="11919097" y="5480693"/>
                </a:cubicBezTo>
                <a:cubicBezTo>
                  <a:pt x="11964018" y="5574775"/>
                  <a:pt x="11878923" y="6064805"/>
                  <a:pt x="11919097" y="6531704"/>
                </a:cubicBezTo>
                <a:cubicBezTo>
                  <a:pt x="11835039" y="6532245"/>
                  <a:pt x="11758362" y="6530922"/>
                  <a:pt x="11680715" y="6531704"/>
                </a:cubicBezTo>
                <a:cubicBezTo>
                  <a:pt x="11603068" y="6532486"/>
                  <a:pt x="11459803" y="6507143"/>
                  <a:pt x="11323142" y="6531704"/>
                </a:cubicBezTo>
                <a:cubicBezTo>
                  <a:pt x="11186481" y="6556265"/>
                  <a:pt x="11081102" y="6515372"/>
                  <a:pt x="10846378" y="6531704"/>
                </a:cubicBezTo>
                <a:cubicBezTo>
                  <a:pt x="10611654" y="6548036"/>
                  <a:pt x="10427048" y="6447320"/>
                  <a:pt x="10012041" y="6531704"/>
                </a:cubicBezTo>
                <a:cubicBezTo>
                  <a:pt x="9597034" y="6616088"/>
                  <a:pt x="9700534" y="6468001"/>
                  <a:pt x="9416087" y="6531704"/>
                </a:cubicBezTo>
                <a:cubicBezTo>
                  <a:pt x="9131640" y="6595407"/>
                  <a:pt x="9119092" y="6505454"/>
                  <a:pt x="8939323" y="6531704"/>
                </a:cubicBezTo>
                <a:cubicBezTo>
                  <a:pt x="8759554" y="6557954"/>
                  <a:pt x="8676145" y="6508864"/>
                  <a:pt x="8581750" y="6531704"/>
                </a:cubicBezTo>
                <a:cubicBezTo>
                  <a:pt x="8487355" y="6554544"/>
                  <a:pt x="8291914" y="6506911"/>
                  <a:pt x="8104986" y="6531704"/>
                </a:cubicBezTo>
                <a:cubicBezTo>
                  <a:pt x="7918058" y="6556497"/>
                  <a:pt x="7750296" y="6521745"/>
                  <a:pt x="7628222" y="6531704"/>
                </a:cubicBezTo>
                <a:cubicBezTo>
                  <a:pt x="7506148" y="6541663"/>
                  <a:pt x="7201099" y="6463361"/>
                  <a:pt x="6913076" y="6531704"/>
                </a:cubicBezTo>
                <a:cubicBezTo>
                  <a:pt x="6625053" y="6600047"/>
                  <a:pt x="6589526" y="6493206"/>
                  <a:pt x="6436312" y="6531704"/>
                </a:cubicBezTo>
                <a:cubicBezTo>
                  <a:pt x="6283098" y="6570202"/>
                  <a:pt x="5972437" y="6514249"/>
                  <a:pt x="5721167" y="6531704"/>
                </a:cubicBezTo>
                <a:cubicBezTo>
                  <a:pt x="5469897" y="6549159"/>
                  <a:pt x="5534921" y="6522848"/>
                  <a:pt x="5482785" y="6531704"/>
                </a:cubicBezTo>
                <a:cubicBezTo>
                  <a:pt x="5430649" y="6540560"/>
                  <a:pt x="4830327" y="6521450"/>
                  <a:pt x="4648448" y="6531704"/>
                </a:cubicBezTo>
                <a:cubicBezTo>
                  <a:pt x="4466569" y="6541958"/>
                  <a:pt x="4367184" y="6526596"/>
                  <a:pt x="4290875" y="6531704"/>
                </a:cubicBezTo>
                <a:cubicBezTo>
                  <a:pt x="4214566" y="6536812"/>
                  <a:pt x="3963641" y="6502494"/>
                  <a:pt x="3694920" y="6531704"/>
                </a:cubicBezTo>
                <a:cubicBezTo>
                  <a:pt x="3426199" y="6560914"/>
                  <a:pt x="3330666" y="6529896"/>
                  <a:pt x="3218156" y="6531704"/>
                </a:cubicBezTo>
                <a:cubicBezTo>
                  <a:pt x="3105646" y="6533512"/>
                  <a:pt x="2838908" y="6475214"/>
                  <a:pt x="2622201" y="6531704"/>
                </a:cubicBezTo>
                <a:cubicBezTo>
                  <a:pt x="2405494" y="6588194"/>
                  <a:pt x="1974639" y="6489218"/>
                  <a:pt x="1787865" y="6531704"/>
                </a:cubicBezTo>
                <a:cubicBezTo>
                  <a:pt x="1601091" y="6574190"/>
                  <a:pt x="1505296" y="6526932"/>
                  <a:pt x="1430292" y="6531704"/>
                </a:cubicBezTo>
                <a:cubicBezTo>
                  <a:pt x="1355288" y="6536476"/>
                  <a:pt x="1063980" y="6505397"/>
                  <a:pt x="953528" y="6531704"/>
                </a:cubicBezTo>
                <a:cubicBezTo>
                  <a:pt x="843076" y="6558011"/>
                  <a:pt x="777810" y="6527545"/>
                  <a:pt x="715146" y="6531704"/>
                </a:cubicBezTo>
                <a:cubicBezTo>
                  <a:pt x="652482" y="6535863"/>
                  <a:pt x="189832" y="6480254"/>
                  <a:pt x="0" y="6531704"/>
                </a:cubicBezTo>
                <a:cubicBezTo>
                  <a:pt x="-56779" y="6391957"/>
                  <a:pt x="43020" y="6060788"/>
                  <a:pt x="0" y="5872596"/>
                </a:cubicBezTo>
                <a:cubicBezTo>
                  <a:pt x="-43020" y="5684404"/>
                  <a:pt x="26966" y="5573816"/>
                  <a:pt x="0" y="5409438"/>
                </a:cubicBezTo>
                <a:cubicBezTo>
                  <a:pt x="-26966" y="5245060"/>
                  <a:pt x="19895" y="5205626"/>
                  <a:pt x="0" y="5011598"/>
                </a:cubicBezTo>
                <a:cubicBezTo>
                  <a:pt x="-19895" y="4817570"/>
                  <a:pt x="46694" y="4725319"/>
                  <a:pt x="0" y="4548441"/>
                </a:cubicBezTo>
                <a:cubicBezTo>
                  <a:pt x="-46694" y="4371563"/>
                  <a:pt x="38310" y="4204206"/>
                  <a:pt x="0" y="3889333"/>
                </a:cubicBezTo>
                <a:cubicBezTo>
                  <a:pt x="-38310" y="3574460"/>
                  <a:pt x="26260" y="3640663"/>
                  <a:pt x="0" y="3491493"/>
                </a:cubicBezTo>
                <a:cubicBezTo>
                  <a:pt x="-26260" y="3342323"/>
                  <a:pt x="18846" y="3002474"/>
                  <a:pt x="0" y="2832384"/>
                </a:cubicBezTo>
                <a:cubicBezTo>
                  <a:pt x="-18846" y="2662294"/>
                  <a:pt x="16373" y="2628392"/>
                  <a:pt x="0" y="2434544"/>
                </a:cubicBezTo>
                <a:cubicBezTo>
                  <a:pt x="-16373" y="2240696"/>
                  <a:pt x="71612" y="1943017"/>
                  <a:pt x="0" y="1775436"/>
                </a:cubicBezTo>
                <a:cubicBezTo>
                  <a:pt x="-71612" y="1607855"/>
                  <a:pt x="28868" y="1455750"/>
                  <a:pt x="0" y="1246962"/>
                </a:cubicBezTo>
                <a:cubicBezTo>
                  <a:pt x="-28868" y="1038174"/>
                  <a:pt x="16893" y="781969"/>
                  <a:pt x="0" y="653170"/>
                </a:cubicBezTo>
                <a:cubicBezTo>
                  <a:pt x="-16893" y="524371"/>
                  <a:pt x="62172" y="172061"/>
                  <a:pt x="0" y="0"/>
                </a:cubicBezTo>
                <a:close/>
              </a:path>
              <a:path w="11919097" h="6531704" stroke="0" extrusionOk="0">
                <a:moveTo>
                  <a:pt x="0" y="0"/>
                </a:moveTo>
                <a:cubicBezTo>
                  <a:pt x="368800" y="-46490"/>
                  <a:pt x="593269" y="97385"/>
                  <a:pt x="834337" y="0"/>
                </a:cubicBezTo>
                <a:cubicBezTo>
                  <a:pt x="1075405" y="-97385"/>
                  <a:pt x="999660" y="24172"/>
                  <a:pt x="1072719" y="0"/>
                </a:cubicBezTo>
                <a:cubicBezTo>
                  <a:pt x="1145778" y="-24172"/>
                  <a:pt x="1443520" y="77445"/>
                  <a:pt x="1787865" y="0"/>
                </a:cubicBezTo>
                <a:cubicBezTo>
                  <a:pt x="2132210" y="-77445"/>
                  <a:pt x="2126464" y="44575"/>
                  <a:pt x="2264628" y="0"/>
                </a:cubicBezTo>
                <a:cubicBezTo>
                  <a:pt x="2402792" y="-44575"/>
                  <a:pt x="2643252" y="21297"/>
                  <a:pt x="2741392" y="0"/>
                </a:cubicBezTo>
                <a:cubicBezTo>
                  <a:pt x="2839532" y="-21297"/>
                  <a:pt x="3053310" y="275"/>
                  <a:pt x="3337347" y="0"/>
                </a:cubicBezTo>
                <a:cubicBezTo>
                  <a:pt x="3621385" y="-275"/>
                  <a:pt x="3525109" y="12862"/>
                  <a:pt x="3575729" y="0"/>
                </a:cubicBezTo>
                <a:cubicBezTo>
                  <a:pt x="3626349" y="-12862"/>
                  <a:pt x="4044566" y="68406"/>
                  <a:pt x="4171684" y="0"/>
                </a:cubicBezTo>
                <a:cubicBezTo>
                  <a:pt x="4298803" y="-68406"/>
                  <a:pt x="4503837" y="7520"/>
                  <a:pt x="4648448" y="0"/>
                </a:cubicBezTo>
                <a:cubicBezTo>
                  <a:pt x="4793059" y="-7520"/>
                  <a:pt x="4842076" y="21392"/>
                  <a:pt x="5006021" y="0"/>
                </a:cubicBezTo>
                <a:cubicBezTo>
                  <a:pt x="5169966" y="-21392"/>
                  <a:pt x="5554128" y="26565"/>
                  <a:pt x="5721167" y="0"/>
                </a:cubicBezTo>
                <a:cubicBezTo>
                  <a:pt x="5888206" y="-26565"/>
                  <a:pt x="5897408" y="21595"/>
                  <a:pt x="5959549" y="0"/>
                </a:cubicBezTo>
                <a:cubicBezTo>
                  <a:pt x="6021690" y="-21595"/>
                  <a:pt x="6394019" y="70236"/>
                  <a:pt x="6555503" y="0"/>
                </a:cubicBezTo>
                <a:cubicBezTo>
                  <a:pt x="6716987" y="-70236"/>
                  <a:pt x="6745453" y="27981"/>
                  <a:pt x="6793885" y="0"/>
                </a:cubicBezTo>
                <a:cubicBezTo>
                  <a:pt x="6842317" y="-27981"/>
                  <a:pt x="7361394" y="40534"/>
                  <a:pt x="7509031" y="0"/>
                </a:cubicBezTo>
                <a:cubicBezTo>
                  <a:pt x="7656668" y="-40534"/>
                  <a:pt x="7962269" y="70752"/>
                  <a:pt x="8343368" y="0"/>
                </a:cubicBezTo>
                <a:cubicBezTo>
                  <a:pt x="8724467" y="-70752"/>
                  <a:pt x="8544193" y="6773"/>
                  <a:pt x="8700941" y="0"/>
                </a:cubicBezTo>
                <a:cubicBezTo>
                  <a:pt x="8857689" y="-6773"/>
                  <a:pt x="9032915" y="69336"/>
                  <a:pt x="9296896" y="0"/>
                </a:cubicBezTo>
                <a:cubicBezTo>
                  <a:pt x="9560878" y="-69336"/>
                  <a:pt x="9720258" y="36677"/>
                  <a:pt x="10012041" y="0"/>
                </a:cubicBezTo>
                <a:cubicBezTo>
                  <a:pt x="10303824" y="-36677"/>
                  <a:pt x="10464306" y="12170"/>
                  <a:pt x="10727187" y="0"/>
                </a:cubicBezTo>
                <a:cubicBezTo>
                  <a:pt x="10990068" y="-12170"/>
                  <a:pt x="11544165" y="6792"/>
                  <a:pt x="11919097" y="0"/>
                </a:cubicBezTo>
                <a:cubicBezTo>
                  <a:pt x="11999226" y="196225"/>
                  <a:pt x="11874228" y="579533"/>
                  <a:pt x="11919097" y="724425"/>
                </a:cubicBezTo>
                <a:cubicBezTo>
                  <a:pt x="11963966" y="869318"/>
                  <a:pt x="11879495" y="1084055"/>
                  <a:pt x="11919097" y="1383534"/>
                </a:cubicBezTo>
                <a:cubicBezTo>
                  <a:pt x="11958699" y="1683013"/>
                  <a:pt x="11849119" y="1817945"/>
                  <a:pt x="11919097" y="2042642"/>
                </a:cubicBezTo>
                <a:cubicBezTo>
                  <a:pt x="11989075" y="2267339"/>
                  <a:pt x="11912611" y="2497915"/>
                  <a:pt x="11919097" y="2767067"/>
                </a:cubicBezTo>
                <a:cubicBezTo>
                  <a:pt x="11925583" y="3036220"/>
                  <a:pt x="11872469" y="3149204"/>
                  <a:pt x="11919097" y="3295542"/>
                </a:cubicBezTo>
                <a:cubicBezTo>
                  <a:pt x="11965725" y="3441881"/>
                  <a:pt x="11857243" y="3767515"/>
                  <a:pt x="11919097" y="4019967"/>
                </a:cubicBezTo>
                <a:cubicBezTo>
                  <a:pt x="11980951" y="4272419"/>
                  <a:pt x="11863474" y="4368585"/>
                  <a:pt x="11919097" y="4548441"/>
                </a:cubicBezTo>
                <a:cubicBezTo>
                  <a:pt x="11974720" y="4728297"/>
                  <a:pt x="11903886" y="5021488"/>
                  <a:pt x="11919097" y="5207549"/>
                </a:cubicBezTo>
                <a:cubicBezTo>
                  <a:pt x="11934308" y="5393610"/>
                  <a:pt x="11868952" y="5654939"/>
                  <a:pt x="11919097" y="5801341"/>
                </a:cubicBezTo>
                <a:cubicBezTo>
                  <a:pt x="11969242" y="5947743"/>
                  <a:pt x="11899977" y="6301925"/>
                  <a:pt x="11919097" y="6531704"/>
                </a:cubicBezTo>
                <a:cubicBezTo>
                  <a:pt x="11813306" y="6542231"/>
                  <a:pt x="11764176" y="6516095"/>
                  <a:pt x="11680715" y="6531704"/>
                </a:cubicBezTo>
                <a:cubicBezTo>
                  <a:pt x="11597254" y="6547313"/>
                  <a:pt x="11314091" y="6512821"/>
                  <a:pt x="11203951" y="6531704"/>
                </a:cubicBezTo>
                <a:cubicBezTo>
                  <a:pt x="11093811" y="6550587"/>
                  <a:pt x="10901499" y="6531512"/>
                  <a:pt x="10727187" y="6531704"/>
                </a:cubicBezTo>
                <a:cubicBezTo>
                  <a:pt x="10552875" y="6531896"/>
                  <a:pt x="10277020" y="6495479"/>
                  <a:pt x="10131232" y="6531704"/>
                </a:cubicBezTo>
                <a:cubicBezTo>
                  <a:pt x="9985445" y="6567929"/>
                  <a:pt x="9933116" y="6504857"/>
                  <a:pt x="9773660" y="6531704"/>
                </a:cubicBezTo>
                <a:cubicBezTo>
                  <a:pt x="9614204" y="6558551"/>
                  <a:pt x="9184215" y="6438315"/>
                  <a:pt x="8939323" y="6531704"/>
                </a:cubicBezTo>
                <a:cubicBezTo>
                  <a:pt x="8694431" y="6625093"/>
                  <a:pt x="8471013" y="6525025"/>
                  <a:pt x="8343368" y="6531704"/>
                </a:cubicBezTo>
                <a:cubicBezTo>
                  <a:pt x="8215724" y="6538383"/>
                  <a:pt x="7976177" y="6495202"/>
                  <a:pt x="7866604" y="6531704"/>
                </a:cubicBezTo>
                <a:cubicBezTo>
                  <a:pt x="7757031" y="6568206"/>
                  <a:pt x="7721686" y="6516339"/>
                  <a:pt x="7628222" y="6531704"/>
                </a:cubicBezTo>
                <a:cubicBezTo>
                  <a:pt x="7534758" y="6547069"/>
                  <a:pt x="7104342" y="6487199"/>
                  <a:pt x="6913076" y="6531704"/>
                </a:cubicBezTo>
                <a:cubicBezTo>
                  <a:pt x="6721810" y="6576209"/>
                  <a:pt x="6517734" y="6525240"/>
                  <a:pt x="6197930" y="6531704"/>
                </a:cubicBezTo>
                <a:cubicBezTo>
                  <a:pt x="5878126" y="6538168"/>
                  <a:pt x="5675746" y="6483051"/>
                  <a:pt x="5363594" y="6531704"/>
                </a:cubicBezTo>
                <a:cubicBezTo>
                  <a:pt x="5051442" y="6580357"/>
                  <a:pt x="4824056" y="6442893"/>
                  <a:pt x="4529257" y="6531704"/>
                </a:cubicBezTo>
                <a:cubicBezTo>
                  <a:pt x="4234458" y="6620515"/>
                  <a:pt x="4082858" y="6501255"/>
                  <a:pt x="3933302" y="6531704"/>
                </a:cubicBezTo>
                <a:cubicBezTo>
                  <a:pt x="3783747" y="6562153"/>
                  <a:pt x="3452557" y="6462264"/>
                  <a:pt x="3218156" y="6531704"/>
                </a:cubicBezTo>
                <a:cubicBezTo>
                  <a:pt x="2983755" y="6601144"/>
                  <a:pt x="2882464" y="6492939"/>
                  <a:pt x="2741392" y="6531704"/>
                </a:cubicBezTo>
                <a:cubicBezTo>
                  <a:pt x="2600320" y="6570469"/>
                  <a:pt x="2216127" y="6488928"/>
                  <a:pt x="2026246" y="6531704"/>
                </a:cubicBezTo>
                <a:cubicBezTo>
                  <a:pt x="1836365" y="6574480"/>
                  <a:pt x="1751370" y="6518862"/>
                  <a:pt x="1668674" y="6531704"/>
                </a:cubicBezTo>
                <a:cubicBezTo>
                  <a:pt x="1585978" y="6544546"/>
                  <a:pt x="1455563" y="6497881"/>
                  <a:pt x="1311101" y="6531704"/>
                </a:cubicBezTo>
                <a:cubicBezTo>
                  <a:pt x="1166639" y="6565527"/>
                  <a:pt x="940236" y="6495677"/>
                  <a:pt x="834337" y="6531704"/>
                </a:cubicBezTo>
                <a:cubicBezTo>
                  <a:pt x="728438" y="6567731"/>
                  <a:pt x="239792" y="6476549"/>
                  <a:pt x="0" y="6531704"/>
                </a:cubicBezTo>
                <a:cubicBezTo>
                  <a:pt x="-3162" y="6303341"/>
                  <a:pt x="43575" y="6201679"/>
                  <a:pt x="0" y="5937913"/>
                </a:cubicBezTo>
                <a:cubicBezTo>
                  <a:pt x="-43575" y="5674147"/>
                  <a:pt x="36044" y="5532535"/>
                  <a:pt x="0" y="5344121"/>
                </a:cubicBezTo>
                <a:cubicBezTo>
                  <a:pt x="-36044" y="5155707"/>
                  <a:pt x="9133" y="5139696"/>
                  <a:pt x="0" y="4946281"/>
                </a:cubicBezTo>
                <a:cubicBezTo>
                  <a:pt x="-9133" y="4752866"/>
                  <a:pt x="49714" y="4482169"/>
                  <a:pt x="0" y="4287173"/>
                </a:cubicBezTo>
                <a:cubicBezTo>
                  <a:pt x="-49714" y="4092177"/>
                  <a:pt x="12702" y="3916838"/>
                  <a:pt x="0" y="3693382"/>
                </a:cubicBezTo>
                <a:cubicBezTo>
                  <a:pt x="-12702" y="3469926"/>
                  <a:pt x="65402" y="3229164"/>
                  <a:pt x="0" y="3099590"/>
                </a:cubicBezTo>
                <a:cubicBezTo>
                  <a:pt x="-65402" y="2970016"/>
                  <a:pt x="36977" y="2788902"/>
                  <a:pt x="0" y="2636433"/>
                </a:cubicBezTo>
                <a:cubicBezTo>
                  <a:pt x="-36977" y="2483964"/>
                  <a:pt x="23253" y="2330853"/>
                  <a:pt x="0" y="2173276"/>
                </a:cubicBezTo>
                <a:cubicBezTo>
                  <a:pt x="-23253" y="2015699"/>
                  <a:pt x="26605" y="1796714"/>
                  <a:pt x="0" y="1644802"/>
                </a:cubicBezTo>
                <a:cubicBezTo>
                  <a:pt x="-26605" y="1492890"/>
                  <a:pt x="49984" y="1330170"/>
                  <a:pt x="0" y="1116328"/>
                </a:cubicBezTo>
                <a:cubicBezTo>
                  <a:pt x="-49984" y="902486"/>
                  <a:pt x="21820" y="839827"/>
                  <a:pt x="0" y="587853"/>
                </a:cubicBezTo>
                <a:cubicBezTo>
                  <a:pt x="-21820" y="335880"/>
                  <a:pt x="66407" y="219176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  <a:extLst>
              <a:ext uri="{C807C97D-BFC1-408E-A445-0C87EB9F89A2}">
                <ask:lineSketchStyleProps xmlns="" xmlns:ask="http://schemas.microsoft.com/office/drawing/2018/sketchyshapes" sd="37556414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3B2686-5CB0-486E-98C9-50DE505900F1}"/>
              </a:ext>
            </a:extLst>
          </p:cNvPr>
          <p:cNvSpPr txBox="1"/>
          <p:nvPr/>
        </p:nvSpPr>
        <p:spPr>
          <a:xfrm>
            <a:off x="799139" y="33203"/>
            <a:ext cx="3396213" cy="73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3200" b="1" kern="0" dirty="0">
                <a:solidFill>
                  <a:srgbClr val="17479D"/>
                </a:solidFill>
                <a:latin typeface="+mj-lt"/>
                <a:cs typeface="Arial"/>
                <a:sym typeface="Arial"/>
              </a:rPr>
              <a:t>ĐỌC</a:t>
            </a:r>
            <a:r>
              <a:rPr lang="en-US" sz="3200" b="1" kern="0" dirty="0">
                <a:solidFill>
                  <a:srgbClr val="17479D"/>
                </a:solidFill>
                <a:latin typeface="+mj-lt"/>
                <a:cs typeface="Arial"/>
                <a:sym typeface="Arial"/>
              </a:rPr>
              <a:t> MẪU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B075D2-4E03-4D2A-A1E7-D651A4F894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180893" y="63174"/>
            <a:ext cx="1113225" cy="7002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9DFA81A-90E5-4FCB-9E96-A1EE0D577C34}"/>
              </a:ext>
            </a:extLst>
          </p:cNvPr>
          <p:cNvSpPr txBox="1"/>
          <p:nvPr/>
        </p:nvSpPr>
        <p:spPr>
          <a:xfrm>
            <a:off x="1138945" y="843084"/>
            <a:ext cx="10258096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800" b="1" kern="0" dirty="0">
                <a:solidFill>
                  <a:srgbClr val="FFAB40">
                    <a:lumMod val="50000"/>
                  </a:srgbClr>
                </a:solidFill>
                <a:latin typeface="+mj-lt"/>
                <a:cs typeface="Arial"/>
                <a:sym typeface="Arial"/>
              </a:rPr>
              <a:t>TỪ CHÚ BỒ CÂU ĐẾN IN-TƠ-NÉT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FC8999-1800-4051-92DC-AA454B63433B}"/>
              </a:ext>
            </a:extLst>
          </p:cNvPr>
          <p:cNvSpPr txBox="1"/>
          <p:nvPr/>
        </p:nvSpPr>
        <p:spPr>
          <a:xfrm>
            <a:off x="799139" y="1745092"/>
            <a:ext cx="11069207" cy="2955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3200" kern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	Ngày </a:t>
            </a:r>
            <a:r>
              <a:rPr lang="en-US" sz="32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nay, </a:t>
            </a:r>
            <a:r>
              <a:rPr lang="en-US" sz="32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việc</a:t>
            </a:r>
            <a:r>
              <a:rPr lang="en-US" sz="32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trao</a:t>
            </a:r>
            <a:r>
              <a:rPr lang="en-US" sz="32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đổi</a:t>
            </a:r>
            <a:r>
              <a:rPr lang="en-US" sz="32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thông</a:t>
            </a:r>
            <a:r>
              <a:rPr lang="en-US" sz="32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tin </a:t>
            </a:r>
            <a:r>
              <a:rPr lang="en-US" sz="32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dễ</a:t>
            </a:r>
            <a:r>
              <a:rPr lang="en-US" sz="32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dàng</a:t>
            </a:r>
            <a:r>
              <a:rPr lang="en-US" sz="32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hơn</a:t>
            </a:r>
            <a:r>
              <a:rPr lang="en-US" sz="32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rất</a:t>
            </a:r>
            <a:r>
              <a:rPr lang="en-US" sz="32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nhiều</a:t>
            </a:r>
            <a:r>
              <a:rPr lang="en-US" sz="32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. </a:t>
            </a:r>
            <a:r>
              <a:rPr lang="en-US" sz="32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Bạn</a:t>
            </a:r>
            <a:r>
              <a:rPr lang="en-US" sz="32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có</a:t>
            </a:r>
            <a:r>
              <a:rPr lang="en-US" sz="32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thể</a:t>
            </a:r>
            <a:r>
              <a:rPr lang="en-US" sz="32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viết</a:t>
            </a:r>
            <a:r>
              <a:rPr lang="en-US" sz="32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thư</a:t>
            </a:r>
            <a:r>
              <a:rPr lang="en-US" sz="32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, </a:t>
            </a:r>
            <a:r>
              <a:rPr lang="en-US" sz="32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gọi</a:t>
            </a:r>
            <a:r>
              <a:rPr lang="en-US" sz="32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điện</a:t>
            </a:r>
            <a:r>
              <a:rPr lang="en-US" sz="32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cho</a:t>
            </a:r>
            <a:r>
              <a:rPr lang="en-US" sz="32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người</a:t>
            </a:r>
            <a:r>
              <a:rPr lang="en-US" sz="32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khác</a:t>
            </a:r>
            <a:r>
              <a:rPr lang="en-US" sz="32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. </a:t>
            </a:r>
            <a:r>
              <a:rPr lang="en-US" sz="32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Nhờ</a:t>
            </a:r>
            <a:r>
              <a:rPr lang="en-US" sz="32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có</a:t>
            </a:r>
            <a:r>
              <a:rPr lang="en-US" sz="32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in-</a:t>
            </a:r>
            <a:r>
              <a:rPr lang="en-US" sz="32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tơ</a:t>
            </a:r>
            <a:r>
              <a:rPr lang="en-US" sz="32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-</a:t>
            </a:r>
            <a:r>
              <a:rPr lang="en-US" sz="32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nét</a:t>
            </a:r>
            <a:r>
              <a:rPr lang="en-US" sz="32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, </a:t>
            </a:r>
            <a:r>
              <a:rPr lang="en-US" sz="32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bạn</a:t>
            </a:r>
            <a:r>
              <a:rPr lang="en-US" sz="32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cũng</a:t>
            </a:r>
            <a:r>
              <a:rPr lang="en-US" sz="32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có</a:t>
            </a:r>
            <a:r>
              <a:rPr lang="en-US" sz="32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thể</a:t>
            </a:r>
            <a:r>
              <a:rPr lang="en-US" sz="32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nhìn</a:t>
            </a:r>
            <a:r>
              <a:rPr lang="en-US" sz="32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thấy</a:t>
            </a:r>
            <a:r>
              <a:rPr lang="en-US" sz="32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người</a:t>
            </a:r>
            <a:r>
              <a:rPr lang="en-US" sz="32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nói</a:t>
            </a:r>
            <a:r>
              <a:rPr lang="en-US" sz="32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chuyện</a:t>
            </a:r>
            <a:r>
              <a:rPr lang="en-US" sz="32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với</a:t>
            </a:r>
            <a:r>
              <a:rPr lang="en-US" sz="32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mình</a:t>
            </a:r>
            <a:r>
              <a:rPr lang="en-US" sz="32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, </a:t>
            </a:r>
            <a:r>
              <a:rPr lang="en-US" sz="32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dù</a:t>
            </a:r>
            <a:r>
              <a:rPr lang="en-US" sz="32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hai</a:t>
            </a:r>
            <a:r>
              <a:rPr lang="en-US" sz="32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người</a:t>
            </a:r>
            <a:r>
              <a:rPr lang="en-US" sz="32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đang</a:t>
            </a:r>
            <a:r>
              <a:rPr lang="en-US" sz="32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ở </a:t>
            </a:r>
            <a:r>
              <a:rPr lang="en-US" sz="32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cách</a:t>
            </a:r>
            <a:r>
              <a:rPr lang="en-US" sz="32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nhau</a:t>
            </a:r>
            <a:r>
              <a:rPr lang="en-US" sz="32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rất</a:t>
            </a:r>
            <a:r>
              <a:rPr lang="en-US" sz="32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xa</a:t>
            </a:r>
            <a:r>
              <a:rPr lang="en-US" sz="32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.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67F3DFA-8703-4A30-A302-A2B1A3EB9615}"/>
              </a:ext>
            </a:extLst>
          </p:cNvPr>
          <p:cNvCxnSpPr>
            <a:cxnSpLocks/>
          </p:cNvCxnSpPr>
          <p:nvPr/>
        </p:nvCxnSpPr>
        <p:spPr>
          <a:xfrm flipH="1">
            <a:off x="4075947" y="1786124"/>
            <a:ext cx="119405" cy="61038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708E2F2-7CE8-4564-B835-67006AA5C4E3}"/>
              </a:ext>
            </a:extLst>
          </p:cNvPr>
          <p:cNvCxnSpPr>
            <a:cxnSpLocks/>
          </p:cNvCxnSpPr>
          <p:nvPr/>
        </p:nvCxnSpPr>
        <p:spPr>
          <a:xfrm flipH="1">
            <a:off x="8478265" y="1770284"/>
            <a:ext cx="119405" cy="61038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CF0081C-283E-4ADB-BFED-254E69E6BD7B}"/>
              </a:ext>
            </a:extLst>
          </p:cNvPr>
          <p:cNvCxnSpPr>
            <a:cxnSpLocks/>
          </p:cNvCxnSpPr>
          <p:nvPr/>
        </p:nvCxnSpPr>
        <p:spPr>
          <a:xfrm flipH="1">
            <a:off x="1936062" y="2577767"/>
            <a:ext cx="119405" cy="61038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18A001A-176B-4B1A-B714-FF0E34628D4B}"/>
              </a:ext>
            </a:extLst>
          </p:cNvPr>
          <p:cNvCxnSpPr>
            <a:cxnSpLocks/>
          </p:cNvCxnSpPr>
          <p:nvPr/>
        </p:nvCxnSpPr>
        <p:spPr>
          <a:xfrm flipH="1">
            <a:off x="1995764" y="2577767"/>
            <a:ext cx="119405" cy="61038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D381BB9-6351-48E4-962E-C14121EB8BCF}"/>
              </a:ext>
            </a:extLst>
          </p:cNvPr>
          <p:cNvCxnSpPr>
            <a:cxnSpLocks/>
          </p:cNvCxnSpPr>
          <p:nvPr/>
        </p:nvCxnSpPr>
        <p:spPr>
          <a:xfrm flipH="1">
            <a:off x="5709925" y="2577767"/>
            <a:ext cx="119405" cy="61038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3403553-3DE8-457C-B7FB-183781256A37}"/>
              </a:ext>
            </a:extLst>
          </p:cNvPr>
          <p:cNvCxnSpPr>
            <a:cxnSpLocks/>
          </p:cNvCxnSpPr>
          <p:nvPr/>
        </p:nvCxnSpPr>
        <p:spPr>
          <a:xfrm flipH="1">
            <a:off x="10255938" y="2585552"/>
            <a:ext cx="119405" cy="61038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6B962CC-C8CA-4888-AA2F-06ECF4A82A0F}"/>
              </a:ext>
            </a:extLst>
          </p:cNvPr>
          <p:cNvCxnSpPr>
            <a:cxnSpLocks/>
          </p:cNvCxnSpPr>
          <p:nvPr/>
        </p:nvCxnSpPr>
        <p:spPr>
          <a:xfrm flipH="1">
            <a:off x="10324200" y="2576125"/>
            <a:ext cx="119405" cy="61038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3AD1145-4C33-4C6F-811D-B1B897D133C6}"/>
              </a:ext>
            </a:extLst>
          </p:cNvPr>
          <p:cNvCxnSpPr>
            <a:cxnSpLocks/>
          </p:cNvCxnSpPr>
          <p:nvPr/>
        </p:nvCxnSpPr>
        <p:spPr>
          <a:xfrm flipH="1">
            <a:off x="2497245" y="3316374"/>
            <a:ext cx="119405" cy="61038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F03F5E8-FB00-43CD-B168-30A033E60759}"/>
              </a:ext>
            </a:extLst>
          </p:cNvPr>
          <p:cNvCxnSpPr>
            <a:cxnSpLocks/>
          </p:cNvCxnSpPr>
          <p:nvPr/>
        </p:nvCxnSpPr>
        <p:spPr>
          <a:xfrm flipH="1">
            <a:off x="1916350" y="4020828"/>
            <a:ext cx="119405" cy="61038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C53A285-1D41-4753-9B03-0365BE25F3BC}"/>
              </a:ext>
            </a:extLst>
          </p:cNvPr>
          <p:cNvCxnSpPr>
            <a:cxnSpLocks/>
          </p:cNvCxnSpPr>
          <p:nvPr/>
        </p:nvCxnSpPr>
        <p:spPr>
          <a:xfrm flipH="1">
            <a:off x="9014734" y="4035904"/>
            <a:ext cx="119405" cy="61038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3C8715D-BD68-4E7A-ACC3-53223C83AB2A}"/>
              </a:ext>
            </a:extLst>
          </p:cNvPr>
          <p:cNvCxnSpPr>
            <a:cxnSpLocks/>
          </p:cNvCxnSpPr>
          <p:nvPr/>
        </p:nvCxnSpPr>
        <p:spPr>
          <a:xfrm flipH="1">
            <a:off x="9074436" y="4035904"/>
            <a:ext cx="119405" cy="61038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7F1780D-ABBF-4FB9-B7F5-D0D52AF52011}"/>
              </a:ext>
            </a:extLst>
          </p:cNvPr>
          <p:cNvCxnSpPr>
            <a:cxnSpLocks/>
          </p:cNvCxnSpPr>
          <p:nvPr/>
        </p:nvCxnSpPr>
        <p:spPr>
          <a:xfrm flipH="1">
            <a:off x="4195352" y="3118778"/>
            <a:ext cx="137749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BCA0893-7D43-404F-B869-F1E0836D1525}"/>
              </a:ext>
            </a:extLst>
          </p:cNvPr>
          <p:cNvCxnSpPr>
            <a:cxnSpLocks/>
          </p:cNvCxnSpPr>
          <p:nvPr/>
        </p:nvCxnSpPr>
        <p:spPr>
          <a:xfrm flipH="1">
            <a:off x="8571257" y="2429247"/>
            <a:ext cx="180408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FB63FE3-AD91-4840-8A17-C88E33582D0C}"/>
              </a:ext>
            </a:extLst>
          </p:cNvPr>
          <p:cNvCxnSpPr>
            <a:cxnSpLocks/>
          </p:cNvCxnSpPr>
          <p:nvPr/>
        </p:nvCxnSpPr>
        <p:spPr>
          <a:xfrm flipH="1">
            <a:off x="5829330" y="3186511"/>
            <a:ext cx="137749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A09718C-4F05-46A5-9559-8AEB950E00F0}"/>
              </a:ext>
            </a:extLst>
          </p:cNvPr>
          <p:cNvCxnSpPr>
            <a:cxnSpLocks/>
          </p:cNvCxnSpPr>
          <p:nvPr/>
        </p:nvCxnSpPr>
        <p:spPr>
          <a:xfrm flipH="1">
            <a:off x="952954" y="3926760"/>
            <a:ext cx="137749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707068B-765B-43DD-8746-F01B37E427AD}"/>
              </a:ext>
            </a:extLst>
          </p:cNvPr>
          <p:cNvCxnSpPr>
            <a:cxnSpLocks/>
          </p:cNvCxnSpPr>
          <p:nvPr/>
        </p:nvCxnSpPr>
        <p:spPr>
          <a:xfrm flipH="1">
            <a:off x="5939733" y="3841918"/>
            <a:ext cx="137749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EEFE81C-D2E7-4565-97E5-AD4708163791}"/>
              </a:ext>
            </a:extLst>
          </p:cNvPr>
          <p:cNvCxnSpPr>
            <a:cxnSpLocks/>
          </p:cNvCxnSpPr>
          <p:nvPr/>
        </p:nvCxnSpPr>
        <p:spPr>
          <a:xfrm flipH="1">
            <a:off x="7882512" y="4631214"/>
            <a:ext cx="98811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275266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47707" y="1459703"/>
            <a:ext cx="569658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LUYỆN TẬP</a:t>
            </a:r>
            <a:endParaRPr kumimoji="0" lang="en-US" sz="96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charset="0"/>
              <a:ea typeface="Arial-Rounded"/>
              <a:cs typeface="Verdana" panose="020B060403050404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82019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1E09A84C-8C81-4F3E-BEE5-8AD6309059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2933837"/>
              </p:ext>
            </p:extLst>
          </p:nvPr>
        </p:nvGraphicFramePr>
        <p:xfrm>
          <a:off x="1263193" y="3840084"/>
          <a:ext cx="4828668" cy="28041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828668">
                  <a:extLst>
                    <a:ext uri="{9D8B030D-6E8A-4147-A177-3AD203B41FA5}">
                      <a16:colId xmlns:a16="http://schemas.microsoft.com/office/drawing/2014/main" val="824984181"/>
                    </a:ext>
                  </a:extLst>
                </a:gridCol>
              </a:tblGrid>
              <a:tr h="48239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+mj-lt"/>
                        </a:rPr>
                        <a:t>Từ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+mj-lt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+mj-lt"/>
                        </a:rPr>
                        <a:t>chỉ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+mj-lt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+mj-lt"/>
                        </a:rPr>
                        <a:t>sự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+mj-lt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+mj-lt"/>
                        </a:rPr>
                        <a:t>vật</a:t>
                      </a:r>
                      <a:endParaRPr lang="en-US" sz="28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295312965"/>
                  </a:ext>
                </a:extLst>
              </a:tr>
              <a:tr h="1805227">
                <a:tc>
                  <a:txBody>
                    <a:bodyPr/>
                    <a:lstStyle/>
                    <a:p>
                      <a:pPr algn="l"/>
                      <a:endParaRPr lang="en-US" sz="28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  <a:p>
                      <a:pPr algn="l"/>
                      <a:endParaRPr lang="en-US" sz="28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  <a:p>
                      <a:pPr algn="l"/>
                      <a:endParaRPr lang="en-US" sz="28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  <a:p>
                      <a:pPr algn="l"/>
                      <a:endParaRPr lang="en-US" sz="28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  <a:p>
                      <a:pPr algn="l"/>
                      <a:endParaRPr lang="en-US" sz="28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824778928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B600F577-F819-4602-BCEB-985221633540}"/>
              </a:ext>
            </a:extLst>
          </p:cNvPr>
          <p:cNvSpPr txBox="1"/>
          <p:nvPr/>
        </p:nvSpPr>
        <p:spPr>
          <a:xfrm>
            <a:off x="3401309" y="1244153"/>
            <a:ext cx="8159768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2800" b="1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1.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Xếp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các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từ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ngữ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dưới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đây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vào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nhóm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thích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hợp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:</a:t>
            </a:r>
            <a:endParaRPr lang="vi-VN" sz="2800" kern="0" dirty="0">
              <a:solidFill>
                <a:srgbClr val="000000"/>
              </a:solidFill>
              <a:latin typeface="+mj-lt"/>
              <a:cs typeface="Arial"/>
              <a:sym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90CBE52-488B-43ED-B921-C6338D91C5E2}"/>
              </a:ext>
            </a:extLst>
          </p:cNvPr>
          <p:cNvSpPr txBox="1"/>
          <p:nvPr/>
        </p:nvSpPr>
        <p:spPr>
          <a:xfrm>
            <a:off x="4760543" y="257738"/>
            <a:ext cx="75916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vi-VN" sz="4800" kern="0" dirty="0">
                <a:latin typeface="+mj-lt"/>
                <a:cs typeface="Arial"/>
                <a:sym typeface="Arial"/>
              </a:rPr>
              <a:t>LUYỆN TẬP</a:t>
            </a:r>
            <a:endParaRPr lang="en-US" sz="4800" kern="0" dirty="0">
              <a:latin typeface="+mj-lt"/>
              <a:cs typeface="Arial"/>
              <a:sym typeface="Arial"/>
            </a:endParaRPr>
          </a:p>
        </p:txBody>
      </p:sp>
      <p:sp>
        <p:nvSpPr>
          <p:cNvPr id="10" name="Rounded Rectangle 21">
            <a:extLst>
              <a:ext uri="{FF2B5EF4-FFF2-40B4-BE49-F238E27FC236}">
                <a16:creationId xmlns:a16="http://schemas.microsoft.com/office/drawing/2014/main" id="{E67BC42C-7CF6-4FAB-997C-6BA4205F5F8F}"/>
              </a:ext>
            </a:extLst>
          </p:cNvPr>
          <p:cNvSpPr/>
          <p:nvPr/>
        </p:nvSpPr>
        <p:spPr>
          <a:xfrm>
            <a:off x="1698171" y="2448127"/>
            <a:ext cx="2197993" cy="50347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200" kern="0" dirty="0" err="1">
                <a:solidFill>
                  <a:srgbClr val="A889CC">
                    <a:lumMod val="50000"/>
                  </a:srgbClr>
                </a:solidFill>
                <a:latin typeface="+mj-lt"/>
                <a:sym typeface="Arial"/>
              </a:rPr>
              <a:t>trò</a:t>
            </a:r>
            <a:r>
              <a:rPr lang="en-US" sz="3200" kern="0" dirty="0">
                <a:solidFill>
                  <a:srgbClr val="A889CC">
                    <a:lumMod val="50000"/>
                  </a:srgbClr>
                </a:solidFill>
                <a:latin typeface="+mj-lt"/>
                <a:sym typeface="Arial"/>
              </a:rPr>
              <a:t> </a:t>
            </a:r>
            <a:r>
              <a:rPr lang="en-US" sz="3200" kern="0" dirty="0" err="1">
                <a:solidFill>
                  <a:srgbClr val="A889CC">
                    <a:lumMod val="50000"/>
                  </a:srgbClr>
                </a:solidFill>
                <a:latin typeface="+mj-lt"/>
                <a:sym typeface="Arial"/>
              </a:rPr>
              <a:t>chuyện</a:t>
            </a:r>
            <a:endParaRPr lang="en-US" sz="3200" kern="0" dirty="0">
              <a:solidFill>
                <a:srgbClr val="A889CC">
                  <a:lumMod val="50000"/>
                </a:srgbClr>
              </a:solidFill>
              <a:latin typeface="+mj-lt"/>
              <a:sym typeface="Arial"/>
            </a:endParaRPr>
          </a:p>
        </p:txBody>
      </p:sp>
      <p:sp>
        <p:nvSpPr>
          <p:cNvPr id="11" name="Rounded Rectangle 21">
            <a:extLst>
              <a:ext uri="{FF2B5EF4-FFF2-40B4-BE49-F238E27FC236}">
                <a16:creationId xmlns:a16="http://schemas.microsoft.com/office/drawing/2014/main" id="{DC3E7EA2-ABDD-4AD5-8CA2-87697B47C7D9}"/>
              </a:ext>
            </a:extLst>
          </p:cNvPr>
          <p:cNvSpPr/>
          <p:nvPr/>
        </p:nvSpPr>
        <p:spPr>
          <a:xfrm>
            <a:off x="4326465" y="2465451"/>
            <a:ext cx="1924912" cy="50347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200" kern="0" dirty="0" err="1">
                <a:solidFill>
                  <a:srgbClr val="A889CC">
                    <a:lumMod val="50000"/>
                  </a:srgbClr>
                </a:solidFill>
                <a:latin typeface="+mj-lt"/>
                <a:sym typeface="Arial"/>
              </a:rPr>
              <a:t>bồ</a:t>
            </a:r>
            <a:r>
              <a:rPr lang="en-US" sz="3200" kern="0" dirty="0">
                <a:solidFill>
                  <a:srgbClr val="A889CC">
                    <a:lumMod val="50000"/>
                  </a:srgbClr>
                </a:solidFill>
                <a:latin typeface="+mj-lt"/>
                <a:sym typeface="Arial"/>
              </a:rPr>
              <a:t> </a:t>
            </a:r>
            <a:r>
              <a:rPr lang="en-US" sz="3200" kern="0" dirty="0" err="1">
                <a:solidFill>
                  <a:srgbClr val="A889CC">
                    <a:lumMod val="50000"/>
                  </a:srgbClr>
                </a:solidFill>
                <a:latin typeface="+mj-lt"/>
                <a:sym typeface="Arial"/>
              </a:rPr>
              <a:t>câu</a:t>
            </a:r>
            <a:endParaRPr lang="en-US" sz="3200" kern="0" dirty="0">
              <a:solidFill>
                <a:srgbClr val="A889CC">
                  <a:lumMod val="50000"/>
                </a:srgbClr>
              </a:solidFill>
              <a:latin typeface="+mj-lt"/>
              <a:sym typeface="Arial"/>
            </a:endParaRPr>
          </a:p>
        </p:txBody>
      </p:sp>
      <p:sp>
        <p:nvSpPr>
          <p:cNvPr id="14" name="Rounded Rectangle 21">
            <a:extLst>
              <a:ext uri="{FF2B5EF4-FFF2-40B4-BE49-F238E27FC236}">
                <a16:creationId xmlns:a16="http://schemas.microsoft.com/office/drawing/2014/main" id="{A91B00E0-DE3D-491D-A162-57E5DA19ED83}"/>
              </a:ext>
            </a:extLst>
          </p:cNvPr>
          <p:cNvSpPr/>
          <p:nvPr/>
        </p:nvSpPr>
        <p:spPr>
          <a:xfrm>
            <a:off x="6359162" y="2486993"/>
            <a:ext cx="2661375" cy="50347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200" kern="0" dirty="0">
                <a:solidFill>
                  <a:srgbClr val="A889CC">
                    <a:lumMod val="50000"/>
                  </a:srgbClr>
                </a:solidFill>
                <a:latin typeface="+mj-lt"/>
                <a:sym typeface="Arial"/>
              </a:rPr>
              <a:t>chai </a:t>
            </a:r>
            <a:r>
              <a:rPr lang="en-US" sz="3200" kern="0" dirty="0" err="1">
                <a:solidFill>
                  <a:srgbClr val="A889CC">
                    <a:lumMod val="50000"/>
                  </a:srgbClr>
                </a:solidFill>
                <a:latin typeface="+mj-lt"/>
                <a:sym typeface="Arial"/>
              </a:rPr>
              <a:t>thủy</a:t>
            </a:r>
            <a:r>
              <a:rPr lang="en-US" sz="3200" kern="0" dirty="0">
                <a:solidFill>
                  <a:srgbClr val="A889CC">
                    <a:lumMod val="50000"/>
                  </a:srgbClr>
                </a:solidFill>
                <a:latin typeface="+mj-lt"/>
                <a:sym typeface="Arial"/>
              </a:rPr>
              <a:t> </a:t>
            </a:r>
            <a:r>
              <a:rPr lang="en-US" sz="3200" kern="0" dirty="0" err="1">
                <a:solidFill>
                  <a:srgbClr val="A889CC">
                    <a:lumMod val="50000"/>
                  </a:srgbClr>
                </a:solidFill>
                <a:latin typeface="+mj-lt"/>
                <a:sym typeface="Arial"/>
              </a:rPr>
              <a:t>tinh</a:t>
            </a:r>
            <a:endParaRPr lang="en-US" sz="3200" kern="0" dirty="0">
              <a:solidFill>
                <a:srgbClr val="A889CC">
                  <a:lumMod val="50000"/>
                </a:srgbClr>
              </a:solidFill>
              <a:latin typeface="+mj-lt"/>
              <a:sym typeface="Arial"/>
            </a:endParaRPr>
          </a:p>
        </p:txBody>
      </p:sp>
      <p:sp>
        <p:nvSpPr>
          <p:cNvPr id="17" name="Rounded Rectangle 21">
            <a:extLst>
              <a:ext uri="{FF2B5EF4-FFF2-40B4-BE49-F238E27FC236}">
                <a16:creationId xmlns:a16="http://schemas.microsoft.com/office/drawing/2014/main" id="{9309DBEC-2EFC-417D-ABF9-020602F314EC}"/>
              </a:ext>
            </a:extLst>
          </p:cNvPr>
          <p:cNvSpPr/>
          <p:nvPr/>
        </p:nvSpPr>
        <p:spPr>
          <a:xfrm>
            <a:off x="9236108" y="2486993"/>
            <a:ext cx="846539" cy="50347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200" kern="0" dirty="0" err="1">
                <a:solidFill>
                  <a:srgbClr val="A889CC">
                    <a:lumMod val="50000"/>
                  </a:srgbClr>
                </a:solidFill>
                <a:latin typeface="+mj-lt"/>
                <a:sym typeface="Arial"/>
              </a:rPr>
              <a:t>gửi</a:t>
            </a:r>
            <a:endParaRPr lang="en-US" sz="3200" kern="0" dirty="0">
              <a:solidFill>
                <a:srgbClr val="A889CC">
                  <a:lumMod val="50000"/>
                </a:srgbClr>
              </a:solidFill>
              <a:latin typeface="+mj-lt"/>
              <a:sym typeface="Arial"/>
            </a:endParaRPr>
          </a:p>
        </p:txBody>
      </p:sp>
      <p:sp>
        <p:nvSpPr>
          <p:cNvPr id="18" name="Rounded Rectangle 21">
            <a:extLst>
              <a:ext uri="{FF2B5EF4-FFF2-40B4-BE49-F238E27FC236}">
                <a16:creationId xmlns:a16="http://schemas.microsoft.com/office/drawing/2014/main" id="{CBE017E2-7EED-49B0-8379-3CFD1C6A6F14}"/>
              </a:ext>
            </a:extLst>
          </p:cNvPr>
          <p:cNvSpPr/>
          <p:nvPr/>
        </p:nvSpPr>
        <p:spPr>
          <a:xfrm>
            <a:off x="3253839" y="3278267"/>
            <a:ext cx="1712657" cy="50347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200" kern="0" dirty="0" err="1">
                <a:solidFill>
                  <a:srgbClr val="A889CC">
                    <a:lumMod val="50000"/>
                  </a:srgbClr>
                </a:solidFill>
                <a:latin typeface="+mj-lt"/>
                <a:sym typeface="Arial"/>
              </a:rPr>
              <a:t>trao</a:t>
            </a:r>
            <a:r>
              <a:rPr lang="en-US" sz="3200" kern="0" dirty="0">
                <a:solidFill>
                  <a:srgbClr val="A889CC">
                    <a:lumMod val="50000"/>
                  </a:srgbClr>
                </a:solidFill>
                <a:latin typeface="+mj-lt"/>
                <a:sym typeface="Arial"/>
              </a:rPr>
              <a:t> </a:t>
            </a:r>
            <a:r>
              <a:rPr lang="en-US" sz="3200" kern="0" dirty="0" err="1">
                <a:solidFill>
                  <a:srgbClr val="A889CC">
                    <a:lumMod val="50000"/>
                  </a:srgbClr>
                </a:solidFill>
                <a:latin typeface="+mj-lt"/>
                <a:sym typeface="Arial"/>
              </a:rPr>
              <a:t>đổi</a:t>
            </a:r>
            <a:endParaRPr lang="en-US" sz="3200" kern="0" dirty="0">
              <a:solidFill>
                <a:srgbClr val="A889CC">
                  <a:lumMod val="50000"/>
                </a:srgbClr>
              </a:solidFill>
              <a:latin typeface="+mj-lt"/>
              <a:sym typeface="Arial"/>
            </a:endParaRPr>
          </a:p>
        </p:txBody>
      </p:sp>
      <p:sp>
        <p:nvSpPr>
          <p:cNvPr id="19" name="Rounded Rectangle 21">
            <a:extLst>
              <a:ext uri="{FF2B5EF4-FFF2-40B4-BE49-F238E27FC236}">
                <a16:creationId xmlns:a16="http://schemas.microsoft.com/office/drawing/2014/main" id="{BCA681A9-2A6F-4BCC-B54F-D4484710FF89}"/>
              </a:ext>
            </a:extLst>
          </p:cNvPr>
          <p:cNvSpPr/>
          <p:nvPr/>
        </p:nvSpPr>
        <p:spPr>
          <a:xfrm>
            <a:off x="5177280" y="3278267"/>
            <a:ext cx="1829161" cy="50347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200" kern="0" dirty="0" err="1">
                <a:solidFill>
                  <a:srgbClr val="A889CC">
                    <a:lumMod val="50000"/>
                  </a:srgbClr>
                </a:solidFill>
                <a:latin typeface="+mj-lt"/>
                <a:sym typeface="Arial"/>
              </a:rPr>
              <a:t>bức</a:t>
            </a:r>
            <a:r>
              <a:rPr lang="en-US" sz="3200" kern="0" dirty="0">
                <a:solidFill>
                  <a:srgbClr val="A889CC">
                    <a:lumMod val="50000"/>
                  </a:srgbClr>
                </a:solidFill>
                <a:latin typeface="+mj-lt"/>
                <a:sym typeface="Arial"/>
              </a:rPr>
              <a:t> </a:t>
            </a:r>
            <a:r>
              <a:rPr lang="en-US" sz="3200" kern="0" dirty="0" err="1">
                <a:solidFill>
                  <a:srgbClr val="A889CC">
                    <a:lumMod val="50000"/>
                  </a:srgbClr>
                </a:solidFill>
                <a:latin typeface="+mj-lt"/>
                <a:sym typeface="Arial"/>
              </a:rPr>
              <a:t>thư</a:t>
            </a:r>
            <a:endParaRPr lang="en-US" sz="3200" kern="0" dirty="0">
              <a:solidFill>
                <a:srgbClr val="A889CC">
                  <a:lumMod val="50000"/>
                </a:srgbClr>
              </a:solidFill>
              <a:latin typeface="+mj-lt"/>
              <a:sym typeface="Arial"/>
            </a:endParaRPr>
          </a:p>
        </p:txBody>
      </p:sp>
      <p:sp>
        <p:nvSpPr>
          <p:cNvPr id="20" name="Rounded Rectangle 21">
            <a:extLst>
              <a:ext uri="{FF2B5EF4-FFF2-40B4-BE49-F238E27FC236}">
                <a16:creationId xmlns:a16="http://schemas.microsoft.com/office/drawing/2014/main" id="{D15B5ACF-5ECE-430E-8456-701CCEA92010}"/>
              </a:ext>
            </a:extLst>
          </p:cNvPr>
          <p:cNvSpPr/>
          <p:nvPr/>
        </p:nvSpPr>
        <p:spPr>
          <a:xfrm>
            <a:off x="7253380" y="3278265"/>
            <a:ext cx="2235004" cy="50347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200" kern="0" dirty="0" err="1">
                <a:solidFill>
                  <a:srgbClr val="A889CC">
                    <a:lumMod val="50000"/>
                  </a:srgbClr>
                </a:solidFill>
                <a:latin typeface="+mj-lt"/>
                <a:sym typeface="Arial"/>
              </a:rPr>
              <a:t>điện</a:t>
            </a:r>
            <a:r>
              <a:rPr lang="en-US" sz="3200" kern="0" dirty="0">
                <a:solidFill>
                  <a:srgbClr val="A889CC">
                    <a:lumMod val="50000"/>
                  </a:srgbClr>
                </a:solidFill>
                <a:latin typeface="+mj-lt"/>
                <a:sym typeface="Arial"/>
              </a:rPr>
              <a:t> </a:t>
            </a:r>
            <a:r>
              <a:rPr lang="en-US" sz="3200" kern="0" dirty="0" err="1">
                <a:solidFill>
                  <a:srgbClr val="A889CC">
                    <a:lumMod val="50000"/>
                  </a:srgbClr>
                </a:solidFill>
                <a:latin typeface="+mj-lt"/>
                <a:sym typeface="Arial"/>
              </a:rPr>
              <a:t>thoại</a:t>
            </a:r>
            <a:endParaRPr lang="en-US" sz="3200" kern="0" dirty="0">
              <a:solidFill>
                <a:srgbClr val="A889CC">
                  <a:lumMod val="50000"/>
                </a:srgbClr>
              </a:solidFill>
              <a:latin typeface="+mj-lt"/>
              <a:sym typeface="Arial"/>
            </a:endParaRPr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DC5C2A8B-7197-4FB5-84B9-07448DC23A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7451765"/>
              </p:ext>
            </p:extLst>
          </p:nvPr>
        </p:nvGraphicFramePr>
        <p:xfrm>
          <a:off x="6509844" y="3867532"/>
          <a:ext cx="5051233" cy="280416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5051233">
                  <a:extLst>
                    <a:ext uri="{9D8B030D-6E8A-4147-A177-3AD203B41FA5}">
                      <a16:colId xmlns:a16="http://schemas.microsoft.com/office/drawing/2014/main" val="824984181"/>
                    </a:ext>
                  </a:extLst>
                </a:gridCol>
              </a:tblGrid>
              <a:tr h="50493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+mj-lt"/>
                        </a:rPr>
                        <a:t>Từ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+mj-lt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+mj-lt"/>
                        </a:rPr>
                        <a:t>chỉ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+mj-lt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+mj-lt"/>
                        </a:rPr>
                        <a:t>hoạt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+mj-lt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+mj-lt"/>
                        </a:rPr>
                        <a:t>động</a:t>
                      </a:r>
                      <a:endParaRPr lang="en-US" sz="28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295312965"/>
                  </a:ext>
                </a:extLst>
              </a:tr>
              <a:tr h="2075836">
                <a:tc>
                  <a:txBody>
                    <a:bodyPr/>
                    <a:lstStyle/>
                    <a:p>
                      <a:pPr algn="l"/>
                      <a:endParaRPr lang="en-US" sz="28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  <a:p>
                      <a:pPr algn="l"/>
                      <a:endParaRPr lang="en-US" sz="28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  <a:p>
                      <a:pPr algn="l"/>
                      <a:endParaRPr lang="en-US" sz="28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  <a:p>
                      <a:pPr algn="l"/>
                      <a:endParaRPr lang="en-US" sz="28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  <a:p>
                      <a:pPr algn="l"/>
                      <a:endParaRPr lang="en-US" sz="28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824778928"/>
                  </a:ext>
                </a:extLst>
              </a:tr>
            </a:tbl>
          </a:graphicData>
        </a:graphic>
      </p:graphicFrame>
      <p:pic>
        <p:nvPicPr>
          <p:cNvPr id="24" name="Picture 23">
            <a:extLst>
              <a:ext uri="{FF2B5EF4-FFF2-40B4-BE49-F238E27FC236}">
                <a16:creationId xmlns:a16="http://schemas.microsoft.com/office/drawing/2014/main" id="{CB57D6B6-02F8-4EC1-9D19-FAC7EFA4A78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1825"/>
          <a:stretch/>
        </p:blipFill>
        <p:spPr>
          <a:xfrm>
            <a:off x="498764" y="213756"/>
            <a:ext cx="2398815" cy="2149433"/>
          </a:xfrm>
          <a:prstGeom prst="flowChartConnector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54641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1.48148E-6 L 0.53528 0.33032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58" y="1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4.81481E-6 L -0.19609 0.28288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05" y="14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44444E-6 L -0.28984 0.52361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92" y="26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44444E-6 L -0.1961 0.28634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05" y="1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23457E-7 L 0.34815 0.31883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07" y="1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40741E-7 1.23457E-7 L -0.0757 0.22099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96" y="110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3.33333E-6 L -0.4306 0.29236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536" y="1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0" grpId="1" animBg="1"/>
      <p:bldP spid="11" grpId="0" animBg="1"/>
      <p:bldP spid="11" grpId="1" animBg="1"/>
      <p:bldP spid="14" grpId="0" animBg="1"/>
      <p:bldP spid="14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6314EE3-6E1C-4FAF-B37A-3FF22AC280C7}"/>
              </a:ext>
            </a:extLst>
          </p:cNvPr>
          <p:cNvSpPr txBox="1"/>
          <p:nvPr/>
        </p:nvSpPr>
        <p:spPr>
          <a:xfrm>
            <a:off x="1263638" y="610972"/>
            <a:ext cx="7835088" cy="820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3600" b="1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2</a:t>
            </a:r>
            <a:r>
              <a:rPr lang="vi-VN" sz="3600" b="1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. </a:t>
            </a:r>
            <a:r>
              <a:rPr lang="en-US" sz="36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Nói</a:t>
            </a:r>
            <a:r>
              <a:rPr lang="en-US" sz="36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tiếp</a:t>
            </a:r>
            <a:r>
              <a:rPr lang="en-US" sz="36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để</a:t>
            </a:r>
            <a:r>
              <a:rPr lang="en-US" sz="36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hoàn</a:t>
            </a:r>
            <a:r>
              <a:rPr lang="en-US" sz="36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thành</a:t>
            </a:r>
            <a:r>
              <a:rPr lang="en-US" sz="36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câu</a:t>
            </a:r>
            <a:r>
              <a:rPr lang="vi-VN" sz="36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90485A-1F92-43E3-8CAC-3AA1835A2EDD}"/>
              </a:ext>
            </a:extLst>
          </p:cNvPr>
          <p:cNvSpPr txBox="1"/>
          <p:nvPr/>
        </p:nvSpPr>
        <p:spPr>
          <a:xfrm>
            <a:off x="-72509" y="1997923"/>
            <a:ext cx="10407421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32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Nhờ</a:t>
            </a:r>
            <a:r>
              <a:rPr lang="en-US" sz="32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có</a:t>
            </a:r>
            <a:r>
              <a:rPr lang="en-US" sz="32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in-</a:t>
            </a:r>
            <a:r>
              <a:rPr lang="en-US" sz="32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tơ</a:t>
            </a:r>
            <a:r>
              <a:rPr lang="en-US" sz="32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-</a:t>
            </a:r>
            <a:r>
              <a:rPr lang="en-US" sz="32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nét</a:t>
            </a:r>
            <a:r>
              <a:rPr lang="en-US" sz="32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, </a:t>
            </a:r>
            <a:r>
              <a:rPr lang="en-US" sz="32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bạn</a:t>
            </a:r>
            <a:r>
              <a:rPr lang="en-US" sz="32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có</a:t>
            </a:r>
            <a:r>
              <a:rPr lang="en-US" sz="32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thể</a:t>
            </a:r>
            <a:r>
              <a:rPr lang="en-US" sz="32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(……)</a:t>
            </a:r>
            <a:endParaRPr lang="vi-VN" sz="3200" kern="0" dirty="0">
              <a:solidFill>
                <a:srgbClr val="000000"/>
              </a:solidFill>
              <a:latin typeface="+mj-lt"/>
              <a:cs typeface="Arial"/>
              <a:sym typeface="Arial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CAB4F71-4589-47AD-84C6-728655072C1D}"/>
              </a:ext>
            </a:extLst>
          </p:cNvPr>
          <p:cNvGrpSpPr/>
          <p:nvPr/>
        </p:nvGrpSpPr>
        <p:grpSpPr>
          <a:xfrm>
            <a:off x="2456743" y="3552238"/>
            <a:ext cx="7586604" cy="2797857"/>
            <a:chOff x="812444" y="2809658"/>
            <a:chExt cx="5233106" cy="187389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62E0FF0-6524-4D9B-A72B-97ABA21C1E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12444" y="2809658"/>
              <a:ext cx="5233106" cy="187389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C818099-0F1E-47A8-B424-F915CD33AEE9}"/>
                </a:ext>
              </a:extLst>
            </p:cNvPr>
            <p:cNvSpPr/>
            <p:nvPr/>
          </p:nvSpPr>
          <p:spPr>
            <a:xfrm>
              <a:off x="926948" y="2809658"/>
              <a:ext cx="2292502" cy="119084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BAE5E4"/>
                </a:solidFill>
                <a:latin typeface="Arial"/>
                <a:sym typeface="Arial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A218A802-E86A-412A-9FA2-9ADAC84A2F68}"/>
              </a:ext>
            </a:extLst>
          </p:cNvPr>
          <p:cNvSpPr txBox="1"/>
          <p:nvPr/>
        </p:nvSpPr>
        <p:spPr>
          <a:xfrm>
            <a:off x="7060799" y="2003187"/>
            <a:ext cx="3836587" cy="73975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3200" kern="0" dirty="0" err="1">
                <a:solidFill>
                  <a:srgbClr val="FF0000"/>
                </a:solidFill>
                <a:latin typeface="+mj-lt"/>
                <a:cs typeface="Arial"/>
                <a:sym typeface="Arial"/>
              </a:rPr>
              <a:t>thấy</a:t>
            </a:r>
            <a:r>
              <a:rPr lang="en-US" sz="3200" kern="0" dirty="0">
                <a:solidFill>
                  <a:srgbClr val="FF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+mj-lt"/>
                <a:cs typeface="Arial"/>
                <a:sym typeface="Arial"/>
              </a:rPr>
              <a:t>người</a:t>
            </a:r>
            <a:r>
              <a:rPr lang="en-US" sz="3200" kern="0" dirty="0">
                <a:solidFill>
                  <a:srgbClr val="FF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+mj-lt"/>
                <a:cs typeface="Arial"/>
                <a:sym typeface="Arial"/>
              </a:rPr>
              <a:t>nói</a:t>
            </a:r>
            <a:endParaRPr lang="en-US" sz="3200" kern="0" dirty="0">
              <a:solidFill>
                <a:srgbClr val="FF0000"/>
              </a:solidFill>
              <a:latin typeface="+mj-lt"/>
              <a:cs typeface="Arial"/>
              <a:sym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754422D-0E13-46B1-AB5A-D84ED332FA9E}"/>
              </a:ext>
            </a:extLst>
          </p:cNvPr>
          <p:cNvSpPr txBox="1"/>
          <p:nvPr/>
        </p:nvSpPr>
        <p:spPr>
          <a:xfrm>
            <a:off x="937290" y="2689246"/>
            <a:ext cx="12247018" cy="739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en-US" sz="3200" kern="0" dirty="0" err="1">
                <a:solidFill>
                  <a:srgbClr val="FF0000"/>
                </a:solidFill>
                <a:latin typeface="+mj-lt"/>
                <a:cs typeface="Arial"/>
                <a:sym typeface="Arial"/>
              </a:rPr>
              <a:t>chuyện</a:t>
            </a:r>
            <a:r>
              <a:rPr lang="en-US" sz="3200" kern="0" dirty="0">
                <a:solidFill>
                  <a:srgbClr val="FF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+mj-lt"/>
                <a:cs typeface="Arial"/>
                <a:sym typeface="Arial"/>
              </a:rPr>
              <a:t>với</a:t>
            </a:r>
            <a:r>
              <a:rPr lang="en-US" sz="3200" kern="0" dirty="0">
                <a:solidFill>
                  <a:srgbClr val="FF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+mj-lt"/>
                <a:cs typeface="Arial"/>
                <a:sym typeface="Arial"/>
              </a:rPr>
              <a:t>mình</a:t>
            </a:r>
            <a:r>
              <a:rPr lang="en-US" sz="3200" kern="0" dirty="0">
                <a:solidFill>
                  <a:srgbClr val="FF0000"/>
                </a:solidFill>
                <a:latin typeface="+mj-lt"/>
                <a:cs typeface="Arial"/>
                <a:sym typeface="Arial"/>
              </a:rPr>
              <a:t>, </a:t>
            </a:r>
            <a:r>
              <a:rPr lang="en-US" sz="3200" kern="0" dirty="0" err="1">
                <a:solidFill>
                  <a:srgbClr val="FF0000"/>
                </a:solidFill>
                <a:latin typeface="+mj-lt"/>
                <a:cs typeface="Arial"/>
                <a:sym typeface="Arial"/>
              </a:rPr>
              <a:t>dù</a:t>
            </a:r>
            <a:r>
              <a:rPr lang="en-US" sz="3200" kern="0" dirty="0">
                <a:solidFill>
                  <a:srgbClr val="FF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+mj-lt"/>
                <a:cs typeface="Arial"/>
                <a:sym typeface="Arial"/>
              </a:rPr>
              <a:t>hai</a:t>
            </a:r>
            <a:r>
              <a:rPr lang="en-US" sz="3200" kern="0" dirty="0">
                <a:solidFill>
                  <a:srgbClr val="FF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+mj-lt"/>
                <a:cs typeface="Arial"/>
                <a:sym typeface="Arial"/>
              </a:rPr>
              <a:t>người</a:t>
            </a:r>
            <a:r>
              <a:rPr lang="en-US" sz="3200" kern="0" dirty="0">
                <a:solidFill>
                  <a:srgbClr val="FF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+mj-lt"/>
                <a:cs typeface="Arial"/>
                <a:sym typeface="Arial"/>
              </a:rPr>
              <a:t>đang</a:t>
            </a:r>
            <a:r>
              <a:rPr lang="en-US" sz="3200" kern="0" dirty="0">
                <a:solidFill>
                  <a:srgbClr val="FF0000"/>
                </a:solidFill>
                <a:latin typeface="+mj-lt"/>
                <a:cs typeface="Arial"/>
                <a:sym typeface="Arial"/>
              </a:rPr>
              <a:t> ở </a:t>
            </a:r>
            <a:r>
              <a:rPr lang="en-US" sz="3200" kern="0" dirty="0" err="1">
                <a:solidFill>
                  <a:srgbClr val="FF0000"/>
                </a:solidFill>
                <a:latin typeface="+mj-lt"/>
                <a:cs typeface="Arial"/>
                <a:sym typeface="Arial"/>
              </a:rPr>
              <a:t>cách</a:t>
            </a:r>
            <a:r>
              <a:rPr lang="en-US" sz="3200" kern="0" dirty="0">
                <a:solidFill>
                  <a:srgbClr val="FF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+mj-lt"/>
                <a:cs typeface="Arial"/>
                <a:sym typeface="Arial"/>
              </a:rPr>
              <a:t>nhau</a:t>
            </a:r>
            <a:r>
              <a:rPr lang="en-US" sz="3200" kern="0" dirty="0">
                <a:solidFill>
                  <a:srgbClr val="FF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+mj-lt"/>
                <a:cs typeface="Arial"/>
                <a:sym typeface="Arial"/>
              </a:rPr>
              <a:t>rất</a:t>
            </a:r>
            <a:r>
              <a:rPr lang="en-US" sz="3200" kern="0" dirty="0">
                <a:solidFill>
                  <a:srgbClr val="FF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+mj-lt"/>
                <a:cs typeface="Arial"/>
                <a:sym typeface="Arial"/>
              </a:rPr>
              <a:t>xa</a:t>
            </a:r>
            <a:r>
              <a:rPr lang="en-US" sz="3200" kern="0" dirty="0">
                <a:solidFill>
                  <a:srgbClr val="FF0000"/>
                </a:solidFill>
                <a:latin typeface="+mj-lt"/>
                <a:cs typeface="Arial"/>
                <a:sym typeface="Arial"/>
              </a:rPr>
              <a:t>.</a:t>
            </a:r>
            <a:endParaRPr lang="en-US" sz="3200" kern="0" dirty="0">
              <a:solidFill>
                <a:srgbClr val="000000"/>
              </a:solidFill>
              <a:latin typeface="+mj-lt"/>
              <a:cs typeface="Arial"/>
              <a:sym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50546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1047" y="2304317"/>
            <a:ext cx="3090399" cy="4469671"/>
          </a:xfrm>
          <a:prstGeom prst="rect">
            <a:avLst/>
          </a:prstGeom>
        </p:spPr>
      </p:pic>
      <p:pic>
        <p:nvPicPr>
          <p:cNvPr id="6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86" y="3754658"/>
            <a:ext cx="3019329" cy="3019329"/>
          </a:xfrm>
          <a:prstGeom prst="rect">
            <a:avLst/>
          </a:prstGeom>
        </p:spPr>
      </p:pic>
      <p:pic>
        <p:nvPicPr>
          <p:cNvPr id="9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86" y="1883606"/>
            <a:ext cx="3272828" cy="327282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99306" y="0"/>
            <a:ext cx="7933151" cy="423875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781909" y="1257876"/>
            <a:ext cx="4209807" cy="20622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77"/>
            <a:r>
              <a:rPr lang="en-US" sz="4267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Hôm</a:t>
            </a:r>
            <a:r>
              <a:rPr lang="en-US" sz="4267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nay, </a:t>
            </a:r>
          </a:p>
          <a:p>
            <a:pPr defTabSz="914377"/>
            <a:r>
              <a:rPr lang="en-US" sz="4267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4267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267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đã</a:t>
            </a:r>
            <a:r>
              <a:rPr lang="en-US" sz="4267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267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4267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267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endParaRPr lang="en-US" sz="4267" b="1" dirty="0">
              <a:solidFill>
                <a:srgbClr val="FFFF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defTabSz="914377"/>
            <a:r>
              <a:rPr lang="en-US" sz="4267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267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nội</a:t>
            </a:r>
            <a:r>
              <a:rPr lang="en-US" sz="4267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dung </a:t>
            </a:r>
            <a:r>
              <a:rPr lang="en-US" sz="4267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gì</a:t>
            </a:r>
            <a:r>
              <a:rPr lang="en-US" sz="4267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en-US" sz="4267" b="1" dirty="0">
              <a:solidFill>
                <a:srgbClr val="FFFF00"/>
              </a:solidFill>
              <a:latin typeface="DFPOP1-W9"/>
            </a:endParaRPr>
          </a:p>
        </p:txBody>
      </p:sp>
    </p:spTree>
    <p:extLst>
      <p:ext uri="{BB962C8B-B14F-4D97-AF65-F5344CB8AC3E}">
        <p14:creationId xmlns:p14="http://schemas.microsoft.com/office/powerpoint/2010/main" val="200048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4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图片 3075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041"/>
            <a:ext cx="12192000" cy="672006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2" name="图片 46114" descr="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0966" y="2713373"/>
            <a:ext cx="8447294" cy="11398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3" name="图片 3092" descr="PPT素材-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3363" y="2740947"/>
            <a:ext cx="4631362" cy="44119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3976879" y="144399"/>
            <a:ext cx="5157694" cy="104522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36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方正粗圆_GBK" pitchFamily="65" charset="-122"/>
              </a:rPr>
              <a:t>YÊU CẦU CẦN ĐẠT</a:t>
            </a:r>
            <a:endParaRPr lang="zh-CN" alt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VN-Gretoon" panose="02040603050506020204" pitchFamily="18" charset="0"/>
              <a:ea typeface="方正粗圆_GBK" pitchFamily="65" charset="-122"/>
            </a:endParaRPr>
          </a:p>
        </p:txBody>
      </p:sp>
      <p:pic>
        <p:nvPicPr>
          <p:cNvPr id="25" name="图片 46112" descr="0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7588" y="1031467"/>
            <a:ext cx="10587653" cy="200539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" name="TextBox 71"/>
          <p:cNvSpPr txBox="1"/>
          <p:nvPr/>
        </p:nvSpPr>
        <p:spPr>
          <a:xfrm>
            <a:off x="4353992" y="1721370"/>
            <a:ext cx="7008845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0" hangingPunct="0"/>
            <a:r>
              <a:rPr lang="vi-VN" sz="2400" b="1">
                <a:solidFill>
                  <a:srgbClr val="002060"/>
                </a:solidFill>
              </a:rPr>
              <a:t>Đọc đúng, rõ ràng </a:t>
            </a:r>
            <a:r>
              <a:rPr lang="en-US" sz="2400" b="1">
                <a:solidFill>
                  <a:srgbClr val="002060"/>
                </a:solidFill>
              </a:rPr>
              <a:t>; </a:t>
            </a:r>
            <a:r>
              <a:rPr lang="vi-VN" sz="2400" b="1">
                <a:solidFill>
                  <a:srgbClr val="002060"/>
                </a:solidFill>
              </a:rPr>
              <a:t>biết ngắt hơi ở chỗ có đấu câu</a:t>
            </a:r>
            <a:endParaRPr lang="zh-CN" alt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7" name="图片 46116" descr="0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14062" y="3429000"/>
            <a:ext cx="6937968" cy="29996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" name="图片 46124" descr="png-073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01486" y="1594322"/>
            <a:ext cx="1096962" cy="10080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" name="图片 46127" descr="png-073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1337" y="2867225"/>
            <a:ext cx="1096962" cy="1096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" name="图片 46130" descr="png-0731副本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58648" y="3952987"/>
            <a:ext cx="939800" cy="1111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" name="TextBox 71"/>
          <p:cNvSpPr txBox="1"/>
          <p:nvPr/>
        </p:nvSpPr>
        <p:spPr>
          <a:xfrm>
            <a:off x="4222017" y="3106988"/>
            <a:ext cx="5265015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/>
            <a:r>
              <a:rPr lang="en-US" altLang="zh-CN" sz="2400" b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Trả lời được các câu hỏi của bài.</a:t>
            </a:r>
            <a:endParaRPr lang="zh-CN" altLang="en-US" sz="24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4" name="TextBox 71"/>
          <p:cNvSpPr txBox="1"/>
          <p:nvPr/>
        </p:nvSpPr>
        <p:spPr>
          <a:xfrm>
            <a:off x="3514973" y="4477352"/>
            <a:ext cx="4557435" cy="126188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 eaLnBrk="0" hangingPunct="0"/>
            <a:r>
              <a:rPr lang="vi-VN" sz="2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2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được:</a:t>
            </a:r>
            <a:r>
              <a:rPr lang="vi-VN" sz="2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>
                <a:solidFill>
                  <a:srgbClr val="002060"/>
                </a:solidFill>
              </a:rPr>
              <a:t>Những cách trao đổi, trò chuyện khi ở xa</a:t>
            </a:r>
          </a:p>
          <a:p>
            <a:pPr lvl="0" algn="just" eaLnBrk="0" hangingPunct="0"/>
            <a:endParaRPr lang="zh-CN" altLang="en-US" sz="28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888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43" grpId="0"/>
      <p:bldP spid="4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749"/>
            <a:ext cx="12192000" cy="6858000"/>
          </a:xfrm>
          <a:prstGeom prst="rect">
            <a:avLst/>
          </a:prstGeom>
        </p:spPr>
      </p:pic>
      <p:pic>
        <p:nvPicPr>
          <p:cNvPr id="5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885" y="3449750"/>
            <a:ext cx="1000125" cy="215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227" y="3587492"/>
            <a:ext cx="1030287" cy="218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563" y="3018497"/>
            <a:ext cx="1700213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099" y="5013602"/>
            <a:ext cx="1000125" cy="208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387" y="4906650"/>
            <a:ext cx="1023937" cy="218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5">
            <a:hlinkClick r:id="rId9" action="ppaction://hlinksldjump"/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9808" b="91693" l="42332" r="94089">
                        <a14:foregroundMark x1="66454" y1="35942" x2="66454" y2="35942"/>
                        <a14:foregroundMark x1="77636" y1="35942" x2="77636" y2="35942"/>
                        <a14:foregroundMark x1="73003" y1="41534" x2="73003" y2="41534"/>
                        <a14:foregroundMark x1="45048" y1="74441" x2="45048" y2="74441"/>
                        <a14:foregroundMark x1="45687" y1="78115" x2="45687" y2="78115"/>
                        <a14:foregroundMark x1="46006" y1="79872" x2="46006" y2="79872"/>
                        <a14:foregroundMark x1="84185" y1="31150" x2="84185" y2="31150"/>
                        <a14:foregroundMark x1="48722" y1="79073" x2="49840" y2="78754"/>
                        <a14:foregroundMark x1="44089" y1="81789" x2="44089" y2="81789"/>
                        <a14:foregroundMark x1="42812" y1="80511" x2="42812" y2="805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329" t="19446"/>
          <a:stretch/>
        </p:blipFill>
        <p:spPr>
          <a:xfrm>
            <a:off x="8675791" y="2132856"/>
            <a:ext cx="2357024" cy="3350350"/>
          </a:xfrm>
          <a:prstGeom prst="roundRect">
            <a:avLst/>
          </a:prstGeom>
        </p:spPr>
      </p:pic>
      <p:pic>
        <p:nvPicPr>
          <p:cNvPr id="51" name="Picture 5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885" y="3458276"/>
            <a:ext cx="1000125" cy="215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Picture 6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227" y="3596018"/>
            <a:ext cx="1030287" cy="218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" name="Picture 7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563" y="3027023"/>
            <a:ext cx="1700213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" name="Picture 8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099" y="5005076"/>
            <a:ext cx="1000125" cy="208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Picture 9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387" y="4915176"/>
            <a:ext cx="1023937" cy="218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Cloud Callout 25"/>
          <p:cNvSpPr/>
          <p:nvPr/>
        </p:nvSpPr>
        <p:spPr>
          <a:xfrm>
            <a:off x="5423564" y="42778"/>
            <a:ext cx="5164422" cy="2090078"/>
          </a:xfrm>
          <a:prstGeom prst="cloudCallout">
            <a:avLst>
              <a:gd name="adj1" fmla="val 20213"/>
              <a:gd name="adj2" fmla="val 90850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prstClr val="black"/>
                </a:solidFill>
                <a:latin typeface="Calibri"/>
              </a:rPr>
              <a:t>Mình tưới chậu hoa nào đây? </a:t>
            </a:r>
          </a:p>
        </p:txBody>
      </p:sp>
      <p:sp>
        <p:nvSpPr>
          <p:cNvPr id="2" name="Rectangle: Rounded Corners 1">
            <a:hlinkClick r:id="rId16" action="ppaction://hlinksldjump"/>
            <a:extLst>
              <a:ext uri="{FF2B5EF4-FFF2-40B4-BE49-F238E27FC236}">
                <a16:creationId xmlns:a16="http://schemas.microsoft.com/office/drawing/2014/main" id="{D00BF6A2-E192-4308-90DE-ADA291EFB018}"/>
              </a:ext>
            </a:extLst>
          </p:cNvPr>
          <p:cNvSpPr/>
          <p:nvPr/>
        </p:nvSpPr>
        <p:spPr>
          <a:xfrm>
            <a:off x="9294920" y="6187736"/>
            <a:ext cx="2112886" cy="6274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mới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312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9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9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4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9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4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9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4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9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0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1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6F7002B-694D-47EB-AFB0-4404D2B6CFF0}"/>
              </a:ext>
            </a:extLst>
          </p:cNvPr>
          <p:cNvSpPr/>
          <p:nvPr/>
        </p:nvSpPr>
        <p:spPr>
          <a:xfrm>
            <a:off x="9925050" y="159657"/>
            <a:ext cx="2107293" cy="124822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6" name="Picture 4" descr="Trạng Nguyên - Học trực tuyến - Thi Trực Tiếp - Tiếng Việt, Olympic Toán -  Tiếng Anh - Phát triển trí thông minh đa diện">
            <a:extLst>
              <a:ext uri="{FF2B5EF4-FFF2-40B4-BE49-F238E27FC236}">
                <a16:creationId xmlns:a16="http://schemas.microsoft.com/office/drawing/2014/main" id="{7FB7A0EA-6648-4582-AF55-E2BBF5B60C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7121" y1="13650" x2="27121" y2="13650"/>
                        <a14:foregroundMark x1="14809" y1="13056" x2="14809" y2="13056"/>
                        <a14:foregroundMark x1="14809" y1="13056" x2="14809" y2="13056"/>
                        <a14:foregroundMark x1="16473" y1="18101" x2="16473" y2="18101"/>
                        <a14:foregroundMark x1="16473" y1="18101" x2="16473" y2="18101"/>
                        <a14:foregroundMark x1="20799" y1="16914" x2="20799" y2="16914"/>
                        <a14:foregroundMark x1="7654" y1="5935" x2="7654" y2="5935"/>
                        <a14:foregroundMark x1="7654" y1="33234" x2="7654" y2="33234"/>
                        <a14:foregroundMark x1="8819" y1="58754" x2="8819" y2="58754"/>
                        <a14:foregroundMark x1="13311" y1="7715" x2="10649" y2="80119"/>
                        <a14:foregroundMark x1="15141" y1="6231" x2="666" y2="1780"/>
                        <a14:backgroundMark x1="53245" y1="30861" x2="53245" y2="30861"/>
                        <a14:backgroundMark x1="51747" y1="81009" x2="60732" y2="13650"/>
                        <a14:backgroundMark x1="41098" y1="30564" x2="79035" y2="59347"/>
                        <a14:backgroundMark x1="60899" y1="13650" x2="79534" y2="531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3043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E2E5F9E-A452-4774-AE39-043E6AD91033}"/>
              </a:ext>
            </a:extLst>
          </p:cNvPr>
          <p:cNvSpPr txBox="1"/>
          <p:nvPr/>
        </p:nvSpPr>
        <p:spPr>
          <a:xfrm>
            <a:off x="3255582" y="1398173"/>
            <a:ext cx="81684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Định hướng tiếp theo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33269" y="2780288"/>
            <a:ext cx="65908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3200" b="1" dirty="0" err="1"/>
              <a:t>Về</a:t>
            </a:r>
            <a:r>
              <a:rPr lang="en-US" sz="3200" b="1" dirty="0"/>
              <a:t> </a:t>
            </a:r>
            <a:r>
              <a:rPr lang="en-US" sz="3200" b="1" dirty="0" err="1"/>
              <a:t>nhà</a:t>
            </a:r>
            <a:r>
              <a:rPr lang="en-US" sz="3200" b="1" dirty="0"/>
              <a:t> </a:t>
            </a:r>
            <a:r>
              <a:rPr lang="en-US" sz="3200" b="1" dirty="0" err="1"/>
              <a:t>đọc</a:t>
            </a:r>
            <a:r>
              <a:rPr lang="en-US" sz="3200" b="1" dirty="0"/>
              <a:t> </a:t>
            </a:r>
            <a:r>
              <a:rPr lang="en-US" sz="3200" b="1" dirty="0" err="1"/>
              <a:t>và</a:t>
            </a:r>
            <a:r>
              <a:rPr lang="en-US" sz="3200" b="1" dirty="0"/>
              <a:t> </a:t>
            </a:r>
            <a:r>
              <a:rPr lang="en-US" sz="3200" b="1" dirty="0" err="1"/>
              <a:t>trả</a:t>
            </a:r>
            <a:r>
              <a:rPr lang="en-US" sz="3200" b="1" dirty="0"/>
              <a:t> </a:t>
            </a:r>
            <a:r>
              <a:rPr lang="en-US" sz="3200" b="1" dirty="0" err="1"/>
              <a:t>lời</a:t>
            </a:r>
            <a:r>
              <a:rPr lang="en-US" sz="3200" b="1" dirty="0"/>
              <a:t> </a:t>
            </a:r>
            <a:r>
              <a:rPr lang="en-US" sz="3200" b="1" dirty="0" err="1"/>
              <a:t>bài</a:t>
            </a:r>
            <a:r>
              <a:rPr lang="en-US" sz="3200" b="1" dirty="0"/>
              <a:t>.</a:t>
            </a:r>
          </a:p>
          <a:p>
            <a:pPr marL="285750" indent="-285750">
              <a:buFontTx/>
              <a:buChar char="-"/>
            </a:pPr>
            <a:r>
              <a:rPr lang="en-US" sz="3200" b="1" dirty="0" err="1"/>
              <a:t>Chuẩn</a:t>
            </a:r>
            <a:r>
              <a:rPr lang="en-US" sz="3200" b="1" dirty="0"/>
              <a:t> </a:t>
            </a:r>
            <a:r>
              <a:rPr lang="en-US" sz="3200" b="1" err="1"/>
              <a:t>bị</a:t>
            </a:r>
            <a:r>
              <a:rPr lang="en-US" sz="3200" b="1"/>
              <a:t> bài học sau.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05435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94" y="704055"/>
            <a:ext cx="2661644" cy="891500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2" y="2438400"/>
            <a:ext cx="12191997" cy="4005651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30"/>
            <a:ext cx="12818077" cy="2010708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005" y="236091"/>
            <a:ext cx="12331428" cy="10693183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915887" y="1868278"/>
            <a:ext cx="8338236" cy="4592245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05" name="任意多边形 104"/>
          <p:cNvSpPr/>
          <p:nvPr/>
        </p:nvSpPr>
        <p:spPr>
          <a:xfrm>
            <a:off x="2390356" y="2056871"/>
            <a:ext cx="7408981" cy="4072083"/>
          </a:xfrm>
          <a:custGeom>
            <a:avLst/>
            <a:gdLst>
              <a:gd name="connsiteX0" fmla="*/ 0 w 4967417"/>
              <a:gd name="connsiteY0" fmla="*/ 2644346 h 2656703"/>
              <a:gd name="connsiteX1" fmla="*/ 2261287 w 4967417"/>
              <a:gd name="connsiteY1" fmla="*/ 0 h 2656703"/>
              <a:gd name="connsiteX2" fmla="*/ 2150076 w 4967417"/>
              <a:gd name="connsiteY2" fmla="*/ 2656703 h 2656703"/>
              <a:gd name="connsiteX3" fmla="*/ 4028303 w 4967417"/>
              <a:gd name="connsiteY3" fmla="*/ 444843 h 2656703"/>
              <a:gd name="connsiteX4" fmla="*/ 3917092 w 4967417"/>
              <a:gd name="connsiteY4" fmla="*/ 2619632 h 2656703"/>
              <a:gd name="connsiteX5" fmla="*/ 4967417 w 4967417"/>
              <a:gd name="connsiteY5" fmla="*/ 1779373 h 2656703"/>
              <a:gd name="connsiteX6" fmla="*/ 4905633 w 4967417"/>
              <a:gd name="connsiteY6" fmla="*/ 2607275 h 2656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67417" h="2656703">
                <a:moveTo>
                  <a:pt x="0" y="2644346"/>
                </a:moveTo>
                <a:lnTo>
                  <a:pt x="2261287" y="0"/>
                </a:lnTo>
                <a:lnTo>
                  <a:pt x="2150076" y="2656703"/>
                </a:lnTo>
                <a:lnTo>
                  <a:pt x="4028303" y="444843"/>
                </a:lnTo>
                <a:lnTo>
                  <a:pt x="3917092" y="2619632"/>
                </a:lnTo>
                <a:lnTo>
                  <a:pt x="4967417" y="1779373"/>
                </a:lnTo>
                <a:lnTo>
                  <a:pt x="4905633" y="2607275"/>
                </a:lnTo>
              </a:path>
            </a:pathLst>
          </a:custGeom>
          <a:noFill/>
          <a:ln w="19050"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0" y="-32952"/>
            <a:ext cx="3393991" cy="3285056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4840823"/>
            <a:ext cx="2751437" cy="1620820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639707" y="3481240"/>
            <a:ext cx="1405279" cy="2687453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9407611" y="4800725"/>
            <a:ext cx="2784389" cy="162082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9670239" y="3330309"/>
            <a:ext cx="2176557" cy="3377231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6577" y="6168693"/>
            <a:ext cx="12192000" cy="68621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6577" y="6291730"/>
            <a:ext cx="12192000" cy="569031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6577" y="6487466"/>
            <a:ext cx="12192000" cy="36563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2366" y="4748185"/>
            <a:ext cx="3121967" cy="1772088"/>
          </a:xfrm>
          <a:prstGeom prst="rect">
            <a:avLst/>
          </a:prstGeom>
        </p:spPr>
      </p:pic>
      <p:sp>
        <p:nvSpPr>
          <p:cNvPr id="24" name="TextBox 31"/>
          <p:cNvSpPr txBox="1"/>
          <p:nvPr/>
        </p:nvSpPr>
        <p:spPr>
          <a:xfrm>
            <a:off x="1832499" y="2923447"/>
            <a:ext cx="8374419" cy="17336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defTabSz="914377"/>
            <a:r>
              <a:rPr lang="en-US" altLang="zh-CN" sz="5333" b="1" dirty="0" err="1">
                <a:solidFill>
                  <a:srgbClr val="A9250B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Chúc</a:t>
            </a:r>
            <a:r>
              <a:rPr lang="en-US" altLang="zh-CN" sz="5333" b="1" dirty="0">
                <a:solidFill>
                  <a:srgbClr val="A9250B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5333" b="1" dirty="0" err="1">
                <a:solidFill>
                  <a:srgbClr val="A9250B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các</a:t>
            </a:r>
            <a:r>
              <a:rPr lang="en-US" altLang="zh-CN" sz="5333" b="1" dirty="0">
                <a:solidFill>
                  <a:srgbClr val="A9250B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con</a:t>
            </a:r>
          </a:p>
          <a:p>
            <a:pPr algn="ctr" defTabSz="914377"/>
            <a:r>
              <a:rPr lang="en-US" altLang="zh-CN" sz="5333" b="1" dirty="0" err="1">
                <a:solidFill>
                  <a:srgbClr val="A9250B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Chăm</a:t>
            </a:r>
            <a:r>
              <a:rPr lang="en-US" altLang="zh-CN" sz="5333" b="1" dirty="0">
                <a:solidFill>
                  <a:srgbClr val="A9250B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5333" b="1" dirty="0" err="1">
                <a:solidFill>
                  <a:srgbClr val="A9250B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ngoan</a:t>
            </a:r>
            <a:r>
              <a:rPr lang="en-US" altLang="zh-CN" sz="5333" b="1" dirty="0">
                <a:solidFill>
                  <a:srgbClr val="A9250B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, </a:t>
            </a:r>
            <a:r>
              <a:rPr lang="en-US" altLang="zh-CN" sz="5333" b="1" dirty="0" err="1">
                <a:solidFill>
                  <a:srgbClr val="A9250B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học</a:t>
            </a:r>
            <a:r>
              <a:rPr lang="en-US" altLang="zh-CN" sz="5333" b="1" dirty="0">
                <a:solidFill>
                  <a:srgbClr val="A9250B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5333" b="1" dirty="0" err="1">
                <a:solidFill>
                  <a:srgbClr val="A9250B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giỏi</a:t>
            </a:r>
            <a:endParaRPr lang="zh-CN" altLang="en-US" sz="5333" b="1" dirty="0">
              <a:solidFill>
                <a:srgbClr val="A9250B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874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decel="41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4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4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6" presetClass="emph" presetSubtype="0" repeatCount="14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250" fill="hold"/>
                                        <p:tgtEl>
                                          <p:spTgt spid="28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4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105" grpId="0" animBg="1"/>
      <p:bldP spid="92" grpId="0" animBg="1"/>
      <p:bldP spid="111" grpId="0" animBg="1"/>
      <p:bldP spid="112" grpId="0" animBg="1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t="-3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2562824" y="1484784"/>
            <a:ext cx="7632848" cy="1080120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prstClr val="black"/>
                </a:solidFill>
                <a:latin typeface="Calibri"/>
              </a:rPr>
              <a:t>Buổi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trước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các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em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học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bài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gì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?</a:t>
            </a:r>
          </a:p>
        </p:txBody>
      </p:sp>
      <p:sp>
        <p:nvSpPr>
          <p:cNvPr id="4" name="Round Diagonal Corner Rectangle 3"/>
          <p:cNvSpPr/>
          <p:nvPr/>
        </p:nvSpPr>
        <p:spPr>
          <a:xfrm>
            <a:off x="2382804" y="3062331"/>
            <a:ext cx="7992888" cy="1944216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prstClr val="black"/>
                </a:solidFill>
                <a:latin typeface="Calibri"/>
              </a:rPr>
              <a:t>Cảm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ơn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anh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hà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mã</a:t>
            </a:r>
            <a:endParaRPr lang="en-US" sz="4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Left Arrow 4">
            <a:hlinkClick r:id="rId3" action="ppaction://hlinksldjump"/>
          </p:cNvPr>
          <p:cNvSpPr/>
          <p:nvPr/>
        </p:nvSpPr>
        <p:spPr>
          <a:xfrm>
            <a:off x="9156340" y="5949280"/>
            <a:ext cx="1219352" cy="720080"/>
          </a:xfrm>
          <a:prstGeom prst="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83887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t="-3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2562824" y="1484784"/>
            <a:ext cx="7632848" cy="1080120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prstClr val="black"/>
                </a:solidFill>
                <a:latin typeface="Calibri"/>
              </a:rPr>
              <a:t>Phật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ý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nghĩa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là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gì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?</a:t>
            </a:r>
          </a:p>
        </p:txBody>
      </p:sp>
      <p:sp>
        <p:nvSpPr>
          <p:cNvPr id="4" name="Round Diagonal Corner Rectangle 3"/>
          <p:cNvSpPr/>
          <p:nvPr/>
        </p:nvSpPr>
        <p:spPr>
          <a:xfrm>
            <a:off x="2382804" y="3062331"/>
            <a:ext cx="7992888" cy="1944216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prstClr val="black"/>
                </a:solidFill>
                <a:latin typeface="Calibri"/>
              </a:rPr>
              <a:t>Không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hài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lòng</a:t>
            </a:r>
            <a:endParaRPr lang="en-US" sz="4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Left Arrow 4">
            <a:hlinkClick r:id="rId3" action="ppaction://hlinksldjump"/>
          </p:cNvPr>
          <p:cNvSpPr/>
          <p:nvPr/>
        </p:nvSpPr>
        <p:spPr>
          <a:xfrm>
            <a:off x="9156340" y="5949280"/>
            <a:ext cx="1219352" cy="720080"/>
          </a:xfrm>
          <a:prstGeom prst="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919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t="-3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2562824" y="1484784"/>
            <a:ext cx="7632848" cy="1080120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prstClr val="black"/>
                </a:solidFill>
                <a:latin typeface="Calibri"/>
              </a:rPr>
              <a:t>Vì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sao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hà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mã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đưa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hai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bạn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qua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sông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?</a:t>
            </a:r>
          </a:p>
        </p:txBody>
      </p:sp>
      <p:sp>
        <p:nvSpPr>
          <p:cNvPr id="4" name="Round Diagonal Corner Rectangle 3"/>
          <p:cNvSpPr/>
          <p:nvPr/>
        </p:nvSpPr>
        <p:spPr>
          <a:xfrm>
            <a:off x="2382804" y="3062331"/>
            <a:ext cx="7992888" cy="1944216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prstClr val="black"/>
                </a:solidFill>
                <a:latin typeface="Calibri"/>
              </a:rPr>
              <a:t>Vì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bạn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cún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nhờ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anh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hà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mã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lễ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phép</a:t>
            </a:r>
            <a:endParaRPr lang="en-US" sz="4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Left Arrow 4">
            <a:hlinkClick r:id="rId3" action="ppaction://hlinksldjump"/>
          </p:cNvPr>
          <p:cNvSpPr/>
          <p:nvPr/>
        </p:nvSpPr>
        <p:spPr>
          <a:xfrm>
            <a:off x="9156340" y="5949280"/>
            <a:ext cx="1219352" cy="720080"/>
          </a:xfrm>
          <a:prstGeom prst="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66114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t="-3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2562824" y="1484784"/>
            <a:ext cx="7632848" cy="1080120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prstClr val="black"/>
                </a:solidFill>
                <a:latin typeface="Calibri"/>
              </a:rPr>
              <a:t>Tại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sao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cô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hươu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bỏ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đi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?</a:t>
            </a:r>
          </a:p>
        </p:txBody>
      </p:sp>
      <p:sp>
        <p:nvSpPr>
          <p:cNvPr id="4" name="Round Diagonal Corner Rectangle 3"/>
          <p:cNvSpPr/>
          <p:nvPr/>
        </p:nvSpPr>
        <p:spPr>
          <a:xfrm>
            <a:off x="2382804" y="3062331"/>
            <a:ext cx="7992888" cy="1944216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prstClr val="black"/>
                </a:solidFill>
                <a:latin typeface="Calibri"/>
              </a:rPr>
              <a:t>Vì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bạn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dê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nói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lăng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thô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lỗ</a:t>
            </a:r>
            <a:endParaRPr lang="en-US" sz="4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Left Arrow 4">
            <a:hlinkClick r:id="rId3" action="ppaction://hlinksldjump"/>
          </p:cNvPr>
          <p:cNvSpPr/>
          <p:nvPr/>
        </p:nvSpPr>
        <p:spPr>
          <a:xfrm>
            <a:off x="9156340" y="5949280"/>
            <a:ext cx="1219352" cy="720080"/>
          </a:xfrm>
          <a:prstGeom prst="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21166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t="-3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2562824" y="1484784"/>
            <a:ext cx="7632848" cy="1080120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prstClr val="black"/>
                </a:solidFill>
                <a:latin typeface="Calibri"/>
              </a:rPr>
              <a:t>Khi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được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người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khác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giúp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đỡ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thì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ta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nên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nói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gì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?</a:t>
            </a:r>
          </a:p>
        </p:txBody>
      </p:sp>
      <p:sp>
        <p:nvSpPr>
          <p:cNvPr id="4" name="Round Diagonal Corner Rectangle 3"/>
          <p:cNvSpPr/>
          <p:nvPr/>
        </p:nvSpPr>
        <p:spPr>
          <a:xfrm>
            <a:off x="2382804" y="3062331"/>
            <a:ext cx="7992888" cy="1944216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prstClr val="black"/>
                </a:solidFill>
                <a:latin typeface="Calibri"/>
              </a:rPr>
              <a:t>Nói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lời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cảm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ơn</a:t>
            </a:r>
            <a:endParaRPr lang="en-US" sz="4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Left Arrow 4">
            <a:hlinkClick r:id="rId3" action="ppaction://hlinksldjump"/>
          </p:cNvPr>
          <p:cNvSpPr/>
          <p:nvPr/>
        </p:nvSpPr>
        <p:spPr>
          <a:xfrm>
            <a:off x="9156340" y="5949280"/>
            <a:ext cx="1219352" cy="720080"/>
          </a:xfrm>
          <a:prstGeom prst="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9695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91999" cy="68896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94458" y="1052310"/>
            <a:ext cx="71880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66">
              <a:defRPr/>
            </a:pPr>
            <a:r>
              <a:rPr lang="en-US" sz="2800" b="1">
                <a:solidFill>
                  <a:prstClr val="white"/>
                </a:solidFill>
                <a:latin typeface="HP001 4 hàng" panose="020B0603050302020204" pitchFamily="34" charset="0"/>
              </a:rPr>
              <a:t>Thứ tư ngày 13 tháng 4 năm 2022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11442" y="1736446"/>
            <a:ext cx="25843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66">
              <a:defRPr/>
            </a:pPr>
            <a:r>
              <a:rPr lang="en-US" sz="2800" b="1">
                <a:solidFill>
                  <a:prstClr val="white"/>
                </a:solidFill>
                <a:latin typeface="HP001 4 hàng" panose="020B0603050302020204" pitchFamily="34" charset="0"/>
              </a:rPr>
              <a:t>Tiếng </a:t>
            </a:r>
            <a:r>
              <a:rPr lang="en-US" sz="2800" b="1" smtClean="0">
                <a:solidFill>
                  <a:prstClr val="white"/>
                </a:solidFill>
                <a:latin typeface="HP001 4 hàng" panose="020B0603050302020204" pitchFamily="34" charset="0"/>
              </a:rPr>
              <a:t>Việt</a:t>
            </a:r>
            <a:endParaRPr lang="en-US" sz="2800" b="1">
              <a:solidFill>
                <a:prstClr val="white"/>
              </a:solidFill>
              <a:latin typeface="HP001 4 hàng" panose="020B06030503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83626" y="2420582"/>
            <a:ext cx="69900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66">
              <a:defRPr/>
            </a:pPr>
            <a:r>
              <a:rPr lang="en-US" sz="2800" b="1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smtClean="0">
                <a:solidFill>
                  <a:srgbClr val="FFFF00"/>
                </a:solidFill>
                <a:latin typeface="HP001 4 hàng" panose="020B0603050302020204" pitchFamily="34" charset="0"/>
              </a:rPr>
              <a:t>Đọc: Từ </a:t>
            </a:r>
            <a:r>
              <a:rPr lang="en-US" sz="2800" b="1">
                <a:solidFill>
                  <a:srgbClr val="FFFF00"/>
                </a:solidFill>
                <a:latin typeface="HP001 4 hàng" panose="020B0603050302020204" pitchFamily="34" charset="0"/>
              </a:rPr>
              <a:t>chú bồ câu đến in-tơ-nét (tiết 1+2)</a:t>
            </a:r>
          </a:p>
        </p:txBody>
      </p:sp>
    </p:spTree>
    <p:extLst>
      <p:ext uri="{BB962C8B-B14F-4D97-AF65-F5344CB8AC3E}">
        <p14:creationId xmlns:p14="http://schemas.microsoft.com/office/powerpoint/2010/main" val="2367974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</TotalTime>
  <Words>1544</Words>
  <Application>Microsoft Office PowerPoint</Application>
  <PresentationFormat>Widescreen</PresentationFormat>
  <Paragraphs>142</Paragraphs>
  <Slides>31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20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31</vt:i4>
      </vt:variant>
    </vt:vector>
  </HeadingPairs>
  <TitlesOfParts>
    <vt:vector size="56" baseType="lpstr">
      <vt:lpstr>Microsoft YaHei</vt:lpstr>
      <vt:lpstr>Microsoft YaHei</vt:lpstr>
      <vt:lpstr>宋体</vt:lpstr>
      <vt:lpstr>#9Slide03 Arima Madurai Medium</vt:lpstr>
      <vt:lpstr>Arial</vt:lpstr>
      <vt:lpstr>Arial-Rounded</vt:lpstr>
      <vt:lpstr>Calibri</vt:lpstr>
      <vt:lpstr>等线</vt:lpstr>
      <vt:lpstr>DFPOP1-W9</vt:lpstr>
      <vt:lpstr>HP001 4 hàng</vt:lpstr>
      <vt:lpstr>Kalam</vt:lpstr>
      <vt:lpstr>Montserrat</vt:lpstr>
      <vt:lpstr>OpenSans</vt:lpstr>
      <vt:lpstr>SVN-Gretoon</vt:lpstr>
      <vt:lpstr>Times New Roman</vt:lpstr>
      <vt:lpstr>UTM Avo</vt:lpstr>
      <vt:lpstr>UTM Cookies</vt:lpstr>
      <vt:lpstr>Verdana</vt:lpstr>
      <vt:lpstr>Wingdings</vt:lpstr>
      <vt:lpstr>方正粗圆_GBK</vt:lpstr>
      <vt:lpstr>Office Theme</vt:lpstr>
      <vt:lpstr>Doodle Sketchbook by Slidesgo</vt:lpstr>
      <vt:lpstr>9_Office Theme</vt:lpstr>
      <vt:lpstr>1_Office Theme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HP</cp:lastModifiedBy>
  <cp:revision>19</cp:revision>
  <dcterms:created xsi:type="dcterms:W3CDTF">2021-07-20T01:55:21Z</dcterms:created>
  <dcterms:modified xsi:type="dcterms:W3CDTF">2022-04-13T01:48:43Z</dcterms:modified>
</cp:coreProperties>
</file>