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1" r:id="rId3"/>
    <p:sldMasterId id="2147483733" r:id="rId4"/>
    <p:sldMasterId id="2147483758" r:id="rId5"/>
  </p:sldMasterIdLst>
  <p:notesMasterIdLst>
    <p:notesMasterId r:id="rId22"/>
  </p:notesMasterIdLst>
  <p:sldIdLst>
    <p:sldId id="463" r:id="rId6"/>
    <p:sldId id="333" r:id="rId7"/>
    <p:sldId id="462" r:id="rId8"/>
    <p:sldId id="457" r:id="rId9"/>
    <p:sldId id="334" r:id="rId10"/>
    <p:sldId id="455" r:id="rId11"/>
    <p:sldId id="450" r:id="rId12"/>
    <p:sldId id="417" r:id="rId13"/>
    <p:sldId id="458" r:id="rId14"/>
    <p:sldId id="456" r:id="rId15"/>
    <p:sldId id="459" r:id="rId16"/>
    <p:sldId id="460" r:id="rId17"/>
    <p:sldId id="379" r:id="rId18"/>
    <p:sldId id="461" r:id="rId19"/>
    <p:sldId id="465" r:id="rId20"/>
    <p:sldId id="464" r:id="rId21"/>
  </p:sldIdLst>
  <p:sldSz cx="9144000" cy="5145088"/>
  <p:notesSz cx="6858000" cy="9144000"/>
  <p:custDataLst>
    <p:tags r:id="rId23"/>
  </p:custDataLst>
  <p:defaultTextStyle>
    <a:defPPr>
      <a:defRPr lang="zh-CN"/>
    </a:defPPr>
    <a:lvl1pPr marL="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D5C"/>
    <a:srgbClr val="E71F19"/>
    <a:srgbClr val="71C3E3"/>
    <a:srgbClr val="62AB71"/>
    <a:srgbClr val="81BC8B"/>
    <a:srgbClr val="EAD88A"/>
    <a:srgbClr val="C59E28"/>
    <a:srgbClr val="E9CC57"/>
    <a:srgbClr val="EA9CBF"/>
    <a:srgbClr val="E2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91" d="100"/>
          <a:sy n="91" d="100"/>
        </p:scale>
        <p:origin x="6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F4C1A-99EE-491F-A4EE-D78D4CA66620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4530-C16A-4B22-8B39-4DA203C271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28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7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56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5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07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92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534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1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82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4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8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6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7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4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5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7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835658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8978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01206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31132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2802075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63046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9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241397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50503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400388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30690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1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04/04/2022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50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04/04/2022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63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04/04/2022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058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2"/>
            <a:ext cx="4038600" cy="339552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2"/>
            <a:ext cx="4038600" cy="339552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04/04/2022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9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04/04/2022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66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04/04/2022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18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04/04/2022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33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52"/>
            <a:ext cx="5111750" cy="439119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659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04/04/2022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271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04/04/2022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43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04/04/2022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54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04/04/2022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971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741894" y="4235755"/>
            <a:ext cx="461392" cy="40177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7633366" y="320863"/>
            <a:ext cx="302601" cy="28367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8253053" y="782772"/>
            <a:ext cx="173097" cy="16995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1540959" y="4699963"/>
            <a:ext cx="123715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8246641" y="4637532"/>
            <a:ext cx="90352" cy="6243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613019" y="3895451"/>
            <a:ext cx="173097" cy="16995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672464" y="1202847"/>
            <a:ext cx="7400615" cy="357897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6293945" y="3036659"/>
            <a:ext cx="1726041" cy="1195694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198766" y="2707052"/>
            <a:ext cx="1653117" cy="1514189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2480971" y="4814986"/>
            <a:ext cx="199221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143226" y="4221407"/>
            <a:ext cx="6990179" cy="923681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620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1911217" y="2691891"/>
            <a:ext cx="1949585" cy="1891956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3250583" y="1179490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2214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5754410" y="2717573"/>
            <a:ext cx="982268" cy="1865200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2669131" y="1142133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3969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1653356" y="2963755"/>
            <a:ext cx="1480398" cy="1515532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2732040" y="1127881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71697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1653356" y="2963755"/>
            <a:ext cx="1480398" cy="1515532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2732040" y="1127881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25" b="0" i="0" u="none" strike="noStrike" kern="1200" cap="none" spc="0" normalizeH="0" baseline="0" noProof="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8625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25" name="Google Shape;631;p30"/>
          <p:cNvGrpSpPr/>
          <p:nvPr userDrawn="1"/>
        </p:nvGrpSpPr>
        <p:grpSpPr>
          <a:xfrm flipH="1">
            <a:off x="5939601" y="2742849"/>
            <a:ext cx="934204" cy="1865200"/>
            <a:chOff x="961250" y="234750"/>
            <a:chExt cx="1222525" cy="2320700"/>
          </a:xfrm>
        </p:grpSpPr>
        <p:sp>
          <p:nvSpPr>
            <p:cNvPr id="226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41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273612"/>
            <a:ext cx="1552415" cy="77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2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7" y="337926"/>
            <a:ext cx="1678338" cy="647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320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0" y="328798"/>
            <a:ext cx="1747912" cy="6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062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268562"/>
            <a:ext cx="1744100" cy="8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57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86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741894" y="4235755"/>
            <a:ext cx="461392" cy="40177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7633366" y="320863"/>
            <a:ext cx="302601" cy="28367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8253053" y="782772"/>
            <a:ext cx="173097" cy="16995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1540959" y="4699963"/>
            <a:ext cx="123715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8246641" y="4637532"/>
            <a:ext cx="90352" cy="6243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613019" y="3895451"/>
            <a:ext cx="173097" cy="16995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/>
          <p:cNvSpPr/>
          <p:nvPr/>
        </p:nvSpPr>
        <p:spPr>
          <a:xfrm>
            <a:off x="2480971" y="4814986"/>
            <a:ext cx="199221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672464" y="1175143"/>
            <a:ext cx="7400615" cy="3606683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6293945" y="3036659"/>
            <a:ext cx="1726041" cy="1195694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198766" y="2707052"/>
            <a:ext cx="1653117" cy="1514189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143226" y="4221407"/>
            <a:ext cx="6990179" cy="923681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765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1911217" y="2691891"/>
            <a:ext cx="1949585" cy="1891956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3250583" y="1179490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954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5754410" y="2717573"/>
            <a:ext cx="982268" cy="1865200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2669131" y="1142133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0116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1653356" y="2963755"/>
            <a:ext cx="1480398" cy="1515532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2703170" y="119772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07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1653356" y="2963755"/>
            <a:ext cx="1480398" cy="1515532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2732040" y="1127881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25" b="0" i="0" u="none" strike="noStrike" kern="1200" cap="none" spc="0" normalizeH="0" baseline="0" noProof="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8625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5939601" y="2742849"/>
            <a:ext cx="934204" cy="1865200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69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273612"/>
            <a:ext cx="1552415" cy="77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4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7" y="337926"/>
            <a:ext cx="1678338" cy="647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298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0" y="328798"/>
            <a:ext cx="1747912" cy="6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87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268562"/>
            <a:ext cx="1744100" cy="8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66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3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561460"/>
      </p:ext>
    </p:extLst>
  </p:cSld>
  <p:clrMapOvr>
    <a:masterClrMapping/>
  </p:clrMapOvr>
  <p:transition spd="slow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741894" y="4235755"/>
            <a:ext cx="461392" cy="40177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7633366" y="320863"/>
            <a:ext cx="302601" cy="28367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8253053" y="782772"/>
            <a:ext cx="173097" cy="16995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1540959" y="4699963"/>
            <a:ext cx="123715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8246641" y="4637532"/>
            <a:ext cx="90352" cy="6243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613019" y="3895451"/>
            <a:ext cx="173097" cy="16995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559059" y="1119050"/>
            <a:ext cx="7400615" cy="3580913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6293946" y="3036659"/>
            <a:ext cx="1726040" cy="1195694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198766" y="2707052"/>
            <a:ext cx="1653117" cy="1514189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2480971" y="4814986"/>
            <a:ext cx="199221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143226" y="4221406"/>
            <a:ext cx="6990179" cy="923681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10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6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463296"/>
            <a:ext cx="7793037" cy="8575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513752"/>
            <a:ext cx="3810000" cy="3087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1513752"/>
            <a:ext cx="3810000" cy="1486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3114446"/>
            <a:ext cx="3810000" cy="1486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914400" y="4744914"/>
            <a:ext cx="1905000" cy="3430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3352800" y="4744914"/>
            <a:ext cx="2895600" cy="3430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6781800" y="4744914"/>
            <a:ext cx="1905000" cy="3430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z="1050" smtClean="0">
                <a:solidFill>
                  <a:prstClr val="black"/>
                </a:solidFill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74546"/>
      </p:ext>
    </p:extLst>
  </p:cSld>
  <p:clrMapOvr>
    <a:masterClrMapping/>
  </p:clrMapOvr>
  <p:transition spd="med" advClick="0" advTm="10000">
    <p:blinds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66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090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995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737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554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990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676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474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9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4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207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330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5259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0111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5800">
                <a:defRPr/>
              </a:pPr>
              <a:t>04/04/2022</a:t>
            </a:fld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381691"/>
            <a:ext cx="5668636" cy="43577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0" y="998602"/>
            <a:ext cx="4130749" cy="1162836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2590651"/>
            <a:ext cx="2611755" cy="2374839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06713"/>
            <a:ext cx="1222772" cy="11147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716978"/>
            <a:ext cx="3589496" cy="5074581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71792"/>
            <a:ext cx="8979195" cy="497757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55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9525" y="0"/>
            <a:ext cx="9153525" cy="514350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9525" y="1029089"/>
            <a:ext cx="6085341" cy="41144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98" y="4219575"/>
            <a:ext cx="4616902" cy="1060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  <p:sldLayoutId id="2147483711" r:id="rId12"/>
    <p:sldLayoutId id="2147483710" r:id="rId13"/>
    <p:sldLayoutId id="2147483709" r:id="rId14"/>
    <p:sldLayoutId id="2147483708" r:id="rId15"/>
    <p:sldLayoutId id="2147483707" r:id="rId16"/>
    <p:sldLayoutId id="2147483706" r:id="rId17"/>
    <p:sldLayoutId id="2147483705" r:id="rId18"/>
    <p:sldLayoutId id="2147483704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420"/>
            <a:ext cx="7886418" cy="993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841"/>
            <a:ext cx="7886418" cy="326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9032"/>
            <a:ext cx="3086382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8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50230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7" indent="-162557" algn="l" defTabSz="65023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522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04/04/2022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7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7321972" y="4871160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7295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6243921" y="4910585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www.1ppt.com/excel/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326570" y="413786"/>
            <a:ext cx="8479972" cy="4333171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E2831-91B0-4649-8FD8-B98AAAD8E19D}"/>
              </a:ext>
            </a:extLst>
          </p:cNvPr>
          <p:cNvSpPr txBox="1"/>
          <p:nvPr userDrawn="1"/>
        </p:nvSpPr>
        <p:spPr>
          <a:xfrm>
            <a:off x="6640732" y="42345"/>
            <a:ext cx="2503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438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control" Target="../activeX/activeX2.xml"/><Relationship Id="rId7" Type="http://schemas.openxmlformats.org/officeDocument/2006/relationships/image" Target="../media/image19.png"/><Relationship Id="rId12" Type="http://schemas.openxmlformats.org/officeDocument/2006/relationships/image" Target="../media/image29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wmf"/><Relationship Id="rId5" Type="http://schemas.openxmlformats.org/officeDocument/2006/relationships/control" Target="../activeX/activeX4.xml"/><Relationship Id="rId10" Type="http://schemas.openxmlformats.org/officeDocument/2006/relationships/image" Target="../media/image27.wmf"/><Relationship Id="rId4" Type="http://schemas.openxmlformats.org/officeDocument/2006/relationships/control" Target="../activeX/activeX3.xml"/><Relationship Id="rId9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file:///C:\Program%20Files\Inknoe%20ClassPoint\Images\image_upload_without%20result_default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4.jp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image_upload_without%20result_default.png" TargetMode="Externa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jpg"/><Relationship Id="rId5" Type="http://schemas.openxmlformats.org/officeDocument/2006/relationships/image" Target="../media/image31.tm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31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audio" Target="NULL" TargetMode="External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image" Target="../media/image21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210" y="46686"/>
            <a:ext cx="1324476" cy="13244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2467409" y="498054"/>
            <a:ext cx="4934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5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lang="vi-VN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62346" y="1983922"/>
            <a:ext cx="898534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4050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BÀI 59: PHÉP CỘNG </a:t>
            </a:r>
            <a:r>
              <a:rPr lang="en-US" sz="3600" b="1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(CÓ </a:t>
            </a:r>
            <a:r>
              <a:rPr lang="en-US" sz="36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NHỚ) </a:t>
            </a:r>
          </a:p>
          <a:p>
            <a:pPr algn="ctr" defTabSz="685800">
              <a:defRPr/>
            </a:pPr>
            <a:r>
              <a:rPr lang="en-US" sz="36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TRONG PHẠM VI 1000(TIẾT 1)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446245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2400" dirty="0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1: </a:t>
            </a: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endParaRPr lang="zh-CN" altLang="en-US" sz="2400" dirty="0">
              <a:solidFill>
                <a:srgbClr val="E71F1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879168-5DEB-4E05-AEB3-B7AED9C45954}"/>
              </a:ext>
            </a:extLst>
          </p:cNvPr>
          <p:cNvGrpSpPr/>
          <p:nvPr/>
        </p:nvGrpSpPr>
        <p:grpSpPr>
          <a:xfrm>
            <a:off x="833712" y="885909"/>
            <a:ext cx="1147790" cy="1384995"/>
            <a:chOff x="1566470" y="2095726"/>
            <a:chExt cx="1147790" cy="138499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95198B-DEFC-41E9-93B5-D95E0F09D41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CC81ED-1C44-43EE-88C2-535363623F2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343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B2593F-2E4F-4032-885B-F1E23DCA644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ECC475B-C4D5-4A25-BCC6-A58498447EA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DCC538-592A-4FEA-86E0-3E3A702471C6}"/>
              </a:ext>
            </a:extLst>
          </p:cNvPr>
          <p:cNvGrpSpPr/>
          <p:nvPr/>
        </p:nvGrpSpPr>
        <p:grpSpPr>
          <a:xfrm>
            <a:off x="2939517" y="885909"/>
            <a:ext cx="1147790" cy="1384995"/>
            <a:chOff x="1566470" y="2095726"/>
            <a:chExt cx="1147790" cy="13849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32886A-8B63-4959-AEB1-960FBCEDBFD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BE579A-F7DC-46C9-8E1D-41409F0F5FD4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142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B8CB31C-94EC-4B02-B8D8-F08761E59D68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129F0F-BBE4-4E14-88D4-20D2BADEA8C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04990E-D097-4152-83D5-0E3CE831597A}"/>
              </a:ext>
            </a:extLst>
          </p:cNvPr>
          <p:cNvGrpSpPr/>
          <p:nvPr/>
        </p:nvGrpSpPr>
        <p:grpSpPr>
          <a:xfrm>
            <a:off x="5056695" y="885909"/>
            <a:ext cx="1147790" cy="1384995"/>
            <a:chOff x="1566470" y="2095726"/>
            <a:chExt cx="1147790" cy="138499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7D5AFC-6C7D-49BB-8472-9E325ABAD66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1F8A71-F5E3-4D77-8B66-F7BCFDF70CF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18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33CA4A3-F638-4325-96FB-909B7175778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3F312B9-10C9-4954-BE9D-F09A3AB3527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5671C6-1B26-4700-8EE8-D8C5DBBB735C}"/>
              </a:ext>
            </a:extLst>
          </p:cNvPr>
          <p:cNvGrpSpPr/>
          <p:nvPr/>
        </p:nvGrpSpPr>
        <p:grpSpPr>
          <a:xfrm>
            <a:off x="7400260" y="885909"/>
            <a:ext cx="1147790" cy="1384995"/>
            <a:chOff x="1566470" y="2095726"/>
            <a:chExt cx="1147790" cy="138499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48B0A38-46E6-4586-B4B9-6A594DD17C4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FDBD34-18D6-409C-847E-34833706668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106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901159-E73C-423C-B735-3EFDBAD6E2E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351190-EBD6-4398-8E74-B4D31187397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1071472" y="2491547"/>
            <a:ext cx="910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590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62E3CB-93F6-438B-94FB-46F0CC8192CC}"/>
              </a:ext>
            </a:extLst>
          </p:cNvPr>
          <p:cNvSpPr txBox="1"/>
          <p:nvPr/>
        </p:nvSpPr>
        <p:spPr>
          <a:xfrm>
            <a:off x="3177277" y="2477195"/>
            <a:ext cx="825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781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BF3CA6-57E6-4C2B-9887-41B0A1772CE6}"/>
              </a:ext>
            </a:extLst>
          </p:cNvPr>
          <p:cNvSpPr txBox="1"/>
          <p:nvPr/>
        </p:nvSpPr>
        <p:spPr>
          <a:xfrm>
            <a:off x="5294455" y="2466628"/>
            <a:ext cx="97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542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74B6A9-3D68-4302-8178-0AE45C1986E3}"/>
              </a:ext>
            </a:extLst>
          </p:cNvPr>
          <p:cNvSpPr txBox="1"/>
          <p:nvPr/>
        </p:nvSpPr>
        <p:spPr>
          <a:xfrm>
            <a:off x="7694441" y="2491547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951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94615" y="3230211"/>
            <a:ext cx="882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? Con có nhận xét gì về các phép tính bài 1?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8427" y="3282121"/>
            <a:ext cx="7838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Các phép tính bài 1 đều là phép cộng có nhớ trong phạm vi 1000, phép tính 1,2,4 là phép cộng có nhớ số có 3 chữ số với số có 1 chữ số, phép tính 3 là phép cộng số có 3 chữ số với số có 2 chữ số, lưu ý viết số hạng thứ 2 sao cho thẳng cột.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12" name="TextBox1" r:id="rId2" imgW="704880" imgH="488880"/>
        </mc:Choice>
        <mc:Fallback>
          <p:control name="TextBox1" r:id="rId2" imgW="704880" imgH="488880">
            <p:pic>
              <p:nvPicPr>
                <p:cNvPr id="35" name="TextBox1">
                  <a:extLst>
                    <a:ext uri="{FF2B5EF4-FFF2-40B4-BE49-F238E27FC236}">
                      <a16:creationId xmlns:a16="http://schemas.microsoft.com/office/drawing/2014/main" id="{1861BFDA-18E5-41F7-B284-5A7768A9877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57619" y="2222947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3" name="TextBox2" r:id="rId3" imgW="704880" imgH="488880"/>
        </mc:Choice>
        <mc:Fallback>
          <p:control name="TextBox2" r:id="rId3" imgW="704880" imgH="48888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4425D90B-CDE4-4BBF-AAC9-91A9B28359D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58751" y="2222947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4" name="TextBox3" r:id="rId4" imgW="704880" imgH="488880"/>
        </mc:Choice>
        <mc:Fallback>
          <p:control name="TextBox3" r:id="rId4" imgW="704880" imgH="48888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EE969DDB-9486-461B-9DB4-C1B0BD0D602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328780" y="2222947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5" name="TextBox4" r:id="rId5" imgW="704880" imgH="488880"/>
        </mc:Choice>
        <mc:Fallback>
          <p:control name="TextBox4" r:id="rId5" imgW="704880" imgH="488880">
            <p:pic>
              <p:nvPicPr>
                <p:cNvPr id="41" name="TextBox4">
                  <a:extLst>
                    <a:ext uri="{FF2B5EF4-FFF2-40B4-BE49-F238E27FC236}">
                      <a16:creationId xmlns:a16="http://schemas.microsoft.com/office/drawing/2014/main" id="{486306D8-F6CB-4AE2-B62C-7525D4D5129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638020" y="2222947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988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2" grpId="0"/>
      <p:bldP spid="33" grpId="0"/>
      <p:bldP spid="34" grpId="0"/>
      <p:bldP spid="37" grpId="0"/>
      <p:bldP spid="37" grpId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942321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607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31951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</p:grpSp>
        </p:grpSp>
      </p:grpSp>
      <p:pic>
        <p:nvPicPr>
          <p:cNvPr id="114" name="btnInknoeActivity">
            <a:extLst>
              <a:ext uri="{FF2B5EF4-FFF2-40B4-BE49-F238E27FC236}">
                <a16:creationId xmlns:a16="http://schemas.microsoft.com/office/drawing/2014/main" id="{BCE332A5-9C31-41E3-8881-125407AE90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27" y="4614765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7" grpId="0"/>
      <p:bldP spid="38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297253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607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D6D7197-9055-4C1C-A723-22131F9BCE9C}"/>
              </a:ext>
            </a:extLst>
          </p:cNvPr>
          <p:cNvGrpSpPr/>
          <p:nvPr/>
        </p:nvGrpSpPr>
        <p:grpSpPr>
          <a:xfrm>
            <a:off x="1236151" y="3193555"/>
            <a:ext cx="690153" cy="495944"/>
            <a:chOff x="1236151" y="3193555"/>
            <a:chExt cx="690153" cy="49594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7C0619D-630F-4EF1-9023-2CC9A188F792}"/>
                </a:ext>
              </a:extLst>
            </p:cNvPr>
            <p:cNvSpPr txBox="1"/>
            <p:nvPr/>
          </p:nvSpPr>
          <p:spPr>
            <a:xfrm>
              <a:off x="1424870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37A9A3A-1883-4B3A-8173-5340811D6F34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C06E52A-33F9-4926-96E5-485BBEB031BF}"/>
                </a:ext>
              </a:extLst>
            </p:cNvPr>
            <p:cNvSpPr txBox="1"/>
            <p:nvPr/>
          </p:nvSpPr>
          <p:spPr>
            <a:xfrm>
              <a:off x="1236151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31951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D2E92BE-5051-4FAE-9932-E4285D2D81DC}"/>
              </a:ext>
            </a:extLst>
          </p:cNvPr>
          <p:cNvGrpSpPr/>
          <p:nvPr/>
        </p:nvGrpSpPr>
        <p:grpSpPr>
          <a:xfrm>
            <a:off x="2827184" y="3190230"/>
            <a:ext cx="697477" cy="497414"/>
            <a:chOff x="1228827" y="3192085"/>
            <a:chExt cx="697477" cy="497414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04F204A-DCCF-4C39-BCA0-AA78B3969F98}"/>
                </a:ext>
              </a:extLst>
            </p:cNvPr>
            <p:cNvSpPr txBox="1"/>
            <p:nvPr/>
          </p:nvSpPr>
          <p:spPr>
            <a:xfrm>
              <a:off x="1411422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C521F2F-B9BA-49F1-9E52-3DCF1A439C26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7A69ABC-6106-44B4-BE4E-746737E2B912}"/>
                </a:ext>
              </a:extLst>
            </p:cNvPr>
            <p:cNvSpPr txBox="1"/>
            <p:nvPr/>
          </p:nvSpPr>
          <p:spPr>
            <a:xfrm>
              <a:off x="1228827" y="319208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D1F6A6D-9D8B-44B1-A11B-1F49382B4850}"/>
              </a:ext>
            </a:extLst>
          </p:cNvPr>
          <p:cNvGrpSpPr/>
          <p:nvPr/>
        </p:nvGrpSpPr>
        <p:grpSpPr>
          <a:xfrm>
            <a:off x="4411493" y="3199914"/>
            <a:ext cx="745896" cy="495787"/>
            <a:chOff x="1229427" y="3186988"/>
            <a:chExt cx="745896" cy="495787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AC302B7-84FA-440A-A06D-2137D02E2139}"/>
                </a:ext>
              </a:extLst>
            </p:cNvPr>
            <p:cNvSpPr txBox="1"/>
            <p:nvPr/>
          </p:nvSpPr>
          <p:spPr>
            <a:xfrm>
              <a:off x="1424870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BA1B5E7-8B40-4CD7-9912-A2E4FB6929A2}"/>
                </a:ext>
              </a:extLst>
            </p:cNvPr>
            <p:cNvSpPr txBox="1"/>
            <p:nvPr/>
          </p:nvSpPr>
          <p:spPr>
            <a:xfrm>
              <a:off x="1639916" y="3186988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A546549-DA5C-4B44-BC03-FD51557CE0EB}"/>
                </a:ext>
              </a:extLst>
            </p:cNvPr>
            <p:cNvSpPr txBox="1"/>
            <p:nvPr/>
          </p:nvSpPr>
          <p:spPr>
            <a:xfrm>
              <a:off x="1229427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7140370-E481-41F3-97C7-05531A74326F}"/>
              </a:ext>
            </a:extLst>
          </p:cNvPr>
          <p:cNvGrpSpPr/>
          <p:nvPr/>
        </p:nvGrpSpPr>
        <p:grpSpPr>
          <a:xfrm>
            <a:off x="5988552" y="3193033"/>
            <a:ext cx="718175" cy="496364"/>
            <a:chOff x="1208129" y="3186831"/>
            <a:chExt cx="718175" cy="496364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2B50C13-9CDF-401F-B81E-5469B502B2F8}"/>
                </a:ext>
              </a:extLst>
            </p:cNvPr>
            <p:cNvSpPr txBox="1"/>
            <p:nvPr/>
          </p:nvSpPr>
          <p:spPr>
            <a:xfrm>
              <a:off x="1411422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A4EC83A-D603-4029-993E-9705C69E7160}"/>
                </a:ext>
              </a:extLst>
            </p:cNvPr>
            <p:cNvSpPr txBox="1"/>
            <p:nvPr/>
          </p:nvSpPr>
          <p:spPr>
            <a:xfrm>
              <a:off x="1590897" y="3186831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A271221-114C-4985-88B2-405CEC49244F}"/>
                </a:ext>
              </a:extLst>
            </p:cNvPr>
            <p:cNvSpPr txBox="1"/>
            <p:nvPr/>
          </p:nvSpPr>
          <p:spPr>
            <a:xfrm>
              <a:off x="1208129" y="319075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92103" y="3737440"/>
            <a:ext cx="813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HP001 4 hàng" panose="020B0603050302020204" pitchFamily="34" charset="0"/>
              </a:rPr>
              <a:t>? Khi thực hiện đặt tính phép tính 3,4 con cần lưu ý gì?</a:t>
            </a:r>
            <a:endParaRPr lang="en-US" sz="2400" b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1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4EAD2CFC-90CE-4AEE-B877-37B22759FB41}"/>
              </a:ext>
            </a:extLst>
          </p:cNvPr>
          <p:cNvSpPr/>
          <p:nvPr/>
        </p:nvSpPr>
        <p:spPr>
          <a:xfrm>
            <a:off x="1248242" y="181649"/>
            <a:ext cx="7895757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709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289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709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: 289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: …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58BE97-9722-4028-93AF-F34CD92FDE24}"/>
              </a:ext>
            </a:extLst>
          </p:cNvPr>
          <p:cNvCxnSpPr/>
          <p:nvPr/>
        </p:nvCxnSpPr>
        <p:spPr>
          <a:xfrm>
            <a:off x="5865223" y="55796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795605" y="920313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4920344" y="3175412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18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lang="en-US" sz="18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pic>
        <p:nvPicPr>
          <p:cNvPr id="14" name="btnInknoeActivity">
            <a:extLst>
              <a:ext uri="{FF2B5EF4-FFF2-40B4-BE49-F238E27FC236}">
                <a16:creationId xmlns:a16="http://schemas.microsoft.com/office/drawing/2014/main" id="{F867F6AF-9A77-4A86-8380-40448E9B61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6" y="4573588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4EAD2CFC-90CE-4AEE-B877-37B22759FB41}"/>
              </a:ext>
            </a:extLst>
          </p:cNvPr>
          <p:cNvSpPr/>
          <p:nvPr/>
        </p:nvSpPr>
        <p:spPr>
          <a:xfrm>
            <a:off x="1157502" y="181649"/>
            <a:ext cx="7894691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: 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58BE97-9722-4028-93AF-F34CD92FDE24}"/>
              </a:ext>
            </a:extLst>
          </p:cNvPr>
          <p:cNvCxnSpPr/>
          <p:nvPr/>
        </p:nvCxnSpPr>
        <p:spPr>
          <a:xfrm>
            <a:off x="5573485" y="55098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579222" y="920313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4920344" y="3175412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6DE7C81-F16D-41FD-AB84-F05D92F47268}"/>
              </a:ext>
            </a:extLst>
          </p:cNvPr>
          <p:cNvSpPr txBox="1"/>
          <p:nvPr/>
        </p:nvSpPr>
        <p:spPr>
          <a:xfrm>
            <a:off x="3840478" y="3544744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7E17E8-4A26-4743-8CE3-FD8A3E03F2B7}"/>
              </a:ext>
            </a:extLst>
          </p:cNvPr>
          <p:cNvSpPr txBox="1"/>
          <p:nvPr/>
        </p:nvSpPr>
        <p:spPr>
          <a:xfrm>
            <a:off x="3718558" y="3907176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709 + 289 = 998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A9290-0AAA-4681-B726-D15CD2322B8D}"/>
              </a:ext>
            </a:extLst>
          </p:cNvPr>
          <p:cNvSpPr txBox="1"/>
          <p:nvPr/>
        </p:nvSpPr>
        <p:spPr>
          <a:xfrm>
            <a:off x="4377986" y="4280818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998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01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8854" y="409503"/>
            <a:ext cx="59158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>
                <a:solidFill>
                  <a:prstClr val="black"/>
                </a:solidFill>
                <a:latin typeface="Arial-Rounded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3091" y="2023558"/>
            <a:ext cx="40386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 cộng </a:t>
            </a:r>
            <a:r>
              <a:rPr lang="en-US" sz="21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trong phạm vi 1000, giải toán có lời văn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3091" y="3062304"/>
            <a:ext cx="430876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Phép cộng </a:t>
            </a:r>
            <a:r>
              <a:rPr lang="en-US" sz="21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trong phạm vi 1000 </a:t>
            </a:r>
          </a:p>
          <a:p>
            <a:pPr defTabSz="685800">
              <a:defRPr/>
            </a:pP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tiết 2)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3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6" name="TextBox 50"/>
          <p:cNvSpPr txBox="1"/>
          <p:nvPr/>
        </p:nvSpPr>
        <p:spPr>
          <a:xfrm>
            <a:off x="2426107" y="80337"/>
            <a:ext cx="540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62AB71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3600" b="1" dirty="0">
              <a:solidFill>
                <a:srgbClr val="62AB71"/>
              </a:solidFill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1811657" y="1532764"/>
            <a:ext cx="6940506" cy="835396"/>
          </a:xfrm>
          <a:prstGeom prst="rect">
            <a:avLst/>
          </a:prstGeom>
          <a:solidFill>
            <a:srgbClr val="62AB7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AutoShape 36"/>
          <p:cNvSpPr>
            <a:spLocks noChangeArrowheads="1"/>
          </p:cNvSpPr>
          <p:nvPr/>
        </p:nvSpPr>
        <p:spPr bwMode="auto">
          <a:xfrm>
            <a:off x="1328700" y="1439128"/>
            <a:ext cx="884055" cy="884055"/>
          </a:xfrm>
          <a:prstGeom prst="diamond">
            <a:avLst/>
          </a:prstGeom>
          <a:solidFill>
            <a:srgbClr val="62AB71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2426107" y="2873522"/>
            <a:ext cx="6113665" cy="656653"/>
          </a:xfrm>
          <a:prstGeom prst="rect">
            <a:avLst/>
          </a:prstGeom>
          <a:solidFill>
            <a:srgbClr val="71C3E3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9" name="AutoShape 41"/>
          <p:cNvSpPr>
            <a:spLocks noChangeArrowheads="1"/>
          </p:cNvSpPr>
          <p:nvPr/>
        </p:nvSpPr>
        <p:spPr bwMode="auto">
          <a:xfrm>
            <a:off x="1696249" y="2750629"/>
            <a:ext cx="876617" cy="897347"/>
          </a:xfrm>
          <a:prstGeom prst="diamond">
            <a:avLst/>
          </a:prstGeom>
          <a:solidFill>
            <a:srgbClr val="71C3E3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213885" y="1461097"/>
            <a:ext cx="6633909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cộng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phạm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 1000</a:t>
            </a:r>
            <a:endParaRPr lang="zh-CN" altLang="en-US" sz="2400" b="0" dirty="0">
              <a:solidFill>
                <a:srgbClr val="FFFFFF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87EE2E-EF9B-42C3-B4A3-60E03AE1F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196" y="2848950"/>
            <a:ext cx="637569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Vận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toán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endParaRPr lang="zh-CN" altLang="en-US" sz="2400" b="0" dirty="0">
              <a:solidFill>
                <a:srgbClr val="FFFFFF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8" grpId="0" animBg="1"/>
      <p:bldP spid="19" grpId="0" animBg="1"/>
      <p:bldP spid="23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72" y="155878"/>
            <a:ext cx="8708057" cy="483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6644" y="860044"/>
            <a:ext cx="5376719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3108">
              <a:defRPr/>
            </a:pPr>
            <a:r>
              <a:rPr lang="en-US" sz="2285" b="1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285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285" b="1" smtClean="0">
                <a:solidFill>
                  <a:prstClr val="white"/>
                </a:solidFill>
                <a:latin typeface="HP001 4 hàng" panose="020B0603050302020204" pitchFamily="34" charset="0"/>
              </a:rPr>
              <a:t>hai </a:t>
            </a:r>
            <a:r>
              <a:rPr lang="en-US" sz="2285" b="1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285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285" b="1" smtClean="0">
                <a:solidFill>
                  <a:prstClr val="white"/>
                </a:solidFill>
                <a:latin typeface="HP001 4 hàng" panose="020B0603050302020204" pitchFamily="34" charset="0"/>
              </a:rPr>
              <a:t>4 </a:t>
            </a:r>
            <a:r>
              <a:rPr lang="en-US" sz="2285" b="1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285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285" b="1" smtClean="0">
                <a:solidFill>
                  <a:prstClr val="white"/>
                </a:solidFill>
                <a:latin typeface="HP001 4 hàng" panose="020B0603050302020204" pitchFamily="34" charset="0"/>
              </a:rPr>
              <a:t>4 </a:t>
            </a:r>
            <a:r>
              <a:rPr lang="en-US" sz="2285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285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7143" y="1341012"/>
            <a:ext cx="1594788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3108">
              <a:defRPr/>
            </a:pPr>
            <a:r>
              <a:rPr lang="en-US" sz="2285" b="1">
                <a:solidFill>
                  <a:prstClr val="white"/>
                </a:solidFill>
                <a:latin typeface="HP001 4 hàng" panose="020B0603050302020204" pitchFamily="34" charset="0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817" y="1821979"/>
            <a:ext cx="8587129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3108">
              <a:defRPr/>
            </a:pPr>
            <a:r>
              <a:rPr lang="en-US" sz="2285" b="1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sz="2285" b="1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285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60: </a:t>
            </a:r>
            <a:r>
              <a:rPr lang="en-US" sz="2285" b="1">
                <a:solidFill>
                  <a:srgbClr val="FFFF00"/>
                </a:solidFill>
                <a:latin typeface="HP001 4 hàng" panose="020B0603050302020204" pitchFamily="34" charset="0"/>
              </a:rPr>
              <a:t>Phép cộng </a:t>
            </a:r>
            <a:r>
              <a:rPr lang="en-US" sz="2285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(có </a:t>
            </a:r>
            <a:r>
              <a:rPr lang="en-US" sz="2285" b="1">
                <a:solidFill>
                  <a:srgbClr val="FFFF00"/>
                </a:solidFill>
                <a:latin typeface="HP001 4 hàng" panose="020B0603050302020204" pitchFamily="34" charset="0"/>
              </a:rPr>
              <a:t>nhớ) trong phạm vi 1000 (tiết 1)</a:t>
            </a:r>
            <a:endParaRPr lang="en-US" sz="2285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82" y="121023"/>
            <a:ext cx="732631" cy="732631"/>
          </a:xfrm>
          <a:prstGeom prst="rect">
            <a:avLst/>
          </a:prstGeom>
        </p:spPr>
      </p:pic>
      <p:sp>
        <p:nvSpPr>
          <p:cNvPr id="9" name="원호 10"/>
          <p:cNvSpPr/>
          <p:nvPr/>
        </p:nvSpPr>
        <p:spPr>
          <a:xfrm flipH="1">
            <a:off x="1122843" y="1142945"/>
            <a:ext cx="2760809" cy="2760808"/>
          </a:xfrm>
          <a:prstGeom prst="arc">
            <a:avLst>
              <a:gd name="adj1" fmla="val 16200000"/>
              <a:gd name="adj2" fmla="val 16115733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원호 11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16141882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원호 12"/>
          <p:cNvSpPr/>
          <p:nvPr/>
        </p:nvSpPr>
        <p:spPr>
          <a:xfrm flipH="1">
            <a:off x="1115616" y="1142945"/>
            <a:ext cx="2760809" cy="2760808"/>
          </a:xfrm>
          <a:prstGeom prst="arc">
            <a:avLst>
              <a:gd name="adj1" fmla="val 16200000"/>
              <a:gd name="adj2" fmla="val 9400271"/>
            </a:avLst>
          </a:prstGeom>
          <a:ln w="276225" cap="rnd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원호 13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5418629"/>
            </a:avLst>
          </a:prstGeom>
          <a:ln w="276225" cap="rnd">
            <a:solidFill>
              <a:srgbClr val="71C3E3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원호 14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16147260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원호 15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20963023"/>
            </a:avLst>
          </a:prstGeom>
          <a:ln w="276225" cap="rnd">
            <a:solidFill>
              <a:srgbClr val="E71F19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Freeform 17"/>
          <p:cNvSpPr>
            <a:spLocks noEditPoints="1"/>
          </p:cNvSpPr>
          <p:nvPr/>
        </p:nvSpPr>
        <p:spPr bwMode="auto">
          <a:xfrm flipH="1">
            <a:off x="2253771" y="2158809"/>
            <a:ext cx="606854" cy="649216"/>
          </a:xfrm>
          <a:custGeom>
            <a:avLst/>
            <a:gdLst>
              <a:gd name="T0" fmla="*/ 224 w 593"/>
              <a:gd name="T1" fmla="*/ 394 h 633"/>
              <a:gd name="T2" fmla="*/ 213 w 593"/>
              <a:gd name="T3" fmla="*/ 358 h 633"/>
              <a:gd name="T4" fmla="*/ 259 w 593"/>
              <a:gd name="T5" fmla="*/ 173 h 633"/>
              <a:gd name="T6" fmla="*/ 307 w 593"/>
              <a:gd name="T7" fmla="*/ 323 h 633"/>
              <a:gd name="T8" fmla="*/ 367 w 593"/>
              <a:gd name="T9" fmla="*/ 149 h 633"/>
              <a:gd name="T10" fmla="*/ 234 w 593"/>
              <a:gd name="T11" fmla="*/ 296 h 633"/>
              <a:gd name="T12" fmla="*/ 223 w 593"/>
              <a:gd name="T13" fmla="*/ 315 h 633"/>
              <a:gd name="T14" fmla="*/ 304 w 593"/>
              <a:gd name="T15" fmla="*/ 363 h 633"/>
              <a:gd name="T16" fmla="*/ 391 w 593"/>
              <a:gd name="T17" fmla="*/ 127 h 633"/>
              <a:gd name="T18" fmla="*/ 395 w 593"/>
              <a:gd name="T19" fmla="*/ 81 h 633"/>
              <a:gd name="T20" fmla="*/ 391 w 593"/>
              <a:gd name="T21" fmla="*/ 127 h 633"/>
              <a:gd name="T22" fmla="*/ 463 w 593"/>
              <a:gd name="T23" fmla="*/ 149 h 633"/>
              <a:gd name="T24" fmla="*/ 417 w 593"/>
              <a:gd name="T25" fmla="*/ 154 h 633"/>
              <a:gd name="T26" fmla="*/ 338 w 593"/>
              <a:gd name="T27" fmla="*/ 107 h 633"/>
              <a:gd name="T28" fmla="*/ 319 w 593"/>
              <a:gd name="T29" fmla="*/ 65 h 633"/>
              <a:gd name="T30" fmla="*/ 338 w 593"/>
              <a:gd name="T31" fmla="*/ 107 h 633"/>
              <a:gd name="T32" fmla="*/ 261 w 593"/>
              <a:gd name="T33" fmla="*/ 79 h 633"/>
              <a:gd name="T34" fmla="*/ 266 w 593"/>
              <a:gd name="T35" fmla="*/ 125 h 633"/>
              <a:gd name="T36" fmla="*/ 435 w 593"/>
              <a:gd name="T37" fmla="*/ 226 h 633"/>
              <a:gd name="T38" fmla="*/ 477 w 593"/>
              <a:gd name="T39" fmla="*/ 207 h 633"/>
              <a:gd name="T40" fmla="*/ 435 w 593"/>
              <a:gd name="T41" fmla="*/ 226 h 633"/>
              <a:gd name="T42" fmla="*/ 218 w 593"/>
              <a:gd name="T43" fmla="*/ 324 h 633"/>
              <a:gd name="T44" fmla="*/ 206 w 593"/>
              <a:gd name="T45" fmla="*/ 344 h 633"/>
              <a:gd name="T46" fmla="*/ 288 w 593"/>
              <a:gd name="T47" fmla="*/ 391 h 633"/>
              <a:gd name="T48" fmla="*/ 216 w 593"/>
              <a:gd name="T49" fmla="*/ 633 h 633"/>
              <a:gd name="T50" fmla="*/ 231 w 593"/>
              <a:gd name="T51" fmla="*/ 37 h 633"/>
              <a:gd name="T52" fmla="*/ 564 w 593"/>
              <a:gd name="T53" fmla="*/ 180 h 633"/>
              <a:gd name="T54" fmla="*/ 569 w 593"/>
              <a:gd name="T55" fmla="*/ 276 h 633"/>
              <a:gd name="T56" fmla="*/ 586 w 593"/>
              <a:gd name="T57" fmla="*/ 396 h 633"/>
              <a:gd name="T58" fmla="*/ 565 w 593"/>
              <a:gd name="T59" fmla="*/ 498 h 633"/>
              <a:gd name="T60" fmla="*/ 442 w 593"/>
              <a:gd name="T61" fmla="*/ 526 h 633"/>
              <a:gd name="T62" fmla="*/ 216 w 593"/>
              <a:gd name="T63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93" h="633">
                <a:moveTo>
                  <a:pt x="213" y="358"/>
                </a:moveTo>
                <a:cubicBezTo>
                  <a:pt x="207" y="371"/>
                  <a:pt x="212" y="387"/>
                  <a:pt x="224" y="394"/>
                </a:cubicBezTo>
                <a:cubicBezTo>
                  <a:pt x="235" y="400"/>
                  <a:pt x="248" y="398"/>
                  <a:pt x="257" y="391"/>
                </a:cubicBezTo>
                <a:lnTo>
                  <a:pt x="213" y="358"/>
                </a:lnTo>
                <a:close/>
                <a:moveTo>
                  <a:pt x="367" y="149"/>
                </a:moveTo>
                <a:cubicBezTo>
                  <a:pt x="328" y="126"/>
                  <a:pt x="279" y="137"/>
                  <a:pt x="259" y="173"/>
                </a:cubicBezTo>
                <a:cubicBezTo>
                  <a:pt x="238" y="210"/>
                  <a:pt x="265" y="250"/>
                  <a:pt x="246" y="288"/>
                </a:cubicBezTo>
                <a:lnTo>
                  <a:pt x="307" y="323"/>
                </a:lnTo>
                <a:cubicBezTo>
                  <a:pt x="330" y="288"/>
                  <a:pt x="380" y="291"/>
                  <a:pt x="401" y="255"/>
                </a:cubicBezTo>
                <a:cubicBezTo>
                  <a:pt x="421" y="219"/>
                  <a:pt x="406" y="172"/>
                  <a:pt x="367" y="149"/>
                </a:cubicBezTo>
                <a:close/>
                <a:moveTo>
                  <a:pt x="301" y="346"/>
                </a:moveTo>
                <a:lnTo>
                  <a:pt x="234" y="296"/>
                </a:lnTo>
                <a:cubicBezTo>
                  <a:pt x="229" y="292"/>
                  <a:pt x="223" y="293"/>
                  <a:pt x="219" y="299"/>
                </a:cubicBezTo>
                <a:cubicBezTo>
                  <a:pt x="216" y="304"/>
                  <a:pt x="218" y="312"/>
                  <a:pt x="223" y="315"/>
                </a:cubicBezTo>
                <a:lnTo>
                  <a:pt x="289" y="366"/>
                </a:lnTo>
                <a:cubicBezTo>
                  <a:pt x="295" y="370"/>
                  <a:pt x="301" y="368"/>
                  <a:pt x="304" y="363"/>
                </a:cubicBezTo>
                <a:cubicBezTo>
                  <a:pt x="307" y="357"/>
                  <a:pt x="306" y="350"/>
                  <a:pt x="301" y="346"/>
                </a:cubicBezTo>
                <a:close/>
                <a:moveTo>
                  <a:pt x="391" y="127"/>
                </a:moveTo>
                <a:lnTo>
                  <a:pt x="412" y="90"/>
                </a:lnTo>
                <a:lnTo>
                  <a:pt x="395" y="81"/>
                </a:lnTo>
                <a:lnTo>
                  <a:pt x="374" y="117"/>
                </a:lnTo>
                <a:lnTo>
                  <a:pt x="391" y="127"/>
                </a:lnTo>
                <a:close/>
                <a:moveTo>
                  <a:pt x="426" y="170"/>
                </a:moveTo>
                <a:lnTo>
                  <a:pt x="463" y="149"/>
                </a:lnTo>
                <a:lnTo>
                  <a:pt x="453" y="133"/>
                </a:lnTo>
                <a:lnTo>
                  <a:pt x="417" y="154"/>
                </a:lnTo>
                <a:lnTo>
                  <a:pt x="426" y="170"/>
                </a:lnTo>
                <a:close/>
                <a:moveTo>
                  <a:pt x="338" y="107"/>
                </a:moveTo>
                <a:lnTo>
                  <a:pt x="338" y="65"/>
                </a:lnTo>
                <a:lnTo>
                  <a:pt x="319" y="65"/>
                </a:lnTo>
                <a:lnTo>
                  <a:pt x="319" y="107"/>
                </a:lnTo>
                <a:lnTo>
                  <a:pt x="338" y="107"/>
                </a:lnTo>
                <a:close/>
                <a:moveTo>
                  <a:pt x="282" y="116"/>
                </a:moveTo>
                <a:lnTo>
                  <a:pt x="261" y="79"/>
                </a:lnTo>
                <a:lnTo>
                  <a:pt x="245" y="89"/>
                </a:lnTo>
                <a:lnTo>
                  <a:pt x="266" y="125"/>
                </a:lnTo>
                <a:lnTo>
                  <a:pt x="282" y="116"/>
                </a:lnTo>
                <a:close/>
                <a:moveTo>
                  <a:pt x="435" y="226"/>
                </a:moveTo>
                <a:lnTo>
                  <a:pt x="477" y="226"/>
                </a:lnTo>
                <a:lnTo>
                  <a:pt x="477" y="207"/>
                </a:lnTo>
                <a:lnTo>
                  <a:pt x="436" y="207"/>
                </a:lnTo>
                <a:lnTo>
                  <a:pt x="435" y="226"/>
                </a:lnTo>
                <a:close/>
                <a:moveTo>
                  <a:pt x="284" y="375"/>
                </a:moveTo>
                <a:lnTo>
                  <a:pt x="218" y="324"/>
                </a:lnTo>
                <a:cubicBezTo>
                  <a:pt x="213" y="320"/>
                  <a:pt x="206" y="322"/>
                  <a:pt x="203" y="327"/>
                </a:cubicBezTo>
                <a:cubicBezTo>
                  <a:pt x="200" y="333"/>
                  <a:pt x="201" y="340"/>
                  <a:pt x="206" y="344"/>
                </a:cubicBezTo>
                <a:lnTo>
                  <a:pt x="273" y="394"/>
                </a:lnTo>
                <a:cubicBezTo>
                  <a:pt x="278" y="398"/>
                  <a:pt x="285" y="397"/>
                  <a:pt x="288" y="391"/>
                </a:cubicBezTo>
                <a:cubicBezTo>
                  <a:pt x="291" y="386"/>
                  <a:pt x="289" y="378"/>
                  <a:pt x="284" y="375"/>
                </a:cubicBezTo>
                <a:close/>
                <a:moveTo>
                  <a:pt x="216" y="633"/>
                </a:moveTo>
                <a:cubicBezTo>
                  <a:pt x="223" y="583"/>
                  <a:pt x="223" y="530"/>
                  <a:pt x="210" y="483"/>
                </a:cubicBezTo>
                <a:cubicBezTo>
                  <a:pt x="0" y="365"/>
                  <a:pt x="55" y="92"/>
                  <a:pt x="231" y="37"/>
                </a:cubicBezTo>
                <a:cubicBezTo>
                  <a:pt x="324" y="0"/>
                  <a:pt x="450" y="22"/>
                  <a:pt x="533" y="105"/>
                </a:cubicBezTo>
                <a:cubicBezTo>
                  <a:pt x="593" y="165"/>
                  <a:pt x="564" y="180"/>
                  <a:pt x="564" y="180"/>
                </a:cubicBezTo>
                <a:lnTo>
                  <a:pt x="551" y="187"/>
                </a:lnTo>
                <a:cubicBezTo>
                  <a:pt x="558" y="216"/>
                  <a:pt x="571" y="268"/>
                  <a:pt x="569" y="276"/>
                </a:cubicBezTo>
                <a:cubicBezTo>
                  <a:pt x="567" y="285"/>
                  <a:pt x="556" y="295"/>
                  <a:pt x="556" y="295"/>
                </a:cubicBezTo>
                <a:lnTo>
                  <a:pt x="586" y="396"/>
                </a:lnTo>
                <a:lnTo>
                  <a:pt x="559" y="407"/>
                </a:lnTo>
                <a:cubicBezTo>
                  <a:pt x="565" y="439"/>
                  <a:pt x="568" y="466"/>
                  <a:pt x="565" y="498"/>
                </a:cubicBezTo>
                <a:cubicBezTo>
                  <a:pt x="565" y="503"/>
                  <a:pt x="547" y="519"/>
                  <a:pt x="532" y="520"/>
                </a:cubicBezTo>
                <a:lnTo>
                  <a:pt x="442" y="526"/>
                </a:lnTo>
                <a:lnTo>
                  <a:pt x="448" y="633"/>
                </a:lnTo>
                <a:lnTo>
                  <a:pt x="216" y="633"/>
                </a:lnTo>
                <a:close/>
              </a:path>
            </a:pathLst>
          </a:custGeom>
          <a:solidFill>
            <a:srgbClr val="62AB71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id="{360427A1-A7CC-4631-B2CB-719DED16485A}"/>
              </a:ext>
            </a:extLst>
          </p:cNvPr>
          <p:cNvSpPr txBox="1"/>
          <p:nvPr/>
        </p:nvSpPr>
        <p:spPr>
          <a:xfrm>
            <a:off x="4381232" y="2158809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Khám</a:t>
            </a:r>
            <a:r>
              <a:rPr lang="en-US" altLang="zh-CN" sz="6000" b="1" dirty="0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phá</a:t>
            </a:r>
            <a:endParaRPr lang="zh-CN" altLang="en-US" sz="6000" b="1" dirty="0">
              <a:solidFill>
                <a:srgbClr val="62AB71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69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35" name="Oval Callout 3">
            <a:extLst>
              <a:ext uri="{FF2B5EF4-FFF2-40B4-BE49-F238E27FC236}">
                <a16:creationId xmlns:a16="http://schemas.microsoft.com/office/drawing/2014/main" id="{78D198D8-B8EF-48A4-9D48-62DD428E1BB7}"/>
              </a:ext>
            </a:extLst>
          </p:cNvPr>
          <p:cNvSpPr/>
          <p:nvPr/>
        </p:nvSpPr>
        <p:spPr>
          <a:xfrm>
            <a:off x="510676" y="2143903"/>
            <a:ext cx="2008415" cy="748654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Bố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346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endParaRPr lang="en-US" sz="1647" dirty="0">
              <a:solidFill>
                <a:schemeClr val="tx1"/>
              </a:solidFill>
            </a:endParaRPr>
          </a:p>
        </p:txBody>
      </p:sp>
      <p:sp>
        <p:nvSpPr>
          <p:cNvPr id="36" name="Oval Callout 4">
            <a:extLst>
              <a:ext uri="{FF2B5EF4-FFF2-40B4-BE49-F238E27FC236}">
                <a16:creationId xmlns:a16="http://schemas.microsoft.com/office/drawing/2014/main" id="{369A992F-ED49-4D80-9287-2162DC2C8A99}"/>
              </a:ext>
            </a:extLst>
          </p:cNvPr>
          <p:cNvSpPr/>
          <p:nvPr/>
        </p:nvSpPr>
        <p:spPr>
          <a:xfrm>
            <a:off x="2512969" y="1484107"/>
            <a:ext cx="2723606" cy="679413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Còn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mẹ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229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endParaRPr lang="en-US" sz="1647" dirty="0">
              <a:solidFill>
                <a:schemeClr val="tx1"/>
              </a:solidFill>
            </a:endParaRPr>
          </a:p>
        </p:txBody>
      </p:sp>
      <p:sp>
        <p:nvSpPr>
          <p:cNvPr id="37" name="Oval Callout 5">
            <a:extLst>
              <a:ext uri="{FF2B5EF4-FFF2-40B4-BE49-F238E27FC236}">
                <a16:creationId xmlns:a16="http://schemas.microsoft.com/office/drawing/2014/main" id="{1ADC71B2-6071-4ED1-A083-4B056E1D2A7D}"/>
              </a:ext>
            </a:extLst>
          </p:cNvPr>
          <p:cNvSpPr/>
          <p:nvPr/>
        </p:nvSpPr>
        <p:spPr>
          <a:xfrm>
            <a:off x="5595921" y="1601055"/>
            <a:ext cx="2282734" cy="833831"/>
          </a:xfrm>
          <a:prstGeom prst="wedgeEllipseCallout">
            <a:avLst>
              <a:gd name="adj1" fmla="val -34005"/>
              <a:gd name="adj2" fmla="val 8881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Bố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mẹ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tất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cả</a:t>
            </a:r>
            <a:r>
              <a:rPr lang="en-US" sz="1647" dirty="0">
                <a:solidFill>
                  <a:schemeClr val="tx1"/>
                </a:solidFill>
              </a:rPr>
              <a:t> bao </a:t>
            </a:r>
            <a:r>
              <a:rPr lang="en-US" sz="1647" dirty="0" err="1">
                <a:solidFill>
                  <a:schemeClr val="tx1"/>
                </a:solidFill>
              </a:rPr>
              <a:t>nhiêu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r>
              <a:rPr lang="en-US" sz="1647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AF65D2-128C-49DE-8471-7D7BE17702E0}"/>
              </a:ext>
            </a:extLst>
          </p:cNvPr>
          <p:cNvSpPr txBox="1"/>
          <p:nvPr/>
        </p:nvSpPr>
        <p:spPr>
          <a:xfrm>
            <a:off x="3874772" y="4651326"/>
            <a:ext cx="2165168" cy="4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96" b="1" dirty="0">
                <a:solidFill>
                  <a:srgbClr val="E71F19"/>
                </a:solidFill>
              </a:rPr>
              <a:t>346 + 229 = ?</a:t>
            </a:r>
          </a:p>
        </p:txBody>
      </p:sp>
      <p:pic>
        <p:nvPicPr>
          <p:cNvPr id="39" name="Picture 38" descr="Screen Clipping">
            <a:extLst>
              <a:ext uri="{FF2B5EF4-FFF2-40B4-BE49-F238E27FC236}">
                <a16:creationId xmlns:a16="http://schemas.microsoft.com/office/drawing/2014/main" id="{BB985998-741F-4269-967C-017F0F116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7" y="2892557"/>
            <a:ext cx="5588234" cy="2001592"/>
          </a:xfrm>
          <a:prstGeom prst="rect">
            <a:avLst/>
          </a:prstGeom>
        </p:spPr>
      </p:pic>
      <p:sp>
        <p:nvSpPr>
          <p:cNvPr id="40" name="Oval Callout 7">
            <a:extLst>
              <a:ext uri="{FF2B5EF4-FFF2-40B4-BE49-F238E27FC236}">
                <a16:creationId xmlns:a16="http://schemas.microsoft.com/office/drawing/2014/main" id="{E6A2EB97-F70D-4F3D-B901-78FC78663980}"/>
              </a:ext>
            </a:extLst>
          </p:cNvPr>
          <p:cNvSpPr/>
          <p:nvPr/>
        </p:nvSpPr>
        <p:spPr>
          <a:xfrm>
            <a:off x="6342018" y="2648609"/>
            <a:ext cx="2801982" cy="1026836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Nhà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mình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đã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647" dirty="0" err="1">
                <a:solidFill>
                  <a:schemeClr val="tx1"/>
                </a:solidFill>
              </a:rPr>
              <a:t>có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đủ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thức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ăn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cho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mùa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đông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chưa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nhỉ</a:t>
            </a:r>
            <a:endParaRPr lang="en-US" sz="1647" dirty="0">
              <a:solidFill>
                <a:schemeClr val="tx1"/>
              </a:solidFill>
            </a:endParaRPr>
          </a:p>
        </p:txBody>
      </p:sp>
      <p:pic>
        <p:nvPicPr>
          <p:cNvPr id="2" name="BỐ">
            <a:hlinkClick r:id="" action="ppaction://media"/>
            <a:extLst>
              <a:ext uri="{FF2B5EF4-FFF2-40B4-BE49-F238E27FC236}">
                <a16:creationId xmlns:a16="http://schemas.microsoft.com/office/drawing/2014/main" id="{0DACE4E2-3C0A-48B6-8779-2B3A97D69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570" y="1899719"/>
            <a:ext cx="403994" cy="403994"/>
          </a:xfrm>
          <a:prstGeom prst="rect">
            <a:avLst/>
          </a:prstGeom>
        </p:spPr>
      </p:pic>
      <p:pic>
        <p:nvPicPr>
          <p:cNvPr id="3" name="MẸ">
            <a:hlinkClick r:id="" action="ppaction://media"/>
            <a:extLst>
              <a:ext uri="{FF2B5EF4-FFF2-40B4-BE49-F238E27FC236}">
                <a16:creationId xmlns:a16="http://schemas.microsoft.com/office/drawing/2014/main" id="{00CB6DA0-D9FC-44E4-81FA-ED0802A2B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46119" y="1154790"/>
            <a:ext cx="383177" cy="383177"/>
          </a:xfrm>
          <a:prstGeom prst="rect">
            <a:avLst/>
          </a:prstGeom>
        </p:spPr>
      </p:pic>
      <p:pic>
        <p:nvPicPr>
          <p:cNvPr id="5" name="ANH">
            <a:hlinkClick r:id="" action="ppaction://media"/>
            <a:extLst>
              <a:ext uri="{FF2B5EF4-FFF2-40B4-BE49-F238E27FC236}">
                <a16:creationId xmlns:a16="http://schemas.microsoft.com/office/drawing/2014/main" id="{B49B0668-C8FE-4612-8B21-B661E8A2B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5622" y="1189807"/>
            <a:ext cx="362489" cy="362489"/>
          </a:xfrm>
          <a:prstGeom prst="rect">
            <a:avLst/>
          </a:prstGeom>
        </p:spPr>
      </p:pic>
      <p:pic>
        <p:nvPicPr>
          <p:cNvPr id="6" name="EM">
            <a:hlinkClick r:id="" action="ppaction://media"/>
            <a:extLst>
              <a:ext uri="{FF2B5EF4-FFF2-40B4-BE49-F238E27FC236}">
                <a16:creationId xmlns:a16="http://schemas.microsoft.com/office/drawing/2014/main" id="{0CDF5F67-FEFF-43E4-ACFF-74FC949AC89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50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82296" y="2355488"/>
            <a:ext cx="355827" cy="355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1B3F9-E61C-4387-8709-2A63B2A56B49}"/>
              </a:ext>
            </a:extLst>
          </p:cNvPr>
          <p:cNvSpPr txBox="1"/>
          <p:nvPr/>
        </p:nvSpPr>
        <p:spPr>
          <a:xfrm>
            <a:off x="2819103" y="233457"/>
            <a:ext cx="2776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7D5C"/>
                </a:solidFill>
                <a:latin typeface="UTM Showcard" panose="02040603050506020204" pitchFamily="18" charset="0"/>
              </a:rPr>
              <a:t>CHUYỆN NHÀ SÓC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" name="Table 624">
            <a:extLst>
              <a:ext uri="{FF2B5EF4-FFF2-40B4-BE49-F238E27FC236}">
                <a16:creationId xmlns:a16="http://schemas.microsoft.com/office/drawing/2014/main" id="{964F59CF-784B-4D2E-BA10-59B5BADCEB94}"/>
              </a:ext>
            </a:extLst>
          </p:cNvPr>
          <p:cNvGraphicFramePr>
            <a:graphicFrameLocks noGrp="1"/>
          </p:cNvGraphicFramePr>
          <p:nvPr/>
        </p:nvGraphicFramePr>
        <p:xfrm>
          <a:off x="708932" y="532799"/>
          <a:ext cx="3503841" cy="408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7947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3138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Trăm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Chục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Đơn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vị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222535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154970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626" name="TextBox 625">
            <a:extLst>
              <a:ext uri="{FF2B5EF4-FFF2-40B4-BE49-F238E27FC236}">
                <a16:creationId xmlns:a16="http://schemas.microsoft.com/office/drawing/2014/main" id="{C3727AFB-2CD7-4742-A984-007BEDF8B829}"/>
              </a:ext>
            </a:extLst>
          </p:cNvPr>
          <p:cNvSpPr txBox="1"/>
          <p:nvPr/>
        </p:nvSpPr>
        <p:spPr>
          <a:xfrm>
            <a:off x="5513760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3</a:t>
            </a:r>
          </a:p>
        </p:txBody>
      </p: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95FD68F2-F882-4DDE-94BE-D94C4F230D04}"/>
              </a:ext>
            </a:extLst>
          </p:cNvPr>
          <p:cNvGrpSpPr/>
          <p:nvPr/>
        </p:nvGrpSpPr>
        <p:grpSpPr>
          <a:xfrm>
            <a:off x="969772" y="934970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77DF02EC-5431-4AB1-B2CF-A39FC81365E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FD5288A4-298D-4D84-A34F-EC3020101F54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8B8C1B48-6287-40BB-96A3-3581CFE1D9A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9C9C5822-57B5-4180-BE00-A6673CAC230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55BA2C22-09A5-40E5-8D52-F021DD5888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8E0C50BD-7832-488C-89EB-11DC30963F9C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B057A4E9-02DE-40CB-AC44-836943168D2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84024187-E787-4530-B261-375A3CD5541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3131B464-D9B0-483E-938A-DD5E6AC3F68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7EAA9EF6-E2EB-4F68-BDA3-548A61BF119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8B8D1CB2-2986-4F85-8564-1516AF97DA8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AB69827E-E66F-422D-A8F9-2F28E92C6B8E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03E2FC68-4CC1-4FD8-AA50-389A964688B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9A1FCD7A-94E7-44A4-88A3-8F8A7FF4AB97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100FE471-7C0A-46AA-8BD0-7809A98A120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A2ECF0B9-21DA-4D75-8174-22753E2ED373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BD1401E6-A167-4008-B3D2-0CB1D5FA698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4925D97D-6DE4-4C5B-9F44-7BBB58CB95A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C987287B-76D5-4A80-80CF-E15FA8665DD1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FEAEB3CA-E556-400F-B858-0E369D67ADDD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0FDF5428-ECA4-4A1D-B787-0934231F2A4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DE14F796-439C-4E86-A1E8-C3AA7D922C1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F256EEDC-F914-475C-A2E6-CFBF6ACDCEC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A5097A28-FEB3-429E-9ABB-E9983A0B3A6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06E03E23-6246-455E-AC31-D8E3464A06A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1E44B3AC-8B0A-4253-9D24-811AF421CF7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7A5267AA-3A65-47ED-955C-782A10D6ECF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069507DA-A6AF-43D5-816D-F9C7535B2842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F2FDAC30-C019-4919-8367-33E2519A6266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78839C22-0374-4309-8D32-AAF187A4EB7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BA37772D-1593-4345-AF3E-F68DB441849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D6E0A500-0828-4360-9417-C0E4A7347BF3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D685D2C2-DBAE-4F60-9AEE-D44410D8BFD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83469FC9-76BA-4D5A-B830-A34D09016F4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3283BB06-F1B9-4543-8E8D-B03ADE61DC0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D25ED3E9-A06D-4C89-936A-5197D454E95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9EFCE8F7-05F0-4F85-AC1D-497C763468AC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674F4405-591D-401E-A657-DDE240EB2F5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8DD95BE4-9A2C-4C53-BC0B-19934DE2488B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AAC635F0-C3CC-4252-BBB0-47286634FB1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3DAA7B2C-9C82-4DB3-9997-1CDEC1F2E35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51D9F71B-235A-4F8D-8A62-BC1C85AD4EF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3DD270E4-2C07-4751-9BAF-F77CB321A5F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394A3E9B-5A5A-4CF5-B369-BF4721466ACC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76F52C43-EA56-4951-B1B6-2DDC7C44538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C8ED0B98-37F4-4F44-BEB3-0E800372EEB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B46C8E5E-199A-4548-8037-404D553DBDA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2DFC7130-8B4F-4F97-9772-EA5040A272D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9F702D91-BB5E-4783-8DCC-4324AEE9EE0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D3334B12-56E5-490F-9936-115D976961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AC4C79CF-B1E5-4FDD-9288-ACBF4BD80FE5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15AE8CB1-34AA-454E-A712-0F188B5F248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209792F4-FBD8-4C2E-90E8-59CDF5174F89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CF4E56C2-64F1-43BE-8905-4C2E8EC0DCB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14157759-39A8-4334-B1CB-38C4E3B7D627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09BDEFDC-25F9-4415-BD97-26B5AC96AF4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159E9EF5-6E0B-4AA8-B1DA-338EB9247A16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549202DE-AFDB-4CA9-8E2F-372C0C408383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D8FD9EC1-2AD1-43F2-8C27-30422C2821A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2E00BA69-7582-4174-AFDC-807ABE81EB56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F4FF3302-E121-450E-B917-5C8135539AF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FDFD93A0-559F-4818-B846-1806598A8BB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81576B71-87C3-4564-822B-CDEEBFD77F3F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F2A65255-1AF0-42F5-B494-0C6778518A0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871D6329-12A7-401B-AE9E-054853AB5478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45F2B036-20F3-4284-AC9F-D111A94E0B6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C7560772-DF61-411B-A3E5-48FFF38E48B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230E49A0-D8CF-43D5-9D52-E23F3446D38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C2A802ED-1C93-4F73-BB73-D56CC332A61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D4223445-8F70-4C9C-A733-5C9824948440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260B4BFF-094F-4EDB-9080-B65FA23BEEB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2EB8C85C-C228-4B0D-9AE6-A4A45A76BFA3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A4346E6C-75F4-4876-B50A-FA19C21AA52B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32A39956-1D84-4810-9F70-22CA242493BA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50800F22-199C-4845-BA2F-5BEFF006B5C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F6EB6B1F-6EAD-4EC1-84CA-2C9C822455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328F1F76-F5A4-4BC1-BDF4-246E7ABB0A8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1FF09C12-AB23-48CD-9715-0E7E96E064F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357BCBE9-3AED-4E4C-8528-7DB39E98856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D0F001FA-2E5E-42E2-AB00-AB932B4BD38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C6F0FE81-DD0A-46F3-865B-026DD0FBB84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EF6BE405-73F5-46C0-BD53-B566C696942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AD9D522E-FA95-48EA-92B7-D458A978A82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38388F5-E561-455A-8014-F9A33276B4E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137C9F4A-5909-4D5B-9B9E-02B5CB6A655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60C4E7B1-9635-4F75-AF3C-6401F78647A3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46E9523D-E42E-4FCC-8AC9-FF36A5C38CCB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12BE589E-D3B0-4AB1-B448-41A6EAA09FE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737759C6-A363-41C2-A1AB-9FD7A845041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BADEE4AE-29BA-4778-8361-D00534C283A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0C9B4D3F-2200-42D0-ACCF-3416CDB7EF7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05D8B6FE-5A9E-4FCC-A6D2-7DDFD9C39E1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DCDAEB31-629A-4FC6-9602-F055D7F8261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75532EED-D809-4B1A-A7BF-E0A77256D52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D90D6E31-44EE-436E-B56D-BEE58F9EE0E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768F1511-72D7-4FF7-9609-9337DD469FE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18B8DDB1-AD6F-4CC8-9778-2C763828A787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5DF60A3D-DDF1-472B-9D0D-E9C2708C0E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C3347CF7-9765-474D-BEAD-7C13D543738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D3179DAF-9A5A-4138-97B8-2FDA068276E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728" name="Group 727">
            <a:extLst>
              <a:ext uri="{FF2B5EF4-FFF2-40B4-BE49-F238E27FC236}">
                <a16:creationId xmlns:a16="http://schemas.microsoft.com/office/drawing/2014/main" id="{B287B3F4-7433-4D63-80B5-4F37CB16B3B3}"/>
              </a:ext>
            </a:extLst>
          </p:cNvPr>
          <p:cNvGrpSpPr/>
          <p:nvPr/>
        </p:nvGrpSpPr>
        <p:grpSpPr>
          <a:xfrm>
            <a:off x="969772" y="164327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8BD85FFA-1089-44D4-B5B8-FCD3BFE285D6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E4512AB6-7A1B-4B0D-8C26-797B99EBB6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63158369-A802-409F-8043-379B904D267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E0E198C2-8721-4647-97A9-D370E6151FE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33B133C4-E656-4FB0-9E28-0A0581E92F2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EDD26407-955C-43F6-856D-69B31E08169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55F11BC3-7AC9-468B-AF7E-A2CE35F1B7A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DE1E0341-CF85-4150-ADCA-3CF53B1D2457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3C27C7C7-3B2B-436B-826E-FE5EE56C2EE1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6AFAB57F-DBD1-48D6-81AA-87EB9481F42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1E3A4DB0-0822-418E-A4D1-586280E57A7B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4B3CC770-1B6A-4FFF-AD42-873A9B85B09A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19F838F0-92D0-4BB4-A6E8-4A622D13F804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3A45D2DD-70EA-47A3-BFFA-F0FCD86F86C0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1155795F-8AF6-4F6B-BDDE-CA44523BD13A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55C6E98A-8614-475E-8758-5332879BF4E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813ACE32-D971-4AD6-BBE6-3670E33800F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6B45A4E7-86A2-4330-9090-FD1E6A07A51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96CE51C8-3CBF-4055-BAD1-7F94BC62D72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415589E1-F26A-468D-A9EC-C83317D34C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60A928DD-FA17-4A89-87DB-72A91826C97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09DAC076-394F-4343-86FA-CFAAFAC3EBB0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1FFF3E4E-A38E-414F-AE66-A46AF03CE41E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66407CC0-909E-4025-A5F3-394803CB1B5C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76A0F803-8270-4D9D-BFDF-800F1838E62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F2695E82-DBDE-4EAD-94BB-10F89EF5D9AD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8ED02CBC-698E-4666-94AF-7E9D2E09314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1A13949A-302A-462B-A1BE-E9F6E9AB51C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02E53877-CA1D-49AF-BE87-668516F2BF48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D56A1BFD-2877-4A2D-B8AF-53B9A4D0DAF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851C63C0-86AC-4E7E-97FB-ACC2D0884B5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EDC5DA65-CA85-408A-963A-A7A47916ACB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7F6E0E7D-005E-48B2-AEE0-66771C75369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27617E36-3504-4A26-AC6B-2581DA6A4B4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FA4B686C-2D74-4C0E-AD99-78D3045175F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0BED1C9E-36B0-449A-B27D-C255E88A73C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6285CEC3-DA55-461F-A696-83CFDDAA84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F682F146-FCC0-421F-A43E-6EE8EDD73A4A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36231557-E50D-4F07-A3BE-32789BE9298E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D4E97180-713E-40AE-A887-C1324BD9D96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id="{94BFE3C5-EB81-496A-8EA5-0A0028CF239A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:a16="http://schemas.microsoft.com/office/drawing/2014/main" id="{6F7CB4C2-EFEB-415F-BB14-CA8CB205755E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:a16="http://schemas.microsoft.com/office/drawing/2014/main" id="{21025E14-2AE2-493C-A19D-5A80C1071CCC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E7E22CF7-5E49-4EE8-A9FC-D1818AE2C22B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:a16="http://schemas.microsoft.com/office/drawing/2014/main" id="{1AC3842F-AA48-4711-9941-9E404E564EAB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:a16="http://schemas.microsoft.com/office/drawing/2014/main" id="{CA279D54-8787-4B81-8088-35886C00DF1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:a16="http://schemas.microsoft.com/office/drawing/2014/main" id="{8C8F0971-E238-468F-AA39-5F064E95087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:a16="http://schemas.microsoft.com/office/drawing/2014/main" id="{02492081-2892-41B9-A6C9-8D9FCF499BD6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id="{5FE58BB7-0378-4BF5-B99A-41B897D5885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:a16="http://schemas.microsoft.com/office/drawing/2014/main" id="{0DAAB572-24C8-4665-8BCB-4426C7024317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9" name="Rectangle 778">
              <a:extLst>
                <a:ext uri="{FF2B5EF4-FFF2-40B4-BE49-F238E27FC236}">
                  <a16:creationId xmlns:a16="http://schemas.microsoft.com/office/drawing/2014/main" id="{4F080735-3D07-4AE8-824A-69D80CD67168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0" name="Rectangle 779">
              <a:extLst>
                <a:ext uri="{FF2B5EF4-FFF2-40B4-BE49-F238E27FC236}">
                  <a16:creationId xmlns:a16="http://schemas.microsoft.com/office/drawing/2014/main" id="{8628C1B0-9496-4BB7-9F8A-90D5CB728DDF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1" name="Rectangle 780">
              <a:extLst>
                <a:ext uri="{FF2B5EF4-FFF2-40B4-BE49-F238E27FC236}">
                  <a16:creationId xmlns:a16="http://schemas.microsoft.com/office/drawing/2014/main" id="{99BE548E-2501-4B1C-A1C1-E95511E9972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2" name="Rectangle 781">
              <a:extLst>
                <a:ext uri="{FF2B5EF4-FFF2-40B4-BE49-F238E27FC236}">
                  <a16:creationId xmlns:a16="http://schemas.microsoft.com/office/drawing/2014/main" id="{8B1E867F-3BB2-4C9A-B2D4-AF6787CFF81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3" name="Rectangle 782">
              <a:extLst>
                <a:ext uri="{FF2B5EF4-FFF2-40B4-BE49-F238E27FC236}">
                  <a16:creationId xmlns:a16="http://schemas.microsoft.com/office/drawing/2014/main" id="{107D85A2-CBF0-4A86-898A-115D839BA9CF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4" name="Rectangle 783">
              <a:extLst>
                <a:ext uri="{FF2B5EF4-FFF2-40B4-BE49-F238E27FC236}">
                  <a16:creationId xmlns:a16="http://schemas.microsoft.com/office/drawing/2014/main" id="{3A412C84-C0B9-4F87-A5E3-3A0E98B3B50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5" name="Rectangle 784">
              <a:extLst>
                <a:ext uri="{FF2B5EF4-FFF2-40B4-BE49-F238E27FC236}">
                  <a16:creationId xmlns:a16="http://schemas.microsoft.com/office/drawing/2014/main" id="{9563CCBE-687E-4273-9B4E-35F7632E3C9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6" name="Rectangle 785">
              <a:extLst>
                <a:ext uri="{FF2B5EF4-FFF2-40B4-BE49-F238E27FC236}">
                  <a16:creationId xmlns:a16="http://schemas.microsoft.com/office/drawing/2014/main" id="{18B0A13F-884F-48D5-93B2-B5CC1AEA4389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7" name="Rectangle 786">
              <a:extLst>
                <a:ext uri="{FF2B5EF4-FFF2-40B4-BE49-F238E27FC236}">
                  <a16:creationId xmlns:a16="http://schemas.microsoft.com/office/drawing/2014/main" id="{AFE5191D-854C-4BCD-AEAB-E8874D299E14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8" name="Rectangle 787">
              <a:extLst>
                <a:ext uri="{FF2B5EF4-FFF2-40B4-BE49-F238E27FC236}">
                  <a16:creationId xmlns:a16="http://schemas.microsoft.com/office/drawing/2014/main" id="{C07C177C-E5D0-44C8-8808-B44C75BAA5C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9" name="Rectangle 788">
              <a:extLst>
                <a:ext uri="{FF2B5EF4-FFF2-40B4-BE49-F238E27FC236}">
                  <a16:creationId xmlns:a16="http://schemas.microsoft.com/office/drawing/2014/main" id="{D06BEE4A-2EA2-4C27-8C6D-144EE0319A3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0" name="Rectangle 789">
              <a:extLst>
                <a:ext uri="{FF2B5EF4-FFF2-40B4-BE49-F238E27FC236}">
                  <a16:creationId xmlns:a16="http://schemas.microsoft.com/office/drawing/2014/main" id="{7D2FD676-D138-4C95-ADDF-E42D0B325D96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1" name="Rectangle 790">
              <a:extLst>
                <a:ext uri="{FF2B5EF4-FFF2-40B4-BE49-F238E27FC236}">
                  <a16:creationId xmlns:a16="http://schemas.microsoft.com/office/drawing/2014/main" id="{898A1BFE-FA16-44AC-85C5-D46680C62B1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2" name="Rectangle 791">
              <a:extLst>
                <a:ext uri="{FF2B5EF4-FFF2-40B4-BE49-F238E27FC236}">
                  <a16:creationId xmlns:a16="http://schemas.microsoft.com/office/drawing/2014/main" id="{C76E01C5-99BF-484B-9CD2-B4667AF2C32C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3" name="Rectangle 792">
              <a:extLst>
                <a:ext uri="{FF2B5EF4-FFF2-40B4-BE49-F238E27FC236}">
                  <a16:creationId xmlns:a16="http://schemas.microsoft.com/office/drawing/2014/main" id="{23FE7629-4025-4B89-9E4D-17E2F2735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4" name="Rectangle 793">
              <a:extLst>
                <a:ext uri="{FF2B5EF4-FFF2-40B4-BE49-F238E27FC236}">
                  <a16:creationId xmlns:a16="http://schemas.microsoft.com/office/drawing/2014/main" id="{703035CC-6243-4422-B018-33FFC7FDCCCA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5" name="Rectangle 794">
              <a:extLst>
                <a:ext uri="{FF2B5EF4-FFF2-40B4-BE49-F238E27FC236}">
                  <a16:creationId xmlns:a16="http://schemas.microsoft.com/office/drawing/2014/main" id="{0F4CC068-9B19-47F1-8C5E-F3BB960C7E47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6" name="Rectangle 795">
              <a:extLst>
                <a:ext uri="{FF2B5EF4-FFF2-40B4-BE49-F238E27FC236}">
                  <a16:creationId xmlns:a16="http://schemas.microsoft.com/office/drawing/2014/main" id="{673FC6B3-87A3-40D2-97AE-8B601C942C6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7" name="Rectangle 796">
              <a:extLst>
                <a:ext uri="{FF2B5EF4-FFF2-40B4-BE49-F238E27FC236}">
                  <a16:creationId xmlns:a16="http://schemas.microsoft.com/office/drawing/2014/main" id="{8A5C92E4-5980-4ED5-ADCC-B4FEB75275CD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8" name="Rectangle 797">
              <a:extLst>
                <a:ext uri="{FF2B5EF4-FFF2-40B4-BE49-F238E27FC236}">
                  <a16:creationId xmlns:a16="http://schemas.microsoft.com/office/drawing/2014/main" id="{10B4F652-7C59-41CD-ABBE-A0586F19F9FD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9" name="Rectangle 798">
              <a:extLst>
                <a:ext uri="{FF2B5EF4-FFF2-40B4-BE49-F238E27FC236}">
                  <a16:creationId xmlns:a16="http://schemas.microsoft.com/office/drawing/2014/main" id="{56083E8A-C0AF-46B8-AFB3-F42301367EF4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id="{0AF65298-875C-4C5D-9C41-E54E179DB38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1" name="Rectangle 800">
              <a:extLst>
                <a:ext uri="{FF2B5EF4-FFF2-40B4-BE49-F238E27FC236}">
                  <a16:creationId xmlns:a16="http://schemas.microsoft.com/office/drawing/2014/main" id="{FBB45F74-9DF4-44CC-9725-9BADF39B292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2" name="Rectangle 801">
              <a:extLst>
                <a:ext uri="{FF2B5EF4-FFF2-40B4-BE49-F238E27FC236}">
                  <a16:creationId xmlns:a16="http://schemas.microsoft.com/office/drawing/2014/main" id="{7090B92B-4336-4280-8D53-8BD0F1B6EFA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3" name="Rectangle 802">
              <a:extLst>
                <a:ext uri="{FF2B5EF4-FFF2-40B4-BE49-F238E27FC236}">
                  <a16:creationId xmlns:a16="http://schemas.microsoft.com/office/drawing/2014/main" id="{3CA24D0B-8CBE-4D6A-94CC-AFB37FD6C06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4" name="Rectangle 803">
              <a:extLst>
                <a:ext uri="{FF2B5EF4-FFF2-40B4-BE49-F238E27FC236}">
                  <a16:creationId xmlns:a16="http://schemas.microsoft.com/office/drawing/2014/main" id="{BBC310C7-9692-4C77-AD28-42B55F0DF088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5" name="Rectangle 804">
              <a:extLst>
                <a:ext uri="{FF2B5EF4-FFF2-40B4-BE49-F238E27FC236}">
                  <a16:creationId xmlns:a16="http://schemas.microsoft.com/office/drawing/2014/main" id="{57A81A46-4A23-4E39-AB87-094EBAD546CD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6" name="Rectangle 805">
              <a:extLst>
                <a:ext uri="{FF2B5EF4-FFF2-40B4-BE49-F238E27FC236}">
                  <a16:creationId xmlns:a16="http://schemas.microsoft.com/office/drawing/2014/main" id="{FDAA8652-B77E-4CE7-9C32-61C6A873E7F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7" name="Rectangle 806">
              <a:extLst>
                <a:ext uri="{FF2B5EF4-FFF2-40B4-BE49-F238E27FC236}">
                  <a16:creationId xmlns:a16="http://schemas.microsoft.com/office/drawing/2014/main" id="{6B254935-0594-45E3-9DE8-3F2AD897657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8" name="Rectangle 807">
              <a:extLst>
                <a:ext uri="{FF2B5EF4-FFF2-40B4-BE49-F238E27FC236}">
                  <a16:creationId xmlns:a16="http://schemas.microsoft.com/office/drawing/2014/main" id="{2A52BA1E-ABD6-4A3F-8F9F-14755B60941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9" name="Rectangle 808">
              <a:extLst>
                <a:ext uri="{FF2B5EF4-FFF2-40B4-BE49-F238E27FC236}">
                  <a16:creationId xmlns:a16="http://schemas.microsoft.com/office/drawing/2014/main" id="{55FEFB19-B449-4A65-8A05-BEE62AF9344C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0" name="Rectangle 809">
              <a:extLst>
                <a:ext uri="{FF2B5EF4-FFF2-40B4-BE49-F238E27FC236}">
                  <a16:creationId xmlns:a16="http://schemas.microsoft.com/office/drawing/2014/main" id="{5B0028A9-D13A-487F-A1FA-2E94C0F70DA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1" name="Rectangle 810">
              <a:extLst>
                <a:ext uri="{FF2B5EF4-FFF2-40B4-BE49-F238E27FC236}">
                  <a16:creationId xmlns:a16="http://schemas.microsoft.com/office/drawing/2014/main" id="{F2E613C0-8364-4831-82B6-6AC0B0737FF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2" name="Rectangle 811">
              <a:extLst>
                <a:ext uri="{FF2B5EF4-FFF2-40B4-BE49-F238E27FC236}">
                  <a16:creationId xmlns:a16="http://schemas.microsoft.com/office/drawing/2014/main" id="{9454E2BB-6872-4296-8E5F-CDD110D2F591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3" name="Rectangle 812">
              <a:extLst>
                <a:ext uri="{FF2B5EF4-FFF2-40B4-BE49-F238E27FC236}">
                  <a16:creationId xmlns:a16="http://schemas.microsoft.com/office/drawing/2014/main" id="{887110FC-A30A-49B1-BD5C-4FC343C6C9D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4" name="Rectangle 813">
              <a:extLst>
                <a:ext uri="{FF2B5EF4-FFF2-40B4-BE49-F238E27FC236}">
                  <a16:creationId xmlns:a16="http://schemas.microsoft.com/office/drawing/2014/main" id="{D19F2868-FF8C-426A-81C0-745726BEB3A8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5" name="Rectangle 814">
              <a:extLst>
                <a:ext uri="{FF2B5EF4-FFF2-40B4-BE49-F238E27FC236}">
                  <a16:creationId xmlns:a16="http://schemas.microsoft.com/office/drawing/2014/main" id="{006E267A-41AD-46F8-81A0-1ECC640416A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6" name="Rectangle 815">
              <a:extLst>
                <a:ext uri="{FF2B5EF4-FFF2-40B4-BE49-F238E27FC236}">
                  <a16:creationId xmlns:a16="http://schemas.microsoft.com/office/drawing/2014/main" id="{507DD07D-4F11-435D-A6F7-9BA0136E6707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7" name="Rectangle 816">
              <a:extLst>
                <a:ext uri="{FF2B5EF4-FFF2-40B4-BE49-F238E27FC236}">
                  <a16:creationId xmlns:a16="http://schemas.microsoft.com/office/drawing/2014/main" id="{8DE411D2-8E91-481F-B0A3-C87B47211C5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8" name="Rectangle 817">
              <a:extLst>
                <a:ext uri="{FF2B5EF4-FFF2-40B4-BE49-F238E27FC236}">
                  <a16:creationId xmlns:a16="http://schemas.microsoft.com/office/drawing/2014/main" id="{1EA278E3-EA94-4DF0-BC30-8B868BCC76B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9" name="Rectangle 818">
              <a:extLst>
                <a:ext uri="{FF2B5EF4-FFF2-40B4-BE49-F238E27FC236}">
                  <a16:creationId xmlns:a16="http://schemas.microsoft.com/office/drawing/2014/main" id="{AE590508-D32A-4B8D-869A-FC042FBAA8A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0" name="Rectangle 819">
              <a:extLst>
                <a:ext uri="{FF2B5EF4-FFF2-40B4-BE49-F238E27FC236}">
                  <a16:creationId xmlns:a16="http://schemas.microsoft.com/office/drawing/2014/main" id="{D2315636-86D5-4175-B651-1DD3346C12CE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1" name="Rectangle 820">
              <a:extLst>
                <a:ext uri="{FF2B5EF4-FFF2-40B4-BE49-F238E27FC236}">
                  <a16:creationId xmlns:a16="http://schemas.microsoft.com/office/drawing/2014/main" id="{39034B83-9D75-42A7-A3D6-EB5BFCBFBA4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2" name="Rectangle 821">
              <a:extLst>
                <a:ext uri="{FF2B5EF4-FFF2-40B4-BE49-F238E27FC236}">
                  <a16:creationId xmlns:a16="http://schemas.microsoft.com/office/drawing/2014/main" id="{59076006-9773-488F-9C85-2A798D74439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3" name="Rectangle 822">
              <a:extLst>
                <a:ext uri="{FF2B5EF4-FFF2-40B4-BE49-F238E27FC236}">
                  <a16:creationId xmlns:a16="http://schemas.microsoft.com/office/drawing/2014/main" id="{D1465DFC-8972-46E9-BD8B-979704FFB04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4" name="Rectangle 823">
              <a:extLst>
                <a:ext uri="{FF2B5EF4-FFF2-40B4-BE49-F238E27FC236}">
                  <a16:creationId xmlns:a16="http://schemas.microsoft.com/office/drawing/2014/main" id="{54C55575-7818-4966-8069-BA671BD1AA4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5" name="Rectangle 824">
              <a:extLst>
                <a:ext uri="{FF2B5EF4-FFF2-40B4-BE49-F238E27FC236}">
                  <a16:creationId xmlns:a16="http://schemas.microsoft.com/office/drawing/2014/main" id="{306B167F-77D4-4C1C-BB64-462180255B1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6" name="Rectangle 825">
              <a:extLst>
                <a:ext uri="{FF2B5EF4-FFF2-40B4-BE49-F238E27FC236}">
                  <a16:creationId xmlns:a16="http://schemas.microsoft.com/office/drawing/2014/main" id="{60BD8F32-43E5-4D7F-81D8-7732BEC4D7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7" name="Rectangle 826">
              <a:extLst>
                <a:ext uri="{FF2B5EF4-FFF2-40B4-BE49-F238E27FC236}">
                  <a16:creationId xmlns:a16="http://schemas.microsoft.com/office/drawing/2014/main" id="{8686FEA3-CBB1-45FB-B800-7E9D3FE103F3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8" name="Rectangle 827">
              <a:extLst>
                <a:ext uri="{FF2B5EF4-FFF2-40B4-BE49-F238E27FC236}">
                  <a16:creationId xmlns:a16="http://schemas.microsoft.com/office/drawing/2014/main" id="{1C1064C5-F690-45AC-8B4F-1BC0BE38E77B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829" name="Group 828">
            <a:extLst>
              <a:ext uri="{FF2B5EF4-FFF2-40B4-BE49-F238E27FC236}">
                <a16:creationId xmlns:a16="http://schemas.microsoft.com/office/drawing/2014/main" id="{56D1BA18-F198-4E09-9FA8-0A582C73E336}"/>
              </a:ext>
            </a:extLst>
          </p:cNvPr>
          <p:cNvGrpSpPr/>
          <p:nvPr/>
        </p:nvGrpSpPr>
        <p:grpSpPr>
          <a:xfrm>
            <a:off x="969772" y="3194384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30" name="Rectangle 829">
              <a:extLst>
                <a:ext uri="{FF2B5EF4-FFF2-40B4-BE49-F238E27FC236}">
                  <a16:creationId xmlns:a16="http://schemas.microsoft.com/office/drawing/2014/main" id="{EC5887D1-25FB-4EC7-A707-8188400DDE2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1" name="Rectangle 830">
              <a:extLst>
                <a:ext uri="{FF2B5EF4-FFF2-40B4-BE49-F238E27FC236}">
                  <a16:creationId xmlns:a16="http://schemas.microsoft.com/office/drawing/2014/main" id="{B2BC8561-0E89-4069-AD90-0A1896577C22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2" name="Rectangle 831">
              <a:extLst>
                <a:ext uri="{FF2B5EF4-FFF2-40B4-BE49-F238E27FC236}">
                  <a16:creationId xmlns:a16="http://schemas.microsoft.com/office/drawing/2014/main" id="{62131552-4845-4DBE-8DEF-D6F2ACFBC63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3" name="Rectangle 832">
              <a:extLst>
                <a:ext uri="{FF2B5EF4-FFF2-40B4-BE49-F238E27FC236}">
                  <a16:creationId xmlns:a16="http://schemas.microsoft.com/office/drawing/2014/main" id="{C11EB1E2-8D35-4A77-B744-780EF48E37A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4" name="Rectangle 833">
              <a:extLst>
                <a:ext uri="{FF2B5EF4-FFF2-40B4-BE49-F238E27FC236}">
                  <a16:creationId xmlns:a16="http://schemas.microsoft.com/office/drawing/2014/main" id="{F2CD4901-F917-436D-A166-7D1C32CEFA6C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5" name="Rectangle 834">
              <a:extLst>
                <a:ext uri="{FF2B5EF4-FFF2-40B4-BE49-F238E27FC236}">
                  <a16:creationId xmlns:a16="http://schemas.microsoft.com/office/drawing/2014/main" id="{62B9AACF-FF58-4D08-A232-1160457EA341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6" name="Rectangle 835">
              <a:extLst>
                <a:ext uri="{FF2B5EF4-FFF2-40B4-BE49-F238E27FC236}">
                  <a16:creationId xmlns:a16="http://schemas.microsoft.com/office/drawing/2014/main" id="{351D566C-9ACC-44EB-8E95-AA05A69F86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7" name="Rectangle 836">
              <a:extLst>
                <a:ext uri="{FF2B5EF4-FFF2-40B4-BE49-F238E27FC236}">
                  <a16:creationId xmlns:a16="http://schemas.microsoft.com/office/drawing/2014/main" id="{FFEA0E15-474E-4F5C-B4D2-B3A8BF96B53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8" name="Rectangle 837">
              <a:extLst>
                <a:ext uri="{FF2B5EF4-FFF2-40B4-BE49-F238E27FC236}">
                  <a16:creationId xmlns:a16="http://schemas.microsoft.com/office/drawing/2014/main" id="{0086AF2E-0755-49E5-B665-31FD9061D2B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9" name="Rectangle 838">
              <a:extLst>
                <a:ext uri="{FF2B5EF4-FFF2-40B4-BE49-F238E27FC236}">
                  <a16:creationId xmlns:a16="http://schemas.microsoft.com/office/drawing/2014/main" id="{8544F5E6-55DD-464C-BBED-AF9D879509B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0" name="Rectangle 839">
              <a:extLst>
                <a:ext uri="{FF2B5EF4-FFF2-40B4-BE49-F238E27FC236}">
                  <a16:creationId xmlns:a16="http://schemas.microsoft.com/office/drawing/2014/main" id="{52DC81F5-4BFD-4289-B867-33A2DF0A5758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1" name="Rectangle 840">
              <a:extLst>
                <a:ext uri="{FF2B5EF4-FFF2-40B4-BE49-F238E27FC236}">
                  <a16:creationId xmlns:a16="http://schemas.microsoft.com/office/drawing/2014/main" id="{C1DB1C78-CF62-4448-82EC-CDDED531E78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2" name="Rectangle 841">
              <a:extLst>
                <a:ext uri="{FF2B5EF4-FFF2-40B4-BE49-F238E27FC236}">
                  <a16:creationId xmlns:a16="http://schemas.microsoft.com/office/drawing/2014/main" id="{61AA2BE6-C7A5-4852-8E21-44108A719E86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3" name="Rectangle 842">
              <a:extLst>
                <a:ext uri="{FF2B5EF4-FFF2-40B4-BE49-F238E27FC236}">
                  <a16:creationId xmlns:a16="http://schemas.microsoft.com/office/drawing/2014/main" id="{72827C4F-DAF3-4B4E-BABE-7EAFCBC2D55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4" name="Rectangle 843">
              <a:extLst>
                <a:ext uri="{FF2B5EF4-FFF2-40B4-BE49-F238E27FC236}">
                  <a16:creationId xmlns:a16="http://schemas.microsoft.com/office/drawing/2014/main" id="{7F6C5F23-2BA2-48CC-A501-A7BB44A2200C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5" name="Rectangle 844">
              <a:extLst>
                <a:ext uri="{FF2B5EF4-FFF2-40B4-BE49-F238E27FC236}">
                  <a16:creationId xmlns:a16="http://schemas.microsoft.com/office/drawing/2014/main" id="{429CBE7E-ACAC-4E08-80E5-7F9E84077674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6" name="Rectangle 845">
              <a:extLst>
                <a:ext uri="{FF2B5EF4-FFF2-40B4-BE49-F238E27FC236}">
                  <a16:creationId xmlns:a16="http://schemas.microsoft.com/office/drawing/2014/main" id="{3AC41668-AF53-4D14-8547-B163B1B5847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7" name="Rectangle 846">
              <a:extLst>
                <a:ext uri="{FF2B5EF4-FFF2-40B4-BE49-F238E27FC236}">
                  <a16:creationId xmlns:a16="http://schemas.microsoft.com/office/drawing/2014/main" id="{C7A70504-D103-45A3-A11B-5CF89F821E4D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8" name="Rectangle 847">
              <a:extLst>
                <a:ext uri="{FF2B5EF4-FFF2-40B4-BE49-F238E27FC236}">
                  <a16:creationId xmlns:a16="http://schemas.microsoft.com/office/drawing/2014/main" id="{5F2F3DCC-BCCE-44C5-B4A5-D713050A7978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9" name="Rectangle 848">
              <a:extLst>
                <a:ext uri="{FF2B5EF4-FFF2-40B4-BE49-F238E27FC236}">
                  <a16:creationId xmlns:a16="http://schemas.microsoft.com/office/drawing/2014/main" id="{734F62FA-4578-4527-A21E-697375DB4D46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0" name="Rectangle 849">
              <a:extLst>
                <a:ext uri="{FF2B5EF4-FFF2-40B4-BE49-F238E27FC236}">
                  <a16:creationId xmlns:a16="http://schemas.microsoft.com/office/drawing/2014/main" id="{7E69AC3A-0ECA-4F84-ABFD-E7B25817C9B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1" name="Rectangle 850">
              <a:extLst>
                <a:ext uri="{FF2B5EF4-FFF2-40B4-BE49-F238E27FC236}">
                  <a16:creationId xmlns:a16="http://schemas.microsoft.com/office/drawing/2014/main" id="{B48E6A6B-25A9-4C77-8433-BD1497BEA52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2" name="Rectangle 851">
              <a:extLst>
                <a:ext uri="{FF2B5EF4-FFF2-40B4-BE49-F238E27FC236}">
                  <a16:creationId xmlns:a16="http://schemas.microsoft.com/office/drawing/2014/main" id="{711B7270-605F-40AB-9D02-8FEB00DFAAF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3" name="Rectangle 852">
              <a:extLst>
                <a:ext uri="{FF2B5EF4-FFF2-40B4-BE49-F238E27FC236}">
                  <a16:creationId xmlns:a16="http://schemas.microsoft.com/office/drawing/2014/main" id="{45F9458F-15D8-4797-9884-DFC1165B508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4" name="Rectangle 853">
              <a:extLst>
                <a:ext uri="{FF2B5EF4-FFF2-40B4-BE49-F238E27FC236}">
                  <a16:creationId xmlns:a16="http://schemas.microsoft.com/office/drawing/2014/main" id="{7A502781-6BF4-423E-B316-7F3A7B12DAA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5" name="Rectangle 854">
              <a:extLst>
                <a:ext uri="{FF2B5EF4-FFF2-40B4-BE49-F238E27FC236}">
                  <a16:creationId xmlns:a16="http://schemas.microsoft.com/office/drawing/2014/main" id="{1038C99D-B2EF-4D47-917C-D049F2025C0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6" name="Rectangle 855">
              <a:extLst>
                <a:ext uri="{FF2B5EF4-FFF2-40B4-BE49-F238E27FC236}">
                  <a16:creationId xmlns:a16="http://schemas.microsoft.com/office/drawing/2014/main" id="{E10F7BAE-6CF6-433F-BDF1-60532B32C96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7" name="Rectangle 856">
              <a:extLst>
                <a:ext uri="{FF2B5EF4-FFF2-40B4-BE49-F238E27FC236}">
                  <a16:creationId xmlns:a16="http://schemas.microsoft.com/office/drawing/2014/main" id="{038E146D-AFBE-4FF4-B0D6-5C6985F46867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8" name="Rectangle 857">
              <a:extLst>
                <a:ext uri="{FF2B5EF4-FFF2-40B4-BE49-F238E27FC236}">
                  <a16:creationId xmlns:a16="http://schemas.microsoft.com/office/drawing/2014/main" id="{0D5B5B24-FD21-4652-956D-47DEA544748D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9" name="Rectangle 858">
              <a:extLst>
                <a:ext uri="{FF2B5EF4-FFF2-40B4-BE49-F238E27FC236}">
                  <a16:creationId xmlns:a16="http://schemas.microsoft.com/office/drawing/2014/main" id="{E24FD1B0-A2BD-4F4E-AAA9-71F4049D4B5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0" name="Rectangle 859">
              <a:extLst>
                <a:ext uri="{FF2B5EF4-FFF2-40B4-BE49-F238E27FC236}">
                  <a16:creationId xmlns:a16="http://schemas.microsoft.com/office/drawing/2014/main" id="{0228CDF7-1654-4DC0-8D72-3DF47422DDC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1" name="Rectangle 860">
              <a:extLst>
                <a:ext uri="{FF2B5EF4-FFF2-40B4-BE49-F238E27FC236}">
                  <a16:creationId xmlns:a16="http://schemas.microsoft.com/office/drawing/2014/main" id="{9D320ECB-7FCE-433F-A83D-C12F7EE695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2" name="Rectangle 861">
              <a:extLst>
                <a:ext uri="{FF2B5EF4-FFF2-40B4-BE49-F238E27FC236}">
                  <a16:creationId xmlns:a16="http://schemas.microsoft.com/office/drawing/2014/main" id="{B39E364C-5B63-4B64-A12D-4079B7F3B7A5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3" name="Rectangle 862">
              <a:extLst>
                <a:ext uri="{FF2B5EF4-FFF2-40B4-BE49-F238E27FC236}">
                  <a16:creationId xmlns:a16="http://schemas.microsoft.com/office/drawing/2014/main" id="{D0369EB8-33BF-4097-B224-1E250B6907D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4" name="Rectangle 863">
              <a:extLst>
                <a:ext uri="{FF2B5EF4-FFF2-40B4-BE49-F238E27FC236}">
                  <a16:creationId xmlns:a16="http://schemas.microsoft.com/office/drawing/2014/main" id="{4FECD2B8-8FE5-4930-944C-7A83D665B37F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5" name="Rectangle 864">
              <a:extLst>
                <a:ext uri="{FF2B5EF4-FFF2-40B4-BE49-F238E27FC236}">
                  <a16:creationId xmlns:a16="http://schemas.microsoft.com/office/drawing/2014/main" id="{907A18C8-4FFD-4A1D-8521-671DC8388D3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6" name="Rectangle 865">
              <a:extLst>
                <a:ext uri="{FF2B5EF4-FFF2-40B4-BE49-F238E27FC236}">
                  <a16:creationId xmlns:a16="http://schemas.microsoft.com/office/drawing/2014/main" id="{DF3C259C-F20D-4C9B-85EF-067D819A384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7" name="Rectangle 866">
              <a:extLst>
                <a:ext uri="{FF2B5EF4-FFF2-40B4-BE49-F238E27FC236}">
                  <a16:creationId xmlns:a16="http://schemas.microsoft.com/office/drawing/2014/main" id="{26BDF62C-CD2D-4BC9-B85C-2BEB03F3EF7D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8" name="Rectangle 867">
              <a:extLst>
                <a:ext uri="{FF2B5EF4-FFF2-40B4-BE49-F238E27FC236}">
                  <a16:creationId xmlns:a16="http://schemas.microsoft.com/office/drawing/2014/main" id="{F53940B6-DBFA-46D3-871B-4EE661E4C68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9" name="Rectangle 868">
              <a:extLst>
                <a:ext uri="{FF2B5EF4-FFF2-40B4-BE49-F238E27FC236}">
                  <a16:creationId xmlns:a16="http://schemas.microsoft.com/office/drawing/2014/main" id="{99C7C689-B4C9-48F2-869F-6681CF525A82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0" name="Rectangle 869">
              <a:extLst>
                <a:ext uri="{FF2B5EF4-FFF2-40B4-BE49-F238E27FC236}">
                  <a16:creationId xmlns:a16="http://schemas.microsoft.com/office/drawing/2014/main" id="{0C346B8A-3D07-4BB0-A337-5FD6B6F51739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1" name="Rectangle 870">
              <a:extLst>
                <a:ext uri="{FF2B5EF4-FFF2-40B4-BE49-F238E27FC236}">
                  <a16:creationId xmlns:a16="http://schemas.microsoft.com/office/drawing/2014/main" id="{B4FED769-42B7-420F-B74F-A060C86792C1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2" name="Rectangle 871">
              <a:extLst>
                <a:ext uri="{FF2B5EF4-FFF2-40B4-BE49-F238E27FC236}">
                  <a16:creationId xmlns:a16="http://schemas.microsoft.com/office/drawing/2014/main" id="{47D73913-DC86-41FF-A5E9-661C49AADBE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3" name="Rectangle 872">
              <a:extLst>
                <a:ext uri="{FF2B5EF4-FFF2-40B4-BE49-F238E27FC236}">
                  <a16:creationId xmlns:a16="http://schemas.microsoft.com/office/drawing/2014/main" id="{206487C0-D8E5-4BB1-9F70-29EE29D011B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4" name="Rectangle 873">
              <a:extLst>
                <a:ext uri="{FF2B5EF4-FFF2-40B4-BE49-F238E27FC236}">
                  <a16:creationId xmlns:a16="http://schemas.microsoft.com/office/drawing/2014/main" id="{3666AECA-CDCC-4EBE-A6A3-A6D34844405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5" name="Rectangle 874">
              <a:extLst>
                <a:ext uri="{FF2B5EF4-FFF2-40B4-BE49-F238E27FC236}">
                  <a16:creationId xmlns:a16="http://schemas.microsoft.com/office/drawing/2014/main" id="{9D8D1A2D-7165-4150-89D4-61E2AB4BC2A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6" name="Rectangle 875">
              <a:extLst>
                <a:ext uri="{FF2B5EF4-FFF2-40B4-BE49-F238E27FC236}">
                  <a16:creationId xmlns:a16="http://schemas.microsoft.com/office/drawing/2014/main" id="{05126BAF-6322-4A94-9973-2D372BDA030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7" name="Rectangle 876">
              <a:extLst>
                <a:ext uri="{FF2B5EF4-FFF2-40B4-BE49-F238E27FC236}">
                  <a16:creationId xmlns:a16="http://schemas.microsoft.com/office/drawing/2014/main" id="{34F08AB2-C15A-4870-BC45-09BB8D44AB90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8" name="Rectangle 877">
              <a:extLst>
                <a:ext uri="{FF2B5EF4-FFF2-40B4-BE49-F238E27FC236}">
                  <a16:creationId xmlns:a16="http://schemas.microsoft.com/office/drawing/2014/main" id="{2CE7D023-DC14-427B-B3E3-81EDD60BBC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9" name="Rectangle 878">
              <a:extLst>
                <a:ext uri="{FF2B5EF4-FFF2-40B4-BE49-F238E27FC236}">
                  <a16:creationId xmlns:a16="http://schemas.microsoft.com/office/drawing/2014/main" id="{6DB551FB-FFDB-4A24-8451-F4B8797C8A8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0" name="Rectangle 879">
              <a:extLst>
                <a:ext uri="{FF2B5EF4-FFF2-40B4-BE49-F238E27FC236}">
                  <a16:creationId xmlns:a16="http://schemas.microsoft.com/office/drawing/2014/main" id="{A85BCF25-38A6-4B0E-B5D2-EA908309317E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1" name="Rectangle 880">
              <a:extLst>
                <a:ext uri="{FF2B5EF4-FFF2-40B4-BE49-F238E27FC236}">
                  <a16:creationId xmlns:a16="http://schemas.microsoft.com/office/drawing/2014/main" id="{F4E8136F-4C68-4736-8092-955B1743649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2" name="Rectangle 881">
              <a:extLst>
                <a:ext uri="{FF2B5EF4-FFF2-40B4-BE49-F238E27FC236}">
                  <a16:creationId xmlns:a16="http://schemas.microsoft.com/office/drawing/2014/main" id="{266E8871-0771-4A59-8356-333BDFB50C75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3" name="Rectangle 882">
              <a:extLst>
                <a:ext uri="{FF2B5EF4-FFF2-40B4-BE49-F238E27FC236}">
                  <a16:creationId xmlns:a16="http://schemas.microsoft.com/office/drawing/2014/main" id="{357BF741-A8B4-4673-908F-0324BC062E3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4" name="Rectangle 883">
              <a:extLst>
                <a:ext uri="{FF2B5EF4-FFF2-40B4-BE49-F238E27FC236}">
                  <a16:creationId xmlns:a16="http://schemas.microsoft.com/office/drawing/2014/main" id="{00A9D9B8-1078-4D9B-BA19-3EB3608B903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5" name="Rectangle 884">
              <a:extLst>
                <a:ext uri="{FF2B5EF4-FFF2-40B4-BE49-F238E27FC236}">
                  <a16:creationId xmlns:a16="http://schemas.microsoft.com/office/drawing/2014/main" id="{A945B538-6FE2-46AD-87FE-3983BDF415E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6" name="Rectangle 885">
              <a:extLst>
                <a:ext uri="{FF2B5EF4-FFF2-40B4-BE49-F238E27FC236}">
                  <a16:creationId xmlns:a16="http://schemas.microsoft.com/office/drawing/2014/main" id="{559AE289-1D6C-484D-855E-E6C974F3F66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7" name="Rectangle 886">
              <a:extLst>
                <a:ext uri="{FF2B5EF4-FFF2-40B4-BE49-F238E27FC236}">
                  <a16:creationId xmlns:a16="http://schemas.microsoft.com/office/drawing/2014/main" id="{07BFFDA0-EE08-450F-BA38-C7BEF50BE9A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8" name="Rectangle 887">
              <a:extLst>
                <a:ext uri="{FF2B5EF4-FFF2-40B4-BE49-F238E27FC236}">
                  <a16:creationId xmlns:a16="http://schemas.microsoft.com/office/drawing/2014/main" id="{C62BF4ED-8BE8-4C52-871E-271BF2D39489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9" name="Rectangle 888">
              <a:extLst>
                <a:ext uri="{FF2B5EF4-FFF2-40B4-BE49-F238E27FC236}">
                  <a16:creationId xmlns:a16="http://schemas.microsoft.com/office/drawing/2014/main" id="{7076CB82-DAD7-4794-BBEF-A0D54346734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0" name="Rectangle 889">
              <a:extLst>
                <a:ext uri="{FF2B5EF4-FFF2-40B4-BE49-F238E27FC236}">
                  <a16:creationId xmlns:a16="http://schemas.microsoft.com/office/drawing/2014/main" id="{9473B88F-8EA6-43BC-A260-7FC28B93D82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id="{92C8FD93-38C0-4746-9832-1C3A44D38A7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2" name="Rectangle 891">
              <a:extLst>
                <a:ext uri="{FF2B5EF4-FFF2-40B4-BE49-F238E27FC236}">
                  <a16:creationId xmlns:a16="http://schemas.microsoft.com/office/drawing/2014/main" id="{74FE19FF-417A-4697-9E74-89F43E58B94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3" name="Rectangle 892">
              <a:extLst>
                <a:ext uri="{FF2B5EF4-FFF2-40B4-BE49-F238E27FC236}">
                  <a16:creationId xmlns:a16="http://schemas.microsoft.com/office/drawing/2014/main" id="{93DC3ACC-E93F-4EB1-9377-1ADDB374BB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4" name="Rectangle 893">
              <a:extLst>
                <a:ext uri="{FF2B5EF4-FFF2-40B4-BE49-F238E27FC236}">
                  <a16:creationId xmlns:a16="http://schemas.microsoft.com/office/drawing/2014/main" id="{8BFA58AD-2263-46DC-BCCF-A4B406F3BC5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5" name="Rectangle 894">
              <a:extLst>
                <a:ext uri="{FF2B5EF4-FFF2-40B4-BE49-F238E27FC236}">
                  <a16:creationId xmlns:a16="http://schemas.microsoft.com/office/drawing/2014/main" id="{8B529C2B-5509-4E34-973F-2368ECD88B89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6" name="Rectangle 895">
              <a:extLst>
                <a:ext uri="{FF2B5EF4-FFF2-40B4-BE49-F238E27FC236}">
                  <a16:creationId xmlns:a16="http://schemas.microsoft.com/office/drawing/2014/main" id="{1F5F24C8-000D-4194-987B-054214627F14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7" name="Rectangle 896">
              <a:extLst>
                <a:ext uri="{FF2B5EF4-FFF2-40B4-BE49-F238E27FC236}">
                  <a16:creationId xmlns:a16="http://schemas.microsoft.com/office/drawing/2014/main" id="{DAB4DC59-24C9-4779-823A-CF07C83EB4C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8" name="Rectangle 897">
              <a:extLst>
                <a:ext uri="{FF2B5EF4-FFF2-40B4-BE49-F238E27FC236}">
                  <a16:creationId xmlns:a16="http://schemas.microsoft.com/office/drawing/2014/main" id="{9A6F393F-DE19-470B-9319-943C6C129541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9" name="Rectangle 898">
              <a:extLst>
                <a:ext uri="{FF2B5EF4-FFF2-40B4-BE49-F238E27FC236}">
                  <a16:creationId xmlns:a16="http://schemas.microsoft.com/office/drawing/2014/main" id="{B41DD50B-877E-4636-A0AF-F8E54FB96C1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0" name="Rectangle 899">
              <a:extLst>
                <a:ext uri="{FF2B5EF4-FFF2-40B4-BE49-F238E27FC236}">
                  <a16:creationId xmlns:a16="http://schemas.microsoft.com/office/drawing/2014/main" id="{D48B4285-5626-412E-A7A3-5A2AB3DA24C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id="{687AB04B-2784-4122-9117-ABE67D62131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2" name="Rectangle 901">
              <a:extLst>
                <a:ext uri="{FF2B5EF4-FFF2-40B4-BE49-F238E27FC236}">
                  <a16:creationId xmlns:a16="http://schemas.microsoft.com/office/drawing/2014/main" id="{E231C8FC-3956-452D-BF33-A086DACD1F2F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id="{64AA598E-7C38-45EF-BD32-BBB500337BF0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4" name="Rectangle 903">
              <a:extLst>
                <a:ext uri="{FF2B5EF4-FFF2-40B4-BE49-F238E27FC236}">
                  <a16:creationId xmlns:a16="http://schemas.microsoft.com/office/drawing/2014/main" id="{E10E6B98-3907-4B32-B32E-F9EA63A0C91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id="{D3226F52-2DF2-4697-9A63-E423D6D6A4D5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6" name="Rectangle 905">
              <a:extLst>
                <a:ext uri="{FF2B5EF4-FFF2-40B4-BE49-F238E27FC236}">
                  <a16:creationId xmlns:a16="http://schemas.microsoft.com/office/drawing/2014/main" id="{65BCC0AC-D30A-425D-8A0E-EED8CE62A9A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id="{08F193B2-2C8B-4054-B05A-7E4638556E46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8" name="Rectangle 907">
              <a:extLst>
                <a:ext uri="{FF2B5EF4-FFF2-40B4-BE49-F238E27FC236}">
                  <a16:creationId xmlns:a16="http://schemas.microsoft.com/office/drawing/2014/main" id="{B060C8B9-F92E-4FC7-B652-9B0CCDA55101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9" name="Rectangle 908">
              <a:extLst>
                <a:ext uri="{FF2B5EF4-FFF2-40B4-BE49-F238E27FC236}">
                  <a16:creationId xmlns:a16="http://schemas.microsoft.com/office/drawing/2014/main" id="{7FADE709-5B86-4189-8381-7973D2E588AD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0" name="Rectangle 909">
              <a:extLst>
                <a:ext uri="{FF2B5EF4-FFF2-40B4-BE49-F238E27FC236}">
                  <a16:creationId xmlns:a16="http://schemas.microsoft.com/office/drawing/2014/main" id="{C69C23CF-C45E-42A7-BC40-4F5487261798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1" name="Rectangle 910">
              <a:extLst>
                <a:ext uri="{FF2B5EF4-FFF2-40B4-BE49-F238E27FC236}">
                  <a16:creationId xmlns:a16="http://schemas.microsoft.com/office/drawing/2014/main" id="{F068B935-2BD3-407D-8554-DDEA8C52E18B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2" name="Rectangle 911">
              <a:extLst>
                <a:ext uri="{FF2B5EF4-FFF2-40B4-BE49-F238E27FC236}">
                  <a16:creationId xmlns:a16="http://schemas.microsoft.com/office/drawing/2014/main" id="{62A4DBE8-7E4F-4809-8C38-93562A9BEFBD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3" name="Rectangle 912">
              <a:extLst>
                <a:ext uri="{FF2B5EF4-FFF2-40B4-BE49-F238E27FC236}">
                  <a16:creationId xmlns:a16="http://schemas.microsoft.com/office/drawing/2014/main" id="{FDBA5484-D138-447D-B65F-FBE26D9BF6F8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4" name="Rectangle 913">
              <a:extLst>
                <a:ext uri="{FF2B5EF4-FFF2-40B4-BE49-F238E27FC236}">
                  <a16:creationId xmlns:a16="http://schemas.microsoft.com/office/drawing/2014/main" id="{52B3D462-22E1-4F68-9329-38F6237DB8C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id="{1F4E3C0C-A7D2-4E45-B548-10712FFA185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6" name="Rectangle 915">
              <a:extLst>
                <a:ext uri="{FF2B5EF4-FFF2-40B4-BE49-F238E27FC236}">
                  <a16:creationId xmlns:a16="http://schemas.microsoft.com/office/drawing/2014/main" id="{181ED894-764B-48F1-BA32-13788BA788B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7" name="Rectangle 916">
              <a:extLst>
                <a:ext uri="{FF2B5EF4-FFF2-40B4-BE49-F238E27FC236}">
                  <a16:creationId xmlns:a16="http://schemas.microsoft.com/office/drawing/2014/main" id="{1512F423-C033-43E7-8E8D-E369D2ACE88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8" name="Rectangle 917">
              <a:extLst>
                <a:ext uri="{FF2B5EF4-FFF2-40B4-BE49-F238E27FC236}">
                  <a16:creationId xmlns:a16="http://schemas.microsoft.com/office/drawing/2014/main" id="{F409963E-5068-426C-833A-7C564945E6D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9" name="Rectangle 918">
              <a:extLst>
                <a:ext uri="{FF2B5EF4-FFF2-40B4-BE49-F238E27FC236}">
                  <a16:creationId xmlns:a16="http://schemas.microsoft.com/office/drawing/2014/main" id="{DBBEC533-0AD6-4947-92BB-BB5B4A58260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0" name="Rectangle 919">
              <a:extLst>
                <a:ext uri="{FF2B5EF4-FFF2-40B4-BE49-F238E27FC236}">
                  <a16:creationId xmlns:a16="http://schemas.microsoft.com/office/drawing/2014/main" id="{E538B366-3929-499F-957F-23EB6AAC084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1" name="Rectangle 920">
              <a:extLst>
                <a:ext uri="{FF2B5EF4-FFF2-40B4-BE49-F238E27FC236}">
                  <a16:creationId xmlns:a16="http://schemas.microsoft.com/office/drawing/2014/main" id="{CF47C13D-1BB8-44F1-88C7-47943BEDDF6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2" name="Rectangle 921">
              <a:extLst>
                <a:ext uri="{FF2B5EF4-FFF2-40B4-BE49-F238E27FC236}">
                  <a16:creationId xmlns:a16="http://schemas.microsoft.com/office/drawing/2014/main" id="{ACCFAFEE-D013-4326-8349-CA2F4C5D99E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id="{9F62D5DE-3E38-4F7E-94C2-7D7613E01632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id="{4B01A408-7D69-4FEF-9092-01986285CD9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5" name="Rectangle 924">
              <a:extLst>
                <a:ext uri="{FF2B5EF4-FFF2-40B4-BE49-F238E27FC236}">
                  <a16:creationId xmlns:a16="http://schemas.microsoft.com/office/drawing/2014/main" id="{91DF6B14-330D-494F-9E62-FEE4DC70BA7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id="{17BD4BDB-4982-463A-9291-A478F8B655E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7" name="Rectangle 926">
              <a:extLst>
                <a:ext uri="{FF2B5EF4-FFF2-40B4-BE49-F238E27FC236}">
                  <a16:creationId xmlns:a16="http://schemas.microsoft.com/office/drawing/2014/main" id="{7987595E-D24F-40AC-83BF-76CF10D74A9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8" name="Rectangle 927">
              <a:extLst>
                <a:ext uri="{FF2B5EF4-FFF2-40B4-BE49-F238E27FC236}">
                  <a16:creationId xmlns:a16="http://schemas.microsoft.com/office/drawing/2014/main" id="{E5278818-898E-45FD-80EF-370A7D1555DF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9" name="Rectangle 928">
              <a:extLst>
                <a:ext uri="{FF2B5EF4-FFF2-40B4-BE49-F238E27FC236}">
                  <a16:creationId xmlns:a16="http://schemas.microsoft.com/office/drawing/2014/main" id="{D7E8C217-4C2A-481E-8D85-E7E75D5F073C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id="{7A2BB3D1-EF93-4DE1-9BB9-BF9A77E6FC84}"/>
              </a:ext>
            </a:extLst>
          </p:cNvPr>
          <p:cNvGrpSpPr/>
          <p:nvPr/>
        </p:nvGrpSpPr>
        <p:grpSpPr>
          <a:xfrm>
            <a:off x="969772" y="3894872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31" name="Rectangle 930">
              <a:extLst>
                <a:ext uri="{FF2B5EF4-FFF2-40B4-BE49-F238E27FC236}">
                  <a16:creationId xmlns:a16="http://schemas.microsoft.com/office/drawing/2014/main" id="{F3FC9FD8-79D5-4F8F-93E2-7372A55841A7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2" name="Rectangle 931">
              <a:extLst>
                <a:ext uri="{FF2B5EF4-FFF2-40B4-BE49-F238E27FC236}">
                  <a16:creationId xmlns:a16="http://schemas.microsoft.com/office/drawing/2014/main" id="{F0329406-AB59-4E32-9C2F-48E898E26AD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3" name="Rectangle 932">
              <a:extLst>
                <a:ext uri="{FF2B5EF4-FFF2-40B4-BE49-F238E27FC236}">
                  <a16:creationId xmlns:a16="http://schemas.microsoft.com/office/drawing/2014/main" id="{BDA986A2-07A9-4BB7-9F2A-2EAD7AF61095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4" name="Rectangle 933">
              <a:extLst>
                <a:ext uri="{FF2B5EF4-FFF2-40B4-BE49-F238E27FC236}">
                  <a16:creationId xmlns:a16="http://schemas.microsoft.com/office/drawing/2014/main" id="{7125A61F-5C47-435F-8529-EA31725CB63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5" name="Rectangle 934">
              <a:extLst>
                <a:ext uri="{FF2B5EF4-FFF2-40B4-BE49-F238E27FC236}">
                  <a16:creationId xmlns:a16="http://schemas.microsoft.com/office/drawing/2014/main" id="{F947D547-6B08-4148-ACB4-98F050B00B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6" name="Rectangle 935">
              <a:extLst>
                <a:ext uri="{FF2B5EF4-FFF2-40B4-BE49-F238E27FC236}">
                  <a16:creationId xmlns:a16="http://schemas.microsoft.com/office/drawing/2014/main" id="{D6470F6A-30A9-4E8A-8992-05CE2741209F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7" name="Rectangle 936">
              <a:extLst>
                <a:ext uri="{FF2B5EF4-FFF2-40B4-BE49-F238E27FC236}">
                  <a16:creationId xmlns:a16="http://schemas.microsoft.com/office/drawing/2014/main" id="{A7E327CA-B273-446C-98DC-FBEAD9DC0A0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8" name="Rectangle 937">
              <a:extLst>
                <a:ext uri="{FF2B5EF4-FFF2-40B4-BE49-F238E27FC236}">
                  <a16:creationId xmlns:a16="http://schemas.microsoft.com/office/drawing/2014/main" id="{EC32FA74-1B5E-4FF0-8A38-09AABDA2AA7C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:a16="http://schemas.microsoft.com/office/drawing/2014/main" id="{9BE91AE1-B30F-46B5-AF85-CDA313378106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0" name="Rectangle 939">
              <a:extLst>
                <a:ext uri="{FF2B5EF4-FFF2-40B4-BE49-F238E27FC236}">
                  <a16:creationId xmlns:a16="http://schemas.microsoft.com/office/drawing/2014/main" id="{53202AE4-4FD9-4B66-959D-DD2CD4B530B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1" name="Rectangle 940">
              <a:extLst>
                <a:ext uri="{FF2B5EF4-FFF2-40B4-BE49-F238E27FC236}">
                  <a16:creationId xmlns:a16="http://schemas.microsoft.com/office/drawing/2014/main" id="{ACE97004-DE39-4B69-8927-C80A3048E26F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2" name="Rectangle 941">
              <a:extLst>
                <a:ext uri="{FF2B5EF4-FFF2-40B4-BE49-F238E27FC236}">
                  <a16:creationId xmlns:a16="http://schemas.microsoft.com/office/drawing/2014/main" id="{F9BDE45C-08FD-4287-B802-5334B450A4B5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3" name="Rectangle 942">
              <a:extLst>
                <a:ext uri="{FF2B5EF4-FFF2-40B4-BE49-F238E27FC236}">
                  <a16:creationId xmlns:a16="http://schemas.microsoft.com/office/drawing/2014/main" id="{3B8F4A8F-E925-43E4-BF58-69383507A18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4" name="Rectangle 943">
              <a:extLst>
                <a:ext uri="{FF2B5EF4-FFF2-40B4-BE49-F238E27FC236}">
                  <a16:creationId xmlns:a16="http://schemas.microsoft.com/office/drawing/2014/main" id="{9A8DB4DC-AC54-4908-BA37-5A3B2C814B6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5" name="Rectangle 944">
              <a:extLst>
                <a:ext uri="{FF2B5EF4-FFF2-40B4-BE49-F238E27FC236}">
                  <a16:creationId xmlns:a16="http://schemas.microsoft.com/office/drawing/2014/main" id="{E643C0FF-F4BF-4E18-A1E8-A976ACEE14AD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6" name="Rectangle 945">
              <a:extLst>
                <a:ext uri="{FF2B5EF4-FFF2-40B4-BE49-F238E27FC236}">
                  <a16:creationId xmlns:a16="http://schemas.microsoft.com/office/drawing/2014/main" id="{70840B69-2305-4C4F-87C4-728421551372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7" name="Rectangle 946">
              <a:extLst>
                <a:ext uri="{FF2B5EF4-FFF2-40B4-BE49-F238E27FC236}">
                  <a16:creationId xmlns:a16="http://schemas.microsoft.com/office/drawing/2014/main" id="{54A36099-F686-4EA1-B7A9-6D5193DF23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8" name="Rectangle 947">
              <a:extLst>
                <a:ext uri="{FF2B5EF4-FFF2-40B4-BE49-F238E27FC236}">
                  <a16:creationId xmlns:a16="http://schemas.microsoft.com/office/drawing/2014/main" id="{2D7B5A09-418C-4C99-BA24-C6E218745EEF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9" name="Rectangle 948">
              <a:extLst>
                <a:ext uri="{FF2B5EF4-FFF2-40B4-BE49-F238E27FC236}">
                  <a16:creationId xmlns:a16="http://schemas.microsoft.com/office/drawing/2014/main" id="{752954F9-81BF-401E-83B1-155C9EB7CD92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0" name="Rectangle 949">
              <a:extLst>
                <a:ext uri="{FF2B5EF4-FFF2-40B4-BE49-F238E27FC236}">
                  <a16:creationId xmlns:a16="http://schemas.microsoft.com/office/drawing/2014/main" id="{559DB29A-C2EB-4B10-BD9F-440C5EF467C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1" name="Rectangle 950">
              <a:extLst>
                <a:ext uri="{FF2B5EF4-FFF2-40B4-BE49-F238E27FC236}">
                  <a16:creationId xmlns:a16="http://schemas.microsoft.com/office/drawing/2014/main" id="{6EA5A178-009E-47A4-BC17-7A44E29D0EE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id="{C6DFD390-8C17-4CAA-8056-F43E982A51D2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3" name="Rectangle 952">
              <a:extLst>
                <a:ext uri="{FF2B5EF4-FFF2-40B4-BE49-F238E27FC236}">
                  <a16:creationId xmlns:a16="http://schemas.microsoft.com/office/drawing/2014/main" id="{6DB1D76B-AE2F-4C34-8CFB-937CA3AF6D2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4" name="Rectangle 953">
              <a:extLst>
                <a:ext uri="{FF2B5EF4-FFF2-40B4-BE49-F238E27FC236}">
                  <a16:creationId xmlns:a16="http://schemas.microsoft.com/office/drawing/2014/main" id="{9D11EAFE-6FA8-49A8-951F-53EC1DB14A9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5" name="Rectangle 954">
              <a:extLst>
                <a:ext uri="{FF2B5EF4-FFF2-40B4-BE49-F238E27FC236}">
                  <a16:creationId xmlns:a16="http://schemas.microsoft.com/office/drawing/2014/main" id="{376ED483-2346-41F5-90F9-64795EFB0D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6" name="Rectangle 955">
              <a:extLst>
                <a:ext uri="{FF2B5EF4-FFF2-40B4-BE49-F238E27FC236}">
                  <a16:creationId xmlns:a16="http://schemas.microsoft.com/office/drawing/2014/main" id="{49FCA0EA-244C-4B46-A592-F91C0C950F55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7" name="Rectangle 956">
              <a:extLst>
                <a:ext uri="{FF2B5EF4-FFF2-40B4-BE49-F238E27FC236}">
                  <a16:creationId xmlns:a16="http://schemas.microsoft.com/office/drawing/2014/main" id="{F9A6B251-203F-476B-8C53-550BD5FC240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8" name="Rectangle 957">
              <a:extLst>
                <a:ext uri="{FF2B5EF4-FFF2-40B4-BE49-F238E27FC236}">
                  <a16:creationId xmlns:a16="http://schemas.microsoft.com/office/drawing/2014/main" id="{61CF232A-B9F9-4C75-AB10-6B30E9115EE4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9" name="Rectangle 958">
              <a:extLst>
                <a:ext uri="{FF2B5EF4-FFF2-40B4-BE49-F238E27FC236}">
                  <a16:creationId xmlns:a16="http://schemas.microsoft.com/office/drawing/2014/main" id="{51334577-5AC2-4C27-93AB-91EE5A65CA7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0" name="Rectangle 959">
              <a:extLst>
                <a:ext uri="{FF2B5EF4-FFF2-40B4-BE49-F238E27FC236}">
                  <a16:creationId xmlns:a16="http://schemas.microsoft.com/office/drawing/2014/main" id="{36853566-8F37-46D4-87D2-F07462408911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1" name="Rectangle 960">
              <a:extLst>
                <a:ext uri="{FF2B5EF4-FFF2-40B4-BE49-F238E27FC236}">
                  <a16:creationId xmlns:a16="http://schemas.microsoft.com/office/drawing/2014/main" id="{DC48428D-DFAB-40BF-B24C-525B20F084B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2" name="Rectangle 961">
              <a:extLst>
                <a:ext uri="{FF2B5EF4-FFF2-40B4-BE49-F238E27FC236}">
                  <a16:creationId xmlns:a16="http://schemas.microsoft.com/office/drawing/2014/main" id="{E7F585FE-0237-4BF1-8EC8-F3EE215F1A8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:a16="http://schemas.microsoft.com/office/drawing/2014/main" id="{FD37076C-CE12-4D0B-86A0-C831429E2C00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:a16="http://schemas.microsoft.com/office/drawing/2014/main" id="{3498259B-935F-46B2-BDB2-4EA544776D2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5" name="Rectangle 964">
              <a:extLst>
                <a:ext uri="{FF2B5EF4-FFF2-40B4-BE49-F238E27FC236}">
                  <a16:creationId xmlns:a16="http://schemas.microsoft.com/office/drawing/2014/main" id="{ECDDB44C-49D5-40CD-80FF-6F7F1749A8D6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6" name="Rectangle 965">
              <a:extLst>
                <a:ext uri="{FF2B5EF4-FFF2-40B4-BE49-F238E27FC236}">
                  <a16:creationId xmlns:a16="http://schemas.microsoft.com/office/drawing/2014/main" id="{EFF4E0CF-1D5F-4D23-8A52-0AEF201BF3D9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:a16="http://schemas.microsoft.com/office/drawing/2014/main" id="{14943873-1D4E-4CFC-981D-EE3B01DF150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:a16="http://schemas.microsoft.com/office/drawing/2014/main" id="{9704A351-3911-4E15-BFF9-78C362C48F2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9" name="Rectangle 968">
              <a:extLst>
                <a:ext uri="{FF2B5EF4-FFF2-40B4-BE49-F238E27FC236}">
                  <a16:creationId xmlns:a16="http://schemas.microsoft.com/office/drawing/2014/main" id="{8FA7431B-9FB7-493F-8E5F-2EA81B3E8C6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0" name="Rectangle 969">
              <a:extLst>
                <a:ext uri="{FF2B5EF4-FFF2-40B4-BE49-F238E27FC236}">
                  <a16:creationId xmlns:a16="http://schemas.microsoft.com/office/drawing/2014/main" id="{D4E8EA23-C2A4-4913-8CB1-5BFF02AEA38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1" name="Rectangle 970">
              <a:extLst>
                <a:ext uri="{FF2B5EF4-FFF2-40B4-BE49-F238E27FC236}">
                  <a16:creationId xmlns:a16="http://schemas.microsoft.com/office/drawing/2014/main" id="{4687C0D7-5531-498C-9FEF-1FFA5BC6808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2" name="Rectangle 971">
              <a:extLst>
                <a:ext uri="{FF2B5EF4-FFF2-40B4-BE49-F238E27FC236}">
                  <a16:creationId xmlns:a16="http://schemas.microsoft.com/office/drawing/2014/main" id="{8853B2B3-93A3-4029-8FA1-F3191BF2D64A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3" name="Rectangle 972">
              <a:extLst>
                <a:ext uri="{FF2B5EF4-FFF2-40B4-BE49-F238E27FC236}">
                  <a16:creationId xmlns:a16="http://schemas.microsoft.com/office/drawing/2014/main" id="{169AFD5B-09B5-4C39-A9CF-74D2ADFB9C86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id="{C73550C0-A96E-4D45-AE43-71A89060F70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5" name="Rectangle 974">
              <a:extLst>
                <a:ext uri="{FF2B5EF4-FFF2-40B4-BE49-F238E27FC236}">
                  <a16:creationId xmlns:a16="http://schemas.microsoft.com/office/drawing/2014/main" id="{73140E0D-6A10-40D6-AE47-68309EBBFE6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6" name="Rectangle 975">
              <a:extLst>
                <a:ext uri="{FF2B5EF4-FFF2-40B4-BE49-F238E27FC236}">
                  <a16:creationId xmlns:a16="http://schemas.microsoft.com/office/drawing/2014/main" id="{2E0675AE-1675-431B-A6C1-5104AF5E0DD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7" name="Rectangle 976">
              <a:extLst>
                <a:ext uri="{FF2B5EF4-FFF2-40B4-BE49-F238E27FC236}">
                  <a16:creationId xmlns:a16="http://schemas.microsoft.com/office/drawing/2014/main" id="{B6688B88-3BC7-4519-B781-475D203D68B1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8" name="Rectangle 977">
              <a:extLst>
                <a:ext uri="{FF2B5EF4-FFF2-40B4-BE49-F238E27FC236}">
                  <a16:creationId xmlns:a16="http://schemas.microsoft.com/office/drawing/2014/main" id="{B4ABB3A0-5C7E-4776-B2FB-8183DDFE07BE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9" name="Rectangle 978">
              <a:extLst>
                <a:ext uri="{FF2B5EF4-FFF2-40B4-BE49-F238E27FC236}">
                  <a16:creationId xmlns:a16="http://schemas.microsoft.com/office/drawing/2014/main" id="{795514C2-463F-4885-B357-C111E8FF180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0" name="Rectangle 979">
              <a:extLst>
                <a:ext uri="{FF2B5EF4-FFF2-40B4-BE49-F238E27FC236}">
                  <a16:creationId xmlns:a16="http://schemas.microsoft.com/office/drawing/2014/main" id="{B8F6E2FF-973D-4EEA-88B2-9633123A4AE5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1" name="Rectangle 980">
              <a:extLst>
                <a:ext uri="{FF2B5EF4-FFF2-40B4-BE49-F238E27FC236}">
                  <a16:creationId xmlns:a16="http://schemas.microsoft.com/office/drawing/2014/main" id="{A68AA93E-DC01-4A3A-B22B-F9B4581FA0DB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2" name="Rectangle 981">
              <a:extLst>
                <a:ext uri="{FF2B5EF4-FFF2-40B4-BE49-F238E27FC236}">
                  <a16:creationId xmlns:a16="http://schemas.microsoft.com/office/drawing/2014/main" id="{55D5D7B5-0B72-41B0-84FB-BDADBDD3C00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3" name="Rectangle 982">
              <a:extLst>
                <a:ext uri="{FF2B5EF4-FFF2-40B4-BE49-F238E27FC236}">
                  <a16:creationId xmlns:a16="http://schemas.microsoft.com/office/drawing/2014/main" id="{10FEFE23-CCEF-4B14-B4A7-3D32CE46B41D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4" name="Rectangle 983">
              <a:extLst>
                <a:ext uri="{FF2B5EF4-FFF2-40B4-BE49-F238E27FC236}">
                  <a16:creationId xmlns:a16="http://schemas.microsoft.com/office/drawing/2014/main" id="{0E010BF0-0FA1-4947-A654-971274BE792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5" name="Rectangle 984">
              <a:extLst>
                <a:ext uri="{FF2B5EF4-FFF2-40B4-BE49-F238E27FC236}">
                  <a16:creationId xmlns:a16="http://schemas.microsoft.com/office/drawing/2014/main" id="{FD8EB1A0-51C8-4D2A-A204-BB09CA10EAE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6" name="Rectangle 985">
              <a:extLst>
                <a:ext uri="{FF2B5EF4-FFF2-40B4-BE49-F238E27FC236}">
                  <a16:creationId xmlns:a16="http://schemas.microsoft.com/office/drawing/2014/main" id="{F01C9545-B7FC-466D-85DA-92621CB7987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7" name="Rectangle 986">
              <a:extLst>
                <a:ext uri="{FF2B5EF4-FFF2-40B4-BE49-F238E27FC236}">
                  <a16:creationId xmlns:a16="http://schemas.microsoft.com/office/drawing/2014/main" id="{8B1F8804-1DE1-44C8-B5FC-F35A24DDC82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8" name="Rectangle 987">
              <a:extLst>
                <a:ext uri="{FF2B5EF4-FFF2-40B4-BE49-F238E27FC236}">
                  <a16:creationId xmlns:a16="http://schemas.microsoft.com/office/drawing/2014/main" id="{E10DB038-99BB-46BE-9FF4-ECF6A4A848F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9" name="Rectangle 988">
              <a:extLst>
                <a:ext uri="{FF2B5EF4-FFF2-40B4-BE49-F238E27FC236}">
                  <a16:creationId xmlns:a16="http://schemas.microsoft.com/office/drawing/2014/main" id="{16CFECA0-16C2-4DA0-82EB-B8DE834154B2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0" name="Rectangle 989">
              <a:extLst>
                <a:ext uri="{FF2B5EF4-FFF2-40B4-BE49-F238E27FC236}">
                  <a16:creationId xmlns:a16="http://schemas.microsoft.com/office/drawing/2014/main" id="{D78E552C-83F8-40CD-B1D3-CDB12372A76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1" name="Rectangle 990">
              <a:extLst>
                <a:ext uri="{FF2B5EF4-FFF2-40B4-BE49-F238E27FC236}">
                  <a16:creationId xmlns:a16="http://schemas.microsoft.com/office/drawing/2014/main" id="{C0881B8C-0339-406A-8A39-086C072FF902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2" name="Rectangle 991">
              <a:extLst>
                <a:ext uri="{FF2B5EF4-FFF2-40B4-BE49-F238E27FC236}">
                  <a16:creationId xmlns:a16="http://schemas.microsoft.com/office/drawing/2014/main" id="{9AD718B5-138D-406F-BCB8-099BB5E9A32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3" name="Rectangle 992">
              <a:extLst>
                <a:ext uri="{FF2B5EF4-FFF2-40B4-BE49-F238E27FC236}">
                  <a16:creationId xmlns:a16="http://schemas.microsoft.com/office/drawing/2014/main" id="{9BF6DA18-2FCC-4385-B54A-A599FADC902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4" name="Rectangle 993">
              <a:extLst>
                <a:ext uri="{FF2B5EF4-FFF2-40B4-BE49-F238E27FC236}">
                  <a16:creationId xmlns:a16="http://schemas.microsoft.com/office/drawing/2014/main" id="{AA915A72-8815-460A-B598-4510772B99F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5" name="Rectangle 994">
              <a:extLst>
                <a:ext uri="{FF2B5EF4-FFF2-40B4-BE49-F238E27FC236}">
                  <a16:creationId xmlns:a16="http://schemas.microsoft.com/office/drawing/2014/main" id="{AF58ACF4-E932-4560-9BE6-6EDCE9196A4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6" name="Rectangle 995">
              <a:extLst>
                <a:ext uri="{FF2B5EF4-FFF2-40B4-BE49-F238E27FC236}">
                  <a16:creationId xmlns:a16="http://schemas.microsoft.com/office/drawing/2014/main" id="{DE00C588-ACB5-49DD-BD14-326B38A8482B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7" name="Rectangle 996">
              <a:extLst>
                <a:ext uri="{FF2B5EF4-FFF2-40B4-BE49-F238E27FC236}">
                  <a16:creationId xmlns:a16="http://schemas.microsoft.com/office/drawing/2014/main" id="{6A420C78-C644-46D4-BFB2-B8AA37EE7139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8" name="Rectangle 997">
              <a:extLst>
                <a:ext uri="{FF2B5EF4-FFF2-40B4-BE49-F238E27FC236}">
                  <a16:creationId xmlns:a16="http://schemas.microsoft.com/office/drawing/2014/main" id="{B4BB254B-7E41-4765-82B5-FF91D012398F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9" name="Rectangle 998">
              <a:extLst>
                <a:ext uri="{FF2B5EF4-FFF2-40B4-BE49-F238E27FC236}">
                  <a16:creationId xmlns:a16="http://schemas.microsoft.com/office/drawing/2014/main" id="{C8EDCB77-52F3-4035-980D-3F11EE48B7D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0" name="Rectangle 999">
              <a:extLst>
                <a:ext uri="{FF2B5EF4-FFF2-40B4-BE49-F238E27FC236}">
                  <a16:creationId xmlns:a16="http://schemas.microsoft.com/office/drawing/2014/main" id="{911AAA12-9856-4563-AB9E-4A1BFDD15E3C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1" name="Rectangle 1000">
              <a:extLst>
                <a:ext uri="{FF2B5EF4-FFF2-40B4-BE49-F238E27FC236}">
                  <a16:creationId xmlns:a16="http://schemas.microsoft.com/office/drawing/2014/main" id="{A94E364F-272A-4A05-A997-02CFB596098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2" name="Rectangle 1001">
              <a:extLst>
                <a:ext uri="{FF2B5EF4-FFF2-40B4-BE49-F238E27FC236}">
                  <a16:creationId xmlns:a16="http://schemas.microsoft.com/office/drawing/2014/main" id="{6E6C21E5-2600-413F-ABC2-2E0128CFB887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3" name="Rectangle 1002">
              <a:extLst>
                <a:ext uri="{FF2B5EF4-FFF2-40B4-BE49-F238E27FC236}">
                  <a16:creationId xmlns:a16="http://schemas.microsoft.com/office/drawing/2014/main" id="{847868CD-CF64-438A-81D4-55AB71810D6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4" name="Rectangle 1003">
              <a:extLst>
                <a:ext uri="{FF2B5EF4-FFF2-40B4-BE49-F238E27FC236}">
                  <a16:creationId xmlns:a16="http://schemas.microsoft.com/office/drawing/2014/main" id="{07252A11-B1B7-4FE2-98B3-4CC757DCF3C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5" name="Rectangle 1004">
              <a:extLst>
                <a:ext uri="{FF2B5EF4-FFF2-40B4-BE49-F238E27FC236}">
                  <a16:creationId xmlns:a16="http://schemas.microsoft.com/office/drawing/2014/main" id="{D8B7373A-BCA4-4282-9DF4-EC6B059D6FE3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6" name="Rectangle 1005">
              <a:extLst>
                <a:ext uri="{FF2B5EF4-FFF2-40B4-BE49-F238E27FC236}">
                  <a16:creationId xmlns:a16="http://schemas.microsoft.com/office/drawing/2014/main" id="{7E6F62D3-6EFC-4F4D-AAC1-DE59E490817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7" name="Rectangle 1006">
              <a:extLst>
                <a:ext uri="{FF2B5EF4-FFF2-40B4-BE49-F238E27FC236}">
                  <a16:creationId xmlns:a16="http://schemas.microsoft.com/office/drawing/2014/main" id="{ED834319-FA75-4CE9-AC7E-10D6E5543DA1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8" name="Rectangle 1007">
              <a:extLst>
                <a:ext uri="{FF2B5EF4-FFF2-40B4-BE49-F238E27FC236}">
                  <a16:creationId xmlns:a16="http://schemas.microsoft.com/office/drawing/2014/main" id="{6DBD5B96-2D19-43AE-A558-E614714FD302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9" name="Rectangle 1008">
              <a:extLst>
                <a:ext uri="{FF2B5EF4-FFF2-40B4-BE49-F238E27FC236}">
                  <a16:creationId xmlns:a16="http://schemas.microsoft.com/office/drawing/2014/main" id="{73E4460C-2AA9-4781-A38F-14248CE6322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0" name="Rectangle 1009">
              <a:extLst>
                <a:ext uri="{FF2B5EF4-FFF2-40B4-BE49-F238E27FC236}">
                  <a16:creationId xmlns:a16="http://schemas.microsoft.com/office/drawing/2014/main" id="{703AC339-9040-48EA-8A9E-69CA5C117DA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1" name="Rectangle 1010">
              <a:extLst>
                <a:ext uri="{FF2B5EF4-FFF2-40B4-BE49-F238E27FC236}">
                  <a16:creationId xmlns:a16="http://schemas.microsoft.com/office/drawing/2014/main" id="{E7B61DA1-9574-44FD-A34D-04A18599B1A1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2" name="Rectangle 1011">
              <a:extLst>
                <a:ext uri="{FF2B5EF4-FFF2-40B4-BE49-F238E27FC236}">
                  <a16:creationId xmlns:a16="http://schemas.microsoft.com/office/drawing/2014/main" id="{8E4471FF-4030-46C3-A601-371DAFF96E3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3" name="Rectangle 1012">
              <a:extLst>
                <a:ext uri="{FF2B5EF4-FFF2-40B4-BE49-F238E27FC236}">
                  <a16:creationId xmlns:a16="http://schemas.microsoft.com/office/drawing/2014/main" id="{78151F5E-A97A-4A0E-A1E7-BCFAE41BCCF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id="{F76C6CBB-557D-4A5E-8BA9-2C3D9FFA1E9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5" name="Rectangle 1014">
              <a:extLst>
                <a:ext uri="{FF2B5EF4-FFF2-40B4-BE49-F238E27FC236}">
                  <a16:creationId xmlns:a16="http://schemas.microsoft.com/office/drawing/2014/main" id="{E6A5BF93-69DD-4736-9949-EE4B1408084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6" name="Rectangle 1015">
              <a:extLst>
                <a:ext uri="{FF2B5EF4-FFF2-40B4-BE49-F238E27FC236}">
                  <a16:creationId xmlns:a16="http://schemas.microsoft.com/office/drawing/2014/main" id="{BDE4B480-B5F9-45E8-A742-B7F3649B5B3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7" name="Rectangle 1016">
              <a:extLst>
                <a:ext uri="{FF2B5EF4-FFF2-40B4-BE49-F238E27FC236}">
                  <a16:creationId xmlns:a16="http://schemas.microsoft.com/office/drawing/2014/main" id="{AF4DBB40-BF68-495B-8660-18EF8D04807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8" name="Rectangle 1017">
              <a:extLst>
                <a:ext uri="{FF2B5EF4-FFF2-40B4-BE49-F238E27FC236}">
                  <a16:creationId xmlns:a16="http://schemas.microsoft.com/office/drawing/2014/main" id="{692DCF86-1030-4DBE-9A0D-C3E2A890993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9" name="Rectangle 1018">
              <a:extLst>
                <a:ext uri="{FF2B5EF4-FFF2-40B4-BE49-F238E27FC236}">
                  <a16:creationId xmlns:a16="http://schemas.microsoft.com/office/drawing/2014/main" id="{2422AD17-C61C-4AA5-85AF-C64445342F19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0" name="Rectangle 1019">
              <a:extLst>
                <a:ext uri="{FF2B5EF4-FFF2-40B4-BE49-F238E27FC236}">
                  <a16:creationId xmlns:a16="http://schemas.microsoft.com/office/drawing/2014/main" id="{41566FEB-634B-4F14-86DE-E76BAD169A0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1" name="Rectangle 1020">
              <a:extLst>
                <a:ext uri="{FF2B5EF4-FFF2-40B4-BE49-F238E27FC236}">
                  <a16:creationId xmlns:a16="http://schemas.microsoft.com/office/drawing/2014/main" id="{53734B3F-ED32-4ED9-8744-15859AB41E2B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2" name="Rectangle 1021">
              <a:extLst>
                <a:ext uri="{FF2B5EF4-FFF2-40B4-BE49-F238E27FC236}">
                  <a16:creationId xmlns:a16="http://schemas.microsoft.com/office/drawing/2014/main" id="{E95015D6-D4EB-4F62-AFF3-CFEDFBC97D7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3" name="Rectangle 1022">
              <a:extLst>
                <a:ext uri="{FF2B5EF4-FFF2-40B4-BE49-F238E27FC236}">
                  <a16:creationId xmlns:a16="http://schemas.microsoft.com/office/drawing/2014/main" id="{FF38EB86-F151-45A5-8A89-0830198A85A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DAAF58DE-A62A-49CF-A5B5-F0F10E507466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0063828E-4A08-45FB-8FB4-12196752658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BF6886DA-92C2-4D9B-B9A3-04C6FB1203E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77D348EE-2EEA-4B59-8040-E6C0F5489FF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id="{832D7CB9-A767-4399-A401-8DF4F6F9121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BCA81A63-F5E2-47E8-B746-B1E7D0E4D34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id="{83CC98C9-FC4C-457E-9055-EBD510F4C5C4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31" name="TextBox 1030">
            <a:extLst>
              <a:ext uri="{FF2B5EF4-FFF2-40B4-BE49-F238E27FC236}">
                <a16:creationId xmlns:a16="http://schemas.microsoft.com/office/drawing/2014/main" id="{D1519313-B831-4E2C-B6E4-92E2EE8CA3AE}"/>
              </a:ext>
            </a:extLst>
          </p:cNvPr>
          <p:cNvSpPr txBox="1"/>
          <p:nvPr/>
        </p:nvSpPr>
        <p:spPr>
          <a:xfrm>
            <a:off x="5806314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4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78150BA4-9F5B-4135-B8A6-432C578D3D81}"/>
              </a:ext>
            </a:extLst>
          </p:cNvPr>
          <p:cNvSpPr txBox="1"/>
          <p:nvPr/>
        </p:nvSpPr>
        <p:spPr>
          <a:xfrm>
            <a:off x="608879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6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9D569CD2-5B26-465A-A605-FD2C64CD1830}"/>
              </a:ext>
            </a:extLst>
          </p:cNvPr>
          <p:cNvSpPr txBox="1"/>
          <p:nvPr/>
        </p:nvSpPr>
        <p:spPr>
          <a:xfrm>
            <a:off x="639924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+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61690E63-6051-4D14-AC43-28B83D2E21AA}"/>
              </a:ext>
            </a:extLst>
          </p:cNvPr>
          <p:cNvSpPr txBox="1"/>
          <p:nvPr/>
        </p:nvSpPr>
        <p:spPr>
          <a:xfrm>
            <a:off x="670908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2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94385EF1-244D-40F5-8F79-B00A36E7E85B}"/>
              </a:ext>
            </a:extLst>
          </p:cNvPr>
          <p:cNvSpPr txBox="1"/>
          <p:nvPr/>
        </p:nvSpPr>
        <p:spPr>
          <a:xfrm>
            <a:off x="6992661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2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0AD4510D-ED2B-4368-AB8D-2620A7ACBFF2}"/>
              </a:ext>
            </a:extLst>
          </p:cNvPr>
          <p:cNvSpPr txBox="1"/>
          <p:nvPr/>
        </p:nvSpPr>
        <p:spPr>
          <a:xfrm>
            <a:off x="725636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9</a:t>
            </a: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F373C400-0C5C-4DC1-B63F-7FA4BC241A69}"/>
              </a:ext>
            </a:extLst>
          </p:cNvPr>
          <p:cNvGrpSpPr/>
          <p:nvPr/>
        </p:nvGrpSpPr>
        <p:grpSpPr>
          <a:xfrm>
            <a:off x="2228393" y="1320136"/>
            <a:ext cx="416331" cy="618794"/>
            <a:chOff x="2846886" y="1604312"/>
            <a:chExt cx="555107" cy="901548"/>
          </a:xfrm>
        </p:grpSpPr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696071DE-8B70-45B7-8ED7-9F6078C1BB86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1072" name="Rectangle 1071">
                <a:extLst>
                  <a:ext uri="{FF2B5EF4-FFF2-40B4-BE49-F238E27FC236}">
                    <a16:creationId xmlns:a16="http://schemas.microsoft.com/office/drawing/2014/main" id="{288A1E5D-8F44-4744-9557-63BB63EEFA4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3" name="Rectangle 1072">
                <a:extLst>
                  <a:ext uri="{FF2B5EF4-FFF2-40B4-BE49-F238E27FC236}">
                    <a16:creationId xmlns:a16="http://schemas.microsoft.com/office/drawing/2014/main" id="{31D78FE1-0756-4790-B80D-A91EC8492EB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4" name="Rectangle 1073">
                <a:extLst>
                  <a:ext uri="{FF2B5EF4-FFF2-40B4-BE49-F238E27FC236}">
                    <a16:creationId xmlns:a16="http://schemas.microsoft.com/office/drawing/2014/main" id="{2B1AC45A-1C83-419B-9555-C535A0D5040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5" name="Rectangle 1074">
                <a:extLst>
                  <a:ext uri="{FF2B5EF4-FFF2-40B4-BE49-F238E27FC236}">
                    <a16:creationId xmlns:a16="http://schemas.microsoft.com/office/drawing/2014/main" id="{EA8AAF4B-27F0-432D-8EAB-0E788FC4EA9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6" name="Rectangle 1075">
                <a:extLst>
                  <a:ext uri="{FF2B5EF4-FFF2-40B4-BE49-F238E27FC236}">
                    <a16:creationId xmlns:a16="http://schemas.microsoft.com/office/drawing/2014/main" id="{D85958B6-BD80-4693-8AE8-CCC361F26C2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7" name="Rectangle 1076">
                <a:extLst>
                  <a:ext uri="{FF2B5EF4-FFF2-40B4-BE49-F238E27FC236}">
                    <a16:creationId xmlns:a16="http://schemas.microsoft.com/office/drawing/2014/main" id="{A80796B8-AEE1-40DB-A7D1-7C76606C15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8" name="Rectangle 1077">
                <a:extLst>
                  <a:ext uri="{FF2B5EF4-FFF2-40B4-BE49-F238E27FC236}">
                    <a16:creationId xmlns:a16="http://schemas.microsoft.com/office/drawing/2014/main" id="{3E799ED2-C2AF-4D8E-AC34-6FF878A77AF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9" name="Rectangle 1078">
                <a:extLst>
                  <a:ext uri="{FF2B5EF4-FFF2-40B4-BE49-F238E27FC236}">
                    <a16:creationId xmlns:a16="http://schemas.microsoft.com/office/drawing/2014/main" id="{FA1A33FC-DBF5-4FEC-92C8-52ED2AA9D8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0" name="Rectangle 1079">
                <a:extLst>
                  <a:ext uri="{FF2B5EF4-FFF2-40B4-BE49-F238E27FC236}">
                    <a16:creationId xmlns:a16="http://schemas.microsoft.com/office/drawing/2014/main" id="{33596D0F-7234-434D-9810-8CF220DD7D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1" name="Rectangle 1080">
                <a:extLst>
                  <a:ext uri="{FF2B5EF4-FFF2-40B4-BE49-F238E27FC236}">
                    <a16:creationId xmlns:a16="http://schemas.microsoft.com/office/drawing/2014/main" id="{1E4E7323-2488-48D7-864A-5972B020B5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FD5CA3DF-82BC-45E5-BAFE-3FFF81FF1BDD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1062" name="Rectangle 1061">
                <a:extLst>
                  <a:ext uri="{FF2B5EF4-FFF2-40B4-BE49-F238E27FC236}">
                    <a16:creationId xmlns:a16="http://schemas.microsoft.com/office/drawing/2014/main" id="{7C45CA20-1467-4E7F-BCB5-5A566EAFB0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3" name="Rectangle 1062">
                <a:extLst>
                  <a:ext uri="{FF2B5EF4-FFF2-40B4-BE49-F238E27FC236}">
                    <a16:creationId xmlns:a16="http://schemas.microsoft.com/office/drawing/2014/main" id="{4574F9E5-E650-41B7-8638-E6812EB47AA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4" name="Rectangle 1063">
                <a:extLst>
                  <a:ext uri="{FF2B5EF4-FFF2-40B4-BE49-F238E27FC236}">
                    <a16:creationId xmlns:a16="http://schemas.microsoft.com/office/drawing/2014/main" id="{474B36B1-9F77-4B10-94D9-29E86A59868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5" name="Rectangle 1064">
                <a:extLst>
                  <a:ext uri="{FF2B5EF4-FFF2-40B4-BE49-F238E27FC236}">
                    <a16:creationId xmlns:a16="http://schemas.microsoft.com/office/drawing/2014/main" id="{EBA644FE-7EA0-4B6E-B930-B25EBDB4494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id="{30192672-6FAD-44F0-A11A-1ECF2C36EF4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7" name="Rectangle 1066">
                <a:extLst>
                  <a:ext uri="{FF2B5EF4-FFF2-40B4-BE49-F238E27FC236}">
                    <a16:creationId xmlns:a16="http://schemas.microsoft.com/office/drawing/2014/main" id="{FE100717-0FBF-4384-83C0-4A5D2F4B46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8" name="Rectangle 1067">
                <a:extLst>
                  <a:ext uri="{FF2B5EF4-FFF2-40B4-BE49-F238E27FC236}">
                    <a16:creationId xmlns:a16="http://schemas.microsoft.com/office/drawing/2014/main" id="{8C506A8A-85B4-4F56-B1D7-9D9809C7941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9" name="Rectangle 1068">
                <a:extLst>
                  <a:ext uri="{FF2B5EF4-FFF2-40B4-BE49-F238E27FC236}">
                    <a16:creationId xmlns:a16="http://schemas.microsoft.com/office/drawing/2014/main" id="{CAAE9303-92C5-4CB4-815F-7CE2EA89DCA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0" name="Rectangle 1069">
                <a:extLst>
                  <a:ext uri="{FF2B5EF4-FFF2-40B4-BE49-F238E27FC236}">
                    <a16:creationId xmlns:a16="http://schemas.microsoft.com/office/drawing/2014/main" id="{DB4D6B82-7605-4D0F-A9C5-7C93927BE1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1" name="Rectangle 1070">
                <a:extLst>
                  <a:ext uri="{FF2B5EF4-FFF2-40B4-BE49-F238E27FC236}">
                    <a16:creationId xmlns:a16="http://schemas.microsoft.com/office/drawing/2014/main" id="{F5C2DE20-F43D-4733-90FE-C258D65A898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F12161AF-6D08-4D74-B3AA-F843C2EC44F0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id="{FF5EAB9B-6969-4AFF-B6E9-F0B79C230B6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A0297072-E04C-42DF-9B58-6A9829B5E59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4AA0A9D5-AF06-4659-A7F6-76A67C60A87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id="{F3FC9BE9-BD1A-4B23-A1BF-D5D839CE08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id="{2FE7F096-6C0F-4890-BB4D-CF2CF01491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id="{DC504E82-FD6B-4C35-9CBE-F4EE9C4BD3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:a16="http://schemas.microsoft.com/office/drawing/2014/main" id="{073C0A35-B1E8-475D-999E-42AD0E8FFB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9" name="Rectangle 1058">
                <a:extLst>
                  <a:ext uri="{FF2B5EF4-FFF2-40B4-BE49-F238E27FC236}">
                    <a16:creationId xmlns:a16="http://schemas.microsoft.com/office/drawing/2014/main" id="{C04B1A23-2462-423A-9C32-9D884141FA9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0" name="Rectangle 1059">
                <a:extLst>
                  <a:ext uri="{FF2B5EF4-FFF2-40B4-BE49-F238E27FC236}">
                    <a16:creationId xmlns:a16="http://schemas.microsoft.com/office/drawing/2014/main" id="{D7C54D65-5B64-4CAA-985A-FAD679DFAD0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id="{13E4751E-E0C8-45C4-9C59-11B8FC0930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6B40C779-9043-42D8-93C0-B5F678855174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1042" name="Rectangle 1041">
                <a:extLst>
                  <a:ext uri="{FF2B5EF4-FFF2-40B4-BE49-F238E27FC236}">
                    <a16:creationId xmlns:a16="http://schemas.microsoft.com/office/drawing/2014/main" id="{44C02B7F-0B7C-45AA-8C7D-4AD902381AD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id="{7376F455-2922-4BE0-935A-049330A45C2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id="{3ADFBFF0-D9A2-425E-91E7-BBDFAB3A32C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id="{54322999-639C-439C-A629-9C462FEB225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6" name="Rectangle 1045">
                <a:extLst>
                  <a:ext uri="{FF2B5EF4-FFF2-40B4-BE49-F238E27FC236}">
                    <a16:creationId xmlns:a16="http://schemas.microsoft.com/office/drawing/2014/main" id="{5580D25E-0523-495D-9CDB-01B94B4451A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62480FED-C0D0-4650-9B09-05834B7832E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A445D420-F7B3-4D12-AA52-05D17C8B01A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CC35A849-3F8D-4861-85BF-AF9F26AF3FF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3FA2C4A7-F034-4B3C-8B7E-AFB0F9D9846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id="{CBB05119-D59F-45F2-ACDD-69D18C8CFDB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96E89839-3CA0-424C-A167-F07717C608D0}"/>
              </a:ext>
            </a:extLst>
          </p:cNvPr>
          <p:cNvGrpSpPr/>
          <p:nvPr/>
        </p:nvGrpSpPr>
        <p:grpSpPr>
          <a:xfrm>
            <a:off x="3484752" y="1336494"/>
            <a:ext cx="67615" cy="368667"/>
            <a:chOff x="4824133" y="1628140"/>
            <a:chExt cx="90155" cy="537127"/>
          </a:xfrm>
        </p:grpSpPr>
        <p:sp>
          <p:nvSpPr>
            <p:cNvPr id="1083" name="Rectangle 1082">
              <a:extLst>
                <a:ext uri="{FF2B5EF4-FFF2-40B4-BE49-F238E27FC236}">
                  <a16:creationId xmlns:a16="http://schemas.microsoft.com/office/drawing/2014/main" id="{818DEF2F-4B7F-4DA7-AA65-EDE87A7F007F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:a16="http://schemas.microsoft.com/office/drawing/2014/main" id="{EBBB15ED-CC5E-42A5-ABF5-1C57CE3C643E}"/>
                </a:ext>
              </a:extLst>
            </p:cNvPr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id="{60DCE71B-BDBF-4336-886A-E16B42A82732}"/>
                </a:ext>
              </a:extLst>
            </p:cNvPr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05D49BED-4FC1-46B1-AC3C-9F8A3CEC356F}"/>
                </a:ext>
              </a:extLst>
            </p:cNvPr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id="{EFA792D5-0462-4C65-BAED-5F5F459944E6}"/>
                </a:ext>
              </a:extLst>
            </p:cNvPr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id="{582E68C4-95CD-4A7B-8011-DD84BFA8A9F5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46699658-E3D4-48F1-82F5-070094AB477D}"/>
              </a:ext>
            </a:extLst>
          </p:cNvPr>
          <p:cNvGrpSpPr/>
          <p:nvPr/>
        </p:nvGrpSpPr>
        <p:grpSpPr>
          <a:xfrm>
            <a:off x="2419727" y="3194384"/>
            <a:ext cx="67615" cy="618794"/>
            <a:chOff x="7152671" y="1595686"/>
            <a:chExt cx="90155" cy="901548"/>
          </a:xfrm>
        </p:grpSpPr>
        <p:sp>
          <p:nvSpPr>
            <p:cNvPr id="1090" name="Rectangle 1089">
              <a:extLst>
                <a:ext uri="{FF2B5EF4-FFF2-40B4-BE49-F238E27FC236}">
                  <a16:creationId xmlns:a16="http://schemas.microsoft.com/office/drawing/2014/main" id="{545B469D-6ACC-4EC6-A6A6-DEFF4954EA51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id="{4D53A092-B26B-4A09-96F1-927CD433375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id="{78932C03-90F9-4443-ACE7-6A4C1049A2C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82B69D92-67FF-46D5-B689-C9F28CAF8F5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id="{E1D6E715-6C72-40CE-A883-BC8CBDE595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id="{91E5B240-81DE-432D-BE97-98C23365C9F6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id="{2200BFD9-9C77-401E-819A-3957D38FF0C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B7235AFE-9CCA-4EE8-9F9D-C635901DEBE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8" name="Rectangle 1097">
              <a:extLst>
                <a:ext uri="{FF2B5EF4-FFF2-40B4-BE49-F238E27FC236}">
                  <a16:creationId xmlns:a16="http://schemas.microsoft.com/office/drawing/2014/main" id="{84FA8020-333C-4706-9577-BDB8B8F501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9" name="Rectangle 1098">
              <a:extLst>
                <a:ext uri="{FF2B5EF4-FFF2-40B4-BE49-F238E27FC236}">
                  <a16:creationId xmlns:a16="http://schemas.microsoft.com/office/drawing/2014/main" id="{3E6BD0DA-CF05-45CC-843D-1999DC0CEA9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C1D068EC-A5DA-4FFA-960B-EAAEEDDB3C04}"/>
              </a:ext>
            </a:extLst>
          </p:cNvPr>
          <p:cNvGrpSpPr/>
          <p:nvPr/>
        </p:nvGrpSpPr>
        <p:grpSpPr>
          <a:xfrm>
            <a:off x="3760978" y="3194388"/>
            <a:ext cx="67615" cy="247517"/>
            <a:chOff x="4824133" y="1628140"/>
            <a:chExt cx="90155" cy="360619"/>
          </a:xfrm>
        </p:grpSpPr>
        <p:sp>
          <p:nvSpPr>
            <p:cNvPr id="1101" name="Rectangle 1100">
              <a:extLst>
                <a:ext uri="{FF2B5EF4-FFF2-40B4-BE49-F238E27FC236}">
                  <a16:creationId xmlns:a16="http://schemas.microsoft.com/office/drawing/2014/main" id="{37F93BD8-E999-4A78-AEA4-C40C6169AA15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2" name="Rectangle 1101">
              <a:extLst>
                <a:ext uri="{FF2B5EF4-FFF2-40B4-BE49-F238E27FC236}">
                  <a16:creationId xmlns:a16="http://schemas.microsoft.com/office/drawing/2014/main" id="{217AB511-A66C-4F77-8F10-4D2235DC110D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3" name="Rectangle 1102">
              <a:extLst>
                <a:ext uri="{FF2B5EF4-FFF2-40B4-BE49-F238E27FC236}">
                  <a16:creationId xmlns:a16="http://schemas.microsoft.com/office/drawing/2014/main" id="{887DB00B-DD43-4F2B-8EA6-52862C7C5E80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4" name="Rectangle 1103">
              <a:extLst>
                <a:ext uri="{FF2B5EF4-FFF2-40B4-BE49-F238E27FC236}">
                  <a16:creationId xmlns:a16="http://schemas.microsoft.com/office/drawing/2014/main" id="{20EF8B47-875A-4295-8AAC-31EBEC78F1C2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id="{D14C8ED8-BABB-42D8-A9BA-CB67364BE041}"/>
              </a:ext>
            </a:extLst>
          </p:cNvPr>
          <p:cNvSpPr txBox="1"/>
          <p:nvPr/>
        </p:nvSpPr>
        <p:spPr>
          <a:xfrm>
            <a:off x="4452178" y="1165438"/>
            <a:ext cx="992976" cy="123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>
              <a:lnSpc>
                <a:spcPct val="150000"/>
              </a:lnSpc>
            </a:pPr>
            <a:r>
              <a:rPr lang="en-US" sz="2471" b="1" dirty="0">
                <a:latin typeface="Arial"/>
              </a:rPr>
              <a:t>3</a:t>
            </a:r>
            <a:r>
              <a:rPr lang="en-US" sz="2471" b="1" dirty="0">
                <a:solidFill>
                  <a:srgbClr val="FF0000"/>
                </a:solidFill>
                <a:latin typeface="Arial"/>
              </a:rPr>
              <a:t>4</a:t>
            </a: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6</a:t>
            </a:r>
          </a:p>
          <a:p>
            <a:pPr defTabSz="627644">
              <a:lnSpc>
                <a:spcPct val="150000"/>
              </a:lnSpc>
            </a:pPr>
            <a:r>
              <a:rPr lang="en-US" sz="2471" b="1" dirty="0">
                <a:latin typeface="Arial"/>
              </a:rPr>
              <a:t>2</a:t>
            </a:r>
            <a:r>
              <a:rPr lang="en-US" sz="2471" b="1" dirty="0">
                <a:solidFill>
                  <a:srgbClr val="FF0000"/>
                </a:solidFill>
                <a:latin typeface="Arial"/>
              </a:rPr>
              <a:t>2</a:t>
            </a: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9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F04640CD-572D-430A-82B8-AC2CCEE7F7AA}"/>
              </a:ext>
            </a:extLst>
          </p:cNvPr>
          <p:cNvSpPr txBox="1"/>
          <p:nvPr/>
        </p:nvSpPr>
        <p:spPr>
          <a:xfrm>
            <a:off x="4225692" y="157684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+</a:t>
            </a:r>
          </a:p>
        </p:txBody>
      </p:sp>
      <p:cxnSp>
        <p:nvCxnSpPr>
          <p:cNvPr id="1107" name="Straight Connector 1106">
            <a:extLst>
              <a:ext uri="{FF2B5EF4-FFF2-40B4-BE49-F238E27FC236}">
                <a16:creationId xmlns:a16="http://schemas.microsoft.com/office/drawing/2014/main" id="{174A25DF-9742-49DB-975A-F1DFBA293223}"/>
              </a:ext>
            </a:extLst>
          </p:cNvPr>
          <p:cNvCxnSpPr/>
          <p:nvPr/>
        </p:nvCxnSpPr>
        <p:spPr>
          <a:xfrm>
            <a:off x="4309112" y="2280004"/>
            <a:ext cx="9566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8" name="TextBox 1107">
            <a:extLst>
              <a:ext uri="{FF2B5EF4-FFF2-40B4-BE49-F238E27FC236}">
                <a16:creationId xmlns:a16="http://schemas.microsoft.com/office/drawing/2014/main" id="{C877FC6C-7AF5-461D-8D86-1C3D2C2B86C7}"/>
              </a:ext>
            </a:extLst>
          </p:cNvPr>
          <p:cNvSpPr txBox="1"/>
          <p:nvPr/>
        </p:nvSpPr>
        <p:spPr>
          <a:xfrm>
            <a:off x="4436931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latin typeface="Arial"/>
              </a:rPr>
              <a:t>5</a:t>
            </a:r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id="{500A6846-F81C-4A00-A36B-A01CC30FE07C}"/>
              </a:ext>
            </a:extLst>
          </p:cNvPr>
          <p:cNvSpPr txBox="1"/>
          <p:nvPr/>
        </p:nvSpPr>
        <p:spPr>
          <a:xfrm>
            <a:off x="4635524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F0000"/>
                </a:solidFill>
                <a:latin typeface="Arial"/>
              </a:rPr>
              <a:t>7</a:t>
            </a:r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2DD46403-14FA-4D1C-91F2-64406AB45A66}"/>
              </a:ext>
            </a:extLst>
          </p:cNvPr>
          <p:cNvSpPr txBox="1"/>
          <p:nvPr/>
        </p:nvSpPr>
        <p:spPr>
          <a:xfrm>
            <a:off x="4825622" y="233859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5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30DD7711-3F6F-4514-96BA-F9247E631299}"/>
              </a:ext>
            </a:extLst>
          </p:cNvPr>
          <p:cNvSpPr txBox="1"/>
          <p:nvPr/>
        </p:nvSpPr>
        <p:spPr>
          <a:xfrm>
            <a:off x="5195915" y="1300546"/>
            <a:ext cx="3317684" cy="225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6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9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15,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nhớ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4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thêm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5, 5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7,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7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3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</a:t>
            </a:r>
          </a:p>
        </p:txBody>
      </p:sp>
      <p:grpSp>
        <p:nvGrpSpPr>
          <p:cNvPr id="1112" name="Group 1111">
            <a:extLst>
              <a:ext uri="{FF2B5EF4-FFF2-40B4-BE49-F238E27FC236}">
                <a16:creationId xmlns:a16="http://schemas.microsoft.com/office/drawing/2014/main" id="{5219978D-2EBB-41B0-B2E5-D6354F4BE922}"/>
              </a:ext>
            </a:extLst>
          </p:cNvPr>
          <p:cNvGrpSpPr/>
          <p:nvPr/>
        </p:nvGrpSpPr>
        <p:grpSpPr>
          <a:xfrm>
            <a:off x="5098822" y="3842241"/>
            <a:ext cx="2925697" cy="642461"/>
            <a:chOff x="6881370" y="4098709"/>
            <a:chExt cx="3900930" cy="936030"/>
          </a:xfrm>
        </p:grpSpPr>
        <p:sp>
          <p:nvSpPr>
            <p:cNvPr id="1113" name="TextBox 1112">
              <a:extLst>
                <a:ext uri="{FF2B5EF4-FFF2-40B4-BE49-F238E27FC236}">
                  <a16:creationId xmlns:a16="http://schemas.microsoft.com/office/drawing/2014/main" id="{85192497-AAB4-4FB5-861C-DCAF1D435D70}"/>
                </a:ext>
              </a:extLst>
            </p:cNvPr>
            <p:cNvSpPr txBox="1"/>
            <p:nvPr/>
          </p:nvSpPr>
          <p:spPr>
            <a:xfrm>
              <a:off x="7021027" y="4098709"/>
              <a:ext cx="3748573" cy="862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7644">
                <a:lnSpc>
                  <a:spcPct val="150000"/>
                </a:lnSpc>
              </a:pPr>
              <a:r>
                <a:rPr lang="en-US" sz="2471" b="1" dirty="0">
                  <a:solidFill>
                    <a:srgbClr val="4BACC6">
                      <a:lumMod val="75000"/>
                    </a:srgbClr>
                  </a:solidFill>
                  <a:latin typeface="Arial"/>
                </a:rPr>
                <a:t>346 + 229 = 575</a:t>
              </a:r>
            </a:p>
          </p:txBody>
        </p:sp>
        <p:sp>
          <p:nvSpPr>
            <p:cNvPr id="1114" name="Rounded Rectangle 790">
              <a:extLst>
                <a:ext uri="{FF2B5EF4-FFF2-40B4-BE49-F238E27FC236}">
                  <a16:creationId xmlns:a16="http://schemas.microsoft.com/office/drawing/2014/main" id="{B834C4C0-A2E4-40B8-AF3D-ADFF5F44DA2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15" name="Group 1114">
            <a:extLst>
              <a:ext uri="{FF2B5EF4-FFF2-40B4-BE49-F238E27FC236}">
                <a16:creationId xmlns:a16="http://schemas.microsoft.com/office/drawing/2014/main" id="{136EA187-8847-4689-969F-558A98CCEA30}"/>
              </a:ext>
            </a:extLst>
          </p:cNvPr>
          <p:cNvGrpSpPr/>
          <p:nvPr/>
        </p:nvGrpSpPr>
        <p:grpSpPr>
          <a:xfrm>
            <a:off x="969772" y="236149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id="{3DBCFAC2-4BD4-4544-841F-60A13E685F2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7" name="Rectangle 1116">
              <a:extLst>
                <a:ext uri="{FF2B5EF4-FFF2-40B4-BE49-F238E27FC236}">
                  <a16:creationId xmlns:a16="http://schemas.microsoft.com/office/drawing/2014/main" id="{7E7DF545-6B15-4332-9196-1B9290466FD7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id="{DA0736A5-52A1-4AEA-9550-68BB65B26F2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AC35C38D-B84C-4B29-B255-08AB2E0A72B3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1AF2240F-C036-49A8-9F96-03C8674EA10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:a16="http://schemas.microsoft.com/office/drawing/2014/main" id="{3F436EA9-1C12-455B-A8E3-C75E053659C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2" name="Rectangle 1121">
              <a:extLst>
                <a:ext uri="{FF2B5EF4-FFF2-40B4-BE49-F238E27FC236}">
                  <a16:creationId xmlns:a16="http://schemas.microsoft.com/office/drawing/2014/main" id="{BB700826-EEA2-4EBF-9324-F28568D2FB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3" name="Rectangle 1122">
              <a:extLst>
                <a:ext uri="{FF2B5EF4-FFF2-40B4-BE49-F238E27FC236}">
                  <a16:creationId xmlns:a16="http://schemas.microsoft.com/office/drawing/2014/main" id="{6BEEE08F-64DF-47DB-B66A-D5BDA2FB2CD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4" name="Rectangle 1123">
              <a:extLst>
                <a:ext uri="{FF2B5EF4-FFF2-40B4-BE49-F238E27FC236}">
                  <a16:creationId xmlns:a16="http://schemas.microsoft.com/office/drawing/2014/main" id="{79AC6990-32C4-41A1-931D-CF2B6C5EA9E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5" name="Rectangle 1124">
              <a:extLst>
                <a:ext uri="{FF2B5EF4-FFF2-40B4-BE49-F238E27FC236}">
                  <a16:creationId xmlns:a16="http://schemas.microsoft.com/office/drawing/2014/main" id="{201114CE-C659-45A1-A123-11680145450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6" name="Rectangle 1125">
              <a:extLst>
                <a:ext uri="{FF2B5EF4-FFF2-40B4-BE49-F238E27FC236}">
                  <a16:creationId xmlns:a16="http://schemas.microsoft.com/office/drawing/2014/main" id="{A53E0A84-EE4E-44A0-979F-15B413CBE33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7" name="Rectangle 1126">
              <a:extLst>
                <a:ext uri="{FF2B5EF4-FFF2-40B4-BE49-F238E27FC236}">
                  <a16:creationId xmlns:a16="http://schemas.microsoft.com/office/drawing/2014/main" id="{246808CE-2963-4379-8B84-918C653096E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8" name="Rectangle 1127">
              <a:extLst>
                <a:ext uri="{FF2B5EF4-FFF2-40B4-BE49-F238E27FC236}">
                  <a16:creationId xmlns:a16="http://schemas.microsoft.com/office/drawing/2014/main" id="{A028BF69-CB2E-400C-BEFF-EF114314BA2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9" name="Rectangle 1128">
              <a:extLst>
                <a:ext uri="{FF2B5EF4-FFF2-40B4-BE49-F238E27FC236}">
                  <a16:creationId xmlns:a16="http://schemas.microsoft.com/office/drawing/2014/main" id="{7DC9478E-AE33-4A6C-BB8B-ECC1331E046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:a16="http://schemas.microsoft.com/office/drawing/2014/main" id="{D4CA40C2-16C9-4F47-986A-279D0B1D05C8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id="{97B32498-22A3-466B-8234-1205BF6F05D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2" name="Rectangle 1131">
              <a:extLst>
                <a:ext uri="{FF2B5EF4-FFF2-40B4-BE49-F238E27FC236}">
                  <a16:creationId xmlns:a16="http://schemas.microsoft.com/office/drawing/2014/main" id="{BF3463DC-36A3-49BB-B7B9-62ADF56A7E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3" name="Rectangle 1132">
              <a:extLst>
                <a:ext uri="{FF2B5EF4-FFF2-40B4-BE49-F238E27FC236}">
                  <a16:creationId xmlns:a16="http://schemas.microsoft.com/office/drawing/2014/main" id="{73DD1664-CD30-418A-94D7-2CFB7FDC7AF3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:a16="http://schemas.microsoft.com/office/drawing/2014/main" id="{58935BCE-41EE-45A8-8F1D-126801A59E0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:a16="http://schemas.microsoft.com/office/drawing/2014/main" id="{722E3BF5-8282-4879-B2FB-4FE32FB3529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id="{4FDF6CED-8A4E-4A41-9F68-DC1DBD658B70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id="{3BB3D083-66F6-497C-962A-6FA764F5A6C9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8" name="Rectangle 1137">
              <a:extLst>
                <a:ext uri="{FF2B5EF4-FFF2-40B4-BE49-F238E27FC236}">
                  <a16:creationId xmlns:a16="http://schemas.microsoft.com/office/drawing/2014/main" id="{4D2153E0-F623-4514-9A4A-D839CDC8631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9" name="Rectangle 1138">
              <a:extLst>
                <a:ext uri="{FF2B5EF4-FFF2-40B4-BE49-F238E27FC236}">
                  <a16:creationId xmlns:a16="http://schemas.microsoft.com/office/drawing/2014/main" id="{8CEBA24A-7715-4E71-9DDB-D84308E2D516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0" name="Rectangle 1139">
              <a:extLst>
                <a:ext uri="{FF2B5EF4-FFF2-40B4-BE49-F238E27FC236}">
                  <a16:creationId xmlns:a16="http://schemas.microsoft.com/office/drawing/2014/main" id="{C509C8EB-9152-4308-A394-AFAD23BB6DC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id="{42FB27EF-CAEC-4260-AC95-47D93CA421F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id="{79B9EEFC-05B4-4E27-8D8A-72FF29FD742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3" name="Rectangle 1142">
              <a:extLst>
                <a:ext uri="{FF2B5EF4-FFF2-40B4-BE49-F238E27FC236}">
                  <a16:creationId xmlns:a16="http://schemas.microsoft.com/office/drawing/2014/main" id="{F44AEA1F-F574-46F7-8B5A-0B9EB50A95ED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:a16="http://schemas.microsoft.com/office/drawing/2014/main" id="{AEBB0276-1C78-44CB-9112-FDF1EA5356AC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5" name="Rectangle 1144">
              <a:extLst>
                <a:ext uri="{FF2B5EF4-FFF2-40B4-BE49-F238E27FC236}">
                  <a16:creationId xmlns:a16="http://schemas.microsoft.com/office/drawing/2014/main" id="{D9632B08-9C3B-46EA-8024-3725A23DB11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:a16="http://schemas.microsoft.com/office/drawing/2014/main" id="{D6BE8746-62D3-42CD-B008-07AB397B6A36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id="{C28945A7-6FC0-4DA4-9C59-43C977AE6D6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:a16="http://schemas.microsoft.com/office/drawing/2014/main" id="{182B4BEF-C016-4FC6-80D7-7A5670A3395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9" name="Rectangle 1148">
              <a:extLst>
                <a:ext uri="{FF2B5EF4-FFF2-40B4-BE49-F238E27FC236}">
                  <a16:creationId xmlns:a16="http://schemas.microsoft.com/office/drawing/2014/main" id="{D408EB52-5A01-42B7-B8AD-D78116DB96A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0" name="Rectangle 1149">
              <a:extLst>
                <a:ext uri="{FF2B5EF4-FFF2-40B4-BE49-F238E27FC236}">
                  <a16:creationId xmlns:a16="http://schemas.microsoft.com/office/drawing/2014/main" id="{EA50F401-07FE-4D6F-BB31-A537CD7239CD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1" name="Rectangle 1150">
              <a:extLst>
                <a:ext uri="{FF2B5EF4-FFF2-40B4-BE49-F238E27FC236}">
                  <a16:creationId xmlns:a16="http://schemas.microsoft.com/office/drawing/2014/main" id="{457E683A-E044-41A0-9A93-BE982787EE3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2" name="Rectangle 1151">
              <a:extLst>
                <a:ext uri="{FF2B5EF4-FFF2-40B4-BE49-F238E27FC236}">
                  <a16:creationId xmlns:a16="http://schemas.microsoft.com/office/drawing/2014/main" id="{22886FC5-D70A-438E-851C-A35A1B6E477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3" name="Rectangle 1152">
              <a:extLst>
                <a:ext uri="{FF2B5EF4-FFF2-40B4-BE49-F238E27FC236}">
                  <a16:creationId xmlns:a16="http://schemas.microsoft.com/office/drawing/2014/main" id="{BE890D4C-FD2C-4B2E-9B7F-1D3F7107469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4" name="Rectangle 1153">
              <a:extLst>
                <a:ext uri="{FF2B5EF4-FFF2-40B4-BE49-F238E27FC236}">
                  <a16:creationId xmlns:a16="http://schemas.microsoft.com/office/drawing/2014/main" id="{164E7091-C782-4A2A-9D48-D0F0DB6D222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id="{58C8C4F0-3D8D-478C-B8B3-70623588D29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6" name="Rectangle 1155">
              <a:extLst>
                <a:ext uri="{FF2B5EF4-FFF2-40B4-BE49-F238E27FC236}">
                  <a16:creationId xmlns:a16="http://schemas.microsoft.com/office/drawing/2014/main" id="{FDF37AC4-9223-4D60-B62D-CE67D599AC6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7" name="Rectangle 1156">
              <a:extLst>
                <a:ext uri="{FF2B5EF4-FFF2-40B4-BE49-F238E27FC236}">
                  <a16:creationId xmlns:a16="http://schemas.microsoft.com/office/drawing/2014/main" id="{0503F632-8B5B-4397-8334-BE17EC15E27C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8" name="Rectangle 1157">
              <a:extLst>
                <a:ext uri="{FF2B5EF4-FFF2-40B4-BE49-F238E27FC236}">
                  <a16:creationId xmlns:a16="http://schemas.microsoft.com/office/drawing/2014/main" id="{4C7B9B41-4893-455E-A752-91CCD274A6BE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:a16="http://schemas.microsoft.com/office/drawing/2014/main" id="{54AB59BE-0601-4636-97F8-DBB7712F721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id="{AFFEED03-6237-4D67-B6D8-0CEF931A320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1" name="Rectangle 1160">
              <a:extLst>
                <a:ext uri="{FF2B5EF4-FFF2-40B4-BE49-F238E27FC236}">
                  <a16:creationId xmlns:a16="http://schemas.microsoft.com/office/drawing/2014/main" id="{ABBF7D3B-02D9-486D-A562-77E475E788AD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2" name="Rectangle 1161">
              <a:extLst>
                <a:ext uri="{FF2B5EF4-FFF2-40B4-BE49-F238E27FC236}">
                  <a16:creationId xmlns:a16="http://schemas.microsoft.com/office/drawing/2014/main" id="{EC2D2F3E-A6D6-4256-AAC6-77836B447A65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3" name="Rectangle 1162">
              <a:extLst>
                <a:ext uri="{FF2B5EF4-FFF2-40B4-BE49-F238E27FC236}">
                  <a16:creationId xmlns:a16="http://schemas.microsoft.com/office/drawing/2014/main" id="{A595EE76-1ACE-446D-B2A8-ACCC9CC7DCD7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4" name="Rectangle 1163">
              <a:extLst>
                <a:ext uri="{FF2B5EF4-FFF2-40B4-BE49-F238E27FC236}">
                  <a16:creationId xmlns:a16="http://schemas.microsoft.com/office/drawing/2014/main" id="{8D8F3B14-BA63-4980-92EA-DB060326E3E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5" name="Rectangle 1164">
              <a:extLst>
                <a:ext uri="{FF2B5EF4-FFF2-40B4-BE49-F238E27FC236}">
                  <a16:creationId xmlns:a16="http://schemas.microsoft.com/office/drawing/2014/main" id="{9C684899-A4F3-40DF-AB5F-72E537A6F3DB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6" name="Rectangle 1165">
              <a:extLst>
                <a:ext uri="{FF2B5EF4-FFF2-40B4-BE49-F238E27FC236}">
                  <a16:creationId xmlns:a16="http://schemas.microsoft.com/office/drawing/2014/main" id="{9B83252B-CA29-4E1B-85F1-EB082CE8D7E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7" name="Rectangle 1166">
              <a:extLst>
                <a:ext uri="{FF2B5EF4-FFF2-40B4-BE49-F238E27FC236}">
                  <a16:creationId xmlns:a16="http://schemas.microsoft.com/office/drawing/2014/main" id="{22EEAF39-2427-4A4F-A893-A8C13E3F46B2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8" name="Rectangle 1167">
              <a:extLst>
                <a:ext uri="{FF2B5EF4-FFF2-40B4-BE49-F238E27FC236}">
                  <a16:creationId xmlns:a16="http://schemas.microsoft.com/office/drawing/2014/main" id="{2C45713D-BCF4-4ED6-8518-4E1369BE0C2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9" name="Rectangle 1168">
              <a:extLst>
                <a:ext uri="{FF2B5EF4-FFF2-40B4-BE49-F238E27FC236}">
                  <a16:creationId xmlns:a16="http://schemas.microsoft.com/office/drawing/2014/main" id="{CA39E348-45C5-4525-B581-6606D0DA0225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0" name="Rectangle 1169">
              <a:extLst>
                <a:ext uri="{FF2B5EF4-FFF2-40B4-BE49-F238E27FC236}">
                  <a16:creationId xmlns:a16="http://schemas.microsoft.com/office/drawing/2014/main" id="{D5B646D1-2209-4077-B57D-57E1D5A63B64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id="{2A8587D7-3629-4D8C-AA38-A62BD53AA82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2" name="Rectangle 1171">
              <a:extLst>
                <a:ext uri="{FF2B5EF4-FFF2-40B4-BE49-F238E27FC236}">
                  <a16:creationId xmlns:a16="http://schemas.microsoft.com/office/drawing/2014/main" id="{1976C27D-5AA2-4C68-802C-9BE3011B949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3" name="Rectangle 1172">
              <a:extLst>
                <a:ext uri="{FF2B5EF4-FFF2-40B4-BE49-F238E27FC236}">
                  <a16:creationId xmlns:a16="http://schemas.microsoft.com/office/drawing/2014/main" id="{C578E1A7-53FB-43DC-BB62-605648668B42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4" name="Rectangle 1173">
              <a:extLst>
                <a:ext uri="{FF2B5EF4-FFF2-40B4-BE49-F238E27FC236}">
                  <a16:creationId xmlns:a16="http://schemas.microsoft.com/office/drawing/2014/main" id="{5C207693-4008-40A0-89AD-6E53F7650AB1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5" name="Rectangle 1174">
              <a:extLst>
                <a:ext uri="{FF2B5EF4-FFF2-40B4-BE49-F238E27FC236}">
                  <a16:creationId xmlns:a16="http://schemas.microsoft.com/office/drawing/2014/main" id="{9C4A7CF7-1FD2-46D6-A5AD-4ABB5EF78B48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6" name="Rectangle 1175">
              <a:extLst>
                <a:ext uri="{FF2B5EF4-FFF2-40B4-BE49-F238E27FC236}">
                  <a16:creationId xmlns:a16="http://schemas.microsoft.com/office/drawing/2014/main" id="{6360B2B5-4AD3-4382-9E08-73B4285C766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7" name="Rectangle 1176">
              <a:extLst>
                <a:ext uri="{FF2B5EF4-FFF2-40B4-BE49-F238E27FC236}">
                  <a16:creationId xmlns:a16="http://schemas.microsoft.com/office/drawing/2014/main" id="{41330A7A-76FC-4A14-ABB6-19F43BB40E3B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8" name="Rectangle 1177">
              <a:extLst>
                <a:ext uri="{FF2B5EF4-FFF2-40B4-BE49-F238E27FC236}">
                  <a16:creationId xmlns:a16="http://schemas.microsoft.com/office/drawing/2014/main" id="{84E2E1C0-6B80-47E6-93DE-A5603B66A59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161EC9B1-CF1D-43F0-B932-B1C92C2D3F7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id="{A9D82916-BDFD-4C0E-BDC5-11E093CE1D53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1" name="Rectangle 1180">
              <a:extLst>
                <a:ext uri="{FF2B5EF4-FFF2-40B4-BE49-F238E27FC236}">
                  <a16:creationId xmlns:a16="http://schemas.microsoft.com/office/drawing/2014/main" id="{5BCD8BEB-98C5-4D5C-903B-2C78330E727F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2" name="Rectangle 1181">
              <a:extLst>
                <a:ext uri="{FF2B5EF4-FFF2-40B4-BE49-F238E27FC236}">
                  <a16:creationId xmlns:a16="http://schemas.microsoft.com/office/drawing/2014/main" id="{EBD8FBA0-3E23-4667-BD40-3BD42A6D1EE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3" name="Rectangle 1182">
              <a:extLst>
                <a:ext uri="{FF2B5EF4-FFF2-40B4-BE49-F238E27FC236}">
                  <a16:creationId xmlns:a16="http://schemas.microsoft.com/office/drawing/2014/main" id="{2C13F6AE-AF3E-4FE2-851A-CE5211150D0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4" name="Rectangle 1183">
              <a:extLst>
                <a:ext uri="{FF2B5EF4-FFF2-40B4-BE49-F238E27FC236}">
                  <a16:creationId xmlns:a16="http://schemas.microsoft.com/office/drawing/2014/main" id="{EAA8D998-DACB-4522-B302-88A1A955C55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5" name="Rectangle 1184">
              <a:extLst>
                <a:ext uri="{FF2B5EF4-FFF2-40B4-BE49-F238E27FC236}">
                  <a16:creationId xmlns:a16="http://schemas.microsoft.com/office/drawing/2014/main" id="{CF07B4E4-81E3-4514-912C-C74F71F535D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id="{93662BDE-FF99-4D66-A7C3-71133463CCA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A9DB368A-B80F-4280-AE69-7F528A2E41E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8" name="Rectangle 1187">
              <a:extLst>
                <a:ext uri="{FF2B5EF4-FFF2-40B4-BE49-F238E27FC236}">
                  <a16:creationId xmlns:a16="http://schemas.microsoft.com/office/drawing/2014/main" id="{607364C3-5E9E-4895-9C58-481E68E01CE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id="{65BCBEAC-0E43-4AE8-BDA7-08E900325D0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9371935D-4DFD-465A-9218-2C27CDD96C8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1" name="Rectangle 1190">
              <a:extLst>
                <a:ext uri="{FF2B5EF4-FFF2-40B4-BE49-F238E27FC236}">
                  <a16:creationId xmlns:a16="http://schemas.microsoft.com/office/drawing/2014/main" id="{4F55A2F0-BE81-4AD2-BB41-F3D01E66402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2" name="Rectangle 1191">
              <a:extLst>
                <a:ext uri="{FF2B5EF4-FFF2-40B4-BE49-F238E27FC236}">
                  <a16:creationId xmlns:a16="http://schemas.microsoft.com/office/drawing/2014/main" id="{6EA0C522-C69A-4F53-A231-E46A525A714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id="{A44ACCDA-7394-47D1-99B6-ADD476CDC90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4" name="Rectangle 1193">
              <a:extLst>
                <a:ext uri="{FF2B5EF4-FFF2-40B4-BE49-F238E27FC236}">
                  <a16:creationId xmlns:a16="http://schemas.microsoft.com/office/drawing/2014/main" id="{A317D640-79F3-4EB2-84A2-96257809A6E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id="{6AA44190-CB7B-49FD-BD66-446DCDE2CBA1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id="{FBA632BB-7E2A-4099-BC7B-AF9A012C9E4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7B619159-DE4B-4ED4-8104-1F1048B0479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id="{F3FDB264-3411-42B8-B963-A868428D5C9B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id="{0B49E6DD-6E6D-438B-B2BF-BC8E0AA8004B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id="{0CDBB4C1-B5EB-455F-8CF2-6803D20FD4A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id="{1F9A2011-8990-4D12-8771-72043C6D9BA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08B91F5A-DD05-4C34-A3F9-F22ED57BE8F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247B7A7F-6501-40CA-A11F-2BCAEF8A35F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id="{DDBD10CF-0B52-4590-B6F3-EC7C7CD20F55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D05E1575-6C64-4378-A294-27A11F3B558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id="{64E9D5AB-4257-4689-A186-96263B4B11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id="{4F39FFE0-F638-46F9-8370-57CDC257978A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8" name="Rectangle 1207">
              <a:extLst>
                <a:ext uri="{FF2B5EF4-FFF2-40B4-BE49-F238E27FC236}">
                  <a16:creationId xmlns:a16="http://schemas.microsoft.com/office/drawing/2014/main" id="{35AC87B3-2222-4611-8248-A93536D96BD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9" name="Rectangle 1208">
              <a:extLst>
                <a:ext uri="{FF2B5EF4-FFF2-40B4-BE49-F238E27FC236}">
                  <a16:creationId xmlns:a16="http://schemas.microsoft.com/office/drawing/2014/main" id="{8F227363-2B58-4018-9553-2AC134DF7F90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0" name="Rectangle 1209">
              <a:extLst>
                <a:ext uri="{FF2B5EF4-FFF2-40B4-BE49-F238E27FC236}">
                  <a16:creationId xmlns:a16="http://schemas.microsoft.com/office/drawing/2014/main" id="{86AE46B9-796D-4269-B8F5-26472C6C8CA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1" name="Rectangle 1210">
              <a:extLst>
                <a:ext uri="{FF2B5EF4-FFF2-40B4-BE49-F238E27FC236}">
                  <a16:creationId xmlns:a16="http://schemas.microsoft.com/office/drawing/2014/main" id="{189A997D-D86C-47CE-9611-4B06EA288B0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2" name="Rectangle 1211">
              <a:extLst>
                <a:ext uri="{FF2B5EF4-FFF2-40B4-BE49-F238E27FC236}">
                  <a16:creationId xmlns:a16="http://schemas.microsoft.com/office/drawing/2014/main" id="{AB8F3A90-9A58-43FD-8E31-2123A998112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3" name="Rectangle 1212">
              <a:extLst>
                <a:ext uri="{FF2B5EF4-FFF2-40B4-BE49-F238E27FC236}">
                  <a16:creationId xmlns:a16="http://schemas.microsoft.com/office/drawing/2014/main" id="{2ADC3AD0-2D39-4EEC-A29C-5F35742BDFD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4" name="Rectangle 1213">
              <a:extLst>
                <a:ext uri="{FF2B5EF4-FFF2-40B4-BE49-F238E27FC236}">
                  <a16:creationId xmlns:a16="http://schemas.microsoft.com/office/drawing/2014/main" id="{CCADB701-73FD-469F-B0A0-BF1D92B83CF0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5" name="Rectangle 1214">
              <a:extLst>
                <a:ext uri="{FF2B5EF4-FFF2-40B4-BE49-F238E27FC236}">
                  <a16:creationId xmlns:a16="http://schemas.microsoft.com/office/drawing/2014/main" id="{08BA71CB-CB4D-4351-A357-CA0BFE097E99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216" name="Group 1215">
            <a:extLst>
              <a:ext uri="{FF2B5EF4-FFF2-40B4-BE49-F238E27FC236}">
                <a16:creationId xmlns:a16="http://schemas.microsoft.com/office/drawing/2014/main" id="{27F399CA-7630-4990-AB66-09993582978A}"/>
              </a:ext>
            </a:extLst>
          </p:cNvPr>
          <p:cNvGrpSpPr/>
          <p:nvPr/>
        </p:nvGrpSpPr>
        <p:grpSpPr>
          <a:xfrm>
            <a:off x="3760978" y="3441905"/>
            <a:ext cx="67615" cy="309396"/>
            <a:chOff x="4824133" y="1628140"/>
            <a:chExt cx="90155" cy="450773"/>
          </a:xfrm>
        </p:grpSpPr>
        <p:sp>
          <p:nvSpPr>
            <p:cNvPr id="1217" name="Rectangle 1216">
              <a:extLst>
                <a:ext uri="{FF2B5EF4-FFF2-40B4-BE49-F238E27FC236}">
                  <a16:creationId xmlns:a16="http://schemas.microsoft.com/office/drawing/2014/main" id="{5DE5065D-6913-4D2B-813D-96D0B1449148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8" name="Rectangle 1217">
              <a:extLst>
                <a:ext uri="{FF2B5EF4-FFF2-40B4-BE49-F238E27FC236}">
                  <a16:creationId xmlns:a16="http://schemas.microsoft.com/office/drawing/2014/main" id="{05402D34-7B0E-4012-82FC-3122891C4F03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id="{345A7965-D930-4F21-ADFE-DA13C491B595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0" name="Rectangle 1219">
              <a:extLst>
                <a:ext uri="{FF2B5EF4-FFF2-40B4-BE49-F238E27FC236}">
                  <a16:creationId xmlns:a16="http://schemas.microsoft.com/office/drawing/2014/main" id="{B3DAAE35-303C-4445-B4AC-D3BE43642050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1" name="Rectangle 1220">
              <a:extLst>
                <a:ext uri="{FF2B5EF4-FFF2-40B4-BE49-F238E27FC236}">
                  <a16:creationId xmlns:a16="http://schemas.microsoft.com/office/drawing/2014/main" id="{F174299B-F681-4951-B9DF-7AB08B79BF60}"/>
                </a:ext>
              </a:extLst>
            </p:cNvPr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222" name="Rounded Rectangle 102">
            <a:extLst>
              <a:ext uri="{FF2B5EF4-FFF2-40B4-BE49-F238E27FC236}">
                <a16:creationId xmlns:a16="http://schemas.microsoft.com/office/drawing/2014/main" id="{BD82122A-ADE4-46B1-9A4A-526DAE8D0468}"/>
              </a:ext>
            </a:extLst>
          </p:cNvPr>
          <p:cNvSpPr/>
          <p:nvPr/>
        </p:nvSpPr>
        <p:spPr>
          <a:xfrm>
            <a:off x="3352801" y="1120611"/>
            <a:ext cx="352425" cy="2774264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7644"/>
            <a:endParaRPr lang="en-US" sz="1236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223" name="Group 1222">
            <a:extLst>
              <a:ext uri="{FF2B5EF4-FFF2-40B4-BE49-F238E27FC236}">
                <a16:creationId xmlns:a16="http://schemas.microsoft.com/office/drawing/2014/main" id="{EF9A00D5-40BB-43E0-9A3A-1FB7F8887B22}"/>
              </a:ext>
            </a:extLst>
          </p:cNvPr>
          <p:cNvGrpSpPr/>
          <p:nvPr/>
        </p:nvGrpSpPr>
        <p:grpSpPr>
          <a:xfrm>
            <a:off x="2409969" y="2164441"/>
            <a:ext cx="67615" cy="618794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id="{395F0B77-D776-4136-8236-D21F8D3ED3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id="{DA93B095-965C-4B31-910B-E4513DCDF6F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id="{FD547965-173F-4A8A-AC35-9653E517692E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id="{2D628E60-5131-42DE-9AF2-148F9F79B04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17DA04C0-92C2-43A6-8138-C437CC5BB84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2E1179B5-5257-491E-8FC5-95131CE7A9D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00DDE7B9-82A7-4865-B4A1-85B8519F8A3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38023AED-6C56-4F1C-A67C-5F39A2414C0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3CF68130-3A80-4588-80A4-CE1489EC5B8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id="{F23AEEF7-4E37-4C3E-9EB1-8815B8C841C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cxnSp>
        <p:nvCxnSpPr>
          <p:cNvPr id="1234" name="Straight Arrow Connector 1233">
            <a:extLst>
              <a:ext uri="{FF2B5EF4-FFF2-40B4-BE49-F238E27FC236}">
                <a16:creationId xmlns:a16="http://schemas.microsoft.com/office/drawing/2014/main" id="{49994F2A-51B4-4AC5-A31F-C1717885B224}"/>
              </a:ext>
            </a:extLst>
          </p:cNvPr>
          <p:cNvCxnSpPr>
            <a:stCxn id="1222" idx="1"/>
          </p:cNvCxnSpPr>
          <p:nvPr/>
        </p:nvCxnSpPr>
        <p:spPr>
          <a:xfrm flipH="1" flipV="1">
            <a:off x="2663989" y="2485260"/>
            <a:ext cx="688812" cy="22483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7D78DC39-C569-4665-84F4-275751406103}"/>
              </a:ext>
            </a:extLst>
          </p:cNvPr>
          <p:cNvGrpSpPr/>
          <p:nvPr/>
        </p:nvGrpSpPr>
        <p:grpSpPr>
          <a:xfrm>
            <a:off x="2543299" y="3194384"/>
            <a:ext cx="67615" cy="618794"/>
            <a:chOff x="7152671" y="1595686"/>
            <a:chExt cx="90155" cy="901548"/>
          </a:xfrm>
        </p:grpSpPr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755031F7-81E3-4CC1-A1CD-93CFA06122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id="{86C03CAD-9FC1-4524-AB3B-4F5A8AE27A1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id="{1C1D8802-E3D4-4FA4-A5EC-0C53BBD0FE29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9" name="Rectangle 1238">
              <a:extLst>
                <a:ext uri="{FF2B5EF4-FFF2-40B4-BE49-F238E27FC236}">
                  <a16:creationId xmlns:a16="http://schemas.microsoft.com/office/drawing/2014/main" id="{D1B9CB42-A357-426C-9B03-F9D9EF17BBF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id="{C2FB3043-8075-4268-B1F5-7E85031E0BC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id="{5464C1E4-9210-42FF-8949-08B145D7E32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id="{95048310-3EC1-4919-BCC9-C201029F962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id="{6980FAA9-E63B-406B-99F1-284FE11F1C9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D14C23A3-E626-4BEC-8249-E8CD079692C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id="{D5DC2720-421C-4DFD-9AF7-0DA717D7EED8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5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" grpId="0"/>
      <p:bldP spid="1031" grpId="0"/>
      <p:bldP spid="1032" grpId="0"/>
      <p:bldP spid="1034" grpId="0"/>
      <p:bldP spid="1035" grpId="0"/>
      <p:bldP spid="1036" grpId="0"/>
      <p:bldP spid="1105" grpId="0"/>
      <p:bldP spid="1106" grpId="0"/>
      <p:bldP spid="1108" grpId="0"/>
      <p:bldP spid="1109" grpId="0"/>
      <p:bldP spid="1110" grpId="0"/>
      <p:bldP spid="1111" grpId="0" uiExpand="1" build="p"/>
      <p:bldP spid="1222" grpId="0" animBg="1"/>
      <p:bldP spid="12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5B59A53-F532-4E4E-A6CC-C430FF4ED818}"/>
              </a:ext>
            </a:extLst>
          </p:cNvPr>
          <p:cNvSpPr/>
          <p:nvPr/>
        </p:nvSpPr>
        <p:spPr>
          <a:xfrm>
            <a:off x="734209" y="1341119"/>
            <a:ext cx="3837791" cy="2838995"/>
          </a:xfrm>
          <a:prstGeom prst="cloudCallout">
            <a:avLst>
              <a:gd name="adj1" fmla="val -50583"/>
              <a:gd name="adj2" fmla="val -7285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46A3F-7636-4F67-B8F8-E6E3DE23D398}"/>
              </a:ext>
            </a:extLst>
          </p:cNvPr>
          <p:cNvSpPr txBox="1"/>
          <p:nvPr/>
        </p:nvSpPr>
        <p:spPr>
          <a:xfrm>
            <a:off x="1160931" y="1767840"/>
            <a:ext cx="2995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phạm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 1000 con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E20F89-0550-4620-A519-5145443A087A}"/>
              </a:ext>
            </a:extLst>
          </p:cNvPr>
          <p:cNvGrpSpPr/>
          <p:nvPr/>
        </p:nvGrpSpPr>
        <p:grpSpPr>
          <a:xfrm>
            <a:off x="5172891" y="363252"/>
            <a:ext cx="3474719" cy="1650119"/>
            <a:chOff x="5172891" y="363252"/>
            <a:chExt cx="3474719" cy="16501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C542DC-DD3D-4379-B98F-9F4B5567AF7C}"/>
                </a:ext>
              </a:extLst>
            </p:cNvPr>
            <p:cNvSpPr/>
            <p:nvPr/>
          </p:nvSpPr>
          <p:spPr>
            <a:xfrm>
              <a:off x="5172891" y="366315"/>
              <a:ext cx="3474719" cy="1610531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FA942F-E22F-4F6C-AB69-8F5474CB278E}"/>
                </a:ext>
              </a:extLst>
            </p:cNvPr>
            <p:cNvSpPr txBox="1"/>
            <p:nvPr/>
          </p:nvSpPr>
          <p:spPr>
            <a:xfrm>
              <a:off x="5307873" y="363252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1: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Đặt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A037F5-A0B9-4216-91D3-AAABDF736DF6}"/>
                </a:ext>
              </a:extLst>
            </p:cNvPr>
            <p:cNvSpPr txBox="1"/>
            <p:nvPr/>
          </p:nvSpPr>
          <p:spPr>
            <a:xfrm>
              <a:off x="5329645" y="689932"/>
              <a:ext cx="33179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Viết</a:t>
              </a:r>
              <a:r>
                <a:rPr lang="en-US" sz="20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số </a:t>
              </a:r>
              <a:r>
                <a:rPr lang="en-US" sz="200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thẳng</a:t>
              </a:r>
              <a:r>
                <a:rPr lang="en-US" sz="20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cột, số đơn vị thẳng số đơn vị, số chục thẳng số chục, số trăm thẳng số trăm </a:t>
              </a:r>
              <a:endPara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90B584-FD0A-4577-8FC3-45201351F7FF}"/>
              </a:ext>
            </a:extLst>
          </p:cNvPr>
          <p:cNvGrpSpPr/>
          <p:nvPr/>
        </p:nvGrpSpPr>
        <p:grpSpPr>
          <a:xfrm>
            <a:off x="5194662" y="2572544"/>
            <a:ext cx="3474719" cy="2206229"/>
            <a:chOff x="5194662" y="2572544"/>
            <a:chExt cx="3474719" cy="220622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6CFF226-8457-4EAA-BDB5-C60C53B0A221}"/>
                </a:ext>
              </a:extLst>
            </p:cNvPr>
            <p:cNvSpPr/>
            <p:nvPr/>
          </p:nvSpPr>
          <p:spPr>
            <a:xfrm>
              <a:off x="5194662" y="2572544"/>
              <a:ext cx="3474719" cy="2206229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507899-B4A7-4A0E-A9B6-2131B9AEF7A6}"/>
                </a:ext>
              </a:extLst>
            </p:cNvPr>
            <p:cNvSpPr txBox="1"/>
            <p:nvPr/>
          </p:nvSpPr>
          <p:spPr>
            <a:xfrm>
              <a:off x="5329645" y="2704062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2: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E9193C-0CEC-461E-B9EF-812A67D82F6B}"/>
                </a:ext>
              </a:extLst>
            </p:cNvPr>
            <p:cNvSpPr txBox="1"/>
            <p:nvPr/>
          </p:nvSpPr>
          <p:spPr>
            <a:xfrm>
              <a:off x="5329645" y="3203937"/>
              <a:ext cx="33179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-Tính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theo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thứ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tự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sang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trái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chữ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đơn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vị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AE1F53A-7929-4824-8093-487A0BEA4D42}"/>
                </a:ext>
              </a:extLst>
            </p:cNvPr>
            <p:cNvSpPr txBox="1"/>
            <p:nvPr/>
          </p:nvSpPr>
          <p:spPr>
            <a:xfrm>
              <a:off x="5351416" y="4048494"/>
              <a:ext cx="33179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-Nhớ 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cột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chục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Ví</a:t>
            </a:r>
            <a:r>
              <a:rPr lang="en-US" altLang="zh-CN" sz="2400" dirty="0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</a:t>
            </a:r>
            <a:endParaRPr lang="zh-CN" altLang="en-US" sz="2400" dirty="0">
              <a:solidFill>
                <a:srgbClr val="E71F1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" name="组合 48"/>
          <p:cNvGrpSpPr/>
          <p:nvPr/>
        </p:nvGrpSpPr>
        <p:grpSpPr>
          <a:xfrm rot="21090519">
            <a:off x="2247674" y="1389771"/>
            <a:ext cx="3312368" cy="2076302"/>
            <a:chOff x="3219867" y="2742148"/>
            <a:chExt cx="3312368" cy="2076302"/>
          </a:xfrm>
        </p:grpSpPr>
        <p:sp>
          <p:nvSpPr>
            <p:cNvPr id="50" name="圆角矩形 1"/>
            <p:cNvSpPr/>
            <p:nvPr/>
          </p:nvSpPr>
          <p:spPr>
            <a:xfrm rot="627836">
              <a:off x="3363883" y="31187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圆角矩形 1"/>
            <p:cNvSpPr/>
            <p:nvPr/>
          </p:nvSpPr>
          <p:spPr>
            <a:xfrm>
              <a:off x="3219867" y="2742148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71C3E3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11806" y="2839417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0"/>
            <p:cNvSpPr txBox="1"/>
            <p:nvPr/>
          </p:nvSpPr>
          <p:spPr>
            <a:xfrm flipH="1">
              <a:off x="3810657" y="2904727"/>
              <a:ext cx="840572" cy="59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i="0" u="none" strike="noStrike" kern="0" normalizeH="0" baseline="0" noProof="0" dirty="0">
                <a:ln>
                  <a:noFill/>
                </a:ln>
                <a:solidFill>
                  <a:srgbClr val="71C3E3"/>
                </a:solidFill>
                <a:uLnTx/>
                <a:uFillTx/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1"/>
            <p:cNvSpPr txBox="1"/>
            <p:nvPr/>
          </p:nvSpPr>
          <p:spPr>
            <a:xfrm>
              <a:off x="3316568" y="3317960"/>
              <a:ext cx="2860216" cy="906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0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637 + 45</a:t>
              </a:r>
              <a:endParaRPr lang="zh-CN" altLang="en-US" sz="4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4" y="3593762"/>
            <a:ext cx="1794347" cy="12539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B31BF77-B7B5-487C-B4DF-5D7B23E366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4" r="1"/>
          <a:stretch/>
        </p:blipFill>
        <p:spPr>
          <a:xfrm>
            <a:off x="5805105" y="1210331"/>
            <a:ext cx="2709527" cy="27374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5BA8A2-60A4-4F0D-BC60-F14C4BD8AB59}"/>
              </a:ext>
            </a:extLst>
          </p:cNvPr>
          <p:cNvSpPr txBox="1"/>
          <p:nvPr/>
        </p:nvSpPr>
        <p:spPr>
          <a:xfrm>
            <a:off x="6613904" y="1730018"/>
            <a:ext cx="33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6FF4B6-9394-44F1-9FF2-2EB076E031D8}"/>
              </a:ext>
            </a:extLst>
          </p:cNvPr>
          <p:cNvSpPr txBox="1"/>
          <p:nvPr/>
        </p:nvSpPr>
        <p:spPr>
          <a:xfrm>
            <a:off x="6761833" y="148293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D77175-80F8-4858-97EE-F4FF86A54750}"/>
              </a:ext>
            </a:extLst>
          </p:cNvPr>
          <p:cNvSpPr txBox="1"/>
          <p:nvPr/>
        </p:nvSpPr>
        <p:spPr>
          <a:xfrm>
            <a:off x="6958334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29E52C-B1AB-496E-ACC2-06ED89ACE894}"/>
              </a:ext>
            </a:extLst>
          </p:cNvPr>
          <p:cNvSpPr txBox="1"/>
          <p:nvPr/>
        </p:nvSpPr>
        <p:spPr>
          <a:xfrm>
            <a:off x="7137809" y="2534649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5BA0E5-120F-4EE7-8E08-AFD1FD54BF7C}"/>
              </a:ext>
            </a:extLst>
          </p:cNvPr>
          <p:cNvSpPr txBox="1"/>
          <p:nvPr/>
        </p:nvSpPr>
        <p:spPr>
          <a:xfrm>
            <a:off x="6769615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46D25F-76BA-4DD4-9F03-71A58B963A9F}"/>
              </a:ext>
            </a:extLst>
          </p:cNvPr>
          <p:cNvSpPr txBox="1"/>
          <p:nvPr/>
        </p:nvSpPr>
        <p:spPr>
          <a:xfrm>
            <a:off x="6974546" y="1475467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728704-3C2B-4853-B8C7-408D813929A8}"/>
              </a:ext>
            </a:extLst>
          </p:cNvPr>
          <p:cNvSpPr txBox="1"/>
          <p:nvPr/>
        </p:nvSpPr>
        <p:spPr>
          <a:xfrm>
            <a:off x="7164276" y="1473045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A52D943-7B95-44C3-BFD2-96F0C70829C6}"/>
              </a:ext>
            </a:extLst>
          </p:cNvPr>
          <p:cNvSpPr txBox="1"/>
          <p:nvPr/>
        </p:nvSpPr>
        <p:spPr>
          <a:xfrm>
            <a:off x="6932037" y="200575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0994563-D2FC-44DD-B386-9B971660AAAA}"/>
              </a:ext>
            </a:extLst>
          </p:cNvPr>
          <p:cNvSpPr txBox="1"/>
          <p:nvPr/>
        </p:nvSpPr>
        <p:spPr>
          <a:xfrm>
            <a:off x="7151886" y="2003847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A3D6F1B-068B-49FE-8E06-474AA83F5971}"/>
              </a:ext>
            </a:extLst>
          </p:cNvPr>
          <p:cNvCxnSpPr>
            <a:cxnSpLocks/>
          </p:cNvCxnSpPr>
          <p:nvPr/>
        </p:nvCxnSpPr>
        <p:spPr>
          <a:xfrm>
            <a:off x="6878171" y="2427922"/>
            <a:ext cx="53788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  <p:bldP spid="34" grpId="0"/>
      <p:bldP spid="36" grpId="0"/>
      <p:bldP spid="55" grpId="0"/>
      <p:bldP spid="57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1" y="1377281"/>
            <a:ext cx="3520035" cy="2919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50">
            <a:extLst>
              <a:ext uri="{FF2B5EF4-FFF2-40B4-BE49-F238E27FC236}">
                <a16:creationId xmlns:a16="http://schemas.microsoft.com/office/drawing/2014/main" id="{64C97DAF-995A-4B74-BE49-7AA91F1A827A}"/>
              </a:ext>
            </a:extLst>
          </p:cNvPr>
          <p:cNvSpPr txBox="1"/>
          <p:nvPr/>
        </p:nvSpPr>
        <p:spPr>
          <a:xfrm>
            <a:off x="3924032" y="1197345"/>
            <a:ext cx="4267200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Hoạt</a:t>
            </a:r>
            <a:r>
              <a:rPr lang="en-US" altLang="zh-CN" sz="6000" b="1" dirty="0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động</a:t>
            </a:r>
            <a:endParaRPr lang="zh-CN" altLang="en-US" sz="6000" b="1" dirty="0">
              <a:solidFill>
                <a:srgbClr val="117D5C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97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老师课件通用模板"/>
  <p:tag name="INKNOELEADERBOARD" val="-6550801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492</TotalTime>
  <Words>673</Words>
  <Application>Microsoft Office PowerPoint</Application>
  <PresentationFormat>Custom</PresentationFormat>
  <Paragraphs>183</Paragraphs>
  <Slides>16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맑은 고딕</vt:lpstr>
      <vt:lpstr>微软雅黑</vt:lpstr>
      <vt:lpstr>宋体</vt:lpstr>
      <vt:lpstr>#9Slide03 Arima Madurai Medium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UTM Cookies</vt:lpstr>
      <vt:lpstr>UTM Showcard</vt:lpstr>
      <vt:lpstr>华康俪金黑W8(P)</vt:lpstr>
      <vt:lpstr>Office 主题</vt:lpstr>
      <vt:lpstr>www.33ppt.com</vt:lpstr>
      <vt:lpstr>6_Office Theme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教育教学老师课件通用模板</dc:title>
  <dc:creator>PGOS</dc:creator>
  <cp:lastModifiedBy>HP</cp:lastModifiedBy>
  <cp:revision>167</cp:revision>
  <dcterms:created xsi:type="dcterms:W3CDTF">2017-03-24T01:19:00Z</dcterms:created>
  <dcterms:modified xsi:type="dcterms:W3CDTF">2022-04-04T03:28:15Z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