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30"/>
  </p:notesMasterIdLst>
  <p:sldIdLst>
    <p:sldId id="2900" r:id="rId4"/>
    <p:sldId id="257" r:id="rId5"/>
    <p:sldId id="403" r:id="rId6"/>
    <p:sldId id="404" r:id="rId7"/>
    <p:sldId id="260" r:id="rId8"/>
    <p:sldId id="261" r:id="rId9"/>
    <p:sldId id="262" r:id="rId10"/>
    <p:sldId id="266" r:id="rId11"/>
    <p:sldId id="407" r:id="rId12"/>
    <p:sldId id="316" r:id="rId13"/>
    <p:sldId id="319" r:id="rId14"/>
    <p:sldId id="356" r:id="rId15"/>
    <p:sldId id="396" r:id="rId16"/>
    <p:sldId id="405" r:id="rId17"/>
    <p:sldId id="406" r:id="rId18"/>
    <p:sldId id="265" r:id="rId19"/>
    <p:sldId id="323" r:id="rId20"/>
    <p:sldId id="358" r:id="rId21"/>
    <p:sldId id="2007577174" r:id="rId22"/>
    <p:sldId id="397" r:id="rId23"/>
    <p:sldId id="2007577173" r:id="rId24"/>
    <p:sldId id="398" r:id="rId25"/>
    <p:sldId id="324" r:id="rId26"/>
    <p:sldId id="2007577170" r:id="rId27"/>
    <p:sldId id="2007577172" r:id="rId28"/>
    <p:sldId id="20075771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9139" autoAdjust="0"/>
  </p:normalViewPr>
  <p:slideViewPr>
    <p:cSldViewPr snapToGrid="0">
      <p:cViewPr varScale="1">
        <p:scale>
          <a:sx n="61" d="100"/>
          <a:sy n="61" d="100"/>
        </p:scale>
        <p:origin x="7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B77DF-E07D-4E47-899F-52D08685244C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0B111-FB5C-4FA2-B644-AF3A885D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9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, 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0B111-FB5C-4FA2-B644-AF3A885D44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4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91668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60096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3645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0321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2547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23039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5376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2245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38672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681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6499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79692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2490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95611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44963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682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6746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9632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64981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34518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8777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51750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438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0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20/04/2022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1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microsoft.com/office/2007/relationships/hdphoto" Target="../media/hdphoto20.wdp"/><Relationship Id="rId5" Type="http://schemas.openxmlformats.org/officeDocument/2006/relationships/image" Target="../media/image37.png"/><Relationship Id="rId4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21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microsoft.com/office/2007/relationships/hdphoto" Target="../media/hdphoto21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microsoft.com/office/2007/relationships/hdphoto" Target="../media/hdphoto21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21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8.gif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microsoft.com/office/2007/relationships/hdphoto" Target="../media/hdphoto21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microsoft.com/office/2007/relationships/hdphoto" Target="../media/hdphoto21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microsoft.com/office/2007/relationships/hdphoto" Target="../media/hdphoto2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slide" Target="slide5.xml"/><Relationship Id="rId26" Type="http://schemas.microsoft.com/office/2007/relationships/hdphoto" Target="../media/hdphoto13.wdp"/><Relationship Id="rId3" Type="http://schemas.openxmlformats.org/officeDocument/2006/relationships/image" Target="../media/image16.jpeg"/><Relationship Id="rId21" Type="http://schemas.openxmlformats.org/officeDocument/2006/relationships/image" Target="../media/image23.png"/><Relationship Id="rId34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slide" Target="slide7.xml"/><Relationship Id="rId17" Type="http://schemas.microsoft.com/office/2007/relationships/hdphoto" Target="../media/hdphoto9.wdp"/><Relationship Id="rId25" Type="http://schemas.openxmlformats.org/officeDocument/2006/relationships/image" Target="../media/image25.png"/><Relationship Id="rId3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microsoft.com/office/2007/relationships/hdphoto" Target="../media/hdphoto10.wdp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4.xml"/><Relationship Id="rId11" Type="http://schemas.microsoft.com/office/2007/relationships/hdphoto" Target="../media/hdphoto7.wdp"/><Relationship Id="rId24" Type="http://schemas.microsoft.com/office/2007/relationships/hdphoto" Target="../media/hdphoto12.wdp"/><Relationship Id="rId32" Type="http://schemas.microsoft.com/office/2007/relationships/hdphoto" Target="../media/hdphoto15.wdp"/><Relationship Id="rId5" Type="http://schemas.microsoft.com/office/2007/relationships/hdphoto" Target="../media/hdphoto5.wdp"/><Relationship Id="rId15" Type="http://schemas.openxmlformats.org/officeDocument/2006/relationships/slide" Target="slide8.xml"/><Relationship Id="rId23" Type="http://schemas.openxmlformats.org/officeDocument/2006/relationships/image" Target="../media/image24.png"/><Relationship Id="rId28" Type="http://schemas.microsoft.com/office/2007/relationships/hdphoto" Target="../media/hdphoto14.wdp"/><Relationship Id="rId36" Type="http://schemas.openxmlformats.org/officeDocument/2006/relationships/image" Target="../media/image30.GIF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microsoft.com/office/2007/relationships/hdphoto" Target="../media/hdphoto8.wdp"/><Relationship Id="rId22" Type="http://schemas.microsoft.com/office/2007/relationships/hdphoto" Target="../media/hdphoto11.wdp"/><Relationship Id="rId27" Type="http://schemas.openxmlformats.org/officeDocument/2006/relationships/image" Target="../media/image26.png"/><Relationship Id="rId30" Type="http://schemas.microsoft.com/office/2007/relationships/hdphoto" Target="../media/hdphoto1.wdp"/><Relationship Id="rId35" Type="http://schemas.microsoft.com/office/2007/relationships/hdphoto" Target="../media/hdphoto16.wdp"/><Relationship Id="rId8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1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4" Type="http://schemas.microsoft.com/office/2007/relationships/hdphoto" Target="../media/hdphoto17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154132"/>
            <a:ext cx="1264373" cy="1264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2843540" y="154132"/>
            <a:ext cx="6504921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#9Slide03 Arima Madurai Medium" panose="00000600000000000000" pitchFamily="2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991828" y="1891447"/>
            <a:ext cx="107820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22: THƯ GỬI BỐ NGOÀI ĐẢO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(TIẾT 1+2)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342E8-410F-4091-9B30-14175B84F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1" y="229547"/>
            <a:ext cx="1264373" cy="12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20342" y="763091"/>
            <a:ext cx="2629265" cy="751658"/>
            <a:chOff x="328799" y="615891"/>
            <a:chExt cx="1971949" cy="5637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22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799" y="615891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22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247726" y="1382469"/>
            <a:ext cx="7874599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417" y="1512080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86E4C-BFAD-4DAF-A2AF-FA5DE2D1E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2594" y="2627948"/>
            <a:ext cx="7086713" cy="3658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4"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Quỳnh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66738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(…)</a:t>
            </a:r>
          </a:p>
          <a:p>
            <a:pPr algn="just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hòm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héo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Hẳn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59"/>
            <a:ext cx="2571490" cy="61217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33298" y="595061"/>
            <a:ext cx="2355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animBg="1"/>
      <p:bldP spid="5" grpId="0" build="p"/>
      <p:bldP spid="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0236B-5571-4172-A74B-9F0791061290}"/>
              </a:ext>
            </a:extLst>
          </p:cNvPr>
          <p:cNvSpPr txBox="1"/>
          <p:nvPr/>
        </p:nvSpPr>
        <p:spPr>
          <a:xfrm>
            <a:off x="1615669" y="243043"/>
            <a:ext cx="2748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NGHĨA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54195" y="273014"/>
            <a:ext cx="776411" cy="700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4147311" y="945875"/>
            <a:ext cx="3292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hòm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4313127" y="131065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6232319" y="949017"/>
            <a:ext cx="4787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2" name="Picture 4" descr="Khu đô thị, dân cư phải lắp thùng thư công cộng | Đô thị | PLO">
            <a:extLst>
              <a:ext uri="{FF2B5EF4-FFF2-40B4-BE49-F238E27FC236}">
                <a16:creationId xmlns:a16="http://schemas.microsoft.com/office/drawing/2014/main" id="{6B483350-BE28-4173-BEB6-9DCAC527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05" y="1949325"/>
            <a:ext cx="5792031" cy="4154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ửi thư tại Nhật Bản – GAKUMON NO SUSUME">
            <a:extLst>
              <a:ext uri="{FF2B5EF4-FFF2-40B4-BE49-F238E27FC236}">
                <a16:creationId xmlns:a16="http://schemas.microsoft.com/office/drawing/2014/main" id="{42D6C2EC-D52F-4568-90E6-190321EB0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25" y="1949326"/>
            <a:ext cx="4626558" cy="4154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375075" y="1383623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4"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Quỳnh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631646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36375" y="763412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(…)</a:t>
            </a:r>
          </a:p>
          <a:p>
            <a:pPr algn="just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hòm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héo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Hẳn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1" y="0"/>
            <a:ext cx="2869193" cy="947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142145" y="-74013"/>
            <a:ext cx="2711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đoạn?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CE2C7A-9154-4F68-8F38-71BDBD742A47}"/>
              </a:ext>
            </a:extLst>
          </p:cNvPr>
          <p:cNvGrpSpPr/>
          <p:nvPr/>
        </p:nvGrpSpPr>
        <p:grpSpPr>
          <a:xfrm>
            <a:off x="6747991" y="3764233"/>
            <a:ext cx="673694" cy="923330"/>
            <a:chOff x="3356556" y="3068158"/>
            <a:chExt cx="374946" cy="35217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182744-A368-4ED6-9236-8A8615447DB1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D76BC1-3EF0-4D69-81B6-B6F73F056909}"/>
                </a:ext>
              </a:extLst>
            </p:cNvPr>
            <p:cNvSpPr/>
            <p:nvPr/>
          </p:nvSpPr>
          <p:spPr>
            <a:xfrm rot="21163024">
              <a:off x="3356556" y="3068158"/>
              <a:ext cx="374946" cy="352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VN" sz="5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B8246F2-3F28-4234-AA2E-F796A7CAA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17" y="793549"/>
            <a:ext cx="547602" cy="590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976267-DF1C-4D92-AB07-3896135A11C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16" y="2188222"/>
            <a:ext cx="517471" cy="5900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E89250-E08A-4B04-A3C9-9F76B5CE2A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16" y="4603896"/>
            <a:ext cx="517471" cy="5900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21F4A42-D533-4CA5-8795-5EF6D321B5FD}"/>
              </a:ext>
            </a:extLst>
          </p:cNvPr>
          <p:cNvGrpSpPr/>
          <p:nvPr/>
        </p:nvGrpSpPr>
        <p:grpSpPr>
          <a:xfrm>
            <a:off x="6932304" y="1270650"/>
            <a:ext cx="570116" cy="923331"/>
            <a:chOff x="3434169" y="3050462"/>
            <a:chExt cx="290404" cy="37181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13F6947-6DB2-4D0F-B7FD-85FD47FA9513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D0EDF0-6740-46D3-975B-B7D3C5314EA0}"/>
                </a:ext>
              </a:extLst>
            </p:cNvPr>
            <p:cNvSpPr/>
            <p:nvPr/>
          </p:nvSpPr>
          <p:spPr>
            <a:xfrm rot="21163024">
              <a:off x="3434169" y="3050462"/>
              <a:ext cx="219285" cy="3718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5400" b="1" i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517B2DE8-64DA-4B31-856B-A77470E246A5}"/>
              </a:ext>
            </a:extLst>
          </p:cNvPr>
          <p:cNvSpPr/>
          <p:nvPr/>
        </p:nvSpPr>
        <p:spPr>
          <a:xfrm>
            <a:off x="106878" y="5763236"/>
            <a:ext cx="2571490" cy="947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355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4" y="105024"/>
            <a:ext cx="621136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53326" y="751355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60"/>
            <a:ext cx="1998732" cy="84836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248807" y="567659"/>
            <a:ext cx="2355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Đọc</a:t>
            </a:r>
            <a:r>
              <a:rPr lang="en-US" sz="2400" b="1" noProof="0" dirty="0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400" b="1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theo</a:t>
            </a:r>
            <a:r>
              <a:rPr lang="en-US" sz="2400" b="1" noProof="0" dirty="0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400" b="1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956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727451" y="1827335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5" y="105024"/>
            <a:ext cx="65582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83214" y="958645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-33298" y="567660"/>
            <a:ext cx="2571490" cy="10772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248807" y="801097"/>
            <a:ext cx="273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2801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9B0220-18C4-4F55-8EB1-63F469A0B247}"/>
              </a:ext>
            </a:extLst>
          </p:cNvPr>
          <p:cNvSpPr/>
          <p:nvPr/>
        </p:nvSpPr>
        <p:spPr>
          <a:xfrm>
            <a:off x="452157" y="246647"/>
            <a:ext cx="11602995" cy="6364705"/>
          </a:xfrm>
          <a:prstGeom prst="roundRect">
            <a:avLst>
              <a:gd name="adj" fmla="val 8319"/>
            </a:avLst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513779" y="491468"/>
            <a:ext cx="5164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1747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778814" y="1754025"/>
            <a:ext cx="902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683280" y="2410075"/>
            <a:ext cx="902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778814" y="3122110"/>
            <a:ext cx="902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57048" y="3826194"/>
            <a:ext cx="10856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57DE2-A05C-479D-997E-238682A6B6B2}"/>
              </a:ext>
            </a:extLst>
          </p:cNvPr>
          <p:cNvSpPr txBox="1"/>
          <p:nvPr/>
        </p:nvSpPr>
        <p:spPr>
          <a:xfrm>
            <a:off x="878488" y="4608222"/>
            <a:ext cx="9027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bánh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b.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c.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A4AFA9-3FFF-4230-9198-2B4D25DB2D5B}"/>
              </a:ext>
            </a:extLst>
          </p:cNvPr>
          <p:cNvSpPr/>
          <p:nvPr/>
        </p:nvSpPr>
        <p:spPr>
          <a:xfrm>
            <a:off x="7242422" y="5624293"/>
            <a:ext cx="482682" cy="4394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EBB5540-5E8A-4EDD-9AF3-C79DD1ED8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331" y="160843"/>
            <a:ext cx="1976126" cy="1602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B3C640-F03B-425E-A52D-2C4171A98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993" y="4551865"/>
            <a:ext cx="6354013" cy="207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1723696" y="1343526"/>
            <a:ext cx="10755203" cy="2576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BDE8B2-3902-47FA-9C90-6AA484AA307E}"/>
              </a:ext>
            </a:extLst>
          </p:cNvPr>
          <p:cNvSpPr/>
          <p:nvPr/>
        </p:nvSpPr>
        <p:spPr>
          <a:xfrm>
            <a:off x="1633989" y="2023576"/>
            <a:ext cx="573405" cy="608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A4A6F08-106A-4E9A-885B-931A2103D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60" y="4551865"/>
            <a:ext cx="1976126" cy="1602264"/>
          </a:xfrm>
          <a:prstGeom prst="rect">
            <a:avLst/>
          </a:prstGeom>
        </p:spPr>
      </p:pic>
      <p:pic>
        <p:nvPicPr>
          <p:cNvPr id="5" name="Picture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7F9F5EFE-A1CA-4721-B5A0-1352613AD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0" y="44445"/>
            <a:ext cx="1739356" cy="1620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9407" y="2520306"/>
            <a:ext cx="10089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mà người con dành cho người bố đang làm nhiệm vụ ngoài đảo 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vi-VN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12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416685" y="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4" y="105024"/>
            <a:ext cx="628493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785246" y="757581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5F0DEB3-4CC1-4DDD-99BB-F59758FC10BA}"/>
              </a:ext>
            </a:extLst>
          </p:cNvPr>
          <p:cNvSpPr/>
          <p:nvPr/>
        </p:nvSpPr>
        <p:spPr>
          <a:xfrm>
            <a:off x="0" y="1063488"/>
            <a:ext cx="2571490" cy="9227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-104013" y="986269"/>
            <a:ext cx="2279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Luyện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80429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4" grpId="0" animBg="1"/>
      <p:bldP spid="5" grpId="0" build="p"/>
      <p:bldP spid="8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77118" y="666237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6925116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biển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1828800" marR="0" lvl="4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Quỳnh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184300" y="98776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151834" y="105024"/>
            <a:ext cx="628493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31868" y="742546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rồi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(…)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quá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héo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đảo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xôi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gửi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vậy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Hẳn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F61EB6-D0CB-4CCA-A077-806311A2C1EF}"/>
              </a:ext>
            </a:extLst>
          </p:cNvPr>
          <p:cNvCxnSpPr>
            <a:cxnSpLocks/>
          </p:cNvCxnSpPr>
          <p:nvPr/>
        </p:nvCxnSpPr>
        <p:spPr>
          <a:xfrm flipH="1">
            <a:off x="4903816" y="666237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DAA21D-D58F-43A3-AB6D-9A69B541AE52}"/>
              </a:ext>
            </a:extLst>
          </p:cNvPr>
          <p:cNvCxnSpPr>
            <a:cxnSpLocks/>
          </p:cNvCxnSpPr>
          <p:nvPr/>
        </p:nvCxnSpPr>
        <p:spPr>
          <a:xfrm flipH="1">
            <a:off x="5599248" y="108368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D3CCED-0CE7-4563-BF00-B65EFA4DFA02}"/>
              </a:ext>
            </a:extLst>
          </p:cNvPr>
          <p:cNvCxnSpPr>
            <a:cxnSpLocks/>
          </p:cNvCxnSpPr>
          <p:nvPr/>
        </p:nvCxnSpPr>
        <p:spPr>
          <a:xfrm flipH="1">
            <a:off x="5683663" y="1116088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D54811-DBD5-4D01-821A-470ACE899348}"/>
              </a:ext>
            </a:extLst>
          </p:cNvPr>
          <p:cNvCxnSpPr>
            <a:cxnSpLocks/>
          </p:cNvCxnSpPr>
          <p:nvPr/>
        </p:nvCxnSpPr>
        <p:spPr>
          <a:xfrm flipH="1">
            <a:off x="5143909" y="2151678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41A9B2-4412-497D-A5A1-03990394A5CC}"/>
              </a:ext>
            </a:extLst>
          </p:cNvPr>
          <p:cNvCxnSpPr>
            <a:cxnSpLocks/>
          </p:cNvCxnSpPr>
          <p:nvPr/>
        </p:nvCxnSpPr>
        <p:spPr>
          <a:xfrm flipH="1">
            <a:off x="5623960" y="264982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466005-A967-4FB0-9573-6714BEF3D3E0}"/>
              </a:ext>
            </a:extLst>
          </p:cNvPr>
          <p:cNvCxnSpPr>
            <a:cxnSpLocks/>
          </p:cNvCxnSpPr>
          <p:nvPr/>
        </p:nvCxnSpPr>
        <p:spPr>
          <a:xfrm flipH="1">
            <a:off x="5360438" y="3166272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8E19D6-DE90-4313-994F-1725AF14B4FA}"/>
              </a:ext>
            </a:extLst>
          </p:cNvPr>
          <p:cNvCxnSpPr>
            <a:cxnSpLocks/>
          </p:cNvCxnSpPr>
          <p:nvPr/>
        </p:nvCxnSpPr>
        <p:spPr>
          <a:xfrm flipH="1">
            <a:off x="5098097" y="3689011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BDE519-4989-487F-AB57-40E9109A86A4}"/>
              </a:ext>
            </a:extLst>
          </p:cNvPr>
          <p:cNvCxnSpPr>
            <a:cxnSpLocks/>
          </p:cNvCxnSpPr>
          <p:nvPr/>
        </p:nvCxnSpPr>
        <p:spPr>
          <a:xfrm flipH="1">
            <a:off x="5217502" y="3689011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9F130E-0B3E-4665-9FC7-3294F26314D2}"/>
              </a:ext>
            </a:extLst>
          </p:cNvPr>
          <p:cNvCxnSpPr>
            <a:cxnSpLocks/>
          </p:cNvCxnSpPr>
          <p:nvPr/>
        </p:nvCxnSpPr>
        <p:spPr>
          <a:xfrm flipH="1">
            <a:off x="4724708" y="4573553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04DF62E-BD29-4910-AF27-5D6B57B7F45B}"/>
              </a:ext>
            </a:extLst>
          </p:cNvPr>
          <p:cNvCxnSpPr>
            <a:cxnSpLocks/>
          </p:cNvCxnSpPr>
          <p:nvPr/>
        </p:nvCxnSpPr>
        <p:spPr>
          <a:xfrm flipH="1">
            <a:off x="5072505" y="5089334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4D2DA6-A883-4D65-9796-8E74A6574AF9}"/>
              </a:ext>
            </a:extLst>
          </p:cNvPr>
          <p:cNvCxnSpPr>
            <a:cxnSpLocks/>
          </p:cNvCxnSpPr>
          <p:nvPr/>
        </p:nvCxnSpPr>
        <p:spPr>
          <a:xfrm flipH="1">
            <a:off x="5203611" y="554596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301509-9AE9-4FFD-A5B4-D366D53F5B46}"/>
              </a:ext>
            </a:extLst>
          </p:cNvPr>
          <p:cNvCxnSpPr>
            <a:cxnSpLocks/>
          </p:cNvCxnSpPr>
          <p:nvPr/>
        </p:nvCxnSpPr>
        <p:spPr>
          <a:xfrm flipH="1">
            <a:off x="5473533" y="6085655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CA2254-49DC-4831-9B35-24A85DAA4BAB}"/>
              </a:ext>
            </a:extLst>
          </p:cNvPr>
          <p:cNvCxnSpPr>
            <a:cxnSpLocks/>
          </p:cNvCxnSpPr>
          <p:nvPr/>
        </p:nvCxnSpPr>
        <p:spPr>
          <a:xfrm flipH="1">
            <a:off x="5592938" y="6085655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888B42-0E3D-4CF6-A014-A6019AD3AC44}"/>
              </a:ext>
            </a:extLst>
          </p:cNvPr>
          <p:cNvCxnSpPr>
            <a:cxnSpLocks/>
          </p:cNvCxnSpPr>
          <p:nvPr/>
        </p:nvCxnSpPr>
        <p:spPr>
          <a:xfrm flipH="1">
            <a:off x="11388637" y="1276355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ECF6D8-A92F-46C4-BAFD-B27F962EBFC8}"/>
              </a:ext>
            </a:extLst>
          </p:cNvPr>
          <p:cNvCxnSpPr>
            <a:cxnSpLocks/>
          </p:cNvCxnSpPr>
          <p:nvPr/>
        </p:nvCxnSpPr>
        <p:spPr>
          <a:xfrm flipH="1">
            <a:off x="10781024" y="1908177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F370E42-8884-4194-B4A2-93C7F83EF8CC}"/>
              </a:ext>
            </a:extLst>
          </p:cNvPr>
          <p:cNvCxnSpPr>
            <a:cxnSpLocks/>
          </p:cNvCxnSpPr>
          <p:nvPr/>
        </p:nvCxnSpPr>
        <p:spPr>
          <a:xfrm flipH="1">
            <a:off x="11720734" y="2213370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F3C837-1F29-4E4E-9DF6-896FA9598173}"/>
              </a:ext>
            </a:extLst>
          </p:cNvPr>
          <p:cNvCxnSpPr>
            <a:cxnSpLocks/>
          </p:cNvCxnSpPr>
          <p:nvPr/>
        </p:nvCxnSpPr>
        <p:spPr>
          <a:xfrm flipH="1">
            <a:off x="11013524" y="282375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F1BFE1-ED08-4ED6-9271-E12DA0145058}"/>
              </a:ext>
            </a:extLst>
          </p:cNvPr>
          <p:cNvCxnSpPr>
            <a:cxnSpLocks/>
          </p:cNvCxnSpPr>
          <p:nvPr/>
        </p:nvCxnSpPr>
        <p:spPr>
          <a:xfrm flipH="1">
            <a:off x="11132929" y="282375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B04BD75-064E-450D-B105-85EB0961E752}"/>
              </a:ext>
            </a:extLst>
          </p:cNvPr>
          <p:cNvCxnSpPr>
            <a:cxnSpLocks/>
          </p:cNvCxnSpPr>
          <p:nvPr/>
        </p:nvCxnSpPr>
        <p:spPr>
          <a:xfrm flipH="1">
            <a:off x="11025722" y="3663036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1131272-EE45-4C4E-B6FC-E01F9C9DAF32}"/>
              </a:ext>
            </a:extLst>
          </p:cNvPr>
          <p:cNvCxnSpPr>
            <a:cxnSpLocks/>
          </p:cNvCxnSpPr>
          <p:nvPr/>
        </p:nvCxnSpPr>
        <p:spPr>
          <a:xfrm flipH="1">
            <a:off x="9976346" y="4299397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67F8B48-526D-437B-AED4-9107DCE616D8}"/>
              </a:ext>
            </a:extLst>
          </p:cNvPr>
          <p:cNvCxnSpPr>
            <a:cxnSpLocks/>
          </p:cNvCxnSpPr>
          <p:nvPr/>
        </p:nvCxnSpPr>
        <p:spPr>
          <a:xfrm flipH="1">
            <a:off x="10953821" y="4676082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D0797A7-00FF-4FB7-A7E6-2A56F2EEA68B}"/>
              </a:ext>
            </a:extLst>
          </p:cNvPr>
          <p:cNvCxnSpPr>
            <a:cxnSpLocks/>
          </p:cNvCxnSpPr>
          <p:nvPr/>
        </p:nvCxnSpPr>
        <p:spPr>
          <a:xfrm flipH="1">
            <a:off x="10542214" y="5286468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AD0BD5-C8AF-40CB-9CC2-421E4E33AB54}"/>
              </a:ext>
            </a:extLst>
          </p:cNvPr>
          <p:cNvCxnSpPr>
            <a:cxnSpLocks/>
          </p:cNvCxnSpPr>
          <p:nvPr/>
        </p:nvCxnSpPr>
        <p:spPr>
          <a:xfrm flipH="1">
            <a:off x="10661619" y="5286468"/>
            <a:ext cx="119405" cy="610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67CBC68-0488-4EB8-BAEF-F0A981FEAA53}"/>
              </a:ext>
            </a:extLst>
          </p:cNvPr>
          <p:cNvCxnSpPr>
            <a:cxnSpLocks/>
          </p:cNvCxnSpPr>
          <p:nvPr/>
        </p:nvCxnSpPr>
        <p:spPr>
          <a:xfrm flipH="1">
            <a:off x="1998974" y="3177504"/>
            <a:ext cx="23086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FF80795-C2D5-404D-AD2D-E8602E584306}"/>
              </a:ext>
            </a:extLst>
          </p:cNvPr>
          <p:cNvCxnSpPr>
            <a:cxnSpLocks/>
          </p:cNvCxnSpPr>
          <p:nvPr/>
        </p:nvCxnSpPr>
        <p:spPr>
          <a:xfrm flipH="1">
            <a:off x="3481611" y="1764171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297D426-688C-4793-B3D9-B48097B7AB68}"/>
              </a:ext>
            </a:extLst>
          </p:cNvPr>
          <p:cNvCxnSpPr>
            <a:cxnSpLocks/>
          </p:cNvCxnSpPr>
          <p:nvPr/>
        </p:nvCxnSpPr>
        <p:spPr>
          <a:xfrm flipH="1">
            <a:off x="2886981" y="3663036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BC28A27-DF8D-4EA6-8251-1E66D24EF7FD}"/>
              </a:ext>
            </a:extLst>
          </p:cNvPr>
          <p:cNvCxnSpPr>
            <a:cxnSpLocks/>
          </p:cNvCxnSpPr>
          <p:nvPr/>
        </p:nvCxnSpPr>
        <p:spPr>
          <a:xfrm flipH="1">
            <a:off x="3655112" y="4125744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5991AA1-AD7C-4A6C-AEA3-AFF533B3C845}"/>
              </a:ext>
            </a:extLst>
          </p:cNvPr>
          <p:cNvCxnSpPr>
            <a:cxnSpLocks/>
          </p:cNvCxnSpPr>
          <p:nvPr/>
        </p:nvCxnSpPr>
        <p:spPr>
          <a:xfrm flipH="1">
            <a:off x="3384262" y="5189375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78DCEB6-D3C6-49F5-BD13-F05858DDE368}"/>
              </a:ext>
            </a:extLst>
          </p:cNvPr>
          <p:cNvCxnSpPr>
            <a:cxnSpLocks/>
          </p:cNvCxnSpPr>
          <p:nvPr/>
        </p:nvCxnSpPr>
        <p:spPr>
          <a:xfrm flipH="1">
            <a:off x="3851464" y="5591661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314AA7A-18C3-4095-B3BA-39F425FEA324}"/>
              </a:ext>
            </a:extLst>
          </p:cNvPr>
          <p:cNvCxnSpPr>
            <a:cxnSpLocks/>
          </p:cNvCxnSpPr>
          <p:nvPr/>
        </p:nvCxnSpPr>
        <p:spPr>
          <a:xfrm flipH="1">
            <a:off x="2984889" y="6696041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0EE3002-FE16-46B2-9354-41EE16220F61}"/>
              </a:ext>
            </a:extLst>
          </p:cNvPr>
          <p:cNvCxnSpPr>
            <a:cxnSpLocks/>
          </p:cNvCxnSpPr>
          <p:nvPr/>
        </p:nvCxnSpPr>
        <p:spPr>
          <a:xfrm flipH="1">
            <a:off x="9873584" y="1846725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F76D4AE-3A3F-443A-AA59-6B408EEF8292}"/>
              </a:ext>
            </a:extLst>
          </p:cNvPr>
          <p:cNvCxnSpPr>
            <a:cxnSpLocks/>
          </p:cNvCxnSpPr>
          <p:nvPr/>
        </p:nvCxnSpPr>
        <p:spPr>
          <a:xfrm flipH="1">
            <a:off x="9826808" y="2823756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4822EA3-74F4-43A8-B6CB-7DA843BE6362}"/>
              </a:ext>
            </a:extLst>
          </p:cNvPr>
          <p:cNvCxnSpPr>
            <a:cxnSpLocks/>
          </p:cNvCxnSpPr>
          <p:nvPr/>
        </p:nvCxnSpPr>
        <p:spPr>
          <a:xfrm flipH="1">
            <a:off x="7160726" y="4745621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41DF659-1EA7-4C21-A3BD-BA349851FF11}"/>
              </a:ext>
            </a:extLst>
          </p:cNvPr>
          <p:cNvCxnSpPr>
            <a:cxnSpLocks/>
          </p:cNvCxnSpPr>
          <p:nvPr/>
        </p:nvCxnSpPr>
        <p:spPr>
          <a:xfrm flipH="1">
            <a:off x="7160726" y="5699720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FF29472-143C-4FAC-A628-7EC9F7AAF13C}"/>
              </a:ext>
            </a:extLst>
          </p:cNvPr>
          <p:cNvCxnSpPr>
            <a:cxnSpLocks/>
          </p:cNvCxnSpPr>
          <p:nvPr/>
        </p:nvCxnSpPr>
        <p:spPr>
          <a:xfrm flipH="1">
            <a:off x="9096325" y="5800074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80656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LUYỆN 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7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93291"/>
            <a:ext cx="3731636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44918" y="1449572"/>
            <a:ext cx="8102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con?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2155487" y="4944469"/>
            <a:ext cx="8102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5DD3F4-27E8-4A06-8505-002996736AF1}"/>
              </a:ext>
            </a:extLst>
          </p:cNvPr>
          <p:cNvGrpSpPr/>
          <p:nvPr/>
        </p:nvGrpSpPr>
        <p:grpSpPr>
          <a:xfrm>
            <a:off x="3456098" y="2936270"/>
            <a:ext cx="5500942" cy="1674209"/>
            <a:chOff x="1282843" y="2048222"/>
            <a:chExt cx="4125706" cy="12556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DF010-8657-4BDB-9FA5-C49EFFC86EE5}"/>
                </a:ext>
              </a:extLst>
            </p:cNvPr>
            <p:cNvGrpSpPr/>
            <p:nvPr/>
          </p:nvGrpSpPr>
          <p:grpSpPr>
            <a:xfrm>
              <a:off x="2962973" y="2048222"/>
              <a:ext cx="770796" cy="422206"/>
              <a:chOff x="2422730" y="2381605"/>
              <a:chExt cx="770796" cy="42220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9CAF4EE-8531-46A6-91D6-B07A16050743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F5C474-8DD4-483C-BBCE-6F999D02A82D}"/>
                  </a:ext>
                </a:extLst>
              </p:cNvPr>
              <p:cNvSpPr txBox="1"/>
              <p:nvPr/>
            </p:nvSpPr>
            <p:spPr>
              <a:xfrm>
                <a:off x="2588597" y="2405768"/>
                <a:ext cx="439064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bố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DD50BE8-1BB5-4FEE-8AF7-CCF10F6CD70C}"/>
                </a:ext>
              </a:extLst>
            </p:cNvPr>
            <p:cNvGrpSpPr/>
            <p:nvPr/>
          </p:nvGrpSpPr>
          <p:grpSpPr>
            <a:xfrm>
              <a:off x="2962973" y="2865310"/>
              <a:ext cx="770796" cy="422206"/>
              <a:chOff x="2422730" y="2381605"/>
              <a:chExt cx="770796" cy="42220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D5B424-B5DF-46F6-8B42-6702B9006264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2F8F1D-7C94-4D04-AC80-A18FAF085365}"/>
                  </a:ext>
                </a:extLst>
              </p:cNvPr>
              <p:cNvSpPr txBox="1"/>
              <p:nvPr/>
            </p:nvSpPr>
            <p:spPr>
              <a:xfrm>
                <a:off x="2521271" y="2405768"/>
                <a:ext cx="573716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0EED38-6F07-4D69-984A-836DC3A93D84}"/>
                </a:ext>
              </a:extLst>
            </p:cNvPr>
            <p:cNvGrpSpPr/>
            <p:nvPr/>
          </p:nvGrpSpPr>
          <p:grpSpPr>
            <a:xfrm>
              <a:off x="1282843" y="2080114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9465F855-C7D7-4551-AC91-E12C66220512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25A9E0F-43E3-443E-9C0B-E30A9E841CC0}"/>
                  </a:ext>
                </a:extLst>
              </p:cNvPr>
              <p:cNvSpPr txBox="1"/>
              <p:nvPr/>
            </p:nvSpPr>
            <p:spPr>
              <a:xfrm>
                <a:off x="651587" y="2087781"/>
                <a:ext cx="1054616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đảo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A42CAE4-1D86-4BAB-9E2A-1DA3A968A980}"/>
                </a:ext>
              </a:extLst>
            </p:cNvPr>
            <p:cNvGrpSpPr/>
            <p:nvPr/>
          </p:nvGrpSpPr>
          <p:grpSpPr>
            <a:xfrm>
              <a:off x="1282843" y="2874901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5ACBE7A-3011-4E90-9D2B-4BB3E5DAA67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8F04C37-464F-4387-A3CA-EACB925AF556}"/>
                  </a:ext>
                </a:extLst>
              </p:cNvPr>
              <p:cNvSpPr txBox="1"/>
              <p:nvPr/>
            </p:nvSpPr>
            <p:spPr>
              <a:xfrm>
                <a:off x="660005" y="2087781"/>
                <a:ext cx="1037785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0FACCF-297F-43FA-AF1E-C26E744F62EC}"/>
                </a:ext>
              </a:extLst>
            </p:cNvPr>
            <p:cNvGrpSpPr/>
            <p:nvPr/>
          </p:nvGrpSpPr>
          <p:grpSpPr>
            <a:xfrm>
              <a:off x="4289718" y="2072385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800B365-23A5-4AB7-8CAF-69E1D1E3C24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1CC06BE-02EB-405C-BE18-50EBA9EC7960}"/>
                  </a:ext>
                </a:extLst>
              </p:cNvPr>
              <p:cNvSpPr txBox="1"/>
              <p:nvPr/>
            </p:nvSpPr>
            <p:spPr>
              <a:xfrm>
                <a:off x="674433" y="2087781"/>
                <a:ext cx="1008931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gửi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A0DFFAA-81ED-40F9-BFBE-896AF6076451}"/>
                </a:ext>
              </a:extLst>
            </p:cNvPr>
            <p:cNvGrpSpPr/>
            <p:nvPr/>
          </p:nvGrpSpPr>
          <p:grpSpPr>
            <a:xfrm>
              <a:off x="4289716" y="2873117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41A40A9B-3947-4AF2-B0F2-9189218F1641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74C3A19-6CEA-403B-BE7D-CF43448EDAB2}"/>
                  </a:ext>
                </a:extLst>
              </p:cNvPr>
              <p:cNvSpPr txBox="1"/>
              <p:nvPr/>
            </p:nvSpPr>
            <p:spPr>
              <a:xfrm>
                <a:off x="676235" y="2087781"/>
                <a:ext cx="1005324" cy="3924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trời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7ECEA62-4995-4B89-B86A-44B65B4BCD86}"/>
              </a:ext>
            </a:extLst>
          </p:cNvPr>
          <p:cNvCxnSpPr>
            <a:stCxn id="30" idx="2"/>
            <a:endCxn id="36" idx="3"/>
          </p:cNvCxnSpPr>
          <p:nvPr/>
        </p:nvCxnSpPr>
        <p:spPr>
          <a:xfrm flipH="1">
            <a:off x="4947873" y="3217742"/>
            <a:ext cx="748399" cy="470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411F87F-FF29-49D5-8AA9-E493E6C4D377}"/>
              </a:ext>
            </a:extLst>
          </p:cNvPr>
          <p:cNvCxnSpPr>
            <a:cxnSpLocks/>
            <a:stCxn id="30" idx="6"/>
            <a:endCxn id="56" idx="1"/>
          </p:cNvCxnSpPr>
          <p:nvPr/>
        </p:nvCxnSpPr>
        <p:spPr>
          <a:xfrm>
            <a:off x="6723999" y="3217742"/>
            <a:ext cx="741263" cy="11043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20E1D30-1B0A-47DA-96F8-8C0D725F9E53}"/>
              </a:ext>
            </a:extLst>
          </p:cNvPr>
          <p:cNvCxnSpPr/>
          <p:nvPr/>
        </p:nvCxnSpPr>
        <p:spPr>
          <a:xfrm flipH="1">
            <a:off x="4940737" y="4343572"/>
            <a:ext cx="748399" cy="4703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890DD03-2E4B-4F32-B626-7A538A421A12}"/>
              </a:ext>
            </a:extLst>
          </p:cNvPr>
          <p:cNvCxnSpPr>
            <a:cxnSpLocks/>
            <a:stCxn id="34" idx="6"/>
            <a:endCxn id="43" idx="1"/>
          </p:cNvCxnSpPr>
          <p:nvPr/>
        </p:nvCxnSpPr>
        <p:spPr>
          <a:xfrm flipV="1">
            <a:off x="6724000" y="3254474"/>
            <a:ext cx="741265" cy="105271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377"/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7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377"/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7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FFFF00"/>
              </a:solidFill>
              <a:latin typeface="DFPOP1-W9"/>
            </a:endParaRP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1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966" y="2713373"/>
            <a:ext cx="8447294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976879" y="144399"/>
            <a:ext cx="5157694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88" y="1031467"/>
            <a:ext cx="10587653" cy="20053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353992" y="1721370"/>
            <a:ext cx="700884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2400" b="1">
                <a:solidFill>
                  <a:srgbClr val="002060"/>
                </a:solidFill>
              </a:rPr>
              <a:t>Đọc đúng, rõ ràng </a:t>
            </a:r>
            <a:r>
              <a:rPr lang="en-US" sz="2400" b="1">
                <a:solidFill>
                  <a:srgbClr val="002060"/>
                </a:solidFill>
              </a:rPr>
              <a:t>; </a:t>
            </a:r>
            <a:r>
              <a:rPr lang="vi-VN" sz="2400" b="1">
                <a:solidFill>
                  <a:srgbClr val="002060"/>
                </a:solidFill>
              </a:rPr>
              <a:t>biết ngắt hơi ở chỗ có đấu câu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062" y="3429000"/>
            <a:ext cx="6937968" cy="299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486" y="159432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337" y="2867225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8648" y="395298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222017" y="3106988"/>
            <a:ext cx="526501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514973" y="4477352"/>
            <a:ext cx="4557435" cy="12618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được: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002060"/>
                </a:solidFill>
              </a:rPr>
              <a:t>Những cách trao đổi, trò chuyện khi ở xa</a:t>
            </a:r>
          </a:p>
          <a:p>
            <a:pPr lvl="0" algn="just" eaLnBrk="0" hangingPunct="0"/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8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1066206"/>
            <a:ext cx="64007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hôm trước các em đã học là bài gì?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648200"/>
            <a:ext cx="4419600" cy="220980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6848" y="195637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 An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825217"/>
            <a:ext cx="4114800" cy="198992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08764" y="861875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5050226"/>
            <a:ext cx="4488873" cy="180777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978960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altLang="vi-V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71509" y="1650175"/>
            <a:ext cx="415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Đảo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hoang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nghĩa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95368"/>
            <a:ext cx="3657600" cy="1762632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ight Arrow 17">
            <a:hlinkClick r:id="" action="ppaction://noaction"/>
          </p:cNvPr>
          <p:cNvSpPr/>
          <p:nvPr/>
        </p:nvSpPr>
        <p:spPr>
          <a:xfrm>
            <a:off x="11127867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C2767-37E7-417F-A149-038A2799E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89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BE910-B54C-4160-9E78-B005D502668A}"/>
              </a:ext>
            </a:extLst>
          </p:cNvPr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tư ngày 20 tháng 4 năm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E4D536-1459-4D6C-A01D-3CB452F31448}"/>
              </a:ext>
            </a:extLst>
          </p:cNvPr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</a:t>
            </a:r>
            <a:r>
              <a:rPr lang="en-US" sz="28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2800" b="1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C767D-872D-44FA-B2D5-FEA0121F3E80}"/>
              </a:ext>
            </a:extLst>
          </p:cNvPr>
          <p:cNvSpPr txBox="1"/>
          <p:nvPr/>
        </p:nvSpPr>
        <p:spPr>
          <a:xfrm>
            <a:off x="142602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</a:t>
            </a:r>
            <a:r>
              <a:rPr lang="en-US" sz="28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Đọc:</a:t>
            </a:r>
            <a:r>
              <a:rPr lang="en-US" sz="28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Thư </a:t>
            </a: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gửi bố ngoài đảo (tiết 1+2)</a:t>
            </a:r>
          </a:p>
        </p:txBody>
      </p:sp>
    </p:spTree>
    <p:extLst>
      <p:ext uri="{BB962C8B-B14F-4D97-AF65-F5344CB8AC3E}">
        <p14:creationId xmlns:p14="http://schemas.microsoft.com/office/powerpoint/2010/main" val="38550991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1223</Words>
  <Application>Microsoft Office PowerPoint</Application>
  <PresentationFormat>Widescreen</PresentationFormat>
  <Paragraphs>220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Microsoft YaHei</vt:lpstr>
      <vt:lpstr>Microsoft YaHei</vt:lpstr>
      <vt:lpstr>#9Slide03 Arima Madurai Medium</vt:lpstr>
      <vt:lpstr>Arial</vt:lpstr>
      <vt:lpstr>Arial-Rounded</vt:lpstr>
      <vt:lpstr>Calibri</vt:lpstr>
      <vt:lpstr>等线</vt:lpstr>
      <vt:lpstr>DFPOP1-W9</vt:lpstr>
      <vt:lpstr>HP001 4 hàng</vt:lpstr>
      <vt:lpstr>SVN-Gretoon</vt:lpstr>
      <vt:lpstr>Times New Roman</vt:lpstr>
      <vt:lpstr>Wingdings</vt:lpstr>
      <vt:lpstr>方正粗圆_GBK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24</cp:revision>
  <dcterms:created xsi:type="dcterms:W3CDTF">2021-07-20T01:55:21Z</dcterms:created>
  <dcterms:modified xsi:type="dcterms:W3CDTF">2022-04-20T01:48:22Z</dcterms:modified>
</cp:coreProperties>
</file>