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91" r:id="rId4"/>
    <p:sldId id="256" r:id="rId5"/>
    <p:sldId id="279" r:id="rId6"/>
    <p:sldId id="259" r:id="rId7"/>
    <p:sldId id="293" r:id="rId8"/>
    <p:sldId id="292" r:id="rId9"/>
    <p:sldId id="261" r:id="rId10"/>
    <p:sldId id="294" r:id="rId11"/>
    <p:sldId id="295" r:id="rId12"/>
    <p:sldId id="262" r:id="rId13"/>
    <p:sldId id="263" r:id="rId14"/>
    <p:sldId id="299" r:id="rId15"/>
    <p:sldId id="265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4AB7-6EE7-4543-B1E6-B709762F6A9C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BE62-3A0D-4FD7-A1C7-BE6287F6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7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6D281-135A-462B-867E-00081CF9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1966D-9CD0-49BA-8904-CA6D4FECC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18746-DD13-4FDD-ABE5-99E07A8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C7EE-1B28-4D0E-8563-5EE6CD4A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6FB51-A67B-480A-89D7-B943380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6956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7C84-BA0D-4466-A190-66A5A50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3E072-164B-4599-A335-DCEBF9B6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BE849-B52F-4F24-969F-9AFF2155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06C7-D78E-43F3-8D16-FEB75F4A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B080F-0C45-4818-9B54-8BB381F8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565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C5E66-3A62-404A-BF82-0F3ECD1B3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07DC7-096E-4CC1-A614-D7C1D8EA4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E35-9410-42E3-98DF-ED28C104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CE4C-314D-4BAE-9F78-555EE3BB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D516-225C-4F2C-BF23-9764463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5543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706897" y="214961"/>
            <a:ext cx="11156568" cy="639500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1045167" y="1539817"/>
            <a:ext cx="10196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67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080345"/>
      </p:ext>
    </p:extLst>
  </p:cSld>
  <p:clrMapOvr>
    <a:masterClrMapping/>
  </p:clrMapOvr>
  <p:transition spd="med">
    <p:wipe/>
  </p:transition>
  <p:extLst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349967" y="2336700"/>
            <a:ext cx="6076800" cy="2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58767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3A12-A4AD-49D3-B99F-83812E4B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5038-81B0-481E-A3C0-D4FB53A94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31DA-9287-455D-829F-B25F3AB1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AF21-8D43-4C73-BBBF-3CC4AC66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732D2-70AB-422A-89E3-2C927D61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7513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63CC-E6C9-4F16-A824-C170668E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6F5E-7ECB-4D3E-AD20-2E3D19A5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44DE-D6FF-4105-9996-4DFA6CFD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F60A-4EE8-475B-8192-02565BAF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9331-F782-4CEB-95B0-702379B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4138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AD92-7017-4260-87BD-A4B9DCAB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74B0-B1ED-4F85-A1C3-0F372DDE1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746C-DEC8-406F-9762-8B841FA4F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25A-8F3C-4D3D-8AEF-3A4B94ED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8F90-3D2A-40F9-A8A8-B340B16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D6D4F-2B01-4283-BC30-CB3B7579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597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C813-D073-4E6B-A3ED-3011C4F3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C27-E50E-4DD2-B50E-F77645D7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F1ED8-B004-443C-99C8-BCAC1DE3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E448-8F63-48B6-9A97-D145B633B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536EF-7916-4415-A848-B173EA930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40A195-EA55-47E4-BFFF-ADBE9BE9F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C13FB-55A4-48FD-BAED-6F3C6290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E5D25-0285-4537-8F74-9EDE252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73410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E1B5-CEE7-4EEC-A05B-E4BBD636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02C1-E11A-4A90-8A1B-127BF98E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A8C3B-7F3A-463D-AA92-4BF36D48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0E7C1-BF12-4F2A-8009-789124F3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9307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53911-60D9-4AE9-B4A3-5CC3BD94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04A21-C561-4979-819E-F9EBD5AB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8E383-1B7E-4B35-9046-A1860839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5567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F654-A5B8-4DEE-A246-F86D5E56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D4E8-0913-48CB-9481-4A849C44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8A0DC-8C71-46CE-B29F-9A3F58FFC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6FE21-2DF8-43DC-9940-3AF1D6EF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D95AE-957A-436C-9456-5A43746A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6A8B2-3485-4FAA-AB8F-930FB09E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2196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D884-7794-4F72-BBB5-1B02B8D3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E54E8-B4CE-4B55-838D-6C0FA9992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60C7-9163-4FCF-BEF5-002CAA41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FCB75-F92C-455F-B27D-AC9FC644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5D95D-D240-492F-B6E2-6B673299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1D10-1B07-4155-90E2-DA730B2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463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B2C41-C925-4F40-BE06-D402CB74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FA300-F2DD-4F27-8AF4-A021FCC6B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26C5-93D9-4534-B97C-949E40AB0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AA8B-ED73-4ABF-BCCF-8A48547025DE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34EE-90CC-481C-9ABE-494047510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85CB1-350E-4D3F-AD0F-1D2158AAA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D31-6FF8-4FA2-A306-40B293F2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1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D92A00-591D-4EA5-8276-56CF79EACC28}"/>
              </a:ext>
            </a:extLst>
          </p:cNvPr>
          <p:cNvSpPr/>
          <p:nvPr/>
        </p:nvSpPr>
        <p:spPr>
          <a:xfrm>
            <a:off x="746739" y="1107642"/>
            <a:ext cx="10943937" cy="4363139"/>
          </a:xfrm>
          <a:prstGeom prst="roundRect">
            <a:avLst>
              <a:gd name="adj" fmla="val 13873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oogle Shape;976;p51">
            <a:extLst>
              <a:ext uri="{FF2B5EF4-FFF2-40B4-BE49-F238E27FC236}">
                <a16:creationId xmlns:a16="http://schemas.microsoft.com/office/drawing/2014/main" id="{458B4F79-6D7A-4193-AA6F-65C537DDB838}"/>
              </a:ext>
            </a:extLst>
          </p:cNvPr>
          <p:cNvGrpSpPr/>
          <p:nvPr/>
        </p:nvGrpSpPr>
        <p:grpSpPr>
          <a:xfrm>
            <a:off x="8681331" y="3949650"/>
            <a:ext cx="2904233" cy="2868767"/>
            <a:chOff x="5948275" y="2297825"/>
            <a:chExt cx="2178175" cy="2151575"/>
          </a:xfrm>
        </p:grpSpPr>
        <p:sp>
          <p:nvSpPr>
            <p:cNvPr id="64" name="Google Shape;977;p51">
              <a:extLst>
                <a:ext uri="{FF2B5EF4-FFF2-40B4-BE49-F238E27FC236}">
                  <a16:creationId xmlns:a16="http://schemas.microsoft.com/office/drawing/2014/main" id="{C541AE84-B5B5-4BAA-B9EE-9013547D8A7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978;p51">
              <a:extLst>
                <a:ext uri="{FF2B5EF4-FFF2-40B4-BE49-F238E27FC236}">
                  <a16:creationId xmlns:a16="http://schemas.microsoft.com/office/drawing/2014/main" id="{CB041644-EF1F-455A-A729-A8AE1E51694A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979;p51">
              <a:extLst>
                <a:ext uri="{FF2B5EF4-FFF2-40B4-BE49-F238E27FC236}">
                  <a16:creationId xmlns:a16="http://schemas.microsoft.com/office/drawing/2014/main" id="{3CA14EDE-6D7E-4B46-88E3-E3A744644DBD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980;p51">
              <a:extLst>
                <a:ext uri="{FF2B5EF4-FFF2-40B4-BE49-F238E27FC236}">
                  <a16:creationId xmlns:a16="http://schemas.microsoft.com/office/drawing/2014/main" id="{31A444D0-3C8F-4E90-8A21-DC0545F7CC2B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981;p51">
              <a:extLst>
                <a:ext uri="{FF2B5EF4-FFF2-40B4-BE49-F238E27FC236}">
                  <a16:creationId xmlns:a16="http://schemas.microsoft.com/office/drawing/2014/main" id="{A27C05BC-FCCD-4E62-8E5F-8F2B41D39E60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982;p51">
              <a:extLst>
                <a:ext uri="{FF2B5EF4-FFF2-40B4-BE49-F238E27FC236}">
                  <a16:creationId xmlns:a16="http://schemas.microsoft.com/office/drawing/2014/main" id="{36FEBB04-6D04-438C-A410-345D2F6CDD9D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983;p51">
              <a:extLst>
                <a:ext uri="{FF2B5EF4-FFF2-40B4-BE49-F238E27FC236}">
                  <a16:creationId xmlns:a16="http://schemas.microsoft.com/office/drawing/2014/main" id="{946E3906-5497-485B-BF92-56F83FC20176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984;p51">
              <a:extLst>
                <a:ext uri="{FF2B5EF4-FFF2-40B4-BE49-F238E27FC236}">
                  <a16:creationId xmlns:a16="http://schemas.microsoft.com/office/drawing/2014/main" id="{9C2A948E-7817-4C00-AEB5-54173C31CA17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985;p51">
              <a:extLst>
                <a:ext uri="{FF2B5EF4-FFF2-40B4-BE49-F238E27FC236}">
                  <a16:creationId xmlns:a16="http://schemas.microsoft.com/office/drawing/2014/main" id="{FB689A01-A8A6-4339-B2B9-E642B2D4B8C7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986;p51">
              <a:extLst>
                <a:ext uri="{FF2B5EF4-FFF2-40B4-BE49-F238E27FC236}">
                  <a16:creationId xmlns:a16="http://schemas.microsoft.com/office/drawing/2014/main" id="{C44BC024-608B-4D78-8787-2FBFDEFF7747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987;p51">
              <a:extLst>
                <a:ext uri="{FF2B5EF4-FFF2-40B4-BE49-F238E27FC236}">
                  <a16:creationId xmlns:a16="http://schemas.microsoft.com/office/drawing/2014/main" id="{ACADB005-015D-4DF8-89CB-A10884DC17F8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988;p51">
              <a:extLst>
                <a:ext uri="{FF2B5EF4-FFF2-40B4-BE49-F238E27FC236}">
                  <a16:creationId xmlns:a16="http://schemas.microsoft.com/office/drawing/2014/main" id="{73E058D8-B12F-4C2D-B8C4-A60E6903F24B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989;p51">
              <a:extLst>
                <a:ext uri="{FF2B5EF4-FFF2-40B4-BE49-F238E27FC236}">
                  <a16:creationId xmlns:a16="http://schemas.microsoft.com/office/drawing/2014/main" id="{F2EE668C-103E-484D-A3CA-C88095E6281B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990;p51">
              <a:extLst>
                <a:ext uri="{FF2B5EF4-FFF2-40B4-BE49-F238E27FC236}">
                  <a16:creationId xmlns:a16="http://schemas.microsoft.com/office/drawing/2014/main" id="{132205D8-1A09-4336-8268-DCB446E178DD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991;p51">
              <a:extLst>
                <a:ext uri="{FF2B5EF4-FFF2-40B4-BE49-F238E27FC236}">
                  <a16:creationId xmlns:a16="http://schemas.microsoft.com/office/drawing/2014/main" id="{FA73DF79-82C2-4B49-ABBE-3003106DB3B8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992;p51">
              <a:extLst>
                <a:ext uri="{FF2B5EF4-FFF2-40B4-BE49-F238E27FC236}">
                  <a16:creationId xmlns:a16="http://schemas.microsoft.com/office/drawing/2014/main" id="{2AD58795-968C-40FC-BE8F-C719E56E4619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993;p51">
              <a:extLst>
                <a:ext uri="{FF2B5EF4-FFF2-40B4-BE49-F238E27FC236}">
                  <a16:creationId xmlns:a16="http://schemas.microsoft.com/office/drawing/2014/main" id="{BA41F10C-06FF-4B7E-93DF-CEDF79203B4A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994;p51">
              <a:extLst>
                <a:ext uri="{FF2B5EF4-FFF2-40B4-BE49-F238E27FC236}">
                  <a16:creationId xmlns:a16="http://schemas.microsoft.com/office/drawing/2014/main" id="{61E7D24C-8551-4E84-8B02-C58BFB8EDCFC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995;p51">
              <a:extLst>
                <a:ext uri="{FF2B5EF4-FFF2-40B4-BE49-F238E27FC236}">
                  <a16:creationId xmlns:a16="http://schemas.microsoft.com/office/drawing/2014/main" id="{F9CC0987-438A-4BF1-943B-578894A19FE7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996;p51">
              <a:extLst>
                <a:ext uri="{FF2B5EF4-FFF2-40B4-BE49-F238E27FC236}">
                  <a16:creationId xmlns:a16="http://schemas.microsoft.com/office/drawing/2014/main" id="{24924CD7-99C4-49DF-B918-AD78A5286C11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997;p51">
              <a:extLst>
                <a:ext uri="{FF2B5EF4-FFF2-40B4-BE49-F238E27FC236}">
                  <a16:creationId xmlns:a16="http://schemas.microsoft.com/office/drawing/2014/main" id="{9A5C7ED7-8FEF-454A-A9A5-CDA585CCA009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998;p51">
              <a:extLst>
                <a:ext uri="{FF2B5EF4-FFF2-40B4-BE49-F238E27FC236}">
                  <a16:creationId xmlns:a16="http://schemas.microsoft.com/office/drawing/2014/main" id="{70D57C6B-8871-4179-A12E-5C5DEBDDA9E9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999;p51">
              <a:extLst>
                <a:ext uri="{FF2B5EF4-FFF2-40B4-BE49-F238E27FC236}">
                  <a16:creationId xmlns:a16="http://schemas.microsoft.com/office/drawing/2014/main" id="{28AB93B7-B798-42C4-93C7-C740EDB500CC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000;p51">
              <a:extLst>
                <a:ext uri="{FF2B5EF4-FFF2-40B4-BE49-F238E27FC236}">
                  <a16:creationId xmlns:a16="http://schemas.microsoft.com/office/drawing/2014/main" id="{4A997FDD-079D-4019-9AE5-98A23FB95384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001;p51">
              <a:extLst>
                <a:ext uri="{FF2B5EF4-FFF2-40B4-BE49-F238E27FC236}">
                  <a16:creationId xmlns:a16="http://schemas.microsoft.com/office/drawing/2014/main" id="{62277FBF-2C61-4C41-AD7A-080B89DB2AA0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002;p51">
              <a:extLst>
                <a:ext uri="{FF2B5EF4-FFF2-40B4-BE49-F238E27FC236}">
                  <a16:creationId xmlns:a16="http://schemas.microsoft.com/office/drawing/2014/main" id="{5D664951-5B86-43BD-9662-E9B00A5EBF79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003;p51">
              <a:extLst>
                <a:ext uri="{FF2B5EF4-FFF2-40B4-BE49-F238E27FC236}">
                  <a16:creationId xmlns:a16="http://schemas.microsoft.com/office/drawing/2014/main" id="{407766C7-9264-4EC5-BB99-A285E5433D74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004;p51">
              <a:extLst>
                <a:ext uri="{FF2B5EF4-FFF2-40B4-BE49-F238E27FC236}">
                  <a16:creationId xmlns:a16="http://schemas.microsoft.com/office/drawing/2014/main" id="{F1FEAD2F-6CBF-4D61-ADF0-170BBA6F0701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005;p51">
              <a:extLst>
                <a:ext uri="{FF2B5EF4-FFF2-40B4-BE49-F238E27FC236}">
                  <a16:creationId xmlns:a16="http://schemas.microsoft.com/office/drawing/2014/main" id="{98725FAB-2FCC-48DF-A40D-C0BD14072D19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006;p51">
              <a:extLst>
                <a:ext uri="{FF2B5EF4-FFF2-40B4-BE49-F238E27FC236}">
                  <a16:creationId xmlns:a16="http://schemas.microsoft.com/office/drawing/2014/main" id="{B4BF0CE1-5765-49D6-B427-C087988459D3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007;p51">
              <a:extLst>
                <a:ext uri="{FF2B5EF4-FFF2-40B4-BE49-F238E27FC236}">
                  <a16:creationId xmlns:a16="http://schemas.microsoft.com/office/drawing/2014/main" id="{3BDB7455-1319-4F76-9811-12379444CD50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008;p51">
              <a:extLst>
                <a:ext uri="{FF2B5EF4-FFF2-40B4-BE49-F238E27FC236}">
                  <a16:creationId xmlns:a16="http://schemas.microsoft.com/office/drawing/2014/main" id="{B15EF442-C79B-417D-B492-0E43565D3433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" name="Google Shape;1009;p51">
            <a:extLst>
              <a:ext uri="{FF2B5EF4-FFF2-40B4-BE49-F238E27FC236}">
                <a16:creationId xmlns:a16="http://schemas.microsoft.com/office/drawing/2014/main" id="{7677FFE5-579D-48CD-BCA8-C88EED6D7292}"/>
              </a:ext>
            </a:extLst>
          </p:cNvPr>
          <p:cNvGrpSpPr/>
          <p:nvPr/>
        </p:nvGrpSpPr>
        <p:grpSpPr>
          <a:xfrm>
            <a:off x="10621715" y="5979400"/>
            <a:ext cx="852567" cy="652167"/>
            <a:chOff x="6368425" y="4496988"/>
            <a:chExt cx="639425" cy="489125"/>
          </a:xfrm>
        </p:grpSpPr>
        <p:sp>
          <p:nvSpPr>
            <p:cNvPr id="97" name="Google Shape;1010;p51">
              <a:extLst>
                <a:ext uri="{FF2B5EF4-FFF2-40B4-BE49-F238E27FC236}">
                  <a16:creationId xmlns:a16="http://schemas.microsoft.com/office/drawing/2014/main" id="{1F58D4AC-BEF8-4E35-8140-F8E4612DF400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011;p51">
              <a:extLst>
                <a:ext uri="{FF2B5EF4-FFF2-40B4-BE49-F238E27FC236}">
                  <a16:creationId xmlns:a16="http://schemas.microsoft.com/office/drawing/2014/main" id="{C585964D-491A-4570-9B74-D4EF64F5C36C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9" name="Google Shape;1012;p51">
              <a:extLst>
                <a:ext uri="{FF2B5EF4-FFF2-40B4-BE49-F238E27FC236}">
                  <a16:creationId xmlns:a16="http://schemas.microsoft.com/office/drawing/2014/main" id="{F22315CA-93D5-42CE-84BC-21ECDD3EFA8A}"/>
                </a:ext>
              </a:extLst>
            </p:cNvPr>
            <p:cNvGrpSpPr/>
            <p:nvPr/>
          </p:nvGrpSpPr>
          <p:grpSpPr>
            <a:xfrm>
              <a:off x="6368425" y="4496988"/>
              <a:ext cx="182575" cy="327500"/>
              <a:chOff x="6368425" y="4496988"/>
              <a:chExt cx="182575" cy="327500"/>
            </a:xfrm>
          </p:grpSpPr>
          <p:sp>
            <p:nvSpPr>
              <p:cNvPr id="100" name="Google Shape;1013;p51">
                <a:extLst>
                  <a:ext uri="{FF2B5EF4-FFF2-40B4-BE49-F238E27FC236}">
                    <a16:creationId xmlns:a16="http://schemas.microsoft.com/office/drawing/2014/main" id="{AAD793A2-06F9-4A96-89D9-45204DF40E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014;p51">
                <a:extLst>
                  <a:ext uri="{FF2B5EF4-FFF2-40B4-BE49-F238E27FC236}">
                    <a16:creationId xmlns:a16="http://schemas.microsoft.com/office/drawing/2014/main" id="{9CD813D5-40C7-4F2A-B735-717DE4320BDF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BC62146C-FED8-4E99-9ED2-D0C7764A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16604" y="3317983"/>
            <a:ext cx="11177322" cy="548400"/>
          </a:xfrm>
        </p:spPr>
        <p:txBody>
          <a:bodyPr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14:TÌM HIỂU QUY ĐỊNH</a:t>
            </a:r>
          </a:p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NƠI CÔNG CỘNG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D3F9DCE-2AC1-4355-9F21-F1257B78C631}"/>
              </a:ext>
            </a:extLst>
          </p:cNvPr>
          <p:cNvSpPr txBox="1">
            <a:spLocks/>
          </p:cNvSpPr>
          <p:nvPr/>
        </p:nvSpPr>
        <p:spPr>
          <a:xfrm>
            <a:off x="-1386891" y="2346144"/>
            <a:ext cx="11177322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 panose="020B0604020202020204" pitchFamily="34" charset="0"/>
              <a:buAutoNum type="arabicPeriod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0639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ĐẠO ĐỨC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445594-EFFF-4193-B82E-7BC5B29BACD7}"/>
              </a:ext>
            </a:extLst>
          </p:cNvPr>
          <p:cNvSpPr txBox="1"/>
          <p:nvPr/>
        </p:nvSpPr>
        <p:spPr>
          <a:xfrm>
            <a:off x="2285117" y="1130520"/>
            <a:ext cx="4708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43EC37-43D7-4FBB-AE3E-3CCB3442A8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" grpId="0" build="p"/>
      <p:bldP spid="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07CD-8447-4576-8B44-7C074CEA8A92}"/>
              </a:ext>
            </a:extLst>
          </p:cNvPr>
          <p:cNvSpPr txBox="1"/>
          <p:nvPr/>
        </p:nvSpPr>
        <p:spPr>
          <a:xfrm>
            <a:off x="3498588" y="1068341"/>
            <a:ext cx="61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b="1" dirty="0"/>
          </a:p>
        </p:txBody>
      </p:sp>
      <p:pic>
        <p:nvPicPr>
          <p:cNvPr id="7170" name="Picture 2" descr="D-Homme sử dụng mô hình “One Stop Shopping” như thế nào?">
            <a:extLst>
              <a:ext uri="{FF2B5EF4-FFF2-40B4-BE49-F238E27FC236}">
                <a16:creationId xmlns:a16="http://schemas.microsoft.com/office/drawing/2014/main" id="{78E6AD1C-FFE0-44ED-820B-83ECD48A8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0"/>
          <a:stretch/>
        </p:blipFill>
        <p:spPr bwMode="auto">
          <a:xfrm>
            <a:off x="336167" y="1921844"/>
            <a:ext cx="6383836" cy="38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ỗ trợ tiểu thương các chợ truyền thống | baotintuc.vn">
            <a:extLst>
              <a:ext uri="{FF2B5EF4-FFF2-40B4-BE49-F238E27FC236}">
                <a16:creationId xmlns:a16="http://schemas.microsoft.com/office/drawing/2014/main" id="{96B5FE70-8927-4440-8966-3D93E4FD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11" y="1921843"/>
            <a:ext cx="5063614" cy="37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3D81D-9DE1-4B92-978C-C84C8B24640C}"/>
              </a:ext>
            </a:extLst>
          </p:cNvPr>
          <p:cNvSpPr/>
          <p:nvPr/>
        </p:nvSpPr>
        <p:spPr>
          <a:xfrm>
            <a:off x="1317996" y="6012396"/>
            <a:ext cx="4079914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07B28E-76AB-410D-AF96-5DA7C4B16A04}"/>
              </a:ext>
            </a:extLst>
          </p:cNvPr>
          <p:cNvSpPr/>
          <p:nvPr/>
        </p:nvSpPr>
        <p:spPr>
          <a:xfrm>
            <a:off x="8550673" y="5982869"/>
            <a:ext cx="2097662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3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107CD-8447-4576-8B44-7C074CEA8A92}"/>
              </a:ext>
            </a:extLst>
          </p:cNvPr>
          <p:cNvSpPr txBox="1"/>
          <p:nvPr/>
        </p:nvSpPr>
        <p:spPr>
          <a:xfrm>
            <a:off x="3498588" y="1068341"/>
            <a:ext cx="6100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A3D81D-9DE1-4B92-978C-C84C8B24640C}"/>
              </a:ext>
            </a:extLst>
          </p:cNvPr>
          <p:cNvSpPr/>
          <p:nvPr/>
        </p:nvSpPr>
        <p:spPr>
          <a:xfrm>
            <a:off x="1652293" y="5886968"/>
            <a:ext cx="3430984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07B28E-76AB-410D-AF96-5DA7C4B16A04}"/>
              </a:ext>
            </a:extLst>
          </p:cNvPr>
          <p:cNvSpPr/>
          <p:nvPr/>
        </p:nvSpPr>
        <p:spPr>
          <a:xfrm>
            <a:off x="8334362" y="5857441"/>
            <a:ext cx="2549948" cy="59144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Top 6+ hình thức quảng cáo tại rạp chiếu phim hiệu quả nhất">
            <a:extLst>
              <a:ext uri="{FF2B5EF4-FFF2-40B4-BE49-F238E27FC236}">
                <a16:creationId xmlns:a16="http://schemas.microsoft.com/office/drawing/2014/main" id="{E93CA649-3A93-4B67-93E9-07E80DC83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13490"/>
          <a:stretch/>
        </p:blipFill>
        <p:spPr bwMode="auto">
          <a:xfrm>
            <a:off x="101013" y="1899477"/>
            <a:ext cx="5916793" cy="367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u di tích, các điểm tham quan ở Hà Nội mở cửa trở lại">
            <a:extLst>
              <a:ext uri="{FF2B5EF4-FFF2-40B4-BE49-F238E27FC236}">
                <a16:creationId xmlns:a16="http://schemas.microsoft.com/office/drawing/2014/main" id="{A1F1C3AC-674C-4D09-BF48-2E31A9A49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/>
          <a:stretch/>
        </p:blipFill>
        <p:spPr bwMode="auto">
          <a:xfrm>
            <a:off x="6182795" y="1884245"/>
            <a:ext cx="5916793" cy="37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10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D92700-8276-4E15-A6DF-A3162416F475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F03B55-2D3B-400C-939F-874BEDDFECEF}"/>
              </a:ext>
            </a:extLst>
          </p:cNvPr>
          <p:cNvSpPr/>
          <p:nvPr/>
        </p:nvSpPr>
        <p:spPr>
          <a:xfrm>
            <a:off x="864098" y="1201451"/>
            <a:ext cx="10463804" cy="1964536"/>
          </a:xfrm>
          <a:prstGeom prst="roundRect">
            <a:avLst>
              <a:gd name="adj" fmla="val 13308"/>
            </a:avLst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0CD4E-2C43-4E71-97B4-0B5E0ECE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75" y="3505832"/>
            <a:ext cx="4970475" cy="2896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E83075-7CBB-44B7-9F93-F5EC20A26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4" r="1793"/>
          <a:stretch/>
        </p:blipFill>
        <p:spPr>
          <a:xfrm>
            <a:off x="8416412" y="3834030"/>
            <a:ext cx="3687097" cy="2476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556F2A-9F32-4039-B464-BCD8ED10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 r="52221"/>
          <a:stretch/>
        </p:blipFill>
        <p:spPr>
          <a:xfrm>
            <a:off x="4729315" y="3831572"/>
            <a:ext cx="3687097" cy="2476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B9EFF-2910-4905-A06F-31652FE31113}"/>
              </a:ext>
            </a:extLst>
          </p:cNvPr>
          <p:cNvSpPr txBox="1"/>
          <p:nvPr/>
        </p:nvSpPr>
        <p:spPr>
          <a:xfrm>
            <a:off x="1607573" y="1258081"/>
            <a:ext cx="624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THEO NHÓM ĐÔI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227292-F7A3-4A01-8ECF-9988A2309607}"/>
              </a:ext>
            </a:extLst>
          </p:cNvPr>
          <p:cNvSpPr/>
          <p:nvPr/>
        </p:nvSpPr>
        <p:spPr>
          <a:xfrm>
            <a:off x="7698658" y="1308692"/>
            <a:ext cx="2428568" cy="4326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3BB6E6-ACE2-4818-8CC4-5C472915A284}"/>
              </a:ext>
            </a:extLst>
          </p:cNvPr>
          <p:cNvSpPr txBox="1"/>
          <p:nvPr/>
        </p:nvSpPr>
        <p:spPr>
          <a:xfrm>
            <a:off x="2005782" y="1912668"/>
            <a:ext cx="8593394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4508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4CB267-3D14-4460-9063-BCD5053DC311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34C95C5-A902-4DD1-B9FD-BF62D19A4BA7}"/>
              </a:ext>
            </a:extLst>
          </p:cNvPr>
          <p:cNvSpPr/>
          <p:nvPr/>
        </p:nvSpPr>
        <p:spPr>
          <a:xfrm>
            <a:off x="1646933" y="2766536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vứt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bừa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BBA34-1D13-4169-8902-9B7523EE53E9}"/>
              </a:ext>
            </a:extLst>
          </p:cNvPr>
          <p:cNvSpPr txBox="1"/>
          <p:nvPr/>
        </p:nvSpPr>
        <p:spPr>
          <a:xfrm>
            <a:off x="2497392" y="1008348"/>
            <a:ext cx="787563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B11F4-64AB-476D-8E45-FCB61A176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0" t="-291" r="48022" b="48589"/>
          <a:stretch/>
        </p:blipFill>
        <p:spPr>
          <a:xfrm>
            <a:off x="7696806" y="2297329"/>
            <a:ext cx="1620796" cy="1497594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6F6172-B541-4F13-8BC4-91B4B85A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6" t="2541" r="14326" b="45757"/>
          <a:stretch/>
        </p:blipFill>
        <p:spPr>
          <a:xfrm>
            <a:off x="7644961" y="4001097"/>
            <a:ext cx="1620796" cy="1497594"/>
          </a:xfrm>
          <a:prstGeom prst="ellipse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A09E1F1-3DD3-4ECD-8541-50788CC1D500}"/>
              </a:ext>
            </a:extLst>
          </p:cNvPr>
          <p:cNvSpPr/>
          <p:nvPr/>
        </p:nvSpPr>
        <p:spPr>
          <a:xfrm>
            <a:off x="1629651" y="4441639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491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4CB267-3D14-4460-9063-BCD5053DC311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20F77-0285-4523-8722-009BCBBE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98" r="67392"/>
          <a:stretch/>
        </p:blipFill>
        <p:spPr>
          <a:xfrm>
            <a:off x="7688443" y="1867982"/>
            <a:ext cx="1620796" cy="1497594"/>
          </a:xfrm>
          <a:prstGeom prst="ellipse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34C95C5-A902-4DD1-B9FD-BF62D19A4BA7}"/>
              </a:ext>
            </a:extLst>
          </p:cNvPr>
          <p:cNvSpPr/>
          <p:nvPr/>
        </p:nvSpPr>
        <p:spPr>
          <a:xfrm>
            <a:off x="1730659" y="2189647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852CD-65AA-45CA-B848-67D7D06C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7" t="47619" r="32775" b="679"/>
          <a:stretch/>
        </p:blipFill>
        <p:spPr>
          <a:xfrm>
            <a:off x="7760657" y="3429000"/>
            <a:ext cx="1620796" cy="1497594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79BEA-DE14-49D1-9A3C-DDE9CDEA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2" t="48298"/>
          <a:stretch/>
        </p:blipFill>
        <p:spPr>
          <a:xfrm>
            <a:off x="7718501" y="5190817"/>
            <a:ext cx="1620796" cy="1497594"/>
          </a:xfrm>
          <a:prstGeom prst="ellipse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A09E1F1-3DD3-4ECD-8541-50788CC1D500}"/>
              </a:ext>
            </a:extLst>
          </p:cNvPr>
          <p:cNvSpPr/>
          <p:nvPr/>
        </p:nvSpPr>
        <p:spPr>
          <a:xfrm>
            <a:off x="1730659" y="3827647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44D88-6C00-43E5-A531-68BDDB82A6E1}"/>
              </a:ext>
            </a:extLst>
          </p:cNvPr>
          <p:cNvSpPr txBox="1"/>
          <p:nvPr/>
        </p:nvSpPr>
        <p:spPr>
          <a:xfrm>
            <a:off x="2497392" y="1008348"/>
            <a:ext cx="787563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5DFAC48-232F-47FF-8222-329308805916}"/>
              </a:ext>
            </a:extLst>
          </p:cNvPr>
          <p:cNvSpPr/>
          <p:nvPr/>
        </p:nvSpPr>
        <p:spPr>
          <a:xfrm>
            <a:off x="1730659" y="5573950"/>
            <a:ext cx="5525024" cy="731328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84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9B97A-A2D0-498B-9DD9-EC36787F9C6A}"/>
              </a:ext>
            </a:extLst>
          </p:cNvPr>
          <p:cNvSpPr/>
          <p:nvPr/>
        </p:nvSpPr>
        <p:spPr>
          <a:xfrm>
            <a:off x="157654" y="126124"/>
            <a:ext cx="8671035" cy="73975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FEDFE3A-4680-429E-BE4E-84CEFFEA0BBB}"/>
              </a:ext>
            </a:extLst>
          </p:cNvPr>
          <p:cNvSpPr/>
          <p:nvPr/>
        </p:nvSpPr>
        <p:spPr>
          <a:xfrm>
            <a:off x="1115639" y="1868129"/>
            <a:ext cx="9960722" cy="3966072"/>
          </a:xfrm>
          <a:prstGeom prst="round2DiagRect">
            <a:avLst>
              <a:gd name="adj1" fmla="val 10675"/>
              <a:gd name="adj2" fmla="val 0"/>
            </a:avLst>
          </a:prstGeom>
          <a:solidFill>
            <a:srgbClr val="FFEBEF"/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D63A9-ACA5-438E-9DEC-CB8844F60887}"/>
              </a:ext>
            </a:extLst>
          </p:cNvPr>
          <p:cNvSpPr txBox="1"/>
          <p:nvPr/>
        </p:nvSpPr>
        <p:spPr>
          <a:xfrm>
            <a:off x="1465006" y="2331422"/>
            <a:ext cx="9085006" cy="3039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vứt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bừa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giẫm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8" name="Picture 4" descr="Hồ sơ thành lập công ty mới nhất theo quy định hiện nay">
            <a:extLst>
              <a:ext uri="{FF2B5EF4-FFF2-40B4-BE49-F238E27FC236}">
                <a16:creationId xmlns:a16="http://schemas.microsoft.com/office/drawing/2014/main" id="{26BB2449-F708-4455-A3B8-F4BCF808E4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31" y="1023799"/>
            <a:ext cx="1915169" cy="19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883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34F2AA4-7305-4AF7-8B16-740EB6B7DED6}"/>
              </a:ext>
            </a:extLst>
          </p:cNvPr>
          <p:cNvSpPr/>
          <p:nvPr/>
        </p:nvSpPr>
        <p:spPr>
          <a:xfrm>
            <a:off x="-763570" y="535946"/>
            <a:ext cx="13653580" cy="4303212"/>
          </a:xfrm>
          <a:prstGeom prst="roundRect">
            <a:avLst>
              <a:gd name="adj" fmla="val 13873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51;p33">
            <a:extLst>
              <a:ext uri="{FF2B5EF4-FFF2-40B4-BE49-F238E27FC236}">
                <a16:creationId xmlns:a16="http://schemas.microsoft.com/office/drawing/2014/main" id="{20B187A9-AD87-402C-B665-0E0191972DA8}"/>
              </a:ext>
            </a:extLst>
          </p:cNvPr>
          <p:cNvSpPr/>
          <p:nvPr/>
        </p:nvSpPr>
        <p:spPr>
          <a:xfrm>
            <a:off x="11147435" y="4463616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3;p33">
            <a:extLst>
              <a:ext uri="{FF2B5EF4-FFF2-40B4-BE49-F238E27FC236}">
                <a16:creationId xmlns:a16="http://schemas.microsoft.com/office/drawing/2014/main" id="{C10C54E2-28BD-48AA-B5D2-BE69BBCB542D}"/>
              </a:ext>
            </a:extLst>
          </p:cNvPr>
          <p:cNvSpPr/>
          <p:nvPr/>
        </p:nvSpPr>
        <p:spPr>
          <a:xfrm>
            <a:off x="11476298" y="6366029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54;p33">
            <a:extLst>
              <a:ext uri="{FF2B5EF4-FFF2-40B4-BE49-F238E27FC236}">
                <a16:creationId xmlns:a16="http://schemas.microsoft.com/office/drawing/2014/main" id="{9455346A-07D0-4ECF-89A5-4B5E4CAD520C}"/>
              </a:ext>
            </a:extLst>
          </p:cNvPr>
          <p:cNvGrpSpPr/>
          <p:nvPr/>
        </p:nvGrpSpPr>
        <p:grpSpPr>
          <a:xfrm>
            <a:off x="11307733" y="690372"/>
            <a:ext cx="741250" cy="792000"/>
            <a:chOff x="-3118700" y="2365900"/>
            <a:chExt cx="741250" cy="792000"/>
          </a:xfrm>
        </p:grpSpPr>
        <p:sp>
          <p:nvSpPr>
            <p:cNvPr id="8" name="Google Shape;155;p33">
              <a:extLst>
                <a:ext uri="{FF2B5EF4-FFF2-40B4-BE49-F238E27FC236}">
                  <a16:creationId xmlns:a16="http://schemas.microsoft.com/office/drawing/2014/main" id="{1F5F4B63-8650-4BFD-A64F-536E602B3F72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;p33">
              <a:extLst>
                <a:ext uri="{FF2B5EF4-FFF2-40B4-BE49-F238E27FC236}">
                  <a16:creationId xmlns:a16="http://schemas.microsoft.com/office/drawing/2014/main" id="{FB40BDA6-4B64-44B7-A7C9-51912880B91D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;p33">
              <a:extLst>
                <a:ext uri="{FF2B5EF4-FFF2-40B4-BE49-F238E27FC236}">
                  <a16:creationId xmlns:a16="http://schemas.microsoft.com/office/drawing/2014/main" id="{95F11EF8-B7F8-46B9-B17B-EBBD95459FD2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8;p33">
              <a:extLst>
                <a:ext uri="{FF2B5EF4-FFF2-40B4-BE49-F238E27FC236}">
                  <a16:creationId xmlns:a16="http://schemas.microsoft.com/office/drawing/2014/main" id="{367C817A-DC82-48DE-B1C3-013C8DE23A8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;p33">
              <a:extLst>
                <a:ext uri="{FF2B5EF4-FFF2-40B4-BE49-F238E27FC236}">
                  <a16:creationId xmlns:a16="http://schemas.microsoft.com/office/drawing/2014/main" id="{1A05E27F-82D6-4572-9150-7BBB27C22B9F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0;p33">
              <a:extLst>
                <a:ext uri="{FF2B5EF4-FFF2-40B4-BE49-F238E27FC236}">
                  <a16:creationId xmlns:a16="http://schemas.microsoft.com/office/drawing/2014/main" id="{35471A5B-4665-41C5-A4FF-641FDCADF4D0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;p33">
              <a:extLst>
                <a:ext uri="{FF2B5EF4-FFF2-40B4-BE49-F238E27FC236}">
                  <a16:creationId xmlns:a16="http://schemas.microsoft.com/office/drawing/2014/main" id="{E2571B5A-0E91-48BC-89E6-26526BBE7287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;p33">
              <a:extLst>
                <a:ext uri="{FF2B5EF4-FFF2-40B4-BE49-F238E27FC236}">
                  <a16:creationId xmlns:a16="http://schemas.microsoft.com/office/drawing/2014/main" id="{04D97AFE-F644-4D54-AC7F-34351B55F070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;p33">
              <a:extLst>
                <a:ext uri="{FF2B5EF4-FFF2-40B4-BE49-F238E27FC236}">
                  <a16:creationId xmlns:a16="http://schemas.microsoft.com/office/drawing/2014/main" id="{919E2988-C9C6-44BC-ADA8-6CEF2C2C7A6A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4;p33">
              <a:extLst>
                <a:ext uri="{FF2B5EF4-FFF2-40B4-BE49-F238E27FC236}">
                  <a16:creationId xmlns:a16="http://schemas.microsoft.com/office/drawing/2014/main" id="{F8B5FF8B-58F0-4CD1-90CE-19E603EB7D19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27;p33">
            <a:extLst>
              <a:ext uri="{FF2B5EF4-FFF2-40B4-BE49-F238E27FC236}">
                <a16:creationId xmlns:a16="http://schemas.microsoft.com/office/drawing/2014/main" id="{3374A804-CF3D-49C1-8B2E-A25E4C9AD778}"/>
              </a:ext>
            </a:extLst>
          </p:cNvPr>
          <p:cNvGrpSpPr/>
          <p:nvPr/>
        </p:nvGrpSpPr>
        <p:grpSpPr>
          <a:xfrm>
            <a:off x="9248260" y="4965454"/>
            <a:ext cx="2372800" cy="1808625"/>
            <a:chOff x="6368425" y="3177488"/>
            <a:chExt cx="2372800" cy="1808625"/>
          </a:xfrm>
        </p:grpSpPr>
        <p:sp>
          <p:nvSpPr>
            <p:cNvPr id="19" name="Google Shape;228;p33">
              <a:extLst>
                <a:ext uri="{FF2B5EF4-FFF2-40B4-BE49-F238E27FC236}">
                  <a16:creationId xmlns:a16="http://schemas.microsoft.com/office/drawing/2014/main" id="{03591498-DF25-4F9E-9DAD-133FD0102E9E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;p33">
              <a:extLst>
                <a:ext uri="{FF2B5EF4-FFF2-40B4-BE49-F238E27FC236}">
                  <a16:creationId xmlns:a16="http://schemas.microsoft.com/office/drawing/2014/main" id="{4672EF2E-5496-4F07-9BAB-6AD1BF6D417A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0;p33">
              <a:extLst>
                <a:ext uri="{FF2B5EF4-FFF2-40B4-BE49-F238E27FC236}">
                  <a16:creationId xmlns:a16="http://schemas.microsoft.com/office/drawing/2014/main" id="{716EAC21-0350-483A-92F0-3ACF5ED8DC87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31;p33">
              <a:extLst>
                <a:ext uri="{FF2B5EF4-FFF2-40B4-BE49-F238E27FC236}">
                  <a16:creationId xmlns:a16="http://schemas.microsoft.com/office/drawing/2014/main" id="{B7A8B03A-06DC-4E2F-9259-C13D294CAD8E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" name="Google Shape;232;p33">
                <a:extLst>
                  <a:ext uri="{FF2B5EF4-FFF2-40B4-BE49-F238E27FC236}">
                    <a16:creationId xmlns:a16="http://schemas.microsoft.com/office/drawing/2014/main" id="{23042349-776D-45FB-8940-C46717241189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7" name="Google Shape;233;p33">
                  <a:extLst>
                    <a:ext uri="{FF2B5EF4-FFF2-40B4-BE49-F238E27FC236}">
                      <a16:creationId xmlns:a16="http://schemas.microsoft.com/office/drawing/2014/main" id="{3BF85539-7F90-445C-9629-72BCEFB4E1D7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" name="Google Shape;234;p33">
                  <a:extLst>
                    <a:ext uri="{FF2B5EF4-FFF2-40B4-BE49-F238E27FC236}">
                      <a16:creationId xmlns:a16="http://schemas.microsoft.com/office/drawing/2014/main" id="{E6842821-6F08-4CF5-81E3-A84C5A18FF72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9" name="Google Shape;235;p33">
                    <a:extLst>
                      <a:ext uri="{FF2B5EF4-FFF2-40B4-BE49-F238E27FC236}">
                        <a16:creationId xmlns:a16="http://schemas.microsoft.com/office/drawing/2014/main" id="{35EBE5D7-98D8-4D77-ADE3-19265D51FFCD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" name="Google Shape;236;p33">
                    <a:extLst>
                      <a:ext uri="{FF2B5EF4-FFF2-40B4-BE49-F238E27FC236}">
                        <a16:creationId xmlns:a16="http://schemas.microsoft.com/office/drawing/2014/main" id="{8D42ADE8-0B31-4FBF-A9DA-AAF5A59B791A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31" name="Google Shape;237;p33">
                      <a:extLst>
                        <a:ext uri="{FF2B5EF4-FFF2-40B4-BE49-F238E27FC236}">
                          <a16:creationId xmlns:a16="http://schemas.microsoft.com/office/drawing/2014/main" id="{0F251270-2FE7-4708-9934-4B08CC46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" name="Google Shape;238;p33">
                      <a:extLst>
                        <a:ext uri="{FF2B5EF4-FFF2-40B4-BE49-F238E27FC236}">
                          <a16:creationId xmlns:a16="http://schemas.microsoft.com/office/drawing/2014/main" id="{CEA853A6-FC69-407F-A62C-CD6223269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" name="Google Shape;239;p33">
                      <a:extLst>
                        <a:ext uri="{FF2B5EF4-FFF2-40B4-BE49-F238E27FC236}">
                          <a16:creationId xmlns:a16="http://schemas.microsoft.com/office/drawing/2014/main" id="{885459F2-7E5C-4E43-8C78-5DB318938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" name="Google Shape;240;p33">
                      <a:extLst>
                        <a:ext uri="{FF2B5EF4-FFF2-40B4-BE49-F238E27FC236}">
                          <a16:creationId xmlns:a16="http://schemas.microsoft.com/office/drawing/2014/main" id="{E67C2E45-791D-424B-A300-E97A323D2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5" name="Google Shape;241;p33">
                      <a:extLst>
                        <a:ext uri="{FF2B5EF4-FFF2-40B4-BE49-F238E27FC236}">
                          <a16:creationId xmlns:a16="http://schemas.microsoft.com/office/drawing/2014/main" id="{8BD4C09F-EA09-4077-B30B-C91C44C79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6" name="Google Shape;242;p33">
                      <a:extLst>
                        <a:ext uri="{FF2B5EF4-FFF2-40B4-BE49-F238E27FC236}">
                          <a16:creationId xmlns:a16="http://schemas.microsoft.com/office/drawing/2014/main" id="{F9F2C862-D80E-4BAF-AFEA-AF61FD494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" name="Google Shape;243;p33">
                      <a:extLst>
                        <a:ext uri="{FF2B5EF4-FFF2-40B4-BE49-F238E27FC236}">
                          <a16:creationId xmlns:a16="http://schemas.microsoft.com/office/drawing/2014/main" id="{6B2B78AD-2BDF-4BC1-9EA6-2FD2F264B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" name="Google Shape;244;p33">
                      <a:extLst>
                        <a:ext uri="{FF2B5EF4-FFF2-40B4-BE49-F238E27FC236}">
                          <a16:creationId xmlns:a16="http://schemas.microsoft.com/office/drawing/2014/main" id="{243E1D80-CAC6-47BE-A11B-9D0CA5949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" name="Google Shape;245;p33">
                      <a:extLst>
                        <a:ext uri="{FF2B5EF4-FFF2-40B4-BE49-F238E27FC236}">
                          <a16:creationId xmlns:a16="http://schemas.microsoft.com/office/drawing/2014/main" id="{671315D6-EFD2-46DE-9DFD-EDD6BA365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" name="Google Shape;246;p33">
                      <a:extLst>
                        <a:ext uri="{FF2B5EF4-FFF2-40B4-BE49-F238E27FC236}">
                          <a16:creationId xmlns:a16="http://schemas.microsoft.com/office/drawing/2014/main" id="{5524E474-CBFB-487C-B296-0736A32EB3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" name="Google Shape;247;p33">
                      <a:extLst>
                        <a:ext uri="{FF2B5EF4-FFF2-40B4-BE49-F238E27FC236}">
                          <a16:creationId xmlns:a16="http://schemas.microsoft.com/office/drawing/2014/main" id="{0612450D-A662-4C60-82B4-8385B0D813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" name="Google Shape;248;p33">
                      <a:extLst>
                        <a:ext uri="{FF2B5EF4-FFF2-40B4-BE49-F238E27FC236}">
                          <a16:creationId xmlns:a16="http://schemas.microsoft.com/office/drawing/2014/main" id="{48206608-775E-4375-BCDE-46D11F6D3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" name="Google Shape;249;p33">
                      <a:extLst>
                        <a:ext uri="{FF2B5EF4-FFF2-40B4-BE49-F238E27FC236}">
                          <a16:creationId xmlns:a16="http://schemas.microsoft.com/office/drawing/2014/main" id="{DECBF96B-FF73-4146-BB2E-B5422A5AF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" name="Google Shape;250;p33">
                      <a:extLst>
                        <a:ext uri="{FF2B5EF4-FFF2-40B4-BE49-F238E27FC236}">
                          <a16:creationId xmlns:a16="http://schemas.microsoft.com/office/drawing/2014/main" id="{5A58494F-29C7-4769-8AC0-068CEA420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" name="Google Shape;251;p33">
                      <a:extLst>
                        <a:ext uri="{FF2B5EF4-FFF2-40B4-BE49-F238E27FC236}">
                          <a16:creationId xmlns:a16="http://schemas.microsoft.com/office/drawing/2014/main" id="{065B76BF-5B22-4039-865A-4B76A8BD85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" name="Google Shape;252;p33">
                      <a:extLst>
                        <a:ext uri="{FF2B5EF4-FFF2-40B4-BE49-F238E27FC236}">
                          <a16:creationId xmlns:a16="http://schemas.microsoft.com/office/drawing/2014/main" id="{013FB19A-8224-4044-9C7A-F15A29FE8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" name="Google Shape;253;p33">
                      <a:extLst>
                        <a:ext uri="{FF2B5EF4-FFF2-40B4-BE49-F238E27FC236}">
                          <a16:creationId xmlns:a16="http://schemas.microsoft.com/office/drawing/2014/main" id="{7051DC73-F1C2-4D5F-9E19-BE5133767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8" name="Google Shape;254;p33">
                      <a:extLst>
                        <a:ext uri="{FF2B5EF4-FFF2-40B4-BE49-F238E27FC236}">
                          <a16:creationId xmlns:a16="http://schemas.microsoft.com/office/drawing/2014/main" id="{02D3D771-F9B4-4305-872F-1D64587BA2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9" name="Google Shape;255;p33">
                      <a:extLst>
                        <a:ext uri="{FF2B5EF4-FFF2-40B4-BE49-F238E27FC236}">
                          <a16:creationId xmlns:a16="http://schemas.microsoft.com/office/drawing/2014/main" id="{BFD3C400-1FD8-4382-AC5F-075393C5F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" name="Google Shape;256;p33">
                      <a:extLst>
                        <a:ext uri="{FF2B5EF4-FFF2-40B4-BE49-F238E27FC236}">
                          <a16:creationId xmlns:a16="http://schemas.microsoft.com/office/drawing/2014/main" id="{EC46DD35-ECC5-453F-9A00-422A068C4B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" name="Google Shape;257;p33">
                      <a:extLst>
                        <a:ext uri="{FF2B5EF4-FFF2-40B4-BE49-F238E27FC236}">
                          <a16:creationId xmlns:a16="http://schemas.microsoft.com/office/drawing/2014/main" id="{44CAA7A9-9025-43C1-803A-227DA0809B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" name="Google Shape;258;p33">
                      <a:extLst>
                        <a:ext uri="{FF2B5EF4-FFF2-40B4-BE49-F238E27FC236}">
                          <a16:creationId xmlns:a16="http://schemas.microsoft.com/office/drawing/2014/main" id="{397CAEAD-E29E-4D18-A140-8D53583CB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4" name="Google Shape;259;p33">
                <a:extLst>
                  <a:ext uri="{FF2B5EF4-FFF2-40B4-BE49-F238E27FC236}">
                    <a16:creationId xmlns:a16="http://schemas.microsoft.com/office/drawing/2014/main" id="{8B1F5041-C3EF-4C65-B600-94BF94569B53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60;p33">
                <a:extLst>
                  <a:ext uri="{FF2B5EF4-FFF2-40B4-BE49-F238E27FC236}">
                    <a16:creationId xmlns:a16="http://schemas.microsoft.com/office/drawing/2014/main" id="{789C90AA-276B-45A3-A5A5-58A0F483C8D7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1;p33">
                <a:extLst>
                  <a:ext uri="{FF2B5EF4-FFF2-40B4-BE49-F238E27FC236}">
                    <a16:creationId xmlns:a16="http://schemas.microsoft.com/office/drawing/2014/main" id="{F5141B8A-F997-4196-8F52-0CB5B3644D4C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2121;p73">
            <a:extLst>
              <a:ext uri="{FF2B5EF4-FFF2-40B4-BE49-F238E27FC236}">
                <a16:creationId xmlns:a16="http://schemas.microsoft.com/office/drawing/2014/main" id="{C72DA42D-F6BA-4443-9290-EE93A69448C2}"/>
              </a:ext>
            </a:extLst>
          </p:cNvPr>
          <p:cNvGrpSpPr/>
          <p:nvPr/>
        </p:nvGrpSpPr>
        <p:grpSpPr>
          <a:xfrm>
            <a:off x="3695511" y="4765675"/>
            <a:ext cx="208967" cy="186606"/>
            <a:chOff x="1300663" y="2079363"/>
            <a:chExt cx="312825" cy="279350"/>
          </a:xfrm>
        </p:grpSpPr>
        <p:sp>
          <p:nvSpPr>
            <p:cNvPr id="56" name="Google Shape;2122;p73">
              <a:extLst>
                <a:ext uri="{FF2B5EF4-FFF2-40B4-BE49-F238E27FC236}">
                  <a16:creationId xmlns:a16="http://schemas.microsoft.com/office/drawing/2014/main" id="{BF52E215-B241-4912-9D47-4EBCFDFEF317}"/>
                </a:ext>
              </a:extLst>
            </p:cNvPr>
            <p:cNvSpPr/>
            <p:nvPr/>
          </p:nvSpPr>
          <p:spPr>
            <a:xfrm rot="-5400000">
              <a:off x="1345375" y="224910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23;p73">
              <a:extLst>
                <a:ext uri="{FF2B5EF4-FFF2-40B4-BE49-F238E27FC236}">
                  <a16:creationId xmlns:a16="http://schemas.microsoft.com/office/drawing/2014/main" id="{76618694-CFBF-437B-AF63-7E9C89D64946}"/>
                </a:ext>
              </a:extLst>
            </p:cNvPr>
            <p:cNvSpPr/>
            <p:nvPr/>
          </p:nvSpPr>
          <p:spPr>
            <a:xfrm rot="-5400000">
              <a:off x="1511988" y="2143688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24;p73">
              <a:extLst>
                <a:ext uri="{FF2B5EF4-FFF2-40B4-BE49-F238E27FC236}">
                  <a16:creationId xmlns:a16="http://schemas.microsoft.com/office/drawing/2014/main" id="{D54AC8DF-011F-4BC7-836D-60029C13F7E1}"/>
                </a:ext>
              </a:extLst>
            </p:cNvPr>
            <p:cNvSpPr/>
            <p:nvPr/>
          </p:nvSpPr>
          <p:spPr>
            <a:xfrm rot="-5400000">
              <a:off x="1388275" y="2165400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132;p73">
            <a:extLst>
              <a:ext uri="{FF2B5EF4-FFF2-40B4-BE49-F238E27FC236}">
                <a16:creationId xmlns:a16="http://schemas.microsoft.com/office/drawing/2014/main" id="{E2786922-B68D-4217-B522-2D6F04B0E7D7}"/>
              </a:ext>
            </a:extLst>
          </p:cNvPr>
          <p:cNvGrpSpPr/>
          <p:nvPr/>
        </p:nvGrpSpPr>
        <p:grpSpPr>
          <a:xfrm>
            <a:off x="2184398" y="6250356"/>
            <a:ext cx="643950" cy="195675"/>
            <a:chOff x="806663" y="3241275"/>
            <a:chExt cx="643950" cy="195675"/>
          </a:xfrm>
        </p:grpSpPr>
        <p:sp>
          <p:nvSpPr>
            <p:cNvPr id="60" name="Google Shape;2133;p73">
              <a:extLst>
                <a:ext uri="{FF2B5EF4-FFF2-40B4-BE49-F238E27FC236}">
                  <a16:creationId xmlns:a16="http://schemas.microsoft.com/office/drawing/2014/main" id="{D2B9DBF4-99F7-45BC-8D78-4138A1F58FC0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34;p73">
              <a:extLst>
                <a:ext uri="{FF2B5EF4-FFF2-40B4-BE49-F238E27FC236}">
                  <a16:creationId xmlns:a16="http://schemas.microsoft.com/office/drawing/2014/main" id="{AB9F5EAB-DDF4-4E8A-A7FA-33ED166816DA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135;p73">
            <a:extLst>
              <a:ext uri="{FF2B5EF4-FFF2-40B4-BE49-F238E27FC236}">
                <a16:creationId xmlns:a16="http://schemas.microsoft.com/office/drawing/2014/main" id="{A5224249-D4F8-458F-AB3D-FED351FD5BD4}"/>
              </a:ext>
            </a:extLst>
          </p:cNvPr>
          <p:cNvGrpSpPr/>
          <p:nvPr/>
        </p:nvGrpSpPr>
        <p:grpSpPr>
          <a:xfrm>
            <a:off x="906535" y="4334631"/>
            <a:ext cx="1871650" cy="2020200"/>
            <a:chOff x="653975" y="2589925"/>
            <a:chExt cx="1871650" cy="2020200"/>
          </a:xfrm>
        </p:grpSpPr>
        <p:sp>
          <p:nvSpPr>
            <p:cNvPr id="63" name="Google Shape;2136;p73">
              <a:extLst>
                <a:ext uri="{FF2B5EF4-FFF2-40B4-BE49-F238E27FC236}">
                  <a16:creationId xmlns:a16="http://schemas.microsoft.com/office/drawing/2014/main" id="{39AD5D5A-AB53-4683-847D-704EEE2094C0}"/>
                </a:ext>
              </a:extLst>
            </p:cNvPr>
            <p:cNvSpPr/>
            <p:nvPr/>
          </p:nvSpPr>
          <p:spPr>
            <a:xfrm>
              <a:off x="685350" y="2612400"/>
              <a:ext cx="1293650" cy="959900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7;p73">
              <a:extLst>
                <a:ext uri="{FF2B5EF4-FFF2-40B4-BE49-F238E27FC236}">
                  <a16:creationId xmlns:a16="http://schemas.microsoft.com/office/drawing/2014/main" id="{A4A1C83D-32CA-4633-AE1B-ED59A63A7236}"/>
                </a:ext>
              </a:extLst>
            </p:cNvPr>
            <p:cNvSpPr/>
            <p:nvPr/>
          </p:nvSpPr>
          <p:spPr>
            <a:xfrm>
              <a:off x="1063025" y="2992700"/>
              <a:ext cx="786225" cy="556075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38;p73">
              <a:extLst>
                <a:ext uri="{FF2B5EF4-FFF2-40B4-BE49-F238E27FC236}">
                  <a16:creationId xmlns:a16="http://schemas.microsoft.com/office/drawing/2014/main" id="{30699C35-DD4D-4269-8329-B4CC82F2741C}"/>
                </a:ext>
              </a:extLst>
            </p:cNvPr>
            <p:cNvSpPr/>
            <p:nvPr/>
          </p:nvSpPr>
          <p:spPr>
            <a:xfrm>
              <a:off x="1250825" y="3528875"/>
              <a:ext cx="511075" cy="522050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39;p73">
              <a:extLst>
                <a:ext uri="{FF2B5EF4-FFF2-40B4-BE49-F238E27FC236}">
                  <a16:creationId xmlns:a16="http://schemas.microsoft.com/office/drawing/2014/main" id="{C0DF32FF-D498-4ADC-B961-43F9EC598464}"/>
                </a:ext>
              </a:extLst>
            </p:cNvPr>
            <p:cNvSpPr/>
            <p:nvPr/>
          </p:nvSpPr>
          <p:spPr>
            <a:xfrm>
              <a:off x="1220475" y="4039400"/>
              <a:ext cx="563400" cy="142825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40;p73">
              <a:extLst>
                <a:ext uri="{FF2B5EF4-FFF2-40B4-BE49-F238E27FC236}">
                  <a16:creationId xmlns:a16="http://schemas.microsoft.com/office/drawing/2014/main" id="{6C40C774-0304-4044-8522-98A1DAC1D8AB}"/>
                </a:ext>
              </a:extLst>
            </p:cNvPr>
            <p:cNvSpPr/>
            <p:nvPr/>
          </p:nvSpPr>
          <p:spPr>
            <a:xfrm>
              <a:off x="2167800" y="2832625"/>
              <a:ext cx="337425" cy="305000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41;p73">
              <a:extLst>
                <a:ext uri="{FF2B5EF4-FFF2-40B4-BE49-F238E27FC236}">
                  <a16:creationId xmlns:a16="http://schemas.microsoft.com/office/drawing/2014/main" id="{67585650-2C11-4277-8190-3A052204F8A6}"/>
                </a:ext>
              </a:extLst>
            </p:cNvPr>
            <p:cNvSpPr/>
            <p:nvPr/>
          </p:nvSpPr>
          <p:spPr>
            <a:xfrm>
              <a:off x="1840875" y="3108825"/>
              <a:ext cx="255800" cy="256325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42;p73">
              <a:extLst>
                <a:ext uri="{FF2B5EF4-FFF2-40B4-BE49-F238E27FC236}">
                  <a16:creationId xmlns:a16="http://schemas.microsoft.com/office/drawing/2014/main" id="{171C0802-B702-44D2-A913-D65591B128AA}"/>
                </a:ext>
              </a:extLst>
            </p:cNvPr>
            <p:cNvSpPr/>
            <p:nvPr/>
          </p:nvSpPr>
          <p:spPr>
            <a:xfrm>
              <a:off x="1672950" y="4438000"/>
              <a:ext cx="165325" cy="74300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43;p73">
              <a:extLst>
                <a:ext uri="{FF2B5EF4-FFF2-40B4-BE49-F238E27FC236}">
                  <a16:creationId xmlns:a16="http://schemas.microsoft.com/office/drawing/2014/main" id="{6725F20A-D98D-4801-BB23-A190B8CFE20D}"/>
                </a:ext>
              </a:extLst>
            </p:cNvPr>
            <p:cNvSpPr/>
            <p:nvPr/>
          </p:nvSpPr>
          <p:spPr>
            <a:xfrm>
              <a:off x="1863350" y="3107250"/>
              <a:ext cx="95750" cy="130800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44;p73">
              <a:extLst>
                <a:ext uri="{FF2B5EF4-FFF2-40B4-BE49-F238E27FC236}">
                  <a16:creationId xmlns:a16="http://schemas.microsoft.com/office/drawing/2014/main" id="{E58E5886-13E1-44B5-9584-D9ED6164F33E}"/>
                </a:ext>
              </a:extLst>
            </p:cNvPr>
            <p:cNvSpPr/>
            <p:nvPr/>
          </p:nvSpPr>
          <p:spPr>
            <a:xfrm>
              <a:off x="1287950" y="4461525"/>
              <a:ext cx="82150" cy="120875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45;p73">
              <a:extLst>
                <a:ext uri="{FF2B5EF4-FFF2-40B4-BE49-F238E27FC236}">
                  <a16:creationId xmlns:a16="http://schemas.microsoft.com/office/drawing/2014/main" id="{230EE7E8-5F6E-4182-8E71-F56E46C8108C}"/>
                </a:ext>
              </a:extLst>
            </p:cNvPr>
            <p:cNvSpPr/>
            <p:nvPr/>
          </p:nvSpPr>
          <p:spPr>
            <a:xfrm>
              <a:off x="980900" y="3303925"/>
              <a:ext cx="86350" cy="98375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46;p73">
              <a:extLst>
                <a:ext uri="{FF2B5EF4-FFF2-40B4-BE49-F238E27FC236}">
                  <a16:creationId xmlns:a16="http://schemas.microsoft.com/office/drawing/2014/main" id="{3AEEDEDF-5D1F-4EC4-A19E-B5AF21309E87}"/>
                </a:ext>
              </a:extLst>
            </p:cNvPr>
            <p:cNvSpPr/>
            <p:nvPr/>
          </p:nvSpPr>
          <p:spPr>
            <a:xfrm>
              <a:off x="1487775" y="3556075"/>
              <a:ext cx="62275" cy="22500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47;p73">
              <a:extLst>
                <a:ext uri="{FF2B5EF4-FFF2-40B4-BE49-F238E27FC236}">
                  <a16:creationId xmlns:a16="http://schemas.microsoft.com/office/drawing/2014/main" id="{F8479D41-A076-4C3A-B86D-788DC71C6227}"/>
                </a:ext>
              </a:extLst>
            </p:cNvPr>
            <p:cNvSpPr/>
            <p:nvPr/>
          </p:nvSpPr>
          <p:spPr>
            <a:xfrm>
              <a:off x="2317400" y="2928875"/>
              <a:ext cx="51300" cy="60700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48;p73">
              <a:extLst>
                <a:ext uri="{FF2B5EF4-FFF2-40B4-BE49-F238E27FC236}">
                  <a16:creationId xmlns:a16="http://schemas.microsoft.com/office/drawing/2014/main" id="{7E45F61D-634D-4BB0-9BBD-896D0953F92D}"/>
                </a:ext>
              </a:extLst>
            </p:cNvPr>
            <p:cNvSpPr/>
            <p:nvPr/>
          </p:nvSpPr>
          <p:spPr>
            <a:xfrm>
              <a:off x="1164000" y="3271500"/>
              <a:ext cx="190425" cy="187825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49;p73">
              <a:extLst>
                <a:ext uri="{FF2B5EF4-FFF2-40B4-BE49-F238E27FC236}">
                  <a16:creationId xmlns:a16="http://schemas.microsoft.com/office/drawing/2014/main" id="{1EE4988D-61F3-4966-A080-7B87E6042C7E}"/>
                </a:ext>
              </a:extLst>
            </p:cNvPr>
            <p:cNvSpPr/>
            <p:nvPr/>
          </p:nvSpPr>
          <p:spPr>
            <a:xfrm>
              <a:off x="1611225" y="3201400"/>
              <a:ext cx="187300" cy="174225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50;p73">
              <a:extLst>
                <a:ext uri="{FF2B5EF4-FFF2-40B4-BE49-F238E27FC236}">
                  <a16:creationId xmlns:a16="http://schemas.microsoft.com/office/drawing/2014/main" id="{E26C79BC-A7E9-46C5-BDCE-7BDA31B3E11A}"/>
                </a:ext>
              </a:extLst>
            </p:cNvPr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51;p73">
              <a:extLst>
                <a:ext uri="{FF2B5EF4-FFF2-40B4-BE49-F238E27FC236}">
                  <a16:creationId xmlns:a16="http://schemas.microsoft.com/office/drawing/2014/main" id="{ADFCC6FC-FD68-489F-B1A3-DD10C7DBEC14}"/>
                </a:ext>
              </a:extLst>
            </p:cNvPr>
            <p:cNvSpPr/>
            <p:nvPr/>
          </p:nvSpPr>
          <p:spPr>
            <a:xfrm>
              <a:off x="1320925" y="3317025"/>
              <a:ext cx="355725" cy="184675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52;p73">
              <a:extLst>
                <a:ext uri="{FF2B5EF4-FFF2-40B4-BE49-F238E27FC236}">
                  <a16:creationId xmlns:a16="http://schemas.microsoft.com/office/drawing/2014/main" id="{BD55A2C5-6CED-46DC-B0CE-E85DB5629288}"/>
                </a:ext>
              </a:extLst>
            </p:cNvPr>
            <p:cNvSpPr/>
            <p:nvPr/>
          </p:nvSpPr>
          <p:spPr>
            <a:xfrm>
              <a:off x="1297375" y="3221800"/>
              <a:ext cx="37700" cy="36650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53;p73">
              <a:extLst>
                <a:ext uri="{FF2B5EF4-FFF2-40B4-BE49-F238E27FC236}">
                  <a16:creationId xmlns:a16="http://schemas.microsoft.com/office/drawing/2014/main" id="{3D4DBA7F-BF21-468B-95D5-F5B14527287D}"/>
                </a:ext>
              </a:extLst>
            </p:cNvPr>
            <p:cNvSpPr/>
            <p:nvPr/>
          </p:nvSpPr>
          <p:spPr>
            <a:xfrm>
              <a:off x="1619075" y="3185725"/>
              <a:ext cx="31925" cy="42375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54;p73">
              <a:extLst>
                <a:ext uri="{FF2B5EF4-FFF2-40B4-BE49-F238E27FC236}">
                  <a16:creationId xmlns:a16="http://schemas.microsoft.com/office/drawing/2014/main" id="{4827C750-2CAF-4A65-8FC0-182B948FA785}"/>
                </a:ext>
              </a:extLst>
            </p:cNvPr>
            <p:cNvSpPr/>
            <p:nvPr/>
          </p:nvSpPr>
          <p:spPr>
            <a:xfrm>
              <a:off x="2293350" y="2916850"/>
              <a:ext cx="95750" cy="9837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168;p73">
            <a:extLst>
              <a:ext uri="{FF2B5EF4-FFF2-40B4-BE49-F238E27FC236}">
                <a16:creationId xmlns:a16="http://schemas.microsoft.com/office/drawing/2014/main" id="{2303ADEF-B84C-4DFD-AF8F-981D7D885716}"/>
              </a:ext>
            </a:extLst>
          </p:cNvPr>
          <p:cNvGrpSpPr/>
          <p:nvPr/>
        </p:nvGrpSpPr>
        <p:grpSpPr>
          <a:xfrm>
            <a:off x="418552" y="5776931"/>
            <a:ext cx="766953" cy="835523"/>
            <a:chOff x="296567" y="4032225"/>
            <a:chExt cx="766953" cy="835523"/>
          </a:xfrm>
        </p:grpSpPr>
        <p:sp>
          <p:nvSpPr>
            <p:cNvPr id="83" name="Google Shape;2169;p73">
              <a:extLst>
                <a:ext uri="{FF2B5EF4-FFF2-40B4-BE49-F238E27FC236}">
                  <a16:creationId xmlns:a16="http://schemas.microsoft.com/office/drawing/2014/main" id="{ABB2A564-2E82-49AD-A3E4-7455F9DE7F62}"/>
                </a:ext>
              </a:extLst>
            </p:cNvPr>
            <p:cNvSpPr/>
            <p:nvPr/>
          </p:nvSpPr>
          <p:spPr>
            <a:xfrm>
              <a:off x="541554" y="4620021"/>
              <a:ext cx="242990" cy="224922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70;p73">
              <a:extLst>
                <a:ext uri="{FF2B5EF4-FFF2-40B4-BE49-F238E27FC236}">
                  <a16:creationId xmlns:a16="http://schemas.microsoft.com/office/drawing/2014/main" id="{722F7B76-975F-4E29-8324-92B6943051A9}"/>
                </a:ext>
              </a:extLst>
            </p:cNvPr>
            <p:cNvSpPr/>
            <p:nvPr/>
          </p:nvSpPr>
          <p:spPr>
            <a:xfrm>
              <a:off x="766152" y="4553209"/>
              <a:ext cx="134292" cy="276186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71;p73">
              <a:extLst>
                <a:ext uri="{FF2B5EF4-FFF2-40B4-BE49-F238E27FC236}">
                  <a16:creationId xmlns:a16="http://schemas.microsoft.com/office/drawing/2014/main" id="{952ACC8D-494C-4867-B510-6E2B1F5E6EEA}"/>
                </a:ext>
              </a:extLst>
            </p:cNvPr>
            <p:cNvSpPr/>
            <p:nvPr/>
          </p:nvSpPr>
          <p:spPr>
            <a:xfrm>
              <a:off x="561533" y="4522019"/>
              <a:ext cx="278975" cy="10035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72;p73">
              <a:extLst>
                <a:ext uri="{FF2B5EF4-FFF2-40B4-BE49-F238E27FC236}">
                  <a16:creationId xmlns:a16="http://schemas.microsoft.com/office/drawing/2014/main" id="{C6388100-8021-42F7-B660-9BE7BB97F062}"/>
                </a:ext>
              </a:extLst>
            </p:cNvPr>
            <p:cNvSpPr/>
            <p:nvPr/>
          </p:nvSpPr>
          <p:spPr>
            <a:xfrm>
              <a:off x="519971" y="4505650"/>
              <a:ext cx="400050" cy="362098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73;p73">
              <a:extLst>
                <a:ext uri="{FF2B5EF4-FFF2-40B4-BE49-F238E27FC236}">
                  <a16:creationId xmlns:a16="http://schemas.microsoft.com/office/drawing/2014/main" id="{C3F67E7D-AC2F-4A36-AEE3-C31EFE01948D}"/>
                </a:ext>
              </a:extLst>
            </p:cNvPr>
            <p:cNvSpPr/>
            <p:nvPr/>
          </p:nvSpPr>
          <p:spPr>
            <a:xfrm>
              <a:off x="608290" y="4680703"/>
              <a:ext cx="101536" cy="115918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74;p73">
              <a:extLst>
                <a:ext uri="{FF2B5EF4-FFF2-40B4-BE49-F238E27FC236}">
                  <a16:creationId xmlns:a16="http://schemas.microsoft.com/office/drawing/2014/main" id="{11B23155-44FE-4996-BF4E-7D57CB858783}"/>
                </a:ext>
              </a:extLst>
            </p:cNvPr>
            <p:cNvSpPr/>
            <p:nvPr/>
          </p:nvSpPr>
          <p:spPr>
            <a:xfrm>
              <a:off x="423563" y="4218193"/>
              <a:ext cx="205860" cy="140722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75;p73">
              <a:extLst>
                <a:ext uri="{FF2B5EF4-FFF2-40B4-BE49-F238E27FC236}">
                  <a16:creationId xmlns:a16="http://schemas.microsoft.com/office/drawing/2014/main" id="{6B27106A-9591-4F3F-B8EE-B65B2E2EA1D1}"/>
                </a:ext>
              </a:extLst>
            </p:cNvPr>
            <p:cNvSpPr/>
            <p:nvPr/>
          </p:nvSpPr>
          <p:spPr>
            <a:xfrm>
              <a:off x="367386" y="4055598"/>
              <a:ext cx="253061" cy="160825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76;p73">
              <a:extLst>
                <a:ext uri="{FF2B5EF4-FFF2-40B4-BE49-F238E27FC236}">
                  <a16:creationId xmlns:a16="http://schemas.microsoft.com/office/drawing/2014/main" id="{10344361-1E8C-4C28-85C1-3D7433D8C50F}"/>
                </a:ext>
              </a:extLst>
            </p:cNvPr>
            <p:cNvSpPr/>
            <p:nvPr/>
          </p:nvSpPr>
          <p:spPr>
            <a:xfrm>
              <a:off x="326799" y="4118136"/>
              <a:ext cx="108593" cy="236997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77;p73">
              <a:extLst>
                <a:ext uri="{FF2B5EF4-FFF2-40B4-BE49-F238E27FC236}">
                  <a16:creationId xmlns:a16="http://schemas.microsoft.com/office/drawing/2014/main" id="{1F415FF9-1843-45FE-981C-933A87362CF1}"/>
                </a:ext>
              </a:extLst>
            </p:cNvPr>
            <p:cNvSpPr/>
            <p:nvPr/>
          </p:nvSpPr>
          <p:spPr>
            <a:xfrm>
              <a:off x="296567" y="4032225"/>
              <a:ext cx="357413" cy="36210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78;p73">
              <a:extLst>
                <a:ext uri="{FF2B5EF4-FFF2-40B4-BE49-F238E27FC236}">
                  <a16:creationId xmlns:a16="http://schemas.microsoft.com/office/drawing/2014/main" id="{9D766A11-D10F-4194-A6B1-DC5D6BA2CB53}"/>
                </a:ext>
              </a:extLst>
            </p:cNvPr>
            <p:cNvSpPr/>
            <p:nvPr/>
          </p:nvSpPr>
          <p:spPr>
            <a:xfrm>
              <a:off x="442446" y="4076579"/>
              <a:ext cx="118521" cy="129847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79;p73">
              <a:extLst>
                <a:ext uri="{FF2B5EF4-FFF2-40B4-BE49-F238E27FC236}">
                  <a16:creationId xmlns:a16="http://schemas.microsoft.com/office/drawing/2014/main" id="{58FC1B40-044D-4313-9217-38F3CBE1E65F}"/>
                </a:ext>
              </a:extLst>
            </p:cNvPr>
            <p:cNvSpPr/>
            <p:nvPr/>
          </p:nvSpPr>
          <p:spPr>
            <a:xfrm>
              <a:off x="805268" y="4102292"/>
              <a:ext cx="193889" cy="134723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80;p73">
              <a:extLst>
                <a:ext uri="{FF2B5EF4-FFF2-40B4-BE49-F238E27FC236}">
                  <a16:creationId xmlns:a16="http://schemas.microsoft.com/office/drawing/2014/main" id="{03999902-6E16-4C0B-BAB5-6155FCA191BA}"/>
                </a:ext>
              </a:extLst>
            </p:cNvPr>
            <p:cNvSpPr/>
            <p:nvPr/>
          </p:nvSpPr>
          <p:spPr>
            <a:xfrm>
              <a:off x="806753" y="4223983"/>
              <a:ext cx="204604" cy="14490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81;p73">
              <a:extLst>
                <a:ext uri="{FF2B5EF4-FFF2-40B4-BE49-F238E27FC236}">
                  <a16:creationId xmlns:a16="http://schemas.microsoft.com/office/drawing/2014/main" id="{D6757903-524F-4695-B35B-DC28CC121044}"/>
                </a:ext>
              </a:extLst>
            </p:cNvPr>
            <p:cNvSpPr/>
            <p:nvPr/>
          </p:nvSpPr>
          <p:spPr>
            <a:xfrm>
              <a:off x="1003206" y="4132494"/>
              <a:ext cx="44047" cy="171096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82;p73">
              <a:extLst>
                <a:ext uri="{FF2B5EF4-FFF2-40B4-BE49-F238E27FC236}">
                  <a16:creationId xmlns:a16="http://schemas.microsoft.com/office/drawing/2014/main" id="{1697F93F-C10D-42F7-A28A-E693FFADA1DC}"/>
                </a:ext>
              </a:extLst>
            </p:cNvPr>
            <p:cNvSpPr/>
            <p:nvPr/>
          </p:nvSpPr>
          <p:spPr>
            <a:xfrm>
              <a:off x="784544" y="4086395"/>
              <a:ext cx="278977" cy="300443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83;p73">
              <a:extLst>
                <a:ext uri="{FF2B5EF4-FFF2-40B4-BE49-F238E27FC236}">
                  <a16:creationId xmlns:a16="http://schemas.microsoft.com/office/drawing/2014/main" id="{8DE69AA5-C4B6-4252-A3B8-0DAE637B5EFF}"/>
                </a:ext>
              </a:extLst>
            </p:cNvPr>
            <p:cNvSpPr/>
            <p:nvPr/>
          </p:nvSpPr>
          <p:spPr>
            <a:xfrm>
              <a:off x="856689" y="4262867"/>
              <a:ext cx="85495" cy="8326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45576E80-2CAE-4023-9A5F-32F00197589B}"/>
              </a:ext>
            </a:extLst>
          </p:cNvPr>
          <p:cNvSpPr txBox="1">
            <a:spLocks/>
          </p:cNvSpPr>
          <p:nvPr/>
        </p:nvSpPr>
        <p:spPr>
          <a:xfrm>
            <a:off x="823005" y="3479966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40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con chăm ngoan, học tốt!</a:t>
            </a:r>
            <a:endParaRPr lang="en-US" sz="40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E24D3C6-588C-446E-B1CF-33CED3731224}"/>
              </a:ext>
            </a:extLst>
          </p:cNvPr>
          <p:cNvSpPr txBox="1">
            <a:spLocks/>
          </p:cNvSpPr>
          <p:nvPr/>
        </p:nvSpPr>
        <p:spPr>
          <a:xfrm>
            <a:off x="740504" y="2084712"/>
            <a:ext cx="10934454" cy="548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7200" b="1" cap="all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 kết thúc</a:t>
            </a:r>
            <a:endParaRPr lang="en-US" sz="7200" b="1" cap="all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124" grpId="1"/>
      <p:bldP spid="98" grpId="0"/>
      <p:bldP spid="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ạo đức lớp 2 _ Bài 14 Tìm hiểu quy định nơi công cộng _ Kết nối tri thức với cuộc _ 10 Phút Học Bài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BF07DE16-5088-45C0-AB48-0EC5E72810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03C850-5363-40A2-A65D-B8C156B4B3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33" cy="12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450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F90A599-5838-4E8C-88A6-28E02E053430}"/>
              </a:ext>
            </a:extLst>
          </p:cNvPr>
          <p:cNvGrpSpPr/>
          <p:nvPr/>
        </p:nvGrpSpPr>
        <p:grpSpPr>
          <a:xfrm>
            <a:off x="2056469" y="383459"/>
            <a:ext cx="8996941" cy="2833372"/>
            <a:chOff x="777377" y="351171"/>
            <a:chExt cx="8011890" cy="2286168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B0B9601D-CCEB-4550-A85E-B010B54A8F95}"/>
                </a:ext>
              </a:extLst>
            </p:cNvPr>
            <p:cNvSpPr/>
            <p:nvPr/>
          </p:nvSpPr>
          <p:spPr>
            <a:xfrm>
              <a:off x="777377" y="351171"/>
              <a:ext cx="8011890" cy="2286168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9C9C18-1590-45B1-8870-D873D12B79AD}"/>
                </a:ext>
              </a:extLst>
            </p:cNvPr>
            <p:cNvSpPr txBox="1"/>
            <p:nvPr/>
          </p:nvSpPr>
          <p:spPr>
            <a:xfrm>
              <a:off x="1941894" y="686826"/>
              <a:ext cx="6029990" cy="1504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</a:pP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bông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hồng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”, </a:t>
              </a:r>
              <a:r>
                <a:rPr lang="en-US" sz="32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i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vì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hái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968938F-B898-4C6B-8A68-E7E80C50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0" y="589465"/>
            <a:ext cx="2627366" cy="2627366"/>
          </a:xfrm>
          <a:prstGeom prst="rect">
            <a:avLst/>
          </a:prstGeom>
        </p:spPr>
      </p:pic>
      <p:pic>
        <p:nvPicPr>
          <p:cNvPr id="15" name="Picture 2" descr="Em bé và bông hồng - Kể chuyện 2 - Trương Hoàng Anh - Thư viện Tư liệu giáo  dục">
            <a:extLst>
              <a:ext uri="{FF2B5EF4-FFF2-40B4-BE49-F238E27FC236}">
                <a16:creationId xmlns:a16="http://schemas.microsoft.com/office/drawing/2014/main" id="{3BF84F3C-772A-4A3B-B8F6-11E506BD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24" y="3854245"/>
            <a:ext cx="4167137" cy="25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00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ăn hóa tôn kính người lớn có đang dần biến mất trong xã hội của những  người trẻ?">
            <a:extLst>
              <a:ext uri="{FF2B5EF4-FFF2-40B4-BE49-F238E27FC236}">
                <a16:creationId xmlns:a16="http://schemas.microsoft.com/office/drawing/2014/main" id="{A776A3F7-E206-48EA-9585-1BB578D2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8" y="3473058"/>
            <a:ext cx="5349765" cy="33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4CC24C-3B05-454F-8A05-BD871CB3E841}"/>
              </a:ext>
            </a:extLst>
          </p:cNvPr>
          <p:cNvSpPr/>
          <p:nvPr/>
        </p:nvSpPr>
        <p:spPr>
          <a:xfrm>
            <a:off x="1230783" y="590259"/>
            <a:ext cx="9924894" cy="2467266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5CE5C-52C9-4364-9BB3-044F815A6BDE}"/>
              </a:ext>
            </a:extLst>
          </p:cNvPr>
          <p:cNvSpPr txBox="1"/>
          <p:nvPr/>
        </p:nvSpPr>
        <p:spPr>
          <a:xfrm>
            <a:off x="1366879" y="841071"/>
            <a:ext cx="96527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HIỂU QUY ĐỊNH NƠI CÔNG CỘNG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10E96F-596E-43CF-9C8F-682686E8159C}"/>
              </a:ext>
            </a:extLst>
          </p:cNvPr>
          <p:cNvSpPr/>
          <p:nvPr/>
        </p:nvSpPr>
        <p:spPr>
          <a:xfrm>
            <a:off x="5000741" y="208187"/>
            <a:ext cx="2384981" cy="6457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1028" name="Picture 4" descr="Hồ sơ thành lập công ty mới nhất theo quy định hiện nay">
            <a:extLst>
              <a:ext uri="{FF2B5EF4-FFF2-40B4-BE49-F238E27FC236}">
                <a16:creationId xmlns:a16="http://schemas.microsoft.com/office/drawing/2014/main" id="{CBC57536-06D5-4DBF-A79E-041757CDA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94" y="3228937"/>
            <a:ext cx="3543367" cy="354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144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5350;p38">
            <a:extLst>
              <a:ext uri="{FF2B5EF4-FFF2-40B4-BE49-F238E27FC236}">
                <a16:creationId xmlns:a16="http://schemas.microsoft.com/office/drawing/2014/main" id="{E1EB3F53-440E-466C-BE5D-69CC1AFE3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4278" y="488761"/>
            <a:ext cx="1019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62;p36">
            <a:extLst>
              <a:ext uri="{FF2B5EF4-FFF2-40B4-BE49-F238E27FC236}">
                <a16:creationId xmlns:a16="http://schemas.microsoft.com/office/drawing/2014/main" id="{FD3287F5-BEA3-442E-858C-8CD4F798EB47}"/>
              </a:ext>
            </a:extLst>
          </p:cNvPr>
          <p:cNvSpPr/>
          <p:nvPr/>
        </p:nvSpPr>
        <p:spPr>
          <a:xfrm>
            <a:off x="1729144" y="2405439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263;p36">
            <a:extLst>
              <a:ext uri="{FF2B5EF4-FFF2-40B4-BE49-F238E27FC236}">
                <a16:creationId xmlns:a16="http://schemas.microsoft.com/office/drawing/2014/main" id="{32064D8B-B251-4B53-9A8A-3B1FD9A1C056}"/>
              </a:ext>
            </a:extLst>
          </p:cNvPr>
          <p:cNvSpPr/>
          <p:nvPr/>
        </p:nvSpPr>
        <p:spPr>
          <a:xfrm>
            <a:off x="6284950" y="2359888"/>
            <a:ext cx="3613052" cy="36236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0F02A-D491-4782-BA42-4819B813C92F}"/>
              </a:ext>
            </a:extLst>
          </p:cNvPr>
          <p:cNvSpPr txBox="1"/>
          <p:nvPr/>
        </p:nvSpPr>
        <p:spPr>
          <a:xfrm>
            <a:off x="2883859" y="1620609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36FC5-F15D-4C9C-A74D-510144913E78}"/>
              </a:ext>
            </a:extLst>
          </p:cNvPr>
          <p:cNvSpPr txBox="1"/>
          <p:nvPr/>
        </p:nvSpPr>
        <p:spPr>
          <a:xfrm>
            <a:off x="7467821" y="1575058"/>
            <a:ext cx="1524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96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lang="en" sz="800" b="1" dirty="0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2" name="Google Shape;2094;p73">
            <a:extLst>
              <a:ext uri="{FF2B5EF4-FFF2-40B4-BE49-F238E27FC236}">
                <a16:creationId xmlns:a16="http://schemas.microsoft.com/office/drawing/2014/main" id="{FD28E6EC-FF47-4734-BD89-BAA1A571C239}"/>
              </a:ext>
            </a:extLst>
          </p:cNvPr>
          <p:cNvGrpSpPr/>
          <p:nvPr/>
        </p:nvGrpSpPr>
        <p:grpSpPr>
          <a:xfrm>
            <a:off x="10227627" y="4517605"/>
            <a:ext cx="1400918" cy="1995377"/>
            <a:chOff x="7162025" y="2806025"/>
            <a:chExt cx="1261975" cy="1797475"/>
          </a:xfrm>
        </p:grpSpPr>
        <p:sp>
          <p:nvSpPr>
            <p:cNvPr id="23" name="Google Shape;2095;p73">
              <a:extLst>
                <a:ext uri="{FF2B5EF4-FFF2-40B4-BE49-F238E27FC236}">
                  <a16:creationId xmlns:a16="http://schemas.microsoft.com/office/drawing/2014/main" id="{75ABF4A4-AFF2-40B1-BCA9-4DA227220D94}"/>
                </a:ext>
              </a:extLst>
            </p:cNvPr>
            <p:cNvSpPr/>
            <p:nvPr/>
          </p:nvSpPr>
          <p:spPr>
            <a:xfrm>
              <a:off x="7214800" y="3036100"/>
              <a:ext cx="803575" cy="657100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96;p73">
              <a:extLst>
                <a:ext uri="{FF2B5EF4-FFF2-40B4-BE49-F238E27FC236}">
                  <a16:creationId xmlns:a16="http://schemas.microsoft.com/office/drawing/2014/main" id="{9F1C00AC-7963-4613-8DA1-C1715EABFE36}"/>
                </a:ext>
              </a:extLst>
            </p:cNvPr>
            <p:cNvSpPr/>
            <p:nvPr/>
          </p:nvSpPr>
          <p:spPr>
            <a:xfrm>
              <a:off x="7258675" y="2832700"/>
              <a:ext cx="655925" cy="365325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97;p73">
              <a:extLst>
                <a:ext uri="{FF2B5EF4-FFF2-40B4-BE49-F238E27FC236}">
                  <a16:creationId xmlns:a16="http://schemas.microsoft.com/office/drawing/2014/main" id="{EB470CEC-E46D-4528-AC83-1C3CB44A5126}"/>
                </a:ext>
              </a:extLst>
            </p:cNvPr>
            <p:cNvSpPr/>
            <p:nvPr/>
          </p:nvSpPr>
          <p:spPr>
            <a:xfrm>
              <a:off x="7642975" y="3584650"/>
              <a:ext cx="277550" cy="462575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98;p73">
              <a:extLst>
                <a:ext uri="{FF2B5EF4-FFF2-40B4-BE49-F238E27FC236}">
                  <a16:creationId xmlns:a16="http://schemas.microsoft.com/office/drawing/2014/main" id="{4E419C2D-5CCB-4A9F-AC47-CFCA5C1F9F8C}"/>
                </a:ext>
              </a:extLst>
            </p:cNvPr>
            <p:cNvSpPr/>
            <p:nvPr/>
          </p:nvSpPr>
          <p:spPr>
            <a:xfrm>
              <a:off x="7908625" y="3617275"/>
              <a:ext cx="212350" cy="368300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99;p73">
              <a:extLst>
                <a:ext uri="{FF2B5EF4-FFF2-40B4-BE49-F238E27FC236}">
                  <a16:creationId xmlns:a16="http://schemas.microsoft.com/office/drawing/2014/main" id="{01383151-8C1D-41AC-8CE6-810DC338F660}"/>
                </a:ext>
              </a:extLst>
            </p:cNvPr>
            <p:cNvSpPr/>
            <p:nvPr/>
          </p:nvSpPr>
          <p:spPr>
            <a:xfrm>
              <a:off x="7650075" y="3948175"/>
              <a:ext cx="462000" cy="1987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0;p73">
              <a:extLst>
                <a:ext uri="{FF2B5EF4-FFF2-40B4-BE49-F238E27FC236}">
                  <a16:creationId xmlns:a16="http://schemas.microsoft.com/office/drawing/2014/main" id="{30067D26-12D6-40A2-AF83-6385099ACE48}"/>
                </a:ext>
              </a:extLst>
            </p:cNvPr>
            <p:cNvSpPr/>
            <p:nvPr/>
          </p:nvSpPr>
          <p:spPr>
            <a:xfrm>
              <a:off x="7284175" y="3975450"/>
              <a:ext cx="97300" cy="152450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1;p73">
              <a:extLst>
                <a:ext uri="{FF2B5EF4-FFF2-40B4-BE49-F238E27FC236}">
                  <a16:creationId xmlns:a16="http://schemas.microsoft.com/office/drawing/2014/main" id="{3928A2E3-942B-4437-B5DD-A76F9F88542E}"/>
                </a:ext>
              </a:extLst>
            </p:cNvPr>
            <p:cNvSpPr/>
            <p:nvPr/>
          </p:nvSpPr>
          <p:spPr>
            <a:xfrm>
              <a:off x="7274700" y="3861000"/>
              <a:ext cx="80075" cy="87200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2;p73">
              <a:extLst>
                <a:ext uri="{FF2B5EF4-FFF2-40B4-BE49-F238E27FC236}">
                  <a16:creationId xmlns:a16="http://schemas.microsoft.com/office/drawing/2014/main" id="{B590DFCD-21CF-4DE0-9EE9-576B34D794A4}"/>
                </a:ext>
              </a:extLst>
            </p:cNvPr>
            <p:cNvSpPr/>
            <p:nvPr/>
          </p:nvSpPr>
          <p:spPr>
            <a:xfrm>
              <a:off x="8015375" y="3114975"/>
              <a:ext cx="61700" cy="95500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03;p73">
              <a:extLst>
                <a:ext uri="{FF2B5EF4-FFF2-40B4-BE49-F238E27FC236}">
                  <a16:creationId xmlns:a16="http://schemas.microsoft.com/office/drawing/2014/main" id="{66ECA696-30B6-4CC2-A2E7-22CAD44CDCFD}"/>
                </a:ext>
              </a:extLst>
            </p:cNvPr>
            <p:cNvSpPr/>
            <p:nvPr/>
          </p:nvSpPr>
          <p:spPr>
            <a:xfrm>
              <a:off x="7745550" y="3650475"/>
              <a:ext cx="56950" cy="69425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04;p73">
              <a:extLst>
                <a:ext uri="{FF2B5EF4-FFF2-40B4-BE49-F238E27FC236}">
                  <a16:creationId xmlns:a16="http://schemas.microsoft.com/office/drawing/2014/main" id="{539CEB48-6730-4F99-951C-B9398DCD7D75}"/>
                </a:ext>
              </a:extLst>
            </p:cNvPr>
            <p:cNvSpPr/>
            <p:nvPr/>
          </p:nvSpPr>
          <p:spPr>
            <a:xfrm>
              <a:off x="7320950" y="4141500"/>
              <a:ext cx="55175" cy="6467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05;p73">
              <a:extLst>
                <a:ext uri="{FF2B5EF4-FFF2-40B4-BE49-F238E27FC236}">
                  <a16:creationId xmlns:a16="http://schemas.microsoft.com/office/drawing/2014/main" id="{648882CA-097B-46C1-8499-778033101767}"/>
                </a:ext>
              </a:extLst>
            </p:cNvPr>
            <p:cNvSpPr/>
            <p:nvPr/>
          </p:nvSpPr>
          <p:spPr>
            <a:xfrm>
              <a:off x="8305950" y="4072725"/>
              <a:ext cx="86025" cy="23725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06;p73">
              <a:extLst>
                <a:ext uri="{FF2B5EF4-FFF2-40B4-BE49-F238E27FC236}">
                  <a16:creationId xmlns:a16="http://schemas.microsoft.com/office/drawing/2014/main" id="{6FF28CBD-831D-4962-A6BB-36E365055120}"/>
                </a:ext>
              </a:extLst>
            </p:cNvPr>
            <p:cNvSpPr/>
            <p:nvPr/>
          </p:nvSpPr>
          <p:spPr>
            <a:xfrm>
              <a:off x="7188700" y="3478500"/>
              <a:ext cx="40350" cy="5992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07;p73">
              <a:extLst>
                <a:ext uri="{FF2B5EF4-FFF2-40B4-BE49-F238E27FC236}">
                  <a16:creationId xmlns:a16="http://schemas.microsoft.com/office/drawing/2014/main" id="{5AE7CE67-BE69-4DB0-AD14-CE3977B18042}"/>
                </a:ext>
              </a:extLst>
            </p:cNvPr>
            <p:cNvSpPr/>
            <p:nvPr/>
          </p:nvSpPr>
          <p:spPr>
            <a:xfrm>
              <a:off x="8084175" y="4161075"/>
              <a:ext cx="52200" cy="35000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08;p73">
              <a:extLst>
                <a:ext uri="{FF2B5EF4-FFF2-40B4-BE49-F238E27FC236}">
                  <a16:creationId xmlns:a16="http://schemas.microsoft.com/office/drawing/2014/main" id="{C8E7B398-A9E3-4DFC-9C38-4C9272DD8F10}"/>
                </a:ext>
              </a:extLst>
            </p:cNvPr>
            <p:cNvSpPr/>
            <p:nvPr/>
          </p:nvSpPr>
          <p:spPr>
            <a:xfrm>
              <a:off x="7307325" y="3364050"/>
              <a:ext cx="221800" cy="169625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09;p73">
              <a:extLst>
                <a:ext uri="{FF2B5EF4-FFF2-40B4-BE49-F238E27FC236}">
                  <a16:creationId xmlns:a16="http://schemas.microsoft.com/office/drawing/2014/main" id="{D3ACE4D3-743C-4664-9903-E52A0DFEA133}"/>
                </a:ext>
              </a:extLst>
            </p:cNvPr>
            <p:cNvSpPr/>
            <p:nvPr/>
          </p:nvSpPr>
          <p:spPr>
            <a:xfrm>
              <a:off x="7628725" y="3248425"/>
              <a:ext cx="231900" cy="17200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10;p73">
              <a:extLst>
                <a:ext uri="{FF2B5EF4-FFF2-40B4-BE49-F238E27FC236}">
                  <a16:creationId xmlns:a16="http://schemas.microsoft.com/office/drawing/2014/main" id="{C353E6A4-16E1-4497-916C-A62E459A7170}"/>
                </a:ext>
              </a:extLst>
            </p:cNvPr>
            <p:cNvSpPr/>
            <p:nvPr/>
          </p:nvSpPr>
          <p:spPr>
            <a:xfrm>
              <a:off x="7825625" y="3256725"/>
              <a:ext cx="174950" cy="181475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11;p73">
              <a:extLst>
                <a:ext uri="{FF2B5EF4-FFF2-40B4-BE49-F238E27FC236}">
                  <a16:creationId xmlns:a16="http://schemas.microsoft.com/office/drawing/2014/main" id="{610810C5-839B-4520-A686-12F4ED0ABD79}"/>
                </a:ext>
              </a:extLst>
            </p:cNvPr>
            <p:cNvSpPr/>
            <p:nvPr/>
          </p:nvSpPr>
          <p:spPr>
            <a:xfrm>
              <a:off x="7308500" y="3508150"/>
              <a:ext cx="173175" cy="180900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12;p73">
              <a:extLst>
                <a:ext uri="{FF2B5EF4-FFF2-40B4-BE49-F238E27FC236}">
                  <a16:creationId xmlns:a16="http://schemas.microsoft.com/office/drawing/2014/main" id="{DFF47A17-B265-4B80-BFF0-7A5FE58FA6C6}"/>
                </a:ext>
              </a:extLst>
            </p:cNvPr>
            <p:cNvSpPr/>
            <p:nvPr/>
          </p:nvSpPr>
          <p:spPr>
            <a:xfrm>
              <a:off x="7162025" y="2806025"/>
              <a:ext cx="1261975" cy="1431575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13;p73">
              <a:extLst>
                <a:ext uri="{FF2B5EF4-FFF2-40B4-BE49-F238E27FC236}">
                  <a16:creationId xmlns:a16="http://schemas.microsoft.com/office/drawing/2014/main" id="{223ABB82-AD5B-408A-8AB4-70302BEAAAAE}"/>
                </a:ext>
              </a:extLst>
            </p:cNvPr>
            <p:cNvSpPr/>
            <p:nvPr/>
          </p:nvSpPr>
          <p:spPr>
            <a:xfrm>
              <a:off x="7454375" y="4426750"/>
              <a:ext cx="271050" cy="176750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14;p73">
              <a:extLst>
                <a:ext uri="{FF2B5EF4-FFF2-40B4-BE49-F238E27FC236}">
                  <a16:creationId xmlns:a16="http://schemas.microsoft.com/office/drawing/2014/main" id="{C88C38D4-6D65-497C-A2D9-211C31550D92}"/>
                </a:ext>
              </a:extLst>
            </p:cNvPr>
            <p:cNvSpPr/>
            <p:nvPr/>
          </p:nvSpPr>
          <p:spPr>
            <a:xfrm>
              <a:off x="7204725" y="4257725"/>
              <a:ext cx="256800" cy="181500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115;p73">
              <a:extLst>
                <a:ext uri="{FF2B5EF4-FFF2-40B4-BE49-F238E27FC236}">
                  <a16:creationId xmlns:a16="http://schemas.microsoft.com/office/drawing/2014/main" id="{9FF1E195-33CF-4050-B000-3D593EE92094}"/>
                </a:ext>
              </a:extLst>
            </p:cNvPr>
            <p:cNvSpPr/>
            <p:nvPr/>
          </p:nvSpPr>
          <p:spPr>
            <a:xfrm>
              <a:off x="7498850" y="4271975"/>
              <a:ext cx="161925" cy="12455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116;p73">
              <a:extLst>
                <a:ext uri="{FF2B5EF4-FFF2-40B4-BE49-F238E27FC236}">
                  <a16:creationId xmlns:a16="http://schemas.microsoft.com/office/drawing/2014/main" id="{AF08AD92-04EC-46CB-9E29-469E486B9E90}"/>
                </a:ext>
              </a:extLst>
            </p:cNvPr>
            <p:cNvSpPr/>
            <p:nvPr/>
          </p:nvSpPr>
          <p:spPr>
            <a:xfrm>
              <a:off x="7280025" y="3222325"/>
              <a:ext cx="609075" cy="339825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7;p73">
              <a:extLst>
                <a:ext uri="{FF2B5EF4-FFF2-40B4-BE49-F238E27FC236}">
                  <a16:creationId xmlns:a16="http://schemas.microsoft.com/office/drawing/2014/main" id="{45239FD6-771C-4A5B-B718-92566EE72435}"/>
                </a:ext>
              </a:extLst>
            </p:cNvPr>
            <p:cNvSpPr/>
            <p:nvPr/>
          </p:nvSpPr>
          <p:spPr>
            <a:xfrm>
              <a:off x="7504800" y="3472575"/>
              <a:ext cx="288225" cy="142950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18;p73">
              <a:extLst>
                <a:ext uri="{FF2B5EF4-FFF2-40B4-BE49-F238E27FC236}">
                  <a16:creationId xmlns:a16="http://schemas.microsoft.com/office/drawing/2014/main" id="{3B175C3B-A072-4D89-B8CD-DCD8DC1F2CC0}"/>
                </a:ext>
              </a:extLst>
            </p:cNvPr>
            <p:cNvSpPr/>
            <p:nvPr/>
          </p:nvSpPr>
          <p:spPr>
            <a:xfrm>
              <a:off x="7416425" y="3426325"/>
              <a:ext cx="47475" cy="50425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9;p73">
              <a:extLst>
                <a:ext uri="{FF2B5EF4-FFF2-40B4-BE49-F238E27FC236}">
                  <a16:creationId xmlns:a16="http://schemas.microsoft.com/office/drawing/2014/main" id="{43F60D15-E962-459D-94B2-C761C9B2FE8B}"/>
                </a:ext>
              </a:extLst>
            </p:cNvPr>
            <p:cNvSpPr/>
            <p:nvPr/>
          </p:nvSpPr>
          <p:spPr>
            <a:xfrm>
              <a:off x="7709375" y="3323125"/>
              <a:ext cx="44500" cy="36800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2125;p73">
            <a:extLst>
              <a:ext uri="{FF2B5EF4-FFF2-40B4-BE49-F238E27FC236}">
                <a16:creationId xmlns:a16="http://schemas.microsoft.com/office/drawing/2014/main" id="{3C611760-0544-4261-88C3-A665F44BCB9A}"/>
              </a:ext>
            </a:extLst>
          </p:cNvPr>
          <p:cNvGrpSpPr/>
          <p:nvPr/>
        </p:nvGrpSpPr>
        <p:grpSpPr>
          <a:xfrm>
            <a:off x="11306713" y="6070632"/>
            <a:ext cx="487025" cy="489125"/>
            <a:chOff x="7047525" y="3892375"/>
            <a:chExt cx="487025" cy="489125"/>
          </a:xfrm>
        </p:grpSpPr>
        <p:sp>
          <p:nvSpPr>
            <p:cNvPr id="49" name="Google Shape;2126;p73">
              <a:extLst>
                <a:ext uri="{FF2B5EF4-FFF2-40B4-BE49-F238E27FC236}">
                  <a16:creationId xmlns:a16="http://schemas.microsoft.com/office/drawing/2014/main" id="{A7D03FB6-7302-4CEC-BD18-E5CCB71BEE1A}"/>
                </a:ext>
              </a:extLst>
            </p:cNvPr>
            <p:cNvSpPr/>
            <p:nvPr/>
          </p:nvSpPr>
          <p:spPr>
            <a:xfrm flipH="1">
              <a:off x="7087800" y="4105800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27;p73">
              <a:extLst>
                <a:ext uri="{FF2B5EF4-FFF2-40B4-BE49-F238E27FC236}">
                  <a16:creationId xmlns:a16="http://schemas.microsoft.com/office/drawing/2014/main" id="{4D8E16E3-3F94-4E33-B3A8-343DA6416B56}"/>
                </a:ext>
              </a:extLst>
            </p:cNvPr>
            <p:cNvSpPr/>
            <p:nvPr/>
          </p:nvSpPr>
          <p:spPr>
            <a:xfrm flipH="1">
              <a:off x="7071075" y="4308775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28;p73">
              <a:extLst>
                <a:ext uri="{FF2B5EF4-FFF2-40B4-BE49-F238E27FC236}">
                  <a16:creationId xmlns:a16="http://schemas.microsoft.com/office/drawing/2014/main" id="{5B79552C-9BCC-472E-9595-28931142994F}"/>
                </a:ext>
              </a:extLst>
            </p:cNvPr>
            <p:cNvSpPr/>
            <p:nvPr/>
          </p:nvSpPr>
          <p:spPr>
            <a:xfrm flipH="1">
              <a:off x="7047525" y="4077025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29;p73">
              <a:extLst>
                <a:ext uri="{FF2B5EF4-FFF2-40B4-BE49-F238E27FC236}">
                  <a16:creationId xmlns:a16="http://schemas.microsoft.com/office/drawing/2014/main" id="{26B03D2F-8A48-496A-AD1A-497A2367842C}"/>
                </a:ext>
              </a:extLst>
            </p:cNvPr>
            <p:cNvSpPr/>
            <p:nvPr/>
          </p:nvSpPr>
          <p:spPr>
            <a:xfrm flipH="1">
              <a:off x="7382300" y="3976075"/>
              <a:ext cx="131850" cy="225475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30;p73">
              <a:extLst>
                <a:ext uri="{FF2B5EF4-FFF2-40B4-BE49-F238E27FC236}">
                  <a16:creationId xmlns:a16="http://schemas.microsoft.com/office/drawing/2014/main" id="{E625C57F-5A7C-4E12-B0E2-9589939615CF}"/>
                </a:ext>
              </a:extLst>
            </p:cNvPr>
            <p:cNvSpPr/>
            <p:nvPr/>
          </p:nvSpPr>
          <p:spPr>
            <a:xfrm flipH="1">
              <a:off x="7371850" y="3934750"/>
              <a:ext cx="29325" cy="35075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31;p73">
              <a:extLst>
                <a:ext uri="{FF2B5EF4-FFF2-40B4-BE49-F238E27FC236}">
                  <a16:creationId xmlns:a16="http://schemas.microsoft.com/office/drawing/2014/main" id="{114C57BE-EFF5-4759-984B-BDBF2880AC6E}"/>
                </a:ext>
              </a:extLst>
            </p:cNvPr>
            <p:cNvSpPr/>
            <p:nvPr/>
          </p:nvSpPr>
          <p:spPr>
            <a:xfrm flipH="1">
              <a:off x="7351975" y="3892375"/>
              <a:ext cx="182575" cy="327500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2155;p73">
            <a:extLst>
              <a:ext uri="{FF2B5EF4-FFF2-40B4-BE49-F238E27FC236}">
                <a16:creationId xmlns:a16="http://schemas.microsoft.com/office/drawing/2014/main" id="{09A1FBD1-B9CC-4F13-895C-3268856E8127}"/>
              </a:ext>
            </a:extLst>
          </p:cNvPr>
          <p:cNvGrpSpPr/>
          <p:nvPr/>
        </p:nvGrpSpPr>
        <p:grpSpPr>
          <a:xfrm>
            <a:off x="9270888" y="6214407"/>
            <a:ext cx="956750" cy="553975"/>
            <a:chOff x="-1199475" y="2658325"/>
            <a:chExt cx="956750" cy="553975"/>
          </a:xfrm>
        </p:grpSpPr>
        <p:sp>
          <p:nvSpPr>
            <p:cNvPr id="66" name="Google Shape;2156;p73">
              <a:extLst>
                <a:ext uri="{FF2B5EF4-FFF2-40B4-BE49-F238E27FC236}">
                  <a16:creationId xmlns:a16="http://schemas.microsoft.com/office/drawing/2014/main" id="{79C6CCB3-8FB1-4487-9488-03A78C70E305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57;p73">
              <a:extLst>
                <a:ext uri="{FF2B5EF4-FFF2-40B4-BE49-F238E27FC236}">
                  <a16:creationId xmlns:a16="http://schemas.microsoft.com/office/drawing/2014/main" id="{54CE1CA7-A1CC-4829-BCDD-CC2CD541CC81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58;p73">
              <a:extLst>
                <a:ext uri="{FF2B5EF4-FFF2-40B4-BE49-F238E27FC236}">
                  <a16:creationId xmlns:a16="http://schemas.microsoft.com/office/drawing/2014/main" id="{2D99338D-2B32-4CE3-8368-9A8A12AB5060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59;p73">
              <a:extLst>
                <a:ext uri="{FF2B5EF4-FFF2-40B4-BE49-F238E27FC236}">
                  <a16:creationId xmlns:a16="http://schemas.microsoft.com/office/drawing/2014/main" id="{F3602754-A20C-4152-B5BF-23B9C87D257D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60;p73">
              <a:extLst>
                <a:ext uri="{FF2B5EF4-FFF2-40B4-BE49-F238E27FC236}">
                  <a16:creationId xmlns:a16="http://schemas.microsoft.com/office/drawing/2014/main" id="{11682AFD-DEAB-418C-BC06-BF1C326466F2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61;p73">
              <a:extLst>
                <a:ext uri="{FF2B5EF4-FFF2-40B4-BE49-F238E27FC236}">
                  <a16:creationId xmlns:a16="http://schemas.microsoft.com/office/drawing/2014/main" id="{B3CE2467-063D-4E78-B697-36026C92746A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62;p73">
              <a:extLst>
                <a:ext uri="{FF2B5EF4-FFF2-40B4-BE49-F238E27FC236}">
                  <a16:creationId xmlns:a16="http://schemas.microsoft.com/office/drawing/2014/main" id="{2ECF7711-668E-4FEA-9CDD-45C347FF89C7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63;p73">
              <a:extLst>
                <a:ext uri="{FF2B5EF4-FFF2-40B4-BE49-F238E27FC236}">
                  <a16:creationId xmlns:a16="http://schemas.microsoft.com/office/drawing/2014/main" id="{A4638513-45BB-4028-99AA-9938815D2969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64;p73">
              <a:extLst>
                <a:ext uri="{FF2B5EF4-FFF2-40B4-BE49-F238E27FC236}">
                  <a16:creationId xmlns:a16="http://schemas.microsoft.com/office/drawing/2014/main" id="{D9E181B6-4DE1-4273-9F16-165318DE09BE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65;p73">
              <a:extLst>
                <a:ext uri="{FF2B5EF4-FFF2-40B4-BE49-F238E27FC236}">
                  <a16:creationId xmlns:a16="http://schemas.microsoft.com/office/drawing/2014/main" id="{108D852B-7150-441D-BC13-051462DB59BC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66;p73">
              <a:extLst>
                <a:ext uri="{FF2B5EF4-FFF2-40B4-BE49-F238E27FC236}">
                  <a16:creationId xmlns:a16="http://schemas.microsoft.com/office/drawing/2014/main" id="{7F6B0E41-2344-4135-8730-074F0BDA44B4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67;p73">
              <a:extLst>
                <a:ext uri="{FF2B5EF4-FFF2-40B4-BE49-F238E27FC236}">
                  <a16:creationId xmlns:a16="http://schemas.microsoft.com/office/drawing/2014/main" id="{1E365FF4-69F5-4A29-9C86-7051B38775C9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F6BC55D-F742-4B77-ABC9-F637E9113698}"/>
              </a:ext>
            </a:extLst>
          </p:cNvPr>
          <p:cNvSpPr txBox="1"/>
          <p:nvPr/>
        </p:nvSpPr>
        <p:spPr>
          <a:xfrm>
            <a:off x="1834308" y="3633111"/>
            <a:ext cx="3402724" cy="12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3845BC-4257-46D3-9D46-768867122A7E}"/>
              </a:ext>
            </a:extLst>
          </p:cNvPr>
          <p:cNvSpPr txBox="1"/>
          <p:nvPr/>
        </p:nvSpPr>
        <p:spPr>
          <a:xfrm>
            <a:off x="6423714" y="3353889"/>
            <a:ext cx="3402724" cy="1810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oogle Shape;1196;p43">
            <a:extLst>
              <a:ext uri="{FF2B5EF4-FFF2-40B4-BE49-F238E27FC236}">
                <a16:creationId xmlns:a16="http://schemas.microsoft.com/office/drawing/2014/main" id="{7728ADCF-02B2-4161-BAAC-C8540602BA10}"/>
              </a:ext>
            </a:extLst>
          </p:cNvPr>
          <p:cNvGrpSpPr/>
          <p:nvPr/>
        </p:nvGrpSpPr>
        <p:grpSpPr>
          <a:xfrm rot="8999937">
            <a:off x="-90659" y="106889"/>
            <a:ext cx="2004760" cy="763745"/>
            <a:chOff x="193975" y="1518050"/>
            <a:chExt cx="6948325" cy="2647075"/>
          </a:xfrm>
        </p:grpSpPr>
        <p:sp>
          <p:nvSpPr>
            <p:cNvPr id="81" name="Google Shape;1197;p43">
              <a:extLst>
                <a:ext uri="{FF2B5EF4-FFF2-40B4-BE49-F238E27FC236}">
                  <a16:creationId xmlns:a16="http://schemas.microsoft.com/office/drawing/2014/main" id="{52B3F18E-BFAA-4EA9-BA68-8689D5B5B6E0}"/>
                </a:ext>
              </a:extLst>
            </p:cNvPr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198;p43">
              <a:extLst>
                <a:ext uri="{FF2B5EF4-FFF2-40B4-BE49-F238E27FC236}">
                  <a16:creationId xmlns:a16="http://schemas.microsoft.com/office/drawing/2014/main" id="{959BDF49-E371-4241-9E40-3E550239BB45}"/>
                </a:ext>
              </a:extLst>
            </p:cNvPr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199;p43">
              <a:extLst>
                <a:ext uri="{FF2B5EF4-FFF2-40B4-BE49-F238E27FC236}">
                  <a16:creationId xmlns:a16="http://schemas.microsoft.com/office/drawing/2014/main" id="{8147A64B-A9F2-48BA-882B-B69AE57DE748}"/>
                </a:ext>
              </a:extLst>
            </p:cNvPr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200;p43">
              <a:extLst>
                <a:ext uri="{FF2B5EF4-FFF2-40B4-BE49-F238E27FC236}">
                  <a16:creationId xmlns:a16="http://schemas.microsoft.com/office/drawing/2014/main" id="{BC08ACE5-73A4-4C6E-A119-D0AF5136D04D}"/>
                </a:ext>
              </a:extLst>
            </p:cNvPr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01;p43">
              <a:extLst>
                <a:ext uri="{FF2B5EF4-FFF2-40B4-BE49-F238E27FC236}">
                  <a16:creationId xmlns:a16="http://schemas.microsoft.com/office/drawing/2014/main" id="{525F65C6-AEBF-4E33-856A-851CB590F398}"/>
                </a:ext>
              </a:extLst>
            </p:cNvPr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202;p43">
              <a:extLst>
                <a:ext uri="{FF2B5EF4-FFF2-40B4-BE49-F238E27FC236}">
                  <a16:creationId xmlns:a16="http://schemas.microsoft.com/office/drawing/2014/main" id="{A6BEB177-E2AC-43A3-B877-D41D6406FDD0}"/>
                </a:ext>
              </a:extLst>
            </p:cNvPr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03;p43">
              <a:extLst>
                <a:ext uri="{FF2B5EF4-FFF2-40B4-BE49-F238E27FC236}">
                  <a16:creationId xmlns:a16="http://schemas.microsoft.com/office/drawing/2014/main" id="{53B9FF8B-55CD-4B26-B6F9-8E3E4A94B456}"/>
                </a:ext>
              </a:extLst>
            </p:cNvPr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175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90AAD9ED-1A8F-43A1-ADAF-0F4929E2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0" y="3394289"/>
            <a:ext cx="1533649" cy="153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1FCA1-20DE-49EF-A018-A3DB25AA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6313"/>
            <a:ext cx="6375401" cy="3551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C93C1-EF24-40A1-BFB1-7E992CFE6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467" y="3174668"/>
            <a:ext cx="6091474" cy="339485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A896AF-42BD-4552-ABD3-FBEBEDAA400B}"/>
              </a:ext>
            </a:extLst>
          </p:cNvPr>
          <p:cNvGrpSpPr/>
          <p:nvPr/>
        </p:nvGrpSpPr>
        <p:grpSpPr>
          <a:xfrm>
            <a:off x="2236522" y="1057057"/>
            <a:ext cx="8011890" cy="2039256"/>
            <a:chOff x="751110" y="801322"/>
            <a:chExt cx="8011890" cy="2039256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F93D4C1F-EBA6-4C2A-A648-0E81726B8D1E}"/>
                </a:ext>
              </a:extLst>
            </p:cNvPr>
            <p:cNvSpPr/>
            <p:nvPr/>
          </p:nvSpPr>
          <p:spPr>
            <a:xfrm>
              <a:off x="751110" y="801322"/>
              <a:ext cx="8011890" cy="2039256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B154B0-C497-42BF-A51B-2393DFE6DD9E}"/>
                </a:ext>
              </a:extLst>
            </p:cNvPr>
            <p:cNvSpPr txBox="1"/>
            <p:nvPr/>
          </p:nvSpPr>
          <p:spPr>
            <a:xfrm>
              <a:off x="1442609" y="1261331"/>
              <a:ext cx="7027457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28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hãy kể tên địa điểm công cộng trong những tranh trên?</a:t>
              </a:r>
              <a:endPara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2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5648 L 0.00273 -0.32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340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1FCA1-20DE-49EF-A018-A3DB25AAC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54" r="1607"/>
          <a:stretch/>
        </p:blipFill>
        <p:spPr>
          <a:xfrm>
            <a:off x="7509569" y="2482646"/>
            <a:ext cx="3496558" cy="40212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A2C35-545A-4ED3-A74A-E1995B1E7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55"/>
          <a:stretch/>
        </p:blipFill>
        <p:spPr>
          <a:xfrm>
            <a:off x="1415068" y="1191101"/>
            <a:ext cx="3496558" cy="389217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5A928A-14C0-48D5-AAA2-A7522FBCB4D9}"/>
              </a:ext>
            </a:extLst>
          </p:cNvPr>
          <p:cNvSpPr/>
          <p:nvPr/>
        </p:nvSpPr>
        <p:spPr>
          <a:xfrm>
            <a:off x="1750142" y="5408499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8C963B-84D0-4A1C-B526-FE450FAB1AF7}"/>
              </a:ext>
            </a:extLst>
          </p:cNvPr>
          <p:cNvSpPr/>
          <p:nvPr/>
        </p:nvSpPr>
        <p:spPr>
          <a:xfrm>
            <a:off x="7738764" y="1416908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32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8C93C1-EF24-40A1-BFB1-7E992CFE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11"/>
          <a:stretch/>
        </p:blipFill>
        <p:spPr>
          <a:xfrm>
            <a:off x="7485039" y="2404271"/>
            <a:ext cx="3545618" cy="399284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A431F4-FF04-431F-99E0-4AA6AC3DE708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00B06-3F78-4531-8F59-7968F183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12"/>
          <a:stretch/>
        </p:blipFill>
        <p:spPr>
          <a:xfrm>
            <a:off x="1496418" y="1140766"/>
            <a:ext cx="3545616" cy="39928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8B3C60-991B-4A4D-8A48-85B8A6A99090}"/>
              </a:ext>
            </a:extLst>
          </p:cNvPr>
          <p:cNvSpPr/>
          <p:nvPr/>
        </p:nvSpPr>
        <p:spPr>
          <a:xfrm>
            <a:off x="1693536" y="5408498"/>
            <a:ext cx="334849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643F65-2D29-4A37-81EE-2CD729AE3C59}"/>
              </a:ext>
            </a:extLst>
          </p:cNvPr>
          <p:cNvSpPr/>
          <p:nvPr/>
        </p:nvSpPr>
        <p:spPr>
          <a:xfrm>
            <a:off x="7738764" y="1416908"/>
            <a:ext cx="3038168" cy="7865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918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9B4EB8-094A-402A-900E-4242DD93C052}"/>
              </a:ext>
            </a:extLst>
          </p:cNvPr>
          <p:cNvSpPr/>
          <p:nvPr/>
        </p:nvSpPr>
        <p:spPr>
          <a:xfrm>
            <a:off x="157655" y="126124"/>
            <a:ext cx="7252138" cy="739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FCC44E-BD56-4EAC-AF68-E918E5C35322}"/>
              </a:ext>
            </a:extLst>
          </p:cNvPr>
          <p:cNvGrpSpPr/>
          <p:nvPr/>
        </p:nvGrpSpPr>
        <p:grpSpPr>
          <a:xfrm>
            <a:off x="2223618" y="2455524"/>
            <a:ext cx="8996941" cy="2527361"/>
            <a:chOff x="751110" y="801322"/>
            <a:chExt cx="8011890" cy="2039256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EEF5A3D-62DF-471B-8952-BA8BE2AC6220}"/>
                </a:ext>
              </a:extLst>
            </p:cNvPr>
            <p:cNvSpPr/>
            <p:nvPr/>
          </p:nvSpPr>
          <p:spPr>
            <a:xfrm>
              <a:off x="751110" y="801322"/>
              <a:ext cx="8011890" cy="2039256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AAD71A-2551-4DCE-A81A-5C2159C153D5}"/>
                </a:ext>
              </a:extLst>
            </p:cNvPr>
            <p:cNvSpPr txBox="1"/>
            <p:nvPr/>
          </p:nvSpPr>
          <p:spPr>
            <a:xfrm>
              <a:off x="1433387" y="1260446"/>
              <a:ext cx="7027457" cy="984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32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hãy kể tên những địa điểm công cộng khác mà em biết?</a:t>
              </a:r>
              <a:endParaRPr lang="en-US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5C3DD74B-AC2F-442D-A534-7A8D686E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0" y="1885198"/>
            <a:ext cx="2737531" cy="27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50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385</Words>
  <Application>Microsoft Office PowerPoint</Application>
  <PresentationFormat>Widescreen</PresentationFormat>
  <Paragraphs>48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Red Hat Text</vt:lpstr>
      <vt:lpstr>Roboto Condensed</vt:lpstr>
      <vt:lpstr>Roboto Condensed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HP</cp:lastModifiedBy>
  <cp:revision>33</cp:revision>
  <dcterms:created xsi:type="dcterms:W3CDTF">2021-10-21T10:01:03Z</dcterms:created>
  <dcterms:modified xsi:type="dcterms:W3CDTF">2022-04-18T07:34:07Z</dcterms:modified>
</cp:coreProperties>
</file>