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007577121" r:id="rId4"/>
    <p:sldId id="257" r:id="rId5"/>
    <p:sldId id="271" r:id="rId6"/>
    <p:sldId id="259" r:id="rId7"/>
    <p:sldId id="268" r:id="rId8"/>
    <p:sldId id="270" r:id="rId9"/>
    <p:sldId id="110884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4.wdp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>
                <a:latin typeface="HP001 4 hàng" pitchFamily="34" charset="0"/>
              </a:rPr>
              <a:t>...</a:t>
            </a:r>
            <a:r>
              <a:rPr lang="en-US" sz="3047" b="1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...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vi-VN" sz="3047" b="1" dirty="0">
                <a:latin typeface="HP001 4 hàng" pitchFamily="34" charset="0"/>
              </a:rPr>
              <a:t>1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026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...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25093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 Thuy</cp:lastModifiedBy>
  <cp:revision>4</cp:revision>
  <dcterms:created xsi:type="dcterms:W3CDTF">2021-06-11T08:12:41Z</dcterms:created>
  <dcterms:modified xsi:type="dcterms:W3CDTF">2022-01-06T13:39:34Z</dcterms:modified>
</cp:coreProperties>
</file>