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9" r:id="rId2"/>
  </p:sldMasterIdLst>
  <p:notesMasterIdLst>
    <p:notesMasterId r:id="rId12"/>
  </p:notesMasterIdLst>
  <p:handoutMasterIdLst>
    <p:handoutMasterId r:id="rId13"/>
  </p:handoutMasterIdLst>
  <p:sldIdLst>
    <p:sldId id="2007577114" r:id="rId3"/>
    <p:sldId id="2007577115" r:id="rId4"/>
    <p:sldId id="2007577116" r:id="rId5"/>
    <p:sldId id="2007577099" r:id="rId6"/>
    <p:sldId id="2007577113" r:id="rId7"/>
    <p:sldId id="2007577108" r:id="rId8"/>
    <p:sldId id="2899" r:id="rId9"/>
    <p:sldId id="2903" r:id="rId10"/>
    <p:sldId id="200757711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6" d="100"/>
          <a:sy n="66" d="100"/>
        </p:scale>
        <p:origin x="3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26/01/2022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26/01/2022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4459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9820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=""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2022/1/26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603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5F07-3376-4EB4-851C-C01CF1485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BD0CC-E3E2-4331-AA06-EBB8ADD6037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-Rounded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-Rounded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B2C266-EC5F-43A6-86D4-1CC2C7AD6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634F2D-4F96-4A1A-A648-518B1AFE05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-Rounded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-Rounded"/>
              <a:cs typeface="+mn-cs"/>
            </a:endParaRPr>
          </a:p>
        </p:txBody>
      </p:sp>
      <p:pic>
        <p:nvPicPr>
          <p:cNvPr id="6" name="图片 9">
            <a:extLst>
              <a:ext uri="{FF2B5EF4-FFF2-40B4-BE49-F238E27FC236}">
                <a16:creationId xmlns:a16="http://schemas.microsoft.com/office/drawing/2014/main" id="{4B1DF6FC-7E16-4635-8A35-944AD89C60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2456500" y="508763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12">
            <a:extLst>
              <a:ext uri="{FF2B5EF4-FFF2-40B4-BE49-F238E27FC236}">
                <a16:creationId xmlns:a16="http://schemas.microsoft.com/office/drawing/2014/main" id="{97358077-9EE7-44A7-97C6-315D9C46C8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87479" y="1331058"/>
            <a:ext cx="5507665" cy="1549970"/>
          </a:xfrm>
          <a:prstGeom prst="rect">
            <a:avLst/>
          </a:prstGeom>
        </p:spPr>
      </p:pic>
      <p:pic>
        <p:nvPicPr>
          <p:cNvPr id="8" name="图片 1">
            <a:extLst>
              <a:ext uri="{FF2B5EF4-FFF2-40B4-BE49-F238E27FC236}">
                <a16:creationId xmlns:a16="http://schemas.microsoft.com/office/drawing/2014/main" id="{9646E44B-3867-4CC2-B640-09E839EA10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453134"/>
            <a:ext cx="3482340" cy="3165475"/>
          </a:xfrm>
          <a:prstGeom prst="rect">
            <a:avLst/>
          </a:prstGeom>
        </p:spPr>
      </p:pic>
      <p:pic>
        <p:nvPicPr>
          <p:cNvPr id="9" name="图片 20">
            <a:extLst>
              <a:ext uri="{FF2B5EF4-FFF2-40B4-BE49-F238E27FC236}">
                <a16:creationId xmlns:a16="http://schemas.microsoft.com/office/drawing/2014/main" id="{A048540C-02AE-45F9-A868-5AF452F0EFD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37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>
            <a:extLst>
              <a:ext uri="{FF2B5EF4-FFF2-40B4-BE49-F238E27FC236}">
                <a16:creationId xmlns:a16="http://schemas.microsoft.com/office/drawing/2014/main" id="{890BE992-9077-47BD-BA72-99B4456EAB4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913372" y="955675"/>
            <a:ext cx="4785995" cy="6764020"/>
          </a:xfrm>
          <a:prstGeom prst="rect">
            <a:avLst/>
          </a:prstGeom>
        </p:spPr>
      </p:pic>
      <p:sp>
        <p:nvSpPr>
          <p:cNvPr id="11" name="矩形 8">
            <a:extLst>
              <a:ext uri="{FF2B5EF4-FFF2-40B4-BE49-F238E27FC236}">
                <a16:creationId xmlns:a16="http://schemas.microsoft.com/office/drawing/2014/main" id="{93040D19-7743-43B1-A900-286D474B37E7}"/>
              </a:ext>
            </a:extLst>
          </p:cNvPr>
          <p:cNvSpPr/>
          <p:nvPr userDrawn="1"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227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2022/1/26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2022/1/26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2022/1/26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170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26/01/2022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2022/1/26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93" r:id="rId13"/>
    <p:sldLayoutId id="2147483694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2022/1/26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3" Type="http://schemas.openxmlformats.org/officeDocument/2006/relationships/image" Target="../media/image41.png"/><Relationship Id="rId7" Type="http://schemas.openxmlformats.org/officeDocument/2006/relationships/image" Target="../media/image36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50.png"/><Relationship Id="rId5" Type="http://schemas.openxmlformats.org/officeDocument/2006/relationships/image" Target="../media/image340.png"/><Relationship Id="rId10" Type="http://schemas.openxmlformats.org/officeDocument/2006/relationships/image" Target="../media/image42.png"/><Relationship Id="rId4" Type="http://schemas.microsoft.com/office/2007/relationships/hdphoto" Target="../media/hdphoto1.wdp"/><Relationship Id="rId9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3.png"/><Relationship Id="rId7" Type="http://schemas.openxmlformats.org/officeDocument/2006/relationships/image" Target="../media/image45.png"/><Relationship Id="rId12" Type="http://schemas.microsoft.com/office/2007/relationships/hdphoto" Target="../media/hdphoto5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microsoft.com/office/2007/relationships/hdphoto" Target="../media/hdphoto2.wdp"/><Relationship Id="rId11" Type="http://schemas.openxmlformats.org/officeDocument/2006/relationships/image" Target="../media/image47.png"/><Relationship Id="rId5" Type="http://schemas.openxmlformats.org/officeDocument/2006/relationships/image" Target="../media/image44.png"/><Relationship Id="rId10" Type="http://schemas.microsoft.com/office/2007/relationships/hdphoto" Target="../media/hdphoto4.wdp"/><Relationship Id="rId4" Type="http://schemas.openxmlformats.org/officeDocument/2006/relationships/image" Target="../media/image40.png"/><Relationship Id="rId9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B86ED-B9B4-45F3-94A8-9617A3CB4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FCD43-E6AF-401A-B248-BC6D726C4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235E60-1C91-4B04-B877-80E945C589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81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1A37A9-5289-4AEC-8881-2B2FE3F2E8F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09" y="174522"/>
            <a:ext cx="1433052" cy="143305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8D92BD4-C1A5-4C7C-98D8-BE7AD84D7217}"/>
              </a:ext>
            </a:extLst>
          </p:cNvPr>
          <p:cNvGrpSpPr/>
          <p:nvPr/>
        </p:nvGrpSpPr>
        <p:grpSpPr>
          <a:xfrm>
            <a:off x="1312510" y="1782097"/>
            <a:ext cx="9566979" cy="2941742"/>
            <a:chOff x="1233756" y="3227454"/>
            <a:chExt cx="9566979" cy="2941742"/>
          </a:xfrm>
          <a:solidFill>
            <a:srgbClr val="FF0066"/>
          </a:solidFill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D6A4BD1-E1A7-4760-8107-2BC720B21D86}"/>
                </a:ext>
              </a:extLst>
            </p:cNvPr>
            <p:cNvSpPr/>
            <p:nvPr/>
          </p:nvSpPr>
          <p:spPr>
            <a:xfrm>
              <a:off x="1233756" y="3227454"/>
              <a:ext cx="9409470" cy="279981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F45F1B52-9865-494D-B91B-ACF38EA5361C}"/>
                </a:ext>
              </a:extLst>
            </p:cNvPr>
            <p:cNvSpPr/>
            <p:nvPr/>
          </p:nvSpPr>
          <p:spPr>
            <a:xfrm>
              <a:off x="1391265" y="3369385"/>
              <a:ext cx="9409470" cy="2799811"/>
            </a:xfrm>
            <a:prstGeom prst="roundRect">
              <a:avLst/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5EF7A5C-9ADE-4524-9C34-E15DB00781D2}"/>
              </a:ext>
            </a:extLst>
          </p:cNvPr>
          <p:cNvSpPr txBox="1"/>
          <p:nvPr/>
        </p:nvSpPr>
        <p:spPr>
          <a:xfrm>
            <a:off x="3285565" y="525937"/>
            <a:ext cx="546335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"/>
                <a:ea typeface="Arial-Rounded" panose="020B0500000000000000" pitchFamily="34" charset="0"/>
                <a:cs typeface="Arial-Rounded" panose="020B0500000000000000" pitchFamily="34" charset="0"/>
              </a:rPr>
              <a:t>PHÒNG GD &amp;ĐT LONG BIÊN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Ti"/>
                <a:ea typeface="Arial-Rounded" panose="020B0500000000000000" pitchFamily="34" charset="0"/>
                <a:cs typeface="Arial-Rounded" panose="020B0500000000000000" pitchFamily="34" charset="0"/>
              </a:rPr>
              <a:t>TRƯỜNG TIỂU HỌC PHÚC LỢI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2AFA3D-DD2D-48FD-A678-99A303EC1FF6}"/>
              </a:ext>
            </a:extLst>
          </p:cNvPr>
          <p:cNvSpPr txBox="1"/>
          <p:nvPr/>
        </p:nvSpPr>
        <p:spPr>
          <a:xfrm>
            <a:off x="2611831" y="2440315"/>
            <a:ext cx="68108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"/>
                <a:ea typeface="Arial-Rounded" panose="020B0500000000000000" pitchFamily="34" charset="0"/>
                <a:cs typeface="Arial-Rounded" panose="020B0500000000000000" pitchFamily="34" charset="0"/>
              </a:rPr>
              <a:t>CHÀO MỪNG CÁC EM </a:t>
            </a:r>
          </a:p>
          <a:p>
            <a:pPr algn="ctr"/>
            <a:r>
              <a:rPr lang="en-US" sz="4800" b="1" dirty="0">
                <a:solidFill>
                  <a:srgbClr val="FF0000"/>
                </a:solidFill>
                <a:latin typeface="Ti"/>
                <a:ea typeface="Arial-Rounded" panose="020B0500000000000000" pitchFamily="34" charset="0"/>
                <a:cs typeface="Arial-Rounded" panose="020B0500000000000000" pitchFamily="34" charset="0"/>
              </a:rPr>
              <a:t>ĐẾN TIẾT </a:t>
            </a:r>
            <a:r>
              <a:rPr lang="en-US" sz="4800" b="1" dirty="0" smtClean="0">
                <a:solidFill>
                  <a:srgbClr val="FF0000"/>
                </a:solidFill>
                <a:latin typeface="Ti"/>
                <a:ea typeface="Arial-Rounded" panose="020B0500000000000000" pitchFamily="34" charset="0"/>
                <a:cs typeface="Arial-Rounded" panose="020B0500000000000000" pitchFamily="34" charset="0"/>
              </a:rPr>
              <a:t>TOÁN</a:t>
            </a:r>
            <a:endParaRPr lang="en-US" sz="4800" b="1" dirty="0">
              <a:solidFill>
                <a:srgbClr val="FF0000"/>
              </a:solidFill>
              <a:latin typeface="Ti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1" name="图片 6">
            <a:extLst>
              <a:ext uri="{FF2B5EF4-FFF2-40B4-BE49-F238E27FC236}">
                <a16:creationId xmlns:a16="http://schemas.microsoft.com/office/drawing/2014/main" id="{99B33DA4-2A27-4BB9-9B04-DAE86C35A48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27944"/>
            <a:ext cx="12192000" cy="1568824"/>
          </a:xfrm>
          <a:prstGeom prst="rect">
            <a:avLst/>
          </a:prstGeom>
        </p:spPr>
      </p:pic>
      <p:pic>
        <p:nvPicPr>
          <p:cNvPr id="12" name="图片 9">
            <a:extLst>
              <a:ext uri="{FF2B5EF4-FFF2-40B4-BE49-F238E27FC236}">
                <a16:creationId xmlns:a16="http://schemas.microsoft.com/office/drawing/2014/main" id="{B0B23C7C-F98E-45FE-8F81-B3B318B6665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13545" y="3983653"/>
            <a:ext cx="3200400" cy="3039035"/>
          </a:xfrm>
          <a:prstGeom prst="rect">
            <a:avLst/>
          </a:prstGeom>
        </p:spPr>
      </p:pic>
      <p:pic>
        <p:nvPicPr>
          <p:cNvPr id="13" name="图片 10">
            <a:extLst>
              <a:ext uri="{FF2B5EF4-FFF2-40B4-BE49-F238E27FC236}">
                <a16:creationId xmlns:a16="http://schemas.microsoft.com/office/drawing/2014/main" id="{FFFA0E9A-BF3A-461A-8B2C-E86191CBE75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9587" y="3557499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384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35E1F9F-30F1-485B-9891-4CA6985CBC94}"/>
              </a:ext>
            </a:extLst>
          </p:cNvPr>
          <p:cNvGrpSpPr/>
          <p:nvPr/>
        </p:nvGrpSpPr>
        <p:grpSpPr>
          <a:xfrm>
            <a:off x="936047" y="329111"/>
            <a:ext cx="2190751" cy="980661"/>
            <a:chOff x="1523998" y="0"/>
            <a:chExt cx="2190751" cy="980661"/>
          </a:xfrm>
          <a:solidFill>
            <a:srgbClr val="92D050"/>
          </a:solidFill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1389AF1-ACB9-486A-BEB0-B584A47C77F2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  <a:grpFill/>
          </p:grpSpPr>
          <p:sp>
            <p:nvSpPr>
              <p:cNvPr id="12" name="Rectangle: Top Corners Rounded 11">
                <a:extLst>
                  <a:ext uri="{FF2B5EF4-FFF2-40B4-BE49-F238E27FC236}">
                    <a16:creationId xmlns:a16="http://schemas.microsoft.com/office/drawing/2014/main" id="{6051CF80-1870-41EE-9DF2-7A3AEAB9C296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grpFill/>
              <a:ln>
                <a:solidFill>
                  <a:schemeClr val="accent5">
                    <a:lumMod val="5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3" name="Rectangle: Top Corners Rounded 12">
                <a:extLst>
                  <a:ext uri="{FF2B5EF4-FFF2-40B4-BE49-F238E27FC236}">
                    <a16:creationId xmlns:a16="http://schemas.microsoft.com/office/drawing/2014/main" id="{4FF79CD2-139B-4669-9B31-C53F9EBF438C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grpFill/>
              <a:ln>
                <a:solidFill>
                  <a:schemeClr val="accent5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7895063-AC68-4E0D-9242-1011C9F21595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grpFill/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CHỦ ĐỀ 8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B240E26-32FA-44D7-A14E-AAA536BDCC76}"/>
              </a:ext>
            </a:extLst>
          </p:cNvPr>
          <p:cNvSpPr txBox="1"/>
          <p:nvPr/>
        </p:nvSpPr>
        <p:spPr>
          <a:xfrm>
            <a:off x="3119726" y="476109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PHÉP NHÂN, PHÉP CHIA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1646897" y="1431697"/>
            <a:ext cx="8600432" cy="267765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</a:t>
            </a:r>
            <a:r>
              <a:rPr lang="en-US" sz="60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41 : PHÉP CHIA ( T2 )</a:t>
            </a:r>
            <a:endParaRPr kumimoji="0" lang="vi-VN" sz="6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29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29" y="206779"/>
            <a:ext cx="11610743" cy="64444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2191" y="1145667"/>
            <a:ext cx="7168959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708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47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Thứ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3047" b="1" dirty="0" err="1" smtClean="0">
                <a:solidFill>
                  <a:prstClr val="white"/>
                </a:solidFill>
                <a:latin typeface="HP001 4 hàng" panose="020B0603050302020204" pitchFamily="34" charset="0"/>
              </a:rPr>
              <a:t>sáu</a:t>
            </a:r>
            <a:r>
              <a:rPr lang="en-US" sz="3047" b="1" dirty="0" smtClean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kumimoji="0" lang="en-US" sz="3047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047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ngày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047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28 </a:t>
            </a:r>
            <a:r>
              <a:rPr kumimoji="0" lang="en-US" sz="3047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tháng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047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1 </a:t>
            </a:r>
            <a:r>
              <a:rPr kumimoji="0" lang="en-US" sz="3047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năm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047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2022</a:t>
            </a:r>
            <a:endParaRPr kumimoji="0" lang="en-US" sz="304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56190" y="1786957"/>
            <a:ext cx="2126384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708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47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TǨn</a:t>
            </a:r>
            <a:endParaRPr kumimoji="0" lang="en-US" sz="3047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46909" y="2428247"/>
            <a:ext cx="6539345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708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47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Bài</a:t>
            </a:r>
            <a:r>
              <a:rPr kumimoji="0" lang="en-US" sz="3047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3047" b="1" dirty="0" smtClean="0">
                <a:solidFill>
                  <a:srgbClr val="FFFF00"/>
                </a:solidFill>
                <a:latin typeface="HP001 4 hàng" panose="020B0603050302020204" pitchFamily="34" charset="0"/>
              </a:rPr>
              <a:t>41</a:t>
            </a:r>
            <a:r>
              <a:rPr kumimoji="0" lang="en-US" sz="3047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: </a:t>
            </a:r>
            <a:r>
              <a:rPr lang="en-US" sz="3047" b="1" dirty="0" err="1" smtClean="0">
                <a:solidFill>
                  <a:srgbClr val="FFFF00"/>
                </a:solidFill>
                <a:latin typeface="HP001 4 hàng" panose="020B0603050302020204" pitchFamily="34" charset="0"/>
              </a:rPr>
              <a:t>Phép</a:t>
            </a:r>
            <a:r>
              <a:rPr lang="en-US" sz="3047" b="1" dirty="0" smtClean="0">
                <a:solidFill>
                  <a:srgbClr val="FFFF00"/>
                </a:solidFill>
                <a:latin typeface="HP001 4 hàng" panose="020B0603050302020204" pitchFamily="34" charset="0"/>
              </a:rPr>
              <a:t> chia</a:t>
            </a:r>
            <a:r>
              <a:rPr kumimoji="0" lang="en-US" sz="3047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(</a:t>
            </a:r>
            <a:r>
              <a:rPr kumimoji="0" lang="en-US" sz="3047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tiết</a:t>
            </a:r>
            <a:r>
              <a:rPr kumimoji="0" lang="en-US" sz="3047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2)</a:t>
            </a:r>
            <a:endParaRPr kumimoji="0" lang="en-US" sz="3047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901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811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76D46F07-CBE8-48C1-BB2A-88C992E83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580" y="697494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21B4A40D-FF2A-4FB6-AA2A-652B9EA65E4A}"/>
              </a:ext>
            </a:extLst>
          </p:cNvPr>
          <p:cNvSpPr/>
          <p:nvPr/>
        </p:nvSpPr>
        <p:spPr>
          <a:xfrm>
            <a:off x="3042364" y="932847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1DB1275-F4B4-41DD-99D7-A0AD0FD44E24}"/>
              </a:ext>
            </a:extLst>
          </p:cNvPr>
          <p:cNvGrpSpPr/>
          <p:nvPr/>
        </p:nvGrpSpPr>
        <p:grpSpPr>
          <a:xfrm>
            <a:off x="3660171" y="952811"/>
            <a:ext cx="1116312" cy="472051"/>
            <a:chOff x="1870518" y="1440653"/>
            <a:chExt cx="1116312" cy="46166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1BF96BB-5FC1-47E6-A189-C1A5EBE62416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EA8008DE-AACC-40CC-964A-38612CAD90DC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FD7DA1B-C157-4003-8808-98BA5A05395A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Số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148FC3A-76CA-4D0E-AD1B-0A14782CB0D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1DA45B7-113E-4BCE-B161-1498363643E2}"/>
              </a:ext>
            </a:extLst>
          </p:cNvPr>
          <p:cNvSpPr txBox="1"/>
          <p:nvPr/>
        </p:nvSpPr>
        <p:spPr>
          <a:xfrm>
            <a:off x="1133190" y="1845569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17">
                <a:extLst>
                  <a:ext uri="{FF2B5EF4-FFF2-40B4-BE49-F238E27FC236}">
                    <a16:creationId xmlns:a16="http://schemas.microsoft.com/office/drawing/2014/main" id="{E9272A99-8B96-4106-839C-779E69F9E2C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94160724"/>
                  </p:ext>
                </p:extLst>
              </p:nvPr>
            </p:nvGraphicFramePr>
            <p:xfrm>
              <a:off x="1902364" y="1760343"/>
              <a:ext cx="5298577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27439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57082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28914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856343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928915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899884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17">
                <a:extLst>
                  <a:ext uri="{FF2B5EF4-FFF2-40B4-BE49-F238E27FC236}">
                    <a16:creationId xmlns:a16="http://schemas.microsoft.com/office/drawing/2014/main" id="{E9272A99-8B96-4106-839C-779E69F9E2C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94160724"/>
                  </p:ext>
                </p:extLst>
              </p:nvPr>
            </p:nvGraphicFramePr>
            <p:xfrm>
              <a:off x="1902364" y="1760343"/>
              <a:ext cx="5298577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27439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57082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28914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856343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928915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899884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21" t="-1523" r="-634454" b="-61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9571689B-5CC9-4876-944F-2F0F5BFA4908}"/>
              </a:ext>
            </a:extLst>
          </p:cNvPr>
          <p:cNvSpPr txBox="1"/>
          <p:nvPr/>
        </p:nvSpPr>
        <p:spPr>
          <a:xfrm>
            <a:off x="3660171" y="299156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2278BA-EED2-4BFA-B3D0-4235817A445C}"/>
              </a:ext>
            </a:extLst>
          </p:cNvPr>
          <p:cNvSpPr txBox="1"/>
          <p:nvPr/>
        </p:nvSpPr>
        <p:spPr>
          <a:xfrm>
            <a:off x="4551652" y="2991564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15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6598D0-9946-4E0B-BB55-474ADE26F78E}"/>
              </a:ext>
            </a:extLst>
          </p:cNvPr>
          <p:cNvSpPr txBox="1"/>
          <p:nvPr/>
        </p:nvSpPr>
        <p:spPr>
          <a:xfrm>
            <a:off x="5501885" y="299156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20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4D7418-BACF-4574-A5FC-20BC5BC1F760}"/>
              </a:ext>
            </a:extLst>
          </p:cNvPr>
          <p:cNvSpPr txBox="1"/>
          <p:nvPr/>
        </p:nvSpPr>
        <p:spPr>
          <a:xfrm>
            <a:off x="6351413" y="299156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35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C14B60-769C-4541-90DA-92A0A2E383D1}"/>
              </a:ext>
            </a:extLst>
          </p:cNvPr>
          <p:cNvSpPr txBox="1"/>
          <p:nvPr/>
        </p:nvSpPr>
        <p:spPr>
          <a:xfrm>
            <a:off x="4320048" y="436379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b)</a:t>
            </a:r>
          </a:p>
        </p:txBody>
      </p:sp>
      <p:graphicFrame>
        <p:nvGraphicFramePr>
          <p:cNvPr id="16" name="Table 17">
            <a:extLst>
              <a:ext uri="{FF2B5EF4-FFF2-40B4-BE49-F238E27FC236}">
                <a16:creationId xmlns:a16="http://schemas.microsoft.com/office/drawing/2014/main" id="{E45971E2-736E-4E95-8384-1C806CAB05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4870619"/>
              </p:ext>
            </p:extLst>
          </p:nvPr>
        </p:nvGraphicFramePr>
        <p:xfrm>
          <a:off x="5089222" y="4278572"/>
          <a:ext cx="5298577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7439">
                  <a:extLst>
                    <a:ext uri="{9D8B030D-6E8A-4147-A177-3AD203B41FA5}">
                      <a16:colId xmlns:a16="http://schemas.microsoft.com/office/drawing/2014/main" val="3750429237"/>
                    </a:ext>
                  </a:extLst>
                </a:gridCol>
                <a:gridCol w="957082">
                  <a:extLst>
                    <a:ext uri="{9D8B030D-6E8A-4147-A177-3AD203B41FA5}">
                      <a16:colId xmlns:a16="http://schemas.microsoft.com/office/drawing/2014/main" val="892396866"/>
                    </a:ext>
                  </a:extLst>
                </a:gridCol>
                <a:gridCol w="928914">
                  <a:extLst>
                    <a:ext uri="{9D8B030D-6E8A-4147-A177-3AD203B41FA5}">
                      <a16:colId xmlns:a16="http://schemas.microsoft.com/office/drawing/2014/main" val="1994511951"/>
                    </a:ext>
                  </a:extLst>
                </a:gridCol>
                <a:gridCol w="856343">
                  <a:extLst>
                    <a:ext uri="{9D8B030D-6E8A-4147-A177-3AD203B41FA5}">
                      <a16:colId xmlns:a16="http://schemas.microsoft.com/office/drawing/2014/main" val="1764713203"/>
                    </a:ext>
                  </a:extLst>
                </a:gridCol>
                <a:gridCol w="928915">
                  <a:extLst>
                    <a:ext uri="{9D8B030D-6E8A-4147-A177-3AD203B41FA5}">
                      <a16:colId xmlns:a16="http://schemas.microsoft.com/office/drawing/2014/main" val="2253912237"/>
                    </a:ext>
                  </a:extLst>
                </a:gridCol>
                <a:gridCol w="899884">
                  <a:extLst>
                    <a:ext uri="{9D8B030D-6E8A-4147-A177-3AD203B41FA5}">
                      <a16:colId xmlns:a16="http://schemas.microsoft.com/office/drawing/2014/main" val="1514898112"/>
                    </a:ext>
                  </a:extLst>
                </a:gridCol>
              </a:tblGrid>
              <a:tr h="597884">
                <a:tc rowSpan="2"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: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725870"/>
                  </a:ext>
                </a:extLst>
              </a:tr>
              <a:tr h="597884">
                <a:tc vMerge="1">
                  <a:txBody>
                    <a:bodyPr/>
                    <a:lstStyle/>
                    <a:p>
                      <a:pPr algn="ctr"/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90BA3C75-1293-4ECA-A10D-F0D3C7496DD8}"/>
              </a:ext>
            </a:extLst>
          </p:cNvPr>
          <p:cNvSpPr txBox="1"/>
          <p:nvPr/>
        </p:nvSpPr>
        <p:spPr>
          <a:xfrm>
            <a:off x="6847029" y="5509794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E99BE4-0BBD-46A4-B7BE-A8374A670504}"/>
              </a:ext>
            </a:extLst>
          </p:cNvPr>
          <p:cNvSpPr txBox="1"/>
          <p:nvPr/>
        </p:nvSpPr>
        <p:spPr>
          <a:xfrm>
            <a:off x="7738510" y="5509793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95B23CD-FE09-4D4B-A1DE-19CFE62A4EA2}"/>
              </a:ext>
            </a:extLst>
          </p:cNvPr>
          <p:cNvSpPr txBox="1"/>
          <p:nvPr/>
        </p:nvSpPr>
        <p:spPr>
          <a:xfrm>
            <a:off x="8688743" y="5509791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2C47B21-0170-432F-9B52-BC3B5B96125E}"/>
              </a:ext>
            </a:extLst>
          </p:cNvPr>
          <p:cNvSpPr txBox="1"/>
          <p:nvPr/>
        </p:nvSpPr>
        <p:spPr>
          <a:xfrm>
            <a:off x="9538271" y="5509791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40662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11" grpId="0" animBg="1"/>
      <p:bldP spid="12" grpId="0" animBg="1"/>
      <p:bldP spid="13" grpId="0" animBg="1"/>
      <p:bldP spid="14" grpId="0" animBg="1"/>
      <p:bldP spid="15" grpId="0"/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2398B126-414B-4FD4-96C6-F3FE7842E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5211" y="448557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97373F-E5F9-4CB1-8ECA-11217CE409E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47951" y="167476"/>
            <a:ext cx="3549462" cy="3310843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3064CF4-AA43-4F55-88B0-FBA719222E3E}"/>
              </a:ext>
            </a:extLst>
          </p:cNvPr>
          <p:cNvSpPr/>
          <p:nvPr/>
        </p:nvSpPr>
        <p:spPr>
          <a:xfrm>
            <a:off x="3405224" y="85038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51E690-4512-449E-BE43-90C58236E591}"/>
              </a:ext>
            </a:extLst>
          </p:cNvPr>
          <p:cNvSpPr txBox="1"/>
          <p:nvPr/>
        </p:nvSpPr>
        <p:spPr>
          <a:xfrm>
            <a:off x="3842546" y="850385"/>
            <a:ext cx="28440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Tính (theo mẫu).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4655F01-2687-44AE-B57A-84DC55B79966}"/>
                  </a:ext>
                </a:extLst>
              </p:cNvPr>
              <p:cNvSpPr txBox="1"/>
              <p:nvPr/>
            </p:nvSpPr>
            <p:spPr>
              <a:xfrm>
                <a:off x="1141282" y="1598068"/>
                <a:ext cx="2343851" cy="1305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Arial-Rounded" panose="020B0500000000000000" pitchFamily="34" charset="0"/>
                    <a:cs typeface="Arial-Rounded" panose="020B0500000000000000" pitchFamily="34" charset="0"/>
                  </a:rPr>
                  <a:t>a) 2 cm</a:t>
                </a:r>
                <a14:m>
                  <m:oMath xmlns:m="http://schemas.openxmlformats.org/officeDocument/2006/math">
                    <m:r>
                      <a:rPr kumimoji="0" lang="vi-VN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kumimoji="0" lang="vi-V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Arial-Rounded" panose="020B0500000000000000" pitchFamily="34" charset="0"/>
                    <a:cs typeface="Arial-Rounded" panose="020B0500000000000000" pitchFamily="34" charset="0"/>
                  </a:rPr>
                  <a:t>5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Arial-Rounded" panose="020B0500000000000000" pitchFamily="34" charset="0"/>
                    <a:cs typeface="Arial-Rounded" panose="020B0500000000000000" pitchFamily="34" charset="0"/>
                  </a:rPr>
                  <a:t>   10 cm : 5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4655F01-2687-44AE-B57A-84DC55B799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282" y="1598068"/>
                <a:ext cx="2343851" cy="1305165"/>
              </a:xfrm>
              <a:prstGeom prst="rect">
                <a:avLst/>
              </a:prstGeom>
              <a:blipFill>
                <a:blip r:embed="rId5"/>
                <a:stretch>
                  <a:fillRect l="-5195" b="-12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A59760A7-FED1-41D6-8A5B-D067AF4F184C}"/>
              </a:ext>
            </a:extLst>
          </p:cNvPr>
          <p:cNvGrpSpPr/>
          <p:nvPr/>
        </p:nvGrpSpPr>
        <p:grpSpPr>
          <a:xfrm>
            <a:off x="4321960" y="1472781"/>
            <a:ext cx="3865161" cy="1354354"/>
            <a:chOff x="1211011" y="2225190"/>
            <a:chExt cx="3865161" cy="135435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D47D13A-C9F6-4B21-9E24-00FAF7980310}"/>
                </a:ext>
              </a:extLst>
            </p:cNvPr>
            <p:cNvSpPr/>
            <p:nvPr/>
          </p:nvSpPr>
          <p:spPr>
            <a:xfrm>
              <a:off x="1313001" y="2225190"/>
              <a:ext cx="3429593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86088E10-ADC0-4B5A-A342-0BED0E7D159E}"/>
                    </a:ext>
                  </a:extLst>
                </p:cNvPr>
                <p:cNvSpPr txBox="1"/>
                <p:nvPr/>
              </p:nvSpPr>
              <p:spPr>
                <a:xfrm>
                  <a:off x="1211011" y="2225190"/>
                  <a:ext cx="3865161" cy="1305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j-lt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Mẫu: 2 cm</a:t>
                  </a:r>
                  <a14:m>
                    <m:oMath xmlns:m="http://schemas.openxmlformats.org/officeDocument/2006/math">
                      <m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kumimoji="0" lang="vi-VN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</m:oMath>
                  </a14:m>
                  <a:r>
                    <a:rPr kumimoji="0" 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j-lt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5 = 10 cm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j-lt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         10 cm : 5 = 2 cm</a:t>
                  </a: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86088E10-ADC0-4B5A-A342-0BED0E7D15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1011" y="2225190"/>
                  <a:ext cx="3865161" cy="1305165"/>
                </a:xfrm>
                <a:prstGeom prst="rect">
                  <a:avLst/>
                </a:prstGeom>
                <a:blipFill>
                  <a:blip r:embed="rId6"/>
                  <a:stretch>
                    <a:fillRect l="-3312" r="-2208" b="-121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988CD2F-79CC-4192-9030-AC13E00E8F6D}"/>
                  </a:ext>
                </a:extLst>
              </p:cNvPr>
              <p:cNvSpPr txBox="1"/>
              <p:nvPr/>
            </p:nvSpPr>
            <p:spPr>
              <a:xfrm>
                <a:off x="1141283" y="3193727"/>
                <a:ext cx="2349798" cy="1305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Arial-Rounded" panose="020B0500000000000000" pitchFamily="34" charset="0"/>
                    <a:cs typeface="Arial-Rounded" panose="020B0500000000000000" pitchFamily="34" charset="0"/>
                  </a:rPr>
                  <a:t>b) 2 kg </a:t>
                </a:r>
                <a14:m>
                  <m:oMath xmlns:m="http://schemas.openxmlformats.org/officeDocument/2006/math">
                    <m:r>
                      <a:rPr kumimoji="0" lang="vi-V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Arial-Rounded" panose="020B0500000000000000" pitchFamily="34" charset="0"/>
                    <a:cs typeface="Arial-Rounded" panose="020B0500000000000000" pitchFamily="34" charset="0"/>
                  </a:rPr>
                  <a:t>3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Arial-Rounded" panose="020B0500000000000000" pitchFamily="34" charset="0"/>
                    <a:cs typeface="Arial-Rounded" panose="020B0500000000000000" pitchFamily="34" charset="0"/>
                  </a:rPr>
                  <a:t>    6 kg : 3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988CD2F-79CC-4192-9030-AC13E00E8F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283" y="3193727"/>
                <a:ext cx="2349798" cy="1305165"/>
              </a:xfrm>
              <a:prstGeom prst="rect">
                <a:avLst/>
              </a:prstGeom>
              <a:blipFill>
                <a:blip r:embed="rId7"/>
                <a:stretch>
                  <a:fillRect l="-5181" b="-12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654C6B6-2294-492F-AEC2-E148C98557FB}"/>
                  </a:ext>
                </a:extLst>
              </p:cNvPr>
              <p:cNvSpPr txBox="1"/>
              <p:nvPr/>
            </p:nvSpPr>
            <p:spPr>
              <a:xfrm>
                <a:off x="1198614" y="4603711"/>
                <a:ext cx="1954381" cy="1478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Arial-Rounded" panose="020B0500000000000000" pitchFamily="34" charset="0"/>
                    <a:cs typeface="Arial-Rounded" panose="020B0500000000000000" pitchFamily="34" charset="0"/>
                  </a:rPr>
                  <a:t>c) 2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Arial-Rounded" panose="020B0500000000000000" pitchFamily="34" charset="0"/>
                    <a:cs typeface="Arial-Rounded" panose="020B0500000000000000" pitchFamily="34" charset="0"/>
                  </a:rPr>
                  <a:t>l</a:t>
                </a:r>
                <a:r>
                  <a:rPr kumimoji="0" lang="en-US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vi-V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Arial-Rounded" panose="020B0500000000000000" pitchFamily="34" charset="0"/>
                    <a:cs typeface="Arial-Rounded" panose="020B0500000000000000" pitchFamily="34" charset="0"/>
                  </a:rPr>
                  <a:t>4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Arial-Rounded" panose="020B0500000000000000" pitchFamily="34" charset="0"/>
                    <a:cs typeface="Arial-Rounded" panose="020B0500000000000000" pitchFamily="34" charset="0"/>
                  </a:rPr>
                  <a:t>    8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Arial-Rounded" panose="020B0500000000000000" pitchFamily="34" charset="0"/>
                    <a:cs typeface="Arial-Rounded" panose="020B0500000000000000" pitchFamily="34" charset="0"/>
                  </a:rPr>
                  <a:t>l</a:t>
                </a:r>
                <a:r>
                  <a:rPr kumimoji="0" lang="en-US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Arial-Rounded" panose="020B0500000000000000" pitchFamily="34" charset="0"/>
                    <a:cs typeface="Arial-Rounded" panose="020B0500000000000000" pitchFamily="34" charset="0"/>
                  </a:rPr>
                  <a:t> : 4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654C6B6-2294-492F-AEC2-E148C98557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614" y="4603711"/>
                <a:ext cx="1954381" cy="1478418"/>
              </a:xfrm>
              <a:prstGeom prst="rect">
                <a:avLst/>
              </a:prstGeom>
              <a:blipFill>
                <a:blip r:embed="rId8"/>
                <a:stretch>
                  <a:fillRect l="-6563" b="-1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6FD29601-BD8F-42D0-9A2F-A3E673A344A2}"/>
              </a:ext>
            </a:extLst>
          </p:cNvPr>
          <p:cNvSpPr txBox="1"/>
          <p:nvPr/>
        </p:nvSpPr>
        <p:spPr>
          <a:xfrm>
            <a:off x="4594061" y="4603711"/>
            <a:ext cx="195438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2 </a:t>
            </a:r>
            <a:r>
              <a:rPr kumimoji="0" lang="vi-VN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x 4 = 8 </a:t>
            </a:r>
            <a:r>
              <a:rPr kumimoji="0" lang="vi-VN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endParaRPr kumimoji="0" lang="vi-VN" sz="28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8 </a:t>
            </a:r>
            <a:r>
              <a:rPr kumimoji="0" lang="vi-VN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: 4 = 2 </a:t>
            </a:r>
            <a:r>
              <a:rPr kumimoji="0" lang="vi-VN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endParaRPr kumimoji="0" lang="vi-VN" sz="28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64D6728-5D4D-4E95-9FB6-F100E783EE54}"/>
                  </a:ext>
                </a:extLst>
              </p:cNvPr>
              <p:cNvSpPr txBox="1"/>
              <p:nvPr/>
            </p:nvSpPr>
            <p:spPr>
              <a:xfrm>
                <a:off x="4518976" y="3193727"/>
                <a:ext cx="2587568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j-lt"/>
                    <a:ea typeface="Arial-Rounded" panose="020B0500000000000000" pitchFamily="34" charset="0"/>
                    <a:cs typeface="Arial-Rounded" panose="020B0500000000000000" pitchFamily="34" charset="0"/>
                  </a:rPr>
                  <a:t>2 kg </a:t>
                </a:r>
                <a14:m>
                  <m:oMath xmlns:m="http://schemas.openxmlformats.org/officeDocument/2006/math">
                    <m:r>
                      <a:rPr kumimoji="0" lang="vi-VN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j-lt"/>
                    <a:ea typeface="Arial-Rounded" panose="020B0500000000000000" pitchFamily="34" charset="0"/>
                    <a:cs typeface="Arial-Rounded" panose="020B0500000000000000" pitchFamily="34" charset="0"/>
                  </a:rPr>
                  <a:t>3 = 6 kg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j-lt"/>
                    <a:ea typeface="Arial-Rounded" panose="020B0500000000000000" pitchFamily="34" charset="0"/>
                    <a:cs typeface="Arial-Rounded" panose="020B0500000000000000" pitchFamily="34" charset="0"/>
                  </a:rPr>
                  <a:t>6 kg : 3 = 2 kg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64D6728-5D4D-4E95-9FB6-F100E783EE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8976" y="3193727"/>
                <a:ext cx="2587568" cy="1305165"/>
              </a:xfrm>
              <a:prstGeom prst="rect">
                <a:avLst/>
              </a:prstGeom>
              <a:blipFill>
                <a:blip r:embed="rId9"/>
                <a:stretch>
                  <a:fillRect l="-4706" r="-3765" b="-12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05224" y="3211271"/>
            <a:ext cx="8537394" cy="287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04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10" grpId="0"/>
      <p:bldP spid="11" grpId="0"/>
      <p:bldP spid="12" grpId="0" build="p"/>
      <p:bldP spid="1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185057" y="250371"/>
            <a:ext cx="11778343" cy="6433458"/>
          </a:xfrm>
          <a:custGeom>
            <a:avLst/>
            <a:gdLst>
              <a:gd name="connsiteX0" fmla="*/ 0 w 11778343"/>
              <a:gd name="connsiteY0" fmla="*/ 279984 h 6433458"/>
              <a:gd name="connsiteX1" fmla="*/ 279984 w 11778343"/>
              <a:gd name="connsiteY1" fmla="*/ 0 h 6433458"/>
              <a:gd name="connsiteX2" fmla="*/ 982609 w 11778343"/>
              <a:gd name="connsiteY2" fmla="*/ 0 h 6433458"/>
              <a:gd name="connsiteX3" fmla="*/ 1348682 w 11778343"/>
              <a:gd name="connsiteY3" fmla="*/ 0 h 6433458"/>
              <a:gd name="connsiteX4" fmla="*/ 1714755 w 11778343"/>
              <a:gd name="connsiteY4" fmla="*/ 0 h 6433458"/>
              <a:gd name="connsiteX5" fmla="*/ 2305196 w 11778343"/>
              <a:gd name="connsiteY5" fmla="*/ 0 h 6433458"/>
              <a:gd name="connsiteX6" fmla="*/ 2895637 w 11778343"/>
              <a:gd name="connsiteY6" fmla="*/ 0 h 6433458"/>
              <a:gd name="connsiteX7" fmla="*/ 3373894 w 11778343"/>
              <a:gd name="connsiteY7" fmla="*/ 0 h 6433458"/>
              <a:gd name="connsiteX8" fmla="*/ 4188702 w 11778343"/>
              <a:gd name="connsiteY8" fmla="*/ 0 h 6433458"/>
              <a:gd name="connsiteX9" fmla="*/ 4554775 w 11778343"/>
              <a:gd name="connsiteY9" fmla="*/ 0 h 6433458"/>
              <a:gd name="connsiteX10" fmla="*/ 5369584 w 11778343"/>
              <a:gd name="connsiteY10" fmla="*/ 0 h 6433458"/>
              <a:gd name="connsiteX11" fmla="*/ 5735657 w 11778343"/>
              <a:gd name="connsiteY11" fmla="*/ 0 h 6433458"/>
              <a:gd name="connsiteX12" fmla="*/ 6438281 w 11778343"/>
              <a:gd name="connsiteY12" fmla="*/ 0 h 6433458"/>
              <a:gd name="connsiteX13" fmla="*/ 7253090 w 11778343"/>
              <a:gd name="connsiteY13" fmla="*/ 0 h 6433458"/>
              <a:gd name="connsiteX14" fmla="*/ 7506979 w 11778343"/>
              <a:gd name="connsiteY14" fmla="*/ 0 h 6433458"/>
              <a:gd name="connsiteX15" fmla="*/ 8321788 w 11778343"/>
              <a:gd name="connsiteY15" fmla="*/ 0 h 6433458"/>
              <a:gd name="connsiteX16" fmla="*/ 9136596 w 11778343"/>
              <a:gd name="connsiteY16" fmla="*/ 0 h 6433458"/>
              <a:gd name="connsiteX17" fmla="*/ 9390485 w 11778343"/>
              <a:gd name="connsiteY17" fmla="*/ 0 h 6433458"/>
              <a:gd name="connsiteX18" fmla="*/ 9980926 w 11778343"/>
              <a:gd name="connsiteY18" fmla="*/ 0 h 6433458"/>
              <a:gd name="connsiteX19" fmla="*/ 10459183 w 11778343"/>
              <a:gd name="connsiteY19" fmla="*/ 0 h 6433458"/>
              <a:gd name="connsiteX20" fmla="*/ 10937440 w 11778343"/>
              <a:gd name="connsiteY20" fmla="*/ 0 h 6433458"/>
              <a:gd name="connsiteX21" fmla="*/ 11498359 w 11778343"/>
              <a:gd name="connsiteY21" fmla="*/ 0 h 6433458"/>
              <a:gd name="connsiteX22" fmla="*/ 11778343 w 11778343"/>
              <a:gd name="connsiteY22" fmla="*/ 279984 h 6433458"/>
              <a:gd name="connsiteX23" fmla="*/ 11778343 w 11778343"/>
              <a:gd name="connsiteY23" fmla="*/ 691128 h 6433458"/>
              <a:gd name="connsiteX24" fmla="*/ 11778343 w 11778343"/>
              <a:gd name="connsiteY24" fmla="*/ 1102273 h 6433458"/>
              <a:gd name="connsiteX25" fmla="*/ 11778343 w 11778343"/>
              <a:gd name="connsiteY25" fmla="*/ 1572152 h 6433458"/>
              <a:gd name="connsiteX26" fmla="*/ 11778343 w 11778343"/>
              <a:gd name="connsiteY26" fmla="*/ 2159501 h 6433458"/>
              <a:gd name="connsiteX27" fmla="*/ 11778343 w 11778343"/>
              <a:gd name="connsiteY27" fmla="*/ 2805585 h 6433458"/>
              <a:gd name="connsiteX28" fmla="*/ 11778343 w 11778343"/>
              <a:gd name="connsiteY28" fmla="*/ 3334199 h 6433458"/>
              <a:gd name="connsiteX29" fmla="*/ 11778343 w 11778343"/>
              <a:gd name="connsiteY29" fmla="*/ 3804078 h 6433458"/>
              <a:gd name="connsiteX30" fmla="*/ 11778343 w 11778343"/>
              <a:gd name="connsiteY30" fmla="*/ 4273957 h 6433458"/>
              <a:gd name="connsiteX31" fmla="*/ 11778343 w 11778343"/>
              <a:gd name="connsiteY31" fmla="*/ 4920041 h 6433458"/>
              <a:gd name="connsiteX32" fmla="*/ 11778343 w 11778343"/>
              <a:gd name="connsiteY32" fmla="*/ 5331185 h 6433458"/>
              <a:gd name="connsiteX33" fmla="*/ 11778343 w 11778343"/>
              <a:gd name="connsiteY33" fmla="*/ 6153474 h 6433458"/>
              <a:gd name="connsiteX34" fmla="*/ 11498359 w 11778343"/>
              <a:gd name="connsiteY34" fmla="*/ 6433458 h 6433458"/>
              <a:gd name="connsiteX35" fmla="*/ 11020102 w 11778343"/>
              <a:gd name="connsiteY35" fmla="*/ 6433458 h 6433458"/>
              <a:gd name="connsiteX36" fmla="*/ 10766212 w 11778343"/>
              <a:gd name="connsiteY36" fmla="*/ 6433458 h 6433458"/>
              <a:gd name="connsiteX37" fmla="*/ 10512323 w 11778343"/>
              <a:gd name="connsiteY37" fmla="*/ 6433458 h 6433458"/>
              <a:gd name="connsiteX38" fmla="*/ 10034066 w 11778343"/>
              <a:gd name="connsiteY38" fmla="*/ 6433458 h 6433458"/>
              <a:gd name="connsiteX39" fmla="*/ 9443625 w 11778343"/>
              <a:gd name="connsiteY39" fmla="*/ 6433458 h 6433458"/>
              <a:gd name="connsiteX40" fmla="*/ 8741001 w 11778343"/>
              <a:gd name="connsiteY40" fmla="*/ 6433458 h 6433458"/>
              <a:gd name="connsiteX41" fmla="*/ 8038376 w 11778343"/>
              <a:gd name="connsiteY41" fmla="*/ 6433458 h 6433458"/>
              <a:gd name="connsiteX42" fmla="*/ 7223568 w 11778343"/>
              <a:gd name="connsiteY42" fmla="*/ 6433458 h 6433458"/>
              <a:gd name="connsiteX43" fmla="*/ 6633127 w 11778343"/>
              <a:gd name="connsiteY43" fmla="*/ 6433458 h 6433458"/>
              <a:gd name="connsiteX44" fmla="*/ 6379237 w 11778343"/>
              <a:gd name="connsiteY44" fmla="*/ 6433458 h 6433458"/>
              <a:gd name="connsiteX45" fmla="*/ 5564429 w 11778343"/>
              <a:gd name="connsiteY45" fmla="*/ 6433458 h 6433458"/>
              <a:gd name="connsiteX46" fmla="*/ 4973988 w 11778343"/>
              <a:gd name="connsiteY46" fmla="*/ 6433458 h 6433458"/>
              <a:gd name="connsiteX47" fmla="*/ 4383547 w 11778343"/>
              <a:gd name="connsiteY47" fmla="*/ 6433458 h 6433458"/>
              <a:gd name="connsiteX48" fmla="*/ 4017474 w 11778343"/>
              <a:gd name="connsiteY48" fmla="*/ 6433458 h 6433458"/>
              <a:gd name="connsiteX49" fmla="*/ 3202666 w 11778343"/>
              <a:gd name="connsiteY49" fmla="*/ 6433458 h 6433458"/>
              <a:gd name="connsiteX50" fmla="*/ 2836593 w 11778343"/>
              <a:gd name="connsiteY50" fmla="*/ 6433458 h 6433458"/>
              <a:gd name="connsiteX51" fmla="*/ 2021784 w 11778343"/>
              <a:gd name="connsiteY51" fmla="*/ 6433458 h 6433458"/>
              <a:gd name="connsiteX52" fmla="*/ 1767895 w 11778343"/>
              <a:gd name="connsiteY52" fmla="*/ 6433458 h 6433458"/>
              <a:gd name="connsiteX53" fmla="*/ 1065270 w 11778343"/>
              <a:gd name="connsiteY53" fmla="*/ 6433458 h 6433458"/>
              <a:gd name="connsiteX54" fmla="*/ 279984 w 11778343"/>
              <a:gd name="connsiteY54" fmla="*/ 6433458 h 6433458"/>
              <a:gd name="connsiteX55" fmla="*/ 0 w 11778343"/>
              <a:gd name="connsiteY55" fmla="*/ 6153474 h 6433458"/>
              <a:gd name="connsiteX56" fmla="*/ 0 w 11778343"/>
              <a:gd name="connsiteY56" fmla="*/ 5624860 h 6433458"/>
              <a:gd name="connsiteX57" fmla="*/ 0 w 11778343"/>
              <a:gd name="connsiteY57" fmla="*/ 5154981 h 6433458"/>
              <a:gd name="connsiteX58" fmla="*/ 0 w 11778343"/>
              <a:gd name="connsiteY58" fmla="*/ 4626367 h 6433458"/>
              <a:gd name="connsiteX59" fmla="*/ 0 w 11778343"/>
              <a:gd name="connsiteY59" fmla="*/ 3921548 h 6433458"/>
              <a:gd name="connsiteX60" fmla="*/ 0 w 11778343"/>
              <a:gd name="connsiteY60" fmla="*/ 3275464 h 6433458"/>
              <a:gd name="connsiteX61" fmla="*/ 0 w 11778343"/>
              <a:gd name="connsiteY61" fmla="*/ 2864320 h 6433458"/>
              <a:gd name="connsiteX62" fmla="*/ 0 w 11778343"/>
              <a:gd name="connsiteY62" fmla="*/ 2453175 h 6433458"/>
              <a:gd name="connsiteX63" fmla="*/ 0 w 11778343"/>
              <a:gd name="connsiteY63" fmla="*/ 1748356 h 6433458"/>
              <a:gd name="connsiteX64" fmla="*/ 0 w 11778343"/>
              <a:gd name="connsiteY64" fmla="*/ 1337212 h 6433458"/>
              <a:gd name="connsiteX65" fmla="*/ 0 w 11778343"/>
              <a:gd name="connsiteY65" fmla="*/ 926068 h 6433458"/>
              <a:gd name="connsiteX66" fmla="*/ 0 w 11778343"/>
              <a:gd name="connsiteY66" fmla="*/ 279984 h 643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78343" h="6433458" fill="none" extrusionOk="0">
                <a:moveTo>
                  <a:pt x="0" y="279984"/>
                </a:moveTo>
                <a:cubicBezTo>
                  <a:pt x="21190" y="128617"/>
                  <a:pt x="140996" y="24001"/>
                  <a:pt x="279984" y="0"/>
                </a:cubicBezTo>
                <a:cubicBezTo>
                  <a:pt x="554036" y="-28563"/>
                  <a:pt x="774647" y="83163"/>
                  <a:pt x="982609" y="0"/>
                </a:cubicBezTo>
                <a:cubicBezTo>
                  <a:pt x="1190571" y="-83163"/>
                  <a:pt x="1203135" y="23422"/>
                  <a:pt x="1348682" y="0"/>
                </a:cubicBezTo>
                <a:cubicBezTo>
                  <a:pt x="1494229" y="-23422"/>
                  <a:pt x="1574999" y="5601"/>
                  <a:pt x="1714755" y="0"/>
                </a:cubicBezTo>
                <a:cubicBezTo>
                  <a:pt x="1854511" y="-5601"/>
                  <a:pt x="2018033" y="68698"/>
                  <a:pt x="2305196" y="0"/>
                </a:cubicBezTo>
                <a:cubicBezTo>
                  <a:pt x="2592359" y="-68698"/>
                  <a:pt x="2600670" y="27591"/>
                  <a:pt x="2895637" y="0"/>
                </a:cubicBezTo>
                <a:cubicBezTo>
                  <a:pt x="3190604" y="-27591"/>
                  <a:pt x="3233859" y="11057"/>
                  <a:pt x="3373894" y="0"/>
                </a:cubicBezTo>
                <a:cubicBezTo>
                  <a:pt x="3513929" y="-11057"/>
                  <a:pt x="3966264" y="38340"/>
                  <a:pt x="4188702" y="0"/>
                </a:cubicBezTo>
                <a:cubicBezTo>
                  <a:pt x="4411140" y="-38340"/>
                  <a:pt x="4374978" y="35992"/>
                  <a:pt x="4554775" y="0"/>
                </a:cubicBezTo>
                <a:cubicBezTo>
                  <a:pt x="4734572" y="-35992"/>
                  <a:pt x="5095722" y="66501"/>
                  <a:pt x="5369584" y="0"/>
                </a:cubicBezTo>
                <a:cubicBezTo>
                  <a:pt x="5643446" y="-66501"/>
                  <a:pt x="5554066" y="32020"/>
                  <a:pt x="5735657" y="0"/>
                </a:cubicBezTo>
                <a:cubicBezTo>
                  <a:pt x="5917248" y="-32020"/>
                  <a:pt x="6100120" y="80429"/>
                  <a:pt x="6438281" y="0"/>
                </a:cubicBezTo>
                <a:cubicBezTo>
                  <a:pt x="6776442" y="-80429"/>
                  <a:pt x="6953680" y="15140"/>
                  <a:pt x="7253090" y="0"/>
                </a:cubicBezTo>
                <a:cubicBezTo>
                  <a:pt x="7552500" y="-15140"/>
                  <a:pt x="7419078" y="20503"/>
                  <a:pt x="7506979" y="0"/>
                </a:cubicBezTo>
                <a:cubicBezTo>
                  <a:pt x="7594880" y="-20503"/>
                  <a:pt x="7982649" y="94056"/>
                  <a:pt x="8321788" y="0"/>
                </a:cubicBezTo>
                <a:cubicBezTo>
                  <a:pt x="8660927" y="-94056"/>
                  <a:pt x="8916334" y="50595"/>
                  <a:pt x="9136596" y="0"/>
                </a:cubicBezTo>
                <a:cubicBezTo>
                  <a:pt x="9356858" y="-50595"/>
                  <a:pt x="9264001" y="3445"/>
                  <a:pt x="9390485" y="0"/>
                </a:cubicBezTo>
                <a:cubicBezTo>
                  <a:pt x="9516969" y="-3445"/>
                  <a:pt x="9758527" y="67601"/>
                  <a:pt x="9980926" y="0"/>
                </a:cubicBezTo>
                <a:cubicBezTo>
                  <a:pt x="10203325" y="-67601"/>
                  <a:pt x="10224488" y="9348"/>
                  <a:pt x="10459183" y="0"/>
                </a:cubicBezTo>
                <a:cubicBezTo>
                  <a:pt x="10693878" y="-9348"/>
                  <a:pt x="10755354" y="55280"/>
                  <a:pt x="10937440" y="0"/>
                </a:cubicBezTo>
                <a:cubicBezTo>
                  <a:pt x="11119526" y="-55280"/>
                  <a:pt x="11346691" y="64588"/>
                  <a:pt x="11498359" y="0"/>
                </a:cubicBezTo>
                <a:cubicBezTo>
                  <a:pt x="11670337" y="5965"/>
                  <a:pt x="11769208" y="133161"/>
                  <a:pt x="11778343" y="279984"/>
                </a:cubicBezTo>
                <a:cubicBezTo>
                  <a:pt x="11779121" y="396019"/>
                  <a:pt x="11769742" y="498688"/>
                  <a:pt x="11778343" y="691128"/>
                </a:cubicBezTo>
                <a:cubicBezTo>
                  <a:pt x="11786944" y="883568"/>
                  <a:pt x="11760227" y="906307"/>
                  <a:pt x="11778343" y="1102273"/>
                </a:cubicBezTo>
                <a:cubicBezTo>
                  <a:pt x="11796459" y="1298240"/>
                  <a:pt x="11738883" y="1415968"/>
                  <a:pt x="11778343" y="1572152"/>
                </a:cubicBezTo>
                <a:cubicBezTo>
                  <a:pt x="11817803" y="1728336"/>
                  <a:pt x="11734944" y="1996352"/>
                  <a:pt x="11778343" y="2159501"/>
                </a:cubicBezTo>
                <a:cubicBezTo>
                  <a:pt x="11821742" y="2322650"/>
                  <a:pt x="11703037" y="2654009"/>
                  <a:pt x="11778343" y="2805585"/>
                </a:cubicBezTo>
                <a:cubicBezTo>
                  <a:pt x="11853649" y="2957161"/>
                  <a:pt x="11735620" y="3142983"/>
                  <a:pt x="11778343" y="3334199"/>
                </a:cubicBezTo>
                <a:cubicBezTo>
                  <a:pt x="11821066" y="3525415"/>
                  <a:pt x="11761337" y="3692361"/>
                  <a:pt x="11778343" y="3804078"/>
                </a:cubicBezTo>
                <a:cubicBezTo>
                  <a:pt x="11795349" y="3915795"/>
                  <a:pt x="11759614" y="4136438"/>
                  <a:pt x="11778343" y="4273957"/>
                </a:cubicBezTo>
                <a:cubicBezTo>
                  <a:pt x="11797072" y="4411476"/>
                  <a:pt x="11719086" y="4633474"/>
                  <a:pt x="11778343" y="4920041"/>
                </a:cubicBezTo>
                <a:cubicBezTo>
                  <a:pt x="11837600" y="5206608"/>
                  <a:pt x="11742752" y="5173090"/>
                  <a:pt x="11778343" y="5331185"/>
                </a:cubicBezTo>
                <a:cubicBezTo>
                  <a:pt x="11813934" y="5489280"/>
                  <a:pt x="11710197" y="5791879"/>
                  <a:pt x="11778343" y="6153474"/>
                </a:cubicBezTo>
                <a:cubicBezTo>
                  <a:pt x="11790473" y="6286255"/>
                  <a:pt x="11675844" y="6438716"/>
                  <a:pt x="11498359" y="6433458"/>
                </a:cubicBezTo>
                <a:cubicBezTo>
                  <a:pt x="11287451" y="6466652"/>
                  <a:pt x="11223285" y="6416347"/>
                  <a:pt x="11020102" y="6433458"/>
                </a:cubicBezTo>
                <a:cubicBezTo>
                  <a:pt x="10816919" y="6450569"/>
                  <a:pt x="10821913" y="6411083"/>
                  <a:pt x="10766212" y="6433458"/>
                </a:cubicBezTo>
                <a:cubicBezTo>
                  <a:pt x="10710511" y="6455833"/>
                  <a:pt x="10627551" y="6415822"/>
                  <a:pt x="10512323" y="6433458"/>
                </a:cubicBezTo>
                <a:cubicBezTo>
                  <a:pt x="10397095" y="6451094"/>
                  <a:pt x="10146883" y="6428091"/>
                  <a:pt x="10034066" y="6433458"/>
                </a:cubicBezTo>
                <a:cubicBezTo>
                  <a:pt x="9921249" y="6438825"/>
                  <a:pt x="9674210" y="6399072"/>
                  <a:pt x="9443625" y="6433458"/>
                </a:cubicBezTo>
                <a:cubicBezTo>
                  <a:pt x="9213040" y="6467844"/>
                  <a:pt x="9070106" y="6409779"/>
                  <a:pt x="8741001" y="6433458"/>
                </a:cubicBezTo>
                <a:cubicBezTo>
                  <a:pt x="8411896" y="6457137"/>
                  <a:pt x="8218708" y="6379644"/>
                  <a:pt x="8038376" y="6433458"/>
                </a:cubicBezTo>
                <a:cubicBezTo>
                  <a:pt x="7858045" y="6487272"/>
                  <a:pt x="7580983" y="6392873"/>
                  <a:pt x="7223568" y="6433458"/>
                </a:cubicBezTo>
                <a:cubicBezTo>
                  <a:pt x="6866153" y="6474043"/>
                  <a:pt x="6915695" y="6399709"/>
                  <a:pt x="6633127" y="6433458"/>
                </a:cubicBezTo>
                <a:cubicBezTo>
                  <a:pt x="6350559" y="6467207"/>
                  <a:pt x="6468758" y="6407321"/>
                  <a:pt x="6379237" y="6433458"/>
                </a:cubicBezTo>
                <a:cubicBezTo>
                  <a:pt x="6289716" y="6459595"/>
                  <a:pt x="5767619" y="6411921"/>
                  <a:pt x="5564429" y="6433458"/>
                </a:cubicBezTo>
                <a:cubicBezTo>
                  <a:pt x="5361239" y="6454995"/>
                  <a:pt x="5161213" y="6400335"/>
                  <a:pt x="4973988" y="6433458"/>
                </a:cubicBezTo>
                <a:cubicBezTo>
                  <a:pt x="4786763" y="6466581"/>
                  <a:pt x="4615543" y="6376959"/>
                  <a:pt x="4383547" y="6433458"/>
                </a:cubicBezTo>
                <a:cubicBezTo>
                  <a:pt x="4151551" y="6489957"/>
                  <a:pt x="4128799" y="6422897"/>
                  <a:pt x="4017474" y="6433458"/>
                </a:cubicBezTo>
                <a:cubicBezTo>
                  <a:pt x="3906149" y="6444019"/>
                  <a:pt x="3603836" y="6392809"/>
                  <a:pt x="3202666" y="6433458"/>
                </a:cubicBezTo>
                <a:cubicBezTo>
                  <a:pt x="2801496" y="6474107"/>
                  <a:pt x="2954718" y="6415637"/>
                  <a:pt x="2836593" y="6433458"/>
                </a:cubicBezTo>
                <a:cubicBezTo>
                  <a:pt x="2718468" y="6451279"/>
                  <a:pt x="2206536" y="6336595"/>
                  <a:pt x="2021784" y="6433458"/>
                </a:cubicBezTo>
                <a:cubicBezTo>
                  <a:pt x="1837032" y="6530321"/>
                  <a:pt x="1830054" y="6404353"/>
                  <a:pt x="1767895" y="6433458"/>
                </a:cubicBezTo>
                <a:cubicBezTo>
                  <a:pt x="1705736" y="6462563"/>
                  <a:pt x="1239926" y="6428706"/>
                  <a:pt x="1065270" y="6433458"/>
                </a:cubicBezTo>
                <a:cubicBezTo>
                  <a:pt x="890615" y="6438210"/>
                  <a:pt x="580316" y="6357087"/>
                  <a:pt x="279984" y="6433458"/>
                </a:cubicBezTo>
                <a:cubicBezTo>
                  <a:pt x="157837" y="6415394"/>
                  <a:pt x="2006" y="6336790"/>
                  <a:pt x="0" y="6153474"/>
                </a:cubicBezTo>
                <a:cubicBezTo>
                  <a:pt x="-10426" y="6011053"/>
                  <a:pt x="20936" y="5742189"/>
                  <a:pt x="0" y="5624860"/>
                </a:cubicBezTo>
                <a:cubicBezTo>
                  <a:pt x="-20936" y="5507531"/>
                  <a:pt x="40012" y="5387872"/>
                  <a:pt x="0" y="5154981"/>
                </a:cubicBezTo>
                <a:cubicBezTo>
                  <a:pt x="-40012" y="4922090"/>
                  <a:pt x="3153" y="4838403"/>
                  <a:pt x="0" y="4626367"/>
                </a:cubicBezTo>
                <a:cubicBezTo>
                  <a:pt x="-3153" y="4414331"/>
                  <a:pt x="70114" y="4218008"/>
                  <a:pt x="0" y="3921548"/>
                </a:cubicBezTo>
                <a:cubicBezTo>
                  <a:pt x="-70114" y="3625088"/>
                  <a:pt x="53091" y="3439661"/>
                  <a:pt x="0" y="3275464"/>
                </a:cubicBezTo>
                <a:cubicBezTo>
                  <a:pt x="-53091" y="3111267"/>
                  <a:pt x="9386" y="2977967"/>
                  <a:pt x="0" y="2864320"/>
                </a:cubicBezTo>
                <a:cubicBezTo>
                  <a:pt x="-9386" y="2750673"/>
                  <a:pt x="34582" y="2637750"/>
                  <a:pt x="0" y="2453175"/>
                </a:cubicBezTo>
                <a:cubicBezTo>
                  <a:pt x="-34582" y="2268600"/>
                  <a:pt x="80279" y="1905787"/>
                  <a:pt x="0" y="1748356"/>
                </a:cubicBezTo>
                <a:cubicBezTo>
                  <a:pt x="-80279" y="1590925"/>
                  <a:pt x="13725" y="1454804"/>
                  <a:pt x="0" y="1337212"/>
                </a:cubicBezTo>
                <a:cubicBezTo>
                  <a:pt x="-13725" y="1219620"/>
                  <a:pt x="36363" y="1033562"/>
                  <a:pt x="0" y="926068"/>
                </a:cubicBezTo>
                <a:cubicBezTo>
                  <a:pt x="-36363" y="818574"/>
                  <a:pt x="4419" y="450361"/>
                  <a:pt x="0" y="279984"/>
                </a:cubicBezTo>
                <a:close/>
              </a:path>
              <a:path w="11778343" h="6433458" stroke="0" extrusionOk="0">
                <a:moveTo>
                  <a:pt x="0" y="279984"/>
                </a:moveTo>
                <a:cubicBezTo>
                  <a:pt x="-16796" y="114993"/>
                  <a:pt x="109062" y="6114"/>
                  <a:pt x="279984" y="0"/>
                </a:cubicBezTo>
                <a:cubicBezTo>
                  <a:pt x="650193" y="-60797"/>
                  <a:pt x="809298" y="54896"/>
                  <a:pt x="1094792" y="0"/>
                </a:cubicBezTo>
                <a:cubicBezTo>
                  <a:pt x="1380286" y="-54896"/>
                  <a:pt x="1459017" y="4780"/>
                  <a:pt x="1573049" y="0"/>
                </a:cubicBezTo>
                <a:cubicBezTo>
                  <a:pt x="1687081" y="-4780"/>
                  <a:pt x="1793049" y="36818"/>
                  <a:pt x="1939123" y="0"/>
                </a:cubicBezTo>
                <a:cubicBezTo>
                  <a:pt x="2085197" y="-36818"/>
                  <a:pt x="2478178" y="21138"/>
                  <a:pt x="2641747" y="0"/>
                </a:cubicBezTo>
                <a:cubicBezTo>
                  <a:pt x="2805316" y="-21138"/>
                  <a:pt x="2908914" y="34344"/>
                  <a:pt x="3120004" y="0"/>
                </a:cubicBezTo>
                <a:cubicBezTo>
                  <a:pt x="3331094" y="-34344"/>
                  <a:pt x="3588651" y="78494"/>
                  <a:pt x="3934812" y="0"/>
                </a:cubicBezTo>
                <a:cubicBezTo>
                  <a:pt x="4280973" y="-78494"/>
                  <a:pt x="4166015" y="12962"/>
                  <a:pt x="4300886" y="0"/>
                </a:cubicBezTo>
                <a:cubicBezTo>
                  <a:pt x="4435757" y="-12962"/>
                  <a:pt x="4741132" y="43151"/>
                  <a:pt x="5115694" y="0"/>
                </a:cubicBezTo>
                <a:cubicBezTo>
                  <a:pt x="5490256" y="-43151"/>
                  <a:pt x="5258036" y="3544"/>
                  <a:pt x="5369584" y="0"/>
                </a:cubicBezTo>
                <a:cubicBezTo>
                  <a:pt x="5481132" y="-3544"/>
                  <a:pt x="5796603" y="21499"/>
                  <a:pt x="5960024" y="0"/>
                </a:cubicBezTo>
                <a:cubicBezTo>
                  <a:pt x="6123445" y="-21499"/>
                  <a:pt x="6298038" y="69176"/>
                  <a:pt x="6550465" y="0"/>
                </a:cubicBezTo>
                <a:cubicBezTo>
                  <a:pt x="6802892" y="-69176"/>
                  <a:pt x="6820091" y="16301"/>
                  <a:pt x="7028722" y="0"/>
                </a:cubicBezTo>
                <a:cubicBezTo>
                  <a:pt x="7237353" y="-16301"/>
                  <a:pt x="7643119" y="47570"/>
                  <a:pt x="7843531" y="0"/>
                </a:cubicBezTo>
                <a:cubicBezTo>
                  <a:pt x="8043943" y="-47570"/>
                  <a:pt x="8291313" y="64525"/>
                  <a:pt x="8658339" y="0"/>
                </a:cubicBezTo>
                <a:cubicBezTo>
                  <a:pt x="9025365" y="-64525"/>
                  <a:pt x="8862916" y="27926"/>
                  <a:pt x="9024412" y="0"/>
                </a:cubicBezTo>
                <a:cubicBezTo>
                  <a:pt x="9185908" y="-27926"/>
                  <a:pt x="9399690" y="57232"/>
                  <a:pt x="9614853" y="0"/>
                </a:cubicBezTo>
                <a:cubicBezTo>
                  <a:pt x="9830016" y="-57232"/>
                  <a:pt x="10060936" y="94882"/>
                  <a:pt x="10429661" y="0"/>
                </a:cubicBezTo>
                <a:cubicBezTo>
                  <a:pt x="10798386" y="-94882"/>
                  <a:pt x="11010248" y="104685"/>
                  <a:pt x="11498359" y="0"/>
                </a:cubicBezTo>
                <a:cubicBezTo>
                  <a:pt x="11634784" y="32553"/>
                  <a:pt x="11807100" y="146721"/>
                  <a:pt x="11778343" y="279984"/>
                </a:cubicBezTo>
                <a:cubicBezTo>
                  <a:pt x="11791526" y="379483"/>
                  <a:pt x="11756735" y="609427"/>
                  <a:pt x="11778343" y="749863"/>
                </a:cubicBezTo>
                <a:cubicBezTo>
                  <a:pt x="11799951" y="890299"/>
                  <a:pt x="11774494" y="1211594"/>
                  <a:pt x="11778343" y="1337212"/>
                </a:cubicBezTo>
                <a:cubicBezTo>
                  <a:pt x="11782192" y="1462830"/>
                  <a:pt x="11740843" y="1574282"/>
                  <a:pt x="11778343" y="1807091"/>
                </a:cubicBezTo>
                <a:cubicBezTo>
                  <a:pt x="11815843" y="2039900"/>
                  <a:pt x="11727746" y="2218547"/>
                  <a:pt x="11778343" y="2394440"/>
                </a:cubicBezTo>
                <a:cubicBezTo>
                  <a:pt x="11828940" y="2570333"/>
                  <a:pt x="11734301" y="2634622"/>
                  <a:pt x="11778343" y="2805585"/>
                </a:cubicBezTo>
                <a:cubicBezTo>
                  <a:pt x="11822385" y="2976549"/>
                  <a:pt x="11747560" y="3112357"/>
                  <a:pt x="11778343" y="3216729"/>
                </a:cubicBezTo>
                <a:cubicBezTo>
                  <a:pt x="11809126" y="3321101"/>
                  <a:pt x="11755215" y="3565581"/>
                  <a:pt x="11778343" y="3804078"/>
                </a:cubicBezTo>
                <a:cubicBezTo>
                  <a:pt x="11801471" y="4042575"/>
                  <a:pt x="11751304" y="4105755"/>
                  <a:pt x="11778343" y="4273957"/>
                </a:cubicBezTo>
                <a:cubicBezTo>
                  <a:pt x="11805382" y="4442159"/>
                  <a:pt x="11762727" y="4715935"/>
                  <a:pt x="11778343" y="4920041"/>
                </a:cubicBezTo>
                <a:cubicBezTo>
                  <a:pt x="11793959" y="5124147"/>
                  <a:pt x="11774689" y="5167065"/>
                  <a:pt x="11778343" y="5389920"/>
                </a:cubicBezTo>
                <a:cubicBezTo>
                  <a:pt x="11781997" y="5612775"/>
                  <a:pt x="11732384" y="5891770"/>
                  <a:pt x="11778343" y="6153474"/>
                </a:cubicBezTo>
                <a:cubicBezTo>
                  <a:pt x="11772470" y="6314050"/>
                  <a:pt x="11644567" y="6451483"/>
                  <a:pt x="11498359" y="6433458"/>
                </a:cubicBezTo>
                <a:cubicBezTo>
                  <a:pt x="11189448" y="6515747"/>
                  <a:pt x="11014535" y="6351515"/>
                  <a:pt x="10795734" y="6433458"/>
                </a:cubicBezTo>
                <a:cubicBezTo>
                  <a:pt x="10576934" y="6515401"/>
                  <a:pt x="10600554" y="6419304"/>
                  <a:pt x="10541845" y="6433458"/>
                </a:cubicBezTo>
                <a:cubicBezTo>
                  <a:pt x="10483136" y="6447612"/>
                  <a:pt x="10320368" y="6420047"/>
                  <a:pt x="10175772" y="6433458"/>
                </a:cubicBezTo>
                <a:cubicBezTo>
                  <a:pt x="10031176" y="6446869"/>
                  <a:pt x="9699647" y="6349852"/>
                  <a:pt x="9473147" y="6433458"/>
                </a:cubicBezTo>
                <a:cubicBezTo>
                  <a:pt x="9246648" y="6517064"/>
                  <a:pt x="9277510" y="6390017"/>
                  <a:pt x="9107074" y="6433458"/>
                </a:cubicBezTo>
                <a:cubicBezTo>
                  <a:pt x="8936638" y="6476899"/>
                  <a:pt x="8964868" y="6415295"/>
                  <a:pt x="8853184" y="6433458"/>
                </a:cubicBezTo>
                <a:cubicBezTo>
                  <a:pt x="8741500" y="6451621"/>
                  <a:pt x="8598754" y="6433209"/>
                  <a:pt x="8487111" y="6433458"/>
                </a:cubicBezTo>
                <a:cubicBezTo>
                  <a:pt x="8375468" y="6433707"/>
                  <a:pt x="8130895" y="6401275"/>
                  <a:pt x="8008854" y="6433458"/>
                </a:cubicBezTo>
                <a:cubicBezTo>
                  <a:pt x="7886813" y="6465641"/>
                  <a:pt x="7636877" y="6381285"/>
                  <a:pt x="7418413" y="6433458"/>
                </a:cubicBezTo>
                <a:cubicBezTo>
                  <a:pt x="7199949" y="6485631"/>
                  <a:pt x="7222506" y="6414136"/>
                  <a:pt x="7052340" y="6433458"/>
                </a:cubicBezTo>
                <a:cubicBezTo>
                  <a:pt x="6882174" y="6452780"/>
                  <a:pt x="6539366" y="6345503"/>
                  <a:pt x="6237532" y="6433458"/>
                </a:cubicBezTo>
                <a:cubicBezTo>
                  <a:pt x="5935698" y="6521413"/>
                  <a:pt x="5938608" y="6389630"/>
                  <a:pt x="5647091" y="6433458"/>
                </a:cubicBezTo>
                <a:cubicBezTo>
                  <a:pt x="5355574" y="6477286"/>
                  <a:pt x="5081987" y="6401035"/>
                  <a:pt x="4832282" y="6433458"/>
                </a:cubicBezTo>
                <a:cubicBezTo>
                  <a:pt x="4582577" y="6465881"/>
                  <a:pt x="4455698" y="6362625"/>
                  <a:pt x="4129658" y="6433458"/>
                </a:cubicBezTo>
                <a:cubicBezTo>
                  <a:pt x="3803618" y="6504291"/>
                  <a:pt x="3754053" y="6396065"/>
                  <a:pt x="3651401" y="6433458"/>
                </a:cubicBezTo>
                <a:cubicBezTo>
                  <a:pt x="3548749" y="6470851"/>
                  <a:pt x="3163944" y="6393193"/>
                  <a:pt x="2948776" y="6433458"/>
                </a:cubicBezTo>
                <a:cubicBezTo>
                  <a:pt x="2733608" y="6473723"/>
                  <a:pt x="2738000" y="6396571"/>
                  <a:pt x="2582703" y="6433458"/>
                </a:cubicBezTo>
                <a:cubicBezTo>
                  <a:pt x="2427406" y="6470345"/>
                  <a:pt x="2192944" y="6363897"/>
                  <a:pt x="1992262" y="6433458"/>
                </a:cubicBezTo>
                <a:cubicBezTo>
                  <a:pt x="1791580" y="6503019"/>
                  <a:pt x="1848421" y="6417097"/>
                  <a:pt x="1738373" y="6433458"/>
                </a:cubicBezTo>
                <a:cubicBezTo>
                  <a:pt x="1628325" y="6449819"/>
                  <a:pt x="1248485" y="6351085"/>
                  <a:pt x="923564" y="6433458"/>
                </a:cubicBezTo>
                <a:cubicBezTo>
                  <a:pt x="598643" y="6515831"/>
                  <a:pt x="459232" y="6378949"/>
                  <a:pt x="279984" y="6433458"/>
                </a:cubicBezTo>
                <a:cubicBezTo>
                  <a:pt x="126804" y="6427840"/>
                  <a:pt x="6955" y="6281982"/>
                  <a:pt x="0" y="6153474"/>
                </a:cubicBezTo>
                <a:cubicBezTo>
                  <a:pt x="-8431" y="5895354"/>
                  <a:pt x="56376" y="5696208"/>
                  <a:pt x="0" y="5566125"/>
                </a:cubicBezTo>
                <a:cubicBezTo>
                  <a:pt x="-56376" y="5436042"/>
                  <a:pt x="37389" y="5110504"/>
                  <a:pt x="0" y="4978776"/>
                </a:cubicBezTo>
                <a:cubicBezTo>
                  <a:pt x="-37389" y="4847048"/>
                  <a:pt x="58329" y="4470954"/>
                  <a:pt x="0" y="4332692"/>
                </a:cubicBezTo>
                <a:cubicBezTo>
                  <a:pt x="-58329" y="4194430"/>
                  <a:pt x="35303" y="3878752"/>
                  <a:pt x="0" y="3627873"/>
                </a:cubicBezTo>
                <a:cubicBezTo>
                  <a:pt x="-35303" y="3376994"/>
                  <a:pt x="24563" y="3113973"/>
                  <a:pt x="0" y="2981789"/>
                </a:cubicBezTo>
                <a:cubicBezTo>
                  <a:pt x="-24563" y="2849605"/>
                  <a:pt x="35118" y="2507958"/>
                  <a:pt x="0" y="2276971"/>
                </a:cubicBezTo>
                <a:cubicBezTo>
                  <a:pt x="-35118" y="2045984"/>
                  <a:pt x="36653" y="1945750"/>
                  <a:pt x="0" y="1630887"/>
                </a:cubicBezTo>
                <a:cubicBezTo>
                  <a:pt x="-36653" y="1316024"/>
                  <a:pt x="18160" y="1272963"/>
                  <a:pt x="0" y="1161008"/>
                </a:cubicBezTo>
                <a:cubicBezTo>
                  <a:pt x="-18160" y="1049053"/>
                  <a:pt x="41712" y="579548"/>
                  <a:pt x="0" y="279984"/>
                </a:cubicBezTo>
                <a:close/>
              </a:path>
            </a:pathLst>
          </a:custGeom>
          <a:solidFill>
            <a:schemeClr val="bg1"/>
          </a:solidFill>
          <a:ln cmpd="dbl">
            <a:solidFill>
              <a:srgbClr val="00B050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" name="Picture 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FDC8FDCB-3534-4D91-98E6-032F3542C7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6157"/>
            <a:ext cx="1461471" cy="1461471"/>
          </a:xfrm>
          <a:prstGeom prst="rect">
            <a:avLst/>
          </a:prstGeom>
        </p:spPr>
      </p:pic>
      <p:pic>
        <p:nvPicPr>
          <p:cNvPr id="7" name="Picture 6" descr="C:\Users\TUAN\Downloads\Luyện tập 1.png">
            <a:extLst>
              <a:ext uri="{FF2B5EF4-FFF2-40B4-BE49-F238E27FC236}">
                <a16:creationId xmlns:a16="http://schemas.microsoft.com/office/drawing/2014/main" id="{60C1CD91-6F16-4ECC-9D6E-60ED0DCC4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7450274A-E21C-4C6C-9622-251D01BDEB98}"/>
              </a:ext>
            </a:extLst>
          </p:cNvPr>
          <p:cNvSpPr/>
          <p:nvPr/>
        </p:nvSpPr>
        <p:spPr>
          <a:xfrm>
            <a:off x="1233817" y="1284824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D5F7A3A-3C2A-44EC-9F15-E3C79E5FE8A2}"/>
              </a:ext>
            </a:extLst>
          </p:cNvPr>
          <p:cNvGrpSpPr/>
          <p:nvPr/>
        </p:nvGrpSpPr>
        <p:grpSpPr>
          <a:xfrm>
            <a:off x="1851624" y="1304789"/>
            <a:ext cx="1116312" cy="461666"/>
            <a:chOff x="1870518" y="1440653"/>
            <a:chExt cx="1116312" cy="451509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EF4762B-7408-44BB-B2D9-9652DBB859DA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51508"/>
              <a:chOff x="1870518" y="1440654"/>
              <a:chExt cx="758382" cy="451508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C56B9953-F744-48D7-8BA2-DAC934175961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B4ACFD7-D445-4348-AD6E-0F6699B92E31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51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Số</a:t>
                </a: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948D4EB-E614-4152-9E55-F175792C08BA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515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6D681E3F-B254-4E46-AED4-6B5963A4A70C}"/>
              </a:ext>
            </a:extLst>
          </p:cNvPr>
          <p:cNvSpPr txBox="1"/>
          <p:nvPr/>
        </p:nvSpPr>
        <p:spPr>
          <a:xfrm>
            <a:off x="867544" y="1844465"/>
            <a:ext cx="4324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 Nâu nhặt được 20 hạt dẻ và chia đều cho các bạn.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0693136-5C41-4F91-960D-C6E0774D3D3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5540" y="2743088"/>
            <a:ext cx="4324792" cy="328785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CBDCDCC-D83D-4040-9FF1-4FA704388445}"/>
              </a:ext>
            </a:extLst>
          </p:cNvPr>
          <p:cNvSpPr txBox="1"/>
          <p:nvPr/>
        </p:nvSpPr>
        <p:spPr>
          <a:xfrm>
            <a:off x="5558609" y="360507"/>
            <a:ext cx="4723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a) Chia đều cho 5 bạn.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6768AFB-B58D-4C32-9A41-1C87097ED805}"/>
              </a:ext>
            </a:extLst>
          </p:cNvPr>
          <p:cNvGrpSpPr/>
          <p:nvPr/>
        </p:nvGrpSpPr>
        <p:grpSpPr>
          <a:xfrm>
            <a:off x="6016699" y="1004134"/>
            <a:ext cx="2470496" cy="478938"/>
            <a:chOff x="6016699" y="1091218"/>
            <a:chExt cx="2470496" cy="478938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1191574F-6214-487F-8E5E-49E21149BFDD}"/>
                </a:ext>
              </a:extLst>
            </p:cNvPr>
            <p:cNvSpPr/>
            <p:nvPr/>
          </p:nvSpPr>
          <p:spPr>
            <a:xfrm>
              <a:off x="6016699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781A8BE-F341-4F11-9D39-75AA8AC3F86C}"/>
                </a:ext>
              </a:extLst>
            </p:cNvPr>
            <p:cNvSpPr txBox="1"/>
            <p:nvPr/>
          </p:nvSpPr>
          <p:spPr>
            <a:xfrm>
              <a:off x="6706599" y="1091218"/>
              <a:ext cx="12137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:         =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39D1DDB5-64C3-442C-B554-D03AC39647C5}"/>
                </a:ext>
              </a:extLst>
            </p:cNvPr>
            <p:cNvSpPr/>
            <p:nvPr/>
          </p:nvSpPr>
          <p:spPr>
            <a:xfrm>
              <a:off x="6998871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AF263B92-45BB-4340-B65D-5F09CEA9688A}"/>
                </a:ext>
              </a:extLst>
            </p:cNvPr>
            <p:cNvSpPr/>
            <p:nvPr/>
          </p:nvSpPr>
          <p:spPr>
            <a:xfrm>
              <a:off x="7981043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21A2198-3C3C-4E4C-851D-BC3F34EF524E}"/>
              </a:ext>
            </a:extLst>
          </p:cNvPr>
          <p:cNvGrpSpPr/>
          <p:nvPr/>
        </p:nvGrpSpPr>
        <p:grpSpPr>
          <a:xfrm>
            <a:off x="5558609" y="1746085"/>
            <a:ext cx="4064363" cy="478938"/>
            <a:chOff x="5558608" y="1789661"/>
            <a:chExt cx="4064363" cy="47893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F94B1E3-A2C6-40CA-9783-74E89CFE2A16}"/>
                </a:ext>
              </a:extLst>
            </p:cNvPr>
            <p:cNvSpPr txBox="1"/>
            <p:nvPr/>
          </p:nvSpPr>
          <p:spPr>
            <a:xfrm>
              <a:off x="5558608" y="1798298"/>
              <a:ext cx="40643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Mỗi bạn được         hạt dẻ. 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00E74849-04F2-43A3-AA89-9A90E748903B}"/>
                </a:ext>
              </a:extLst>
            </p:cNvPr>
            <p:cNvSpPr/>
            <p:nvPr/>
          </p:nvSpPr>
          <p:spPr>
            <a:xfrm>
              <a:off x="7667316" y="178966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6B364229-27D7-4683-96B1-DB1E2721949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07390" y="358278"/>
            <a:ext cx="2432579" cy="166805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A7FF6C74-AC9D-4AA1-B0E6-C2613078C715}"/>
              </a:ext>
            </a:extLst>
          </p:cNvPr>
          <p:cNvSpPr txBox="1"/>
          <p:nvPr/>
        </p:nvSpPr>
        <p:spPr>
          <a:xfrm>
            <a:off x="5558609" y="2383522"/>
            <a:ext cx="4723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b) Chia đều cho 4 bạn.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34331B7-AC9D-414D-9F04-46290CE03618}"/>
              </a:ext>
            </a:extLst>
          </p:cNvPr>
          <p:cNvGrpSpPr/>
          <p:nvPr/>
        </p:nvGrpSpPr>
        <p:grpSpPr>
          <a:xfrm>
            <a:off x="6016699" y="3027149"/>
            <a:ext cx="2470496" cy="478938"/>
            <a:chOff x="6016699" y="1091218"/>
            <a:chExt cx="2470496" cy="478938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F990867D-76DD-45A2-9CA1-FE74743B2628}"/>
                </a:ext>
              </a:extLst>
            </p:cNvPr>
            <p:cNvSpPr/>
            <p:nvPr/>
          </p:nvSpPr>
          <p:spPr>
            <a:xfrm>
              <a:off x="6016699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2CA444B-676C-4ED5-AFA6-41A1F07CCB13}"/>
                </a:ext>
              </a:extLst>
            </p:cNvPr>
            <p:cNvSpPr txBox="1"/>
            <p:nvPr/>
          </p:nvSpPr>
          <p:spPr>
            <a:xfrm>
              <a:off x="6706599" y="1091218"/>
              <a:ext cx="12137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:         =</a:t>
              </a: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936078AC-5848-420A-978C-7686CA5E2B73}"/>
                </a:ext>
              </a:extLst>
            </p:cNvPr>
            <p:cNvSpPr/>
            <p:nvPr/>
          </p:nvSpPr>
          <p:spPr>
            <a:xfrm>
              <a:off x="6998871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CC2B3F80-5B8A-4CE2-85AA-970406657208}"/>
                </a:ext>
              </a:extLst>
            </p:cNvPr>
            <p:cNvSpPr/>
            <p:nvPr/>
          </p:nvSpPr>
          <p:spPr>
            <a:xfrm>
              <a:off x="7981043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AB274C5-554F-41BE-AB69-45496B9A314E}"/>
              </a:ext>
            </a:extLst>
          </p:cNvPr>
          <p:cNvGrpSpPr/>
          <p:nvPr/>
        </p:nvGrpSpPr>
        <p:grpSpPr>
          <a:xfrm>
            <a:off x="5558609" y="3769100"/>
            <a:ext cx="4064363" cy="478938"/>
            <a:chOff x="5558608" y="1789661"/>
            <a:chExt cx="4064363" cy="478938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6B66520-69DD-44B6-B51C-EFDC5427F953}"/>
                </a:ext>
              </a:extLst>
            </p:cNvPr>
            <p:cNvSpPr txBox="1"/>
            <p:nvPr/>
          </p:nvSpPr>
          <p:spPr>
            <a:xfrm>
              <a:off x="5558608" y="1798298"/>
              <a:ext cx="40643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Mỗi bạn được         hạt dẻ. </a:t>
              </a:r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3E55E8D4-6DD6-46D1-8406-32875B72DC1F}"/>
                </a:ext>
              </a:extLst>
            </p:cNvPr>
            <p:cNvSpPr/>
            <p:nvPr/>
          </p:nvSpPr>
          <p:spPr>
            <a:xfrm>
              <a:off x="7667316" y="178966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86473770-BC00-40C9-AEA2-A4CEA1E01B6E}"/>
              </a:ext>
            </a:extLst>
          </p:cNvPr>
          <p:cNvSpPr txBox="1"/>
          <p:nvPr/>
        </p:nvSpPr>
        <p:spPr>
          <a:xfrm>
            <a:off x="5558609" y="4406537"/>
            <a:ext cx="4723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c) Chia đều cho 2 bạn.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1A69581-3F7B-4485-9C82-096E695ED830}"/>
              </a:ext>
            </a:extLst>
          </p:cNvPr>
          <p:cNvGrpSpPr/>
          <p:nvPr/>
        </p:nvGrpSpPr>
        <p:grpSpPr>
          <a:xfrm>
            <a:off x="6016699" y="5050164"/>
            <a:ext cx="2470496" cy="478938"/>
            <a:chOff x="6016699" y="1091218"/>
            <a:chExt cx="2470496" cy="478938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2C78CDCB-54F1-4928-82D1-DE3AC59BA67F}"/>
                </a:ext>
              </a:extLst>
            </p:cNvPr>
            <p:cNvSpPr/>
            <p:nvPr/>
          </p:nvSpPr>
          <p:spPr>
            <a:xfrm>
              <a:off x="6016699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A92D2D3-C378-42F7-8097-9D8B635C9DE1}"/>
                </a:ext>
              </a:extLst>
            </p:cNvPr>
            <p:cNvSpPr txBox="1"/>
            <p:nvPr/>
          </p:nvSpPr>
          <p:spPr>
            <a:xfrm>
              <a:off x="6706599" y="1091218"/>
              <a:ext cx="12137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:         =</a:t>
              </a: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2C146A61-F0E8-449F-8D70-C4655D91E9FD}"/>
                </a:ext>
              </a:extLst>
            </p:cNvPr>
            <p:cNvSpPr/>
            <p:nvPr/>
          </p:nvSpPr>
          <p:spPr>
            <a:xfrm>
              <a:off x="6998871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23F1CBCD-70FB-4461-BD31-AA8992104763}"/>
                </a:ext>
              </a:extLst>
            </p:cNvPr>
            <p:cNvSpPr/>
            <p:nvPr/>
          </p:nvSpPr>
          <p:spPr>
            <a:xfrm>
              <a:off x="7981043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391F91C-6AD2-444C-8EA5-E3AF049AFEEE}"/>
              </a:ext>
            </a:extLst>
          </p:cNvPr>
          <p:cNvGrpSpPr/>
          <p:nvPr/>
        </p:nvGrpSpPr>
        <p:grpSpPr>
          <a:xfrm>
            <a:off x="5558609" y="5792115"/>
            <a:ext cx="4064363" cy="478938"/>
            <a:chOff x="5558608" y="1789661"/>
            <a:chExt cx="4064363" cy="478938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67B3CEC-A4F7-42D0-9B0B-6C5B45BB8DF6}"/>
                </a:ext>
              </a:extLst>
            </p:cNvPr>
            <p:cNvSpPr txBox="1"/>
            <p:nvPr/>
          </p:nvSpPr>
          <p:spPr>
            <a:xfrm>
              <a:off x="5558608" y="1798298"/>
              <a:ext cx="40643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Mỗi bạn được         hạt dẻ. </a:t>
              </a: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5D66544D-896F-47AC-AAB2-FD09504F1AA9}"/>
                </a:ext>
              </a:extLst>
            </p:cNvPr>
            <p:cNvSpPr/>
            <p:nvPr/>
          </p:nvSpPr>
          <p:spPr>
            <a:xfrm>
              <a:off x="7667316" y="178966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95FDC15-7F0A-422C-8FAF-1369E09DDDCF}"/>
              </a:ext>
            </a:extLst>
          </p:cNvPr>
          <p:cNvCxnSpPr/>
          <p:nvPr/>
        </p:nvCxnSpPr>
        <p:spPr>
          <a:xfrm>
            <a:off x="5326743" y="522514"/>
            <a:ext cx="0" cy="55498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45">
            <a:extLst>
              <a:ext uri="{FF2B5EF4-FFF2-40B4-BE49-F238E27FC236}">
                <a16:creationId xmlns:a16="http://schemas.microsoft.com/office/drawing/2014/main" id="{AE0047D7-C450-436C-B523-EA3C252E6F5B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17609" y="2323146"/>
            <a:ext cx="2432579" cy="1756173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834B69CD-2306-48D7-9016-2DA8863800A8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17609" y="4166916"/>
            <a:ext cx="2250538" cy="1756173"/>
          </a:xfrm>
          <a:prstGeom prst="rect">
            <a:avLst/>
          </a:prstGeom>
        </p:spPr>
      </p:pic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855DD185-DE1C-496C-AA88-6738CCF19C0E}"/>
              </a:ext>
            </a:extLst>
          </p:cNvPr>
          <p:cNvSpPr/>
          <p:nvPr/>
        </p:nvSpPr>
        <p:spPr>
          <a:xfrm>
            <a:off x="5955679" y="980671"/>
            <a:ext cx="679305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3A30E95F-E9D3-4C8F-B39A-693B6F5A22F0}"/>
              </a:ext>
            </a:extLst>
          </p:cNvPr>
          <p:cNvSpPr/>
          <p:nvPr/>
        </p:nvSpPr>
        <p:spPr>
          <a:xfrm>
            <a:off x="6983014" y="980670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F6CF9671-7303-4C86-B7E5-D7DAE746E84D}"/>
              </a:ext>
            </a:extLst>
          </p:cNvPr>
          <p:cNvSpPr/>
          <p:nvPr/>
        </p:nvSpPr>
        <p:spPr>
          <a:xfrm>
            <a:off x="7949329" y="989307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38F9B488-CE30-4BC4-AC7A-669B9F300C8B}"/>
              </a:ext>
            </a:extLst>
          </p:cNvPr>
          <p:cNvSpPr/>
          <p:nvPr/>
        </p:nvSpPr>
        <p:spPr>
          <a:xfrm>
            <a:off x="7652648" y="1715286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D537FFEA-0AC2-4AF6-9D71-156165B26BB2}"/>
              </a:ext>
            </a:extLst>
          </p:cNvPr>
          <p:cNvSpPr/>
          <p:nvPr/>
        </p:nvSpPr>
        <p:spPr>
          <a:xfrm>
            <a:off x="5949844" y="3000351"/>
            <a:ext cx="679305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450C2EDA-AFCF-4ABC-A656-9F0241D4D8F4}"/>
              </a:ext>
            </a:extLst>
          </p:cNvPr>
          <p:cNvSpPr/>
          <p:nvPr/>
        </p:nvSpPr>
        <p:spPr>
          <a:xfrm>
            <a:off x="6977179" y="3000350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94AAAD89-0E18-4844-8B15-3DCAC855E38F}"/>
              </a:ext>
            </a:extLst>
          </p:cNvPr>
          <p:cNvSpPr/>
          <p:nvPr/>
        </p:nvSpPr>
        <p:spPr>
          <a:xfrm>
            <a:off x="7943494" y="3008987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90BD55B9-178C-4B05-A57A-FED21BDEA771}"/>
              </a:ext>
            </a:extLst>
          </p:cNvPr>
          <p:cNvSpPr/>
          <p:nvPr/>
        </p:nvSpPr>
        <p:spPr>
          <a:xfrm>
            <a:off x="7646813" y="3734966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95D53AC9-A01B-4B15-9CC9-856833622F9E}"/>
              </a:ext>
            </a:extLst>
          </p:cNvPr>
          <p:cNvSpPr/>
          <p:nvPr/>
        </p:nvSpPr>
        <p:spPr>
          <a:xfrm>
            <a:off x="5949844" y="5014738"/>
            <a:ext cx="679305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A015BDD0-13AB-4E8A-AFB6-B6B578069981}"/>
              </a:ext>
            </a:extLst>
          </p:cNvPr>
          <p:cNvSpPr/>
          <p:nvPr/>
        </p:nvSpPr>
        <p:spPr>
          <a:xfrm>
            <a:off x="6977179" y="5014737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3B8DEAD5-277A-4A66-9669-DA9B58BB24BE}"/>
              </a:ext>
            </a:extLst>
          </p:cNvPr>
          <p:cNvSpPr/>
          <p:nvPr/>
        </p:nvSpPr>
        <p:spPr>
          <a:xfrm>
            <a:off x="7911743" y="5023374"/>
            <a:ext cx="668767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10870286-52A6-4E42-BC69-BF7BC13CC646}"/>
              </a:ext>
            </a:extLst>
          </p:cNvPr>
          <p:cNvSpPr/>
          <p:nvPr/>
        </p:nvSpPr>
        <p:spPr>
          <a:xfrm>
            <a:off x="7589662" y="5749353"/>
            <a:ext cx="668755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51607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/>
      <p:bldP spid="17" grpId="0"/>
      <p:bldP spid="27" grpId="0"/>
      <p:bldP spid="36" grpId="0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B6E628-C903-43DB-A55A-4F0D73A7B74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43484" y="414297"/>
            <a:ext cx="5086125" cy="366817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DC371F3-2859-46C6-9614-48EBE51E31D9}"/>
              </a:ext>
            </a:extLst>
          </p:cNvPr>
          <p:cNvSpPr/>
          <p:nvPr/>
        </p:nvSpPr>
        <p:spPr>
          <a:xfrm>
            <a:off x="1084678" y="880754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43A826-820A-4733-8191-C949FD5CE302}"/>
              </a:ext>
            </a:extLst>
          </p:cNvPr>
          <p:cNvSpPr txBox="1"/>
          <p:nvPr/>
        </p:nvSpPr>
        <p:spPr>
          <a:xfrm>
            <a:off x="1522000" y="884718"/>
            <a:ext cx="44617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Chia 20 kg gạo vào các túi, mỗi túi 5 kg. Hỏi được bao nhiêu túi gạo như vậy?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B9F4B0-555F-4636-85A2-C641DCB7514C}"/>
              </a:ext>
            </a:extLst>
          </p:cNvPr>
          <p:cNvSpPr txBox="1"/>
          <p:nvPr/>
        </p:nvSpPr>
        <p:spPr>
          <a:xfrm>
            <a:off x="2813875" y="3295439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Bài giải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10DA7A-7475-4DF1-996D-4E78B1A1CBB0}"/>
              </a:ext>
            </a:extLst>
          </p:cNvPr>
          <p:cNvSpPr txBox="1"/>
          <p:nvPr/>
        </p:nvSpPr>
        <p:spPr>
          <a:xfrm>
            <a:off x="-267814" y="3818659"/>
            <a:ext cx="7079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ố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túi gạo như vậy là: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232F8F-F692-4967-BFA9-37D75F8A2728}"/>
              </a:ext>
            </a:extLst>
          </p:cNvPr>
          <p:cNvSpPr txBox="1"/>
          <p:nvPr/>
        </p:nvSpPr>
        <p:spPr>
          <a:xfrm>
            <a:off x="612928" y="4345843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20 : 5 = 4 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túi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BA73DD-BA9E-4C0F-959C-FE6276B1D583}"/>
              </a:ext>
            </a:extLst>
          </p:cNvPr>
          <p:cNvSpPr txBox="1"/>
          <p:nvPr/>
        </p:nvSpPr>
        <p:spPr>
          <a:xfrm>
            <a:off x="1634821" y="4865099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Đáp số: 4 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túi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145" y="3175918"/>
            <a:ext cx="6347446" cy="260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4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5563" y="552892"/>
            <a:ext cx="77013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"/>
              </a:rPr>
              <a:t>HOẠT ĐỘNG TIẾP NỐI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17455" y="2697018"/>
            <a:ext cx="538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83442" y="3349257"/>
            <a:ext cx="6106739" cy="980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noProof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noProof="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noProof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noProof="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noProof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, </a:t>
            </a:r>
            <a:r>
              <a:rPr lang="en-US" sz="2800" noProof="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noProof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, </a:t>
            </a:r>
            <a:r>
              <a:rPr lang="en-US" sz="2800" noProof="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noProof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90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344</Words>
  <Application>Microsoft Office PowerPoint</Application>
  <PresentationFormat>Widescreen</PresentationFormat>
  <Paragraphs>117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微软雅黑</vt:lpstr>
      <vt:lpstr>宋体</vt:lpstr>
      <vt:lpstr>Arial</vt:lpstr>
      <vt:lpstr>Arial-Rounded</vt:lpstr>
      <vt:lpstr>Calibri</vt:lpstr>
      <vt:lpstr>Cambria Math</vt:lpstr>
      <vt:lpstr>等线</vt:lpstr>
      <vt:lpstr>HP001 4 hàng</vt:lpstr>
      <vt:lpstr>Ti</vt:lpstr>
      <vt:lpstr>Office Theme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HP</cp:lastModifiedBy>
  <cp:revision>27</cp:revision>
  <dcterms:created xsi:type="dcterms:W3CDTF">2021-07-24T01:07:49Z</dcterms:created>
  <dcterms:modified xsi:type="dcterms:W3CDTF">2022-01-26T14:43:49Z</dcterms:modified>
</cp:coreProperties>
</file>