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690" r:id="rId3"/>
  </p:sldMasterIdLst>
  <p:notesMasterIdLst>
    <p:notesMasterId r:id="rId22"/>
  </p:notesMasterIdLst>
  <p:sldIdLst>
    <p:sldId id="2905" r:id="rId4"/>
    <p:sldId id="2906" r:id="rId5"/>
    <p:sldId id="2904" r:id="rId6"/>
    <p:sldId id="260" r:id="rId7"/>
    <p:sldId id="256" r:id="rId8"/>
    <p:sldId id="259" r:id="rId9"/>
    <p:sldId id="261" r:id="rId10"/>
    <p:sldId id="2884" r:id="rId11"/>
    <p:sldId id="2907" r:id="rId12"/>
    <p:sldId id="265" r:id="rId13"/>
    <p:sldId id="2896" r:id="rId14"/>
    <p:sldId id="2897" r:id="rId15"/>
    <p:sldId id="2890" r:id="rId16"/>
    <p:sldId id="2902" r:id="rId17"/>
    <p:sldId id="2889" r:id="rId18"/>
    <p:sldId id="2910" r:id="rId19"/>
    <p:sldId id="2892" r:id="rId20"/>
    <p:sldId id="290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26/01/2022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08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217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5F07-3376-4EB4-851C-C01CF148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BD0CC-E3E2-4331-AA06-EBB8ADD603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B2C266-EC5F-43A6-86D4-1CC2C7AD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34F2D-4F96-4A1A-A648-518B1AFE05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cs typeface="+mn-cs"/>
            </a:endParaRPr>
          </a:p>
        </p:txBody>
      </p:sp>
      <p:pic>
        <p:nvPicPr>
          <p:cNvPr id="6" name="图片 9">
            <a:extLst>
              <a:ext uri="{FF2B5EF4-FFF2-40B4-BE49-F238E27FC236}">
                <a16:creationId xmlns:a16="http://schemas.microsoft.com/office/drawing/2014/main" id="{4B1DF6FC-7E16-4635-8A35-944AD89C60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id="{97358077-9EE7-44A7-97C6-315D9C46C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7479" y="1331058"/>
            <a:ext cx="5507665" cy="1549970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9646E44B-3867-4CC2-B640-09E839EA1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A048540C-02AE-45F9-A868-5AF452F0EF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>
            <a:extLst>
              <a:ext uri="{FF2B5EF4-FFF2-40B4-BE49-F238E27FC236}">
                <a16:creationId xmlns:a16="http://schemas.microsoft.com/office/drawing/2014/main" id="{890BE992-9077-47BD-BA72-99B4456EAB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11" name="矩形 8">
            <a:extLst>
              <a:ext uri="{FF2B5EF4-FFF2-40B4-BE49-F238E27FC236}">
                <a16:creationId xmlns:a16="http://schemas.microsoft.com/office/drawing/2014/main" id="{93040D19-7743-43B1-A900-286D474B37E7}"/>
              </a:ext>
            </a:extLst>
          </p:cNvPr>
          <p:cNvSpPr/>
          <p:nvPr userDrawn="1"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107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26/01/2022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3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26/01/2022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26/01/2022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26/01/2022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0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26/01/2022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1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26/01/2022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2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26/01/2022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8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8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26/01/2022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7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26/01/2022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3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26/01/2022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0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26/01/2022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1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83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703" r:id="rId4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702" r:id="rId14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26/01/2022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9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35.gif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microsoft.com/office/2007/relationships/hdphoto" Target="../media/hdphoto4.wdp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8.gif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gi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gif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gif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gi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gif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gif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gi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gif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gif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7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gif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gif"/><Relationship Id="rId15" Type="http://schemas.openxmlformats.org/officeDocument/2006/relationships/image" Target="../media/image25.png"/><Relationship Id="rId10" Type="http://schemas.openxmlformats.org/officeDocument/2006/relationships/image" Target="../media/image21.png"/><Relationship Id="rId4" Type="http://schemas.openxmlformats.org/officeDocument/2006/relationships/image" Target="../media/image15.gif"/><Relationship Id="rId9" Type="http://schemas.openxmlformats.org/officeDocument/2006/relationships/image" Target="../media/image20.png"/><Relationship Id="rId14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86ED-B9B4-45F3-94A8-9617A3CB4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FCD43-E6AF-401A-B248-BC6D726C4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235E60-1C91-4B04-B877-80E945C58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81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1A37A9-5289-4AEC-8881-2B2FE3F2E8F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8D92BD4-C1A5-4C7C-98D8-BE7AD84D7217}"/>
              </a:ext>
            </a:extLst>
          </p:cNvPr>
          <p:cNvGrpSpPr/>
          <p:nvPr/>
        </p:nvGrpSpPr>
        <p:grpSpPr>
          <a:xfrm>
            <a:off x="1312510" y="1782097"/>
            <a:ext cx="9566979" cy="2941742"/>
            <a:chOff x="1233756" y="3227454"/>
            <a:chExt cx="9566979" cy="2941742"/>
          </a:xfrm>
          <a:solidFill>
            <a:srgbClr val="FF0066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D6A4BD1-E1A7-4760-8107-2BC720B21D86}"/>
                </a:ext>
              </a:extLst>
            </p:cNvPr>
            <p:cNvSpPr/>
            <p:nvPr/>
          </p:nvSpPr>
          <p:spPr>
            <a:xfrm>
              <a:off x="1233756" y="3227454"/>
              <a:ext cx="9409470" cy="279981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45F1B52-9865-494D-B91B-ACF38EA5361C}"/>
                </a:ext>
              </a:extLst>
            </p:cNvPr>
            <p:cNvSpPr/>
            <p:nvPr/>
          </p:nvSpPr>
          <p:spPr>
            <a:xfrm>
              <a:off x="1391265" y="3369385"/>
              <a:ext cx="9409470" cy="2799811"/>
            </a:xfrm>
            <a:prstGeom prst="round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5EF7A5C-9ADE-4524-9C34-E15DB00781D2}"/>
              </a:ext>
            </a:extLst>
          </p:cNvPr>
          <p:cNvSpPr txBox="1"/>
          <p:nvPr/>
        </p:nvSpPr>
        <p:spPr>
          <a:xfrm>
            <a:off x="3285565" y="525937"/>
            <a:ext cx="54633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2AFA3D-DD2D-48FD-A678-99A303EC1FF6}"/>
              </a:ext>
            </a:extLst>
          </p:cNvPr>
          <p:cNvSpPr txBox="1"/>
          <p:nvPr/>
        </p:nvSpPr>
        <p:spPr>
          <a:xfrm>
            <a:off x="2611831" y="2440315"/>
            <a:ext cx="6810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"/>
                <a:ea typeface="Arial-Rounded" panose="020B0500000000000000" pitchFamily="34" charset="0"/>
                <a:cs typeface="Arial-Rounded" panose="020B0500000000000000" pitchFamily="34" charset="0"/>
              </a:rPr>
              <a:t>CHÀO MỪNG CÁC EM 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Ti"/>
                <a:ea typeface="Arial-Rounded" panose="020B0500000000000000" pitchFamily="34" charset="0"/>
                <a:cs typeface="Arial-Rounded" panose="020B0500000000000000" pitchFamily="34" charset="0"/>
              </a:rPr>
              <a:t>ĐẾN TIẾT </a:t>
            </a:r>
            <a:r>
              <a:rPr lang="en-US" sz="4800" b="1" dirty="0" smtClean="0">
                <a:solidFill>
                  <a:srgbClr val="FF0000"/>
                </a:solidFill>
                <a:latin typeface="Ti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endParaRPr lang="en-US" sz="4800" b="1" dirty="0">
              <a:solidFill>
                <a:srgbClr val="FF0000"/>
              </a:solidFill>
              <a:latin typeface="Ti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图片 6">
            <a:extLst>
              <a:ext uri="{FF2B5EF4-FFF2-40B4-BE49-F238E27FC236}">
                <a16:creationId xmlns:a16="http://schemas.microsoft.com/office/drawing/2014/main" id="{99B33DA4-2A27-4BB9-9B04-DAE86C35A4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27944"/>
            <a:ext cx="12192000" cy="1568824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B0B23C7C-F98E-45FE-8F81-B3B318B666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3545" y="3983653"/>
            <a:ext cx="3200400" cy="3039035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id="{FFFA0E9A-BF3A-461A-8B2C-E86191CBE7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9587" y="3557499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91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807965" y="2087396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1A1C452A-6555-4FF1-B5C3-1B658113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BAA67E-F32C-428C-9306-BCDEF4A636F9}"/>
              </a:ext>
            </a:extLst>
          </p:cNvPr>
          <p:cNvSpPr txBox="1"/>
          <p:nvPr/>
        </p:nvSpPr>
        <p:spPr>
          <a:xfrm>
            <a:off x="909180" y="1571498"/>
            <a:ext cx="379877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a) Có 6 quả cam chia đều vào 3 đĩa. Hỏi mỗi đĩa có mấy quả cam?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923C5DF-59C6-4232-BAEC-E8AEC5151C51}"/>
              </a:ext>
            </a:extLst>
          </p:cNvPr>
          <p:cNvGrpSpPr/>
          <p:nvPr/>
        </p:nvGrpSpPr>
        <p:grpSpPr>
          <a:xfrm>
            <a:off x="4880116" y="2361562"/>
            <a:ext cx="5634257" cy="925941"/>
            <a:chOff x="1087785" y="2487203"/>
            <a:chExt cx="5634257" cy="925941"/>
          </a:xfrm>
        </p:grpSpPr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B0B0F181-3A92-4EBC-9907-4180AB7EC6B2}"/>
                </a:ext>
              </a:extLst>
            </p:cNvPr>
            <p:cNvSpPr/>
            <p:nvPr/>
          </p:nvSpPr>
          <p:spPr>
            <a:xfrm>
              <a:off x="1087785" y="2487203"/>
              <a:ext cx="5634257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F8C26DD-71D6-409E-B013-B3DAA733C539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1EF9F6D-F1D0-401B-9417-3BB58213182D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633AC5D-4947-452A-B04F-A7F455EA4709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0885A76-4CAB-423D-9060-38578D0C1618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7DE820D-08F1-4DF3-A0BE-FE2AC4C8BCC7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257B639B-A61B-4374-B098-24792B3FC6F8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805C6C9-775E-4F75-B600-ED2E8BF001C1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E36753B-D1C2-47AC-AF46-2EF31164F7BE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DB2E01B-F130-436F-ADDD-970B567DD86B}"/>
                </a:ext>
              </a:extLst>
            </p:cNvPr>
            <p:cNvGrpSpPr/>
            <p:nvPr/>
          </p:nvGrpSpPr>
          <p:grpSpPr>
            <a:xfrm>
              <a:off x="4882745" y="2626411"/>
              <a:ext cx="1450975" cy="647701"/>
              <a:chOff x="5511800" y="323849"/>
              <a:chExt cx="1450975" cy="647701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5405BCC-31D9-4229-8CAC-6549481246BC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CE595B6-BC16-429F-B55B-91EE56978D82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79ACABB-E703-4B32-8E4C-8D0C05169179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pic>
        <p:nvPicPr>
          <p:cNvPr id="1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30B0731-0ACB-49AF-B5CF-A5FAA7372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72120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36AEDA4-A753-4CF3-9ABB-D76391039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72870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0CE486F1-B888-4D71-B088-F73AD1056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73620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51ECB5A4-61B4-4E50-BDF4-8B46A0ADC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74370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B9E2518-B278-4FE5-886F-6C1A397A0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75120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278FFD0-0508-4B7E-9F44-BA2CA7E5A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75871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31E4057-AEF6-4E12-85C0-F0FE8A135FE2}"/>
              </a:ext>
            </a:extLst>
          </p:cNvPr>
          <p:cNvSpPr txBox="1"/>
          <p:nvPr/>
        </p:nvSpPr>
        <p:spPr>
          <a:xfrm>
            <a:off x="1040600" y="4895825"/>
            <a:ext cx="2426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Ta có phép chia: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9ACD748-6E53-40CE-8A4F-515F92EB2279}"/>
              </a:ext>
            </a:extLst>
          </p:cNvPr>
          <p:cNvSpPr/>
          <p:nvPr/>
        </p:nvSpPr>
        <p:spPr>
          <a:xfrm>
            <a:off x="2582396" y="5465807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9DA547-BB8E-4933-9382-F14989223F2D}"/>
              </a:ext>
            </a:extLst>
          </p:cNvPr>
          <p:cNvSpPr/>
          <p:nvPr/>
        </p:nvSpPr>
        <p:spPr>
          <a:xfrm>
            <a:off x="2750591" y="5417550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6  :  3   =  2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0247BE7-F7C3-4866-A7C7-5EFA077B5B54}"/>
              </a:ext>
            </a:extLst>
          </p:cNvPr>
          <p:cNvGrpSpPr/>
          <p:nvPr/>
        </p:nvGrpSpPr>
        <p:grpSpPr>
          <a:xfrm>
            <a:off x="6162506" y="-42928"/>
            <a:ext cx="5484194" cy="2899521"/>
            <a:chOff x="6361978" y="-207441"/>
            <a:chExt cx="5484194" cy="312006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184A4B1-3EC8-4406-BDA8-2AB03203F3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145"/>
            <a:stretch/>
          </p:blipFill>
          <p:spPr>
            <a:xfrm>
              <a:off x="6361978" y="-207441"/>
              <a:ext cx="5484194" cy="3120068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769712F-8CD8-46B9-A904-4DF5AF527219}"/>
                </a:ext>
              </a:extLst>
            </p:cNvPr>
            <p:cNvSpPr txBox="1"/>
            <p:nvPr/>
          </p:nvSpPr>
          <p:spPr>
            <a:xfrm>
              <a:off x="6685904" y="177148"/>
              <a:ext cx="3684099" cy="1689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Chia đều 6 quả cam thành 3 phần, ta có phép chia tìm được mỗi phần có 2 quả cam.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C6F9F17-15DC-433A-9F79-618E85B31065}"/>
              </a:ext>
            </a:extLst>
          </p:cNvPr>
          <p:cNvSpPr txBox="1"/>
          <p:nvPr/>
        </p:nvSpPr>
        <p:spPr>
          <a:xfrm>
            <a:off x="6064829" y="4892628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 là: </a:t>
            </a:r>
            <a:r>
              <a:rPr lang="vi-VN" sz="2400" dirty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Sáu chia ba bằng hai.</a:t>
            </a:r>
            <a:endParaRPr lang="vi-VN" sz="24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92E06B-3D8F-4451-ACE5-D224F3D418E0}"/>
              </a:ext>
            </a:extLst>
          </p:cNvPr>
          <p:cNvSpPr txBox="1"/>
          <p:nvPr/>
        </p:nvSpPr>
        <p:spPr>
          <a:xfrm>
            <a:off x="6089369" y="5381051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Dấu </a:t>
            </a:r>
            <a:r>
              <a:rPr lang="vi-VN" sz="24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là dấu chia.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BD0E2BB-C919-4BFC-9734-0F44A04872DA}"/>
              </a:ext>
            </a:extLst>
          </p:cNvPr>
          <p:cNvGrpSpPr/>
          <p:nvPr/>
        </p:nvGrpSpPr>
        <p:grpSpPr>
          <a:xfrm>
            <a:off x="1448289" y="3423185"/>
            <a:ext cx="6800967" cy="461665"/>
            <a:chOff x="1448289" y="3423185"/>
            <a:chExt cx="6800967" cy="46166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5B6F8F9-0176-4615-9279-BDAED30A3A89}"/>
                </a:ext>
              </a:extLst>
            </p:cNvPr>
            <p:cNvSpPr txBox="1"/>
            <p:nvPr/>
          </p:nvSpPr>
          <p:spPr>
            <a:xfrm>
              <a:off x="1630136" y="3423185"/>
              <a:ext cx="66191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Cho vào mỗi đĩa 1 quả cam, còn lại 3 quả cam.</a:t>
              </a:r>
            </a:p>
          </p:txBody>
        </p:sp>
        <p:sp>
          <p:nvSpPr>
            <p:cNvPr id="34" name="Diamond 33">
              <a:extLst>
                <a:ext uri="{FF2B5EF4-FFF2-40B4-BE49-F238E27FC236}">
                  <a16:creationId xmlns:a16="http://schemas.microsoft.com/office/drawing/2014/main" id="{75181DCB-3B57-4D69-8476-86FC75D9CC6E}"/>
                </a:ext>
              </a:extLst>
            </p:cNvPr>
            <p:cNvSpPr/>
            <p:nvPr/>
          </p:nvSpPr>
          <p:spPr>
            <a:xfrm>
              <a:off x="1448289" y="3527382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01885AF-DECC-42D7-AD0D-5EA41046CDF9}"/>
              </a:ext>
            </a:extLst>
          </p:cNvPr>
          <p:cNvGrpSpPr/>
          <p:nvPr/>
        </p:nvGrpSpPr>
        <p:grpSpPr>
          <a:xfrm>
            <a:off x="1448289" y="3894196"/>
            <a:ext cx="7226787" cy="461665"/>
            <a:chOff x="1448289" y="3894196"/>
            <a:chExt cx="7226787" cy="46166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B4D8DD7-6CE7-4546-9CF7-94D1B08C2050}"/>
                </a:ext>
              </a:extLst>
            </p:cNvPr>
            <p:cNvSpPr txBox="1"/>
            <p:nvPr/>
          </p:nvSpPr>
          <p:spPr>
            <a:xfrm>
              <a:off x="1647190" y="3894196"/>
              <a:ext cx="70278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Cho thêm vào mỗi đĩa 1 quả cam thì vừa hết cam.</a:t>
              </a:r>
            </a:p>
          </p:txBody>
        </p:sp>
        <p:sp>
          <p:nvSpPr>
            <p:cNvPr id="37" name="Diamond 36">
              <a:extLst>
                <a:ext uri="{FF2B5EF4-FFF2-40B4-BE49-F238E27FC236}">
                  <a16:creationId xmlns:a16="http://schemas.microsoft.com/office/drawing/2014/main" id="{9DB5BD49-F9DF-4B4E-A572-686D4EE2380C}"/>
                </a:ext>
              </a:extLst>
            </p:cNvPr>
            <p:cNvSpPr/>
            <p:nvPr/>
          </p:nvSpPr>
          <p:spPr>
            <a:xfrm>
              <a:off x="1448289" y="3986665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074634B-2388-4302-B0A8-8B774BB0E3DB}"/>
              </a:ext>
            </a:extLst>
          </p:cNvPr>
          <p:cNvGrpSpPr/>
          <p:nvPr/>
        </p:nvGrpSpPr>
        <p:grpSpPr>
          <a:xfrm>
            <a:off x="1448289" y="4389293"/>
            <a:ext cx="6954276" cy="461665"/>
            <a:chOff x="1448289" y="4389293"/>
            <a:chExt cx="6954276" cy="46166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2CF90EC-A5CF-48D3-80E3-D70E79E6AF35}"/>
                </a:ext>
              </a:extLst>
            </p:cNvPr>
            <p:cNvSpPr txBox="1"/>
            <p:nvPr/>
          </p:nvSpPr>
          <p:spPr>
            <a:xfrm>
              <a:off x="1647190" y="4389293"/>
              <a:ext cx="67553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6 quả cam chia đều vào 3 đĩa, mỗi đĩa có 2 quả.</a:t>
              </a:r>
            </a:p>
          </p:txBody>
        </p:sp>
        <p:sp>
          <p:nvSpPr>
            <p:cNvPr id="40" name="Diamond 39">
              <a:extLst>
                <a:ext uri="{FF2B5EF4-FFF2-40B4-BE49-F238E27FC236}">
                  <a16:creationId xmlns:a16="http://schemas.microsoft.com/office/drawing/2014/main" id="{74D5C120-8534-4E23-A76E-707FBBFF63A7}"/>
                </a:ext>
              </a:extLst>
            </p:cNvPr>
            <p:cNvSpPr/>
            <p:nvPr/>
          </p:nvSpPr>
          <p:spPr>
            <a:xfrm>
              <a:off x="1448289" y="449656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2812 0.08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37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06498 0.0863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430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0.15521 0.0854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13932 0.084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421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04414 0.083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414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04558 0.0819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/>
      <p:bldP spid="25" grpId="0" animBg="1"/>
      <p:bldP spid="26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22BAEB7-B6E3-4941-B68D-508C357C85D6}"/>
              </a:ext>
            </a:extLst>
          </p:cNvPr>
          <p:cNvGrpSpPr/>
          <p:nvPr/>
        </p:nvGrpSpPr>
        <p:grpSpPr>
          <a:xfrm>
            <a:off x="3932761" y="600073"/>
            <a:ext cx="7079114" cy="2223693"/>
            <a:chOff x="3932761" y="302352"/>
            <a:chExt cx="7079114" cy="222369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455876F-6C35-49A5-9966-657BBA6BF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83025" y="392445"/>
              <a:ext cx="2228850" cy="2133600"/>
            </a:xfrm>
            <a:prstGeom prst="rect">
              <a:avLst/>
            </a:prstGeom>
          </p:spPr>
        </p:pic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DD0A6212-DE9A-4FC5-B40E-5F830F7080A3}"/>
                </a:ext>
              </a:extLst>
            </p:cNvPr>
            <p:cNvSpPr/>
            <p:nvPr/>
          </p:nvSpPr>
          <p:spPr>
            <a:xfrm>
              <a:off x="3932761" y="302352"/>
              <a:ext cx="5166599" cy="1549444"/>
            </a:xfrm>
            <a:prstGeom prst="wedgeEllipseCallout">
              <a:avLst>
                <a:gd name="adj1" fmla="val 48963"/>
                <a:gd name="adj2" fmla="val 5852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5C056C2-7024-4EDF-9820-6A2FDCB20671}"/>
                </a:ext>
              </a:extLst>
            </p:cNvPr>
            <p:cNvSpPr txBox="1"/>
            <p:nvPr/>
          </p:nvSpPr>
          <p:spPr>
            <a:xfrm>
              <a:off x="4127396" y="542334"/>
              <a:ext cx="48225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Chia 6 quả cam thành các phần, mỗi phần 2 quả, ta có phép chia tìm được 3 phần như vậy.</a:t>
              </a:r>
            </a:p>
          </p:txBody>
        </p:sp>
      </p:grpSp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id="{5D816FB1-A663-42E9-A1A0-729F178B9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6775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9384FF-4635-4B2C-AFA9-8A018C52DDE1}"/>
              </a:ext>
            </a:extLst>
          </p:cNvPr>
          <p:cNvSpPr txBox="1"/>
          <p:nvPr/>
        </p:nvSpPr>
        <p:spPr>
          <a:xfrm>
            <a:off x="908069" y="1983861"/>
            <a:ext cx="379877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b) Có 6 quả cam chia vào các đĩa, mỗi đĩa 2 quả. Hỏi được mấy đĩa cam như vậy?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27D09F1C-3F62-47C6-A5E9-5E4E43740FAF}"/>
              </a:ext>
            </a:extLst>
          </p:cNvPr>
          <p:cNvSpPr/>
          <p:nvPr/>
        </p:nvSpPr>
        <p:spPr>
          <a:xfrm>
            <a:off x="4880116" y="2626033"/>
            <a:ext cx="5634257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A33500F-52C1-4EC2-BD31-EFA3C5D810AF}"/>
              </a:ext>
            </a:extLst>
          </p:cNvPr>
          <p:cNvGrpSpPr/>
          <p:nvPr/>
        </p:nvGrpSpPr>
        <p:grpSpPr>
          <a:xfrm>
            <a:off x="5283660" y="2798403"/>
            <a:ext cx="1450975" cy="647701"/>
            <a:chOff x="5511800" y="323849"/>
            <a:chExt cx="1450975" cy="64770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08A6316-EA08-4025-A92C-8D6BA515287C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E78DF6C-0A75-4804-A427-00C1B88655E8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0D3ECD7-2C21-4F5A-B579-46B09155B94B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3B2468-642E-468B-9688-813DC2765787}"/>
              </a:ext>
            </a:extLst>
          </p:cNvPr>
          <p:cNvGrpSpPr/>
          <p:nvPr/>
        </p:nvGrpSpPr>
        <p:grpSpPr>
          <a:xfrm>
            <a:off x="6979368" y="2798447"/>
            <a:ext cx="1450975" cy="647701"/>
            <a:chOff x="5511800" y="323849"/>
            <a:chExt cx="1450975" cy="6477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1BC010A-6B7E-43F4-913D-E99B74C32063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E93DA4D-55DB-4FB0-A923-232984E5F19D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537B9BF-E685-41C2-8BD9-52F21B1D813F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53096B5-670C-442A-A811-3BBFA2A739A5}"/>
              </a:ext>
            </a:extLst>
          </p:cNvPr>
          <p:cNvGrpSpPr/>
          <p:nvPr/>
        </p:nvGrpSpPr>
        <p:grpSpPr>
          <a:xfrm>
            <a:off x="8675076" y="2798491"/>
            <a:ext cx="1450975" cy="647701"/>
            <a:chOff x="5511800" y="323849"/>
            <a:chExt cx="1450975" cy="64770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8E3D765-6234-4C15-8503-4A732BECAD9A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1B078B3-B7A7-4022-A4B7-4C8E271BE280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2B268A0-78E3-48B6-9D62-DFD25FA2E6A0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2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1D334054-0F5E-435E-9053-6A0F434C4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94635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F7559FD0-85AD-4880-9375-ED851E052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95385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93E37EA-4148-40C7-A153-83C6821F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96135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7E71DB1B-3915-4FFA-B840-628314B17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96885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9E43A0C-AE08-4270-9942-DC00446AE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97636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82DC90F-A730-46AC-AE93-31C87DA7A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983861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5A74282-685F-4F0E-98B2-C1262F7DC0F1}"/>
              </a:ext>
            </a:extLst>
          </p:cNvPr>
          <p:cNvSpPr txBox="1"/>
          <p:nvPr/>
        </p:nvSpPr>
        <p:spPr>
          <a:xfrm>
            <a:off x="834600" y="5060973"/>
            <a:ext cx="2426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Ta có phép chia: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8D62B4-4DA5-4855-9034-AA5D20AD69C6}"/>
              </a:ext>
            </a:extLst>
          </p:cNvPr>
          <p:cNvSpPr/>
          <p:nvPr/>
        </p:nvSpPr>
        <p:spPr>
          <a:xfrm>
            <a:off x="2376396" y="5630955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A2B49B-A1C9-4535-B61C-040676B41F47}"/>
              </a:ext>
            </a:extLst>
          </p:cNvPr>
          <p:cNvSpPr/>
          <p:nvPr/>
        </p:nvSpPr>
        <p:spPr>
          <a:xfrm>
            <a:off x="2544591" y="5582698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6  :  2   =  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21D905-EF75-44B0-B1A3-CB170DE0FDC4}"/>
              </a:ext>
            </a:extLst>
          </p:cNvPr>
          <p:cNvSpPr txBox="1"/>
          <p:nvPr/>
        </p:nvSpPr>
        <p:spPr>
          <a:xfrm>
            <a:off x="5583883" y="5645193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 là: </a:t>
            </a:r>
            <a:r>
              <a:rPr lang="vi-VN" sz="2400" dirty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Sáu chia hai bằng ba.</a:t>
            </a:r>
            <a:endParaRPr lang="vi-VN" sz="24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6771D2-8BE8-4D10-8B90-D3AC5BB7F390}"/>
              </a:ext>
            </a:extLst>
          </p:cNvPr>
          <p:cNvSpPr txBox="1"/>
          <p:nvPr/>
        </p:nvSpPr>
        <p:spPr>
          <a:xfrm>
            <a:off x="830019" y="3679359"/>
            <a:ext cx="5184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Lần một cho 2 quả cam vào 1 đĩa.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4162AC2-7769-43BB-891E-F9AD7696A221}"/>
              </a:ext>
            </a:extLst>
          </p:cNvPr>
          <p:cNvSpPr txBox="1"/>
          <p:nvPr/>
        </p:nvSpPr>
        <p:spPr>
          <a:xfrm>
            <a:off x="6009146" y="3672697"/>
            <a:ext cx="5665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Lần hai cho tiếp 2 quả cam vào 1 đĩa.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EC26C0C-D79C-4868-9A24-E8C2119A963A}"/>
              </a:ext>
            </a:extLst>
          </p:cNvPr>
          <p:cNvSpPr txBox="1"/>
          <p:nvPr/>
        </p:nvSpPr>
        <p:spPr>
          <a:xfrm>
            <a:off x="830018" y="4150252"/>
            <a:ext cx="781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Lần ba cho tiếp 2 quả cam vào 1 đĩa thì vừa hết cam.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94A14DF-5380-4FED-B504-74F51E094012}"/>
              </a:ext>
            </a:extLst>
          </p:cNvPr>
          <p:cNvSpPr txBox="1"/>
          <p:nvPr/>
        </p:nvSpPr>
        <p:spPr>
          <a:xfrm>
            <a:off x="830018" y="4637511"/>
            <a:ext cx="9916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6 quả cam chia vào các đĩa, mỗi đĩa 2 quả, được 3 đĩa cam như vậy.</a:t>
            </a:r>
          </a:p>
        </p:txBody>
      </p:sp>
    </p:spTree>
    <p:extLst>
      <p:ext uri="{BB962C8B-B14F-4D97-AF65-F5344CB8AC3E}">
        <p14:creationId xmlns:p14="http://schemas.microsoft.com/office/powerpoint/2010/main" val="378660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-0.02812 0.0979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88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-0.03646 0.0969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5.55112E-17 L 0.01888 0.0958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479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0.00338 0.0944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5442 0.0937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467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0.04427 0.0925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7" grpId="0"/>
      <p:bldP spid="28" grpId="0" animBg="1"/>
      <p:bldP spid="29" grpId="0"/>
      <p:bldP spid="30" grpId="0"/>
      <p:bldP spid="32" grpId="0"/>
      <p:bldP spid="35" grpId="0"/>
      <p:bldP spid="38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A55E00-2179-4BA6-BE40-4359E1F63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7019"/>
            <a:ext cx="857250" cy="28575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66FB849-C6A1-49C9-8552-2AD0744209CE}"/>
              </a:ext>
            </a:extLst>
          </p:cNvPr>
          <p:cNvSpPr/>
          <p:nvPr/>
        </p:nvSpPr>
        <p:spPr>
          <a:xfrm>
            <a:off x="1895302" y="2147806"/>
            <a:ext cx="6417425" cy="2690202"/>
          </a:xfrm>
          <a:custGeom>
            <a:avLst/>
            <a:gdLst>
              <a:gd name="connsiteX0" fmla="*/ 0 w 6417425"/>
              <a:gd name="connsiteY0" fmla="*/ 448376 h 2690202"/>
              <a:gd name="connsiteX1" fmla="*/ 448376 w 6417425"/>
              <a:gd name="connsiteY1" fmla="*/ 0 h 2690202"/>
              <a:gd name="connsiteX2" fmla="*/ 1083253 w 6417425"/>
              <a:gd name="connsiteY2" fmla="*/ 0 h 2690202"/>
              <a:gd name="connsiteX3" fmla="*/ 1773338 w 6417425"/>
              <a:gd name="connsiteY3" fmla="*/ 0 h 2690202"/>
              <a:gd name="connsiteX4" fmla="*/ 2408215 w 6417425"/>
              <a:gd name="connsiteY4" fmla="*/ 0 h 2690202"/>
              <a:gd name="connsiteX5" fmla="*/ 3098299 w 6417425"/>
              <a:gd name="connsiteY5" fmla="*/ 0 h 2690202"/>
              <a:gd name="connsiteX6" fmla="*/ 3898797 w 6417425"/>
              <a:gd name="connsiteY6" fmla="*/ 0 h 2690202"/>
              <a:gd name="connsiteX7" fmla="*/ 4478467 w 6417425"/>
              <a:gd name="connsiteY7" fmla="*/ 0 h 2690202"/>
              <a:gd name="connsiteX8" fmla="*/ 5113345 w 6417425"/>
              <a:gd name="connsiteY8" fmla="*/ 0 h 2690202"/>
              <a:gd name="connsiteX9" fmla="*/ 5969049 w 6417425"/>
              <a:gd name="connsiteY9" fmla="*/ 0 h 2690202"/>
              <a:gd name="connsiteX10" fmla="*/ 6417425 w 6417425"/>
              <a:gd name="connsiteY10" fmla="*/ 448376 h 2690202"/>
              <a:gd name="connsiteX11" fmla="*/ 6417425 w 6417425"/>
              <a:gd name="connsiteY11" fmla="*/ 992389 h 2690202"/>
              <a:gd name="connsiteX12" fmla="*/ 6417425 w 6417425"/>
              <a:gd name="connsiteY12" fmla="*/ 1554337 h 2690202"/>
              <a:gd name="connsiteX13" fmla="*/ 6417425 w 6417425"/>
              <a:gd name="connsiteY13" fmla="*/ 2241826 h 2690202"/>
              <a:gd name="connsiteX14" fmla="*/ 5969049 w 6417425"/>
              <a:gd name="connsiteY14" fmla="*/ 2690202 h 2690202"/>
              <a:gd name="connsiteX15" fmla="*/ 5278965 w 6417425"/>
              <a:gd name="connsiteY15" fmla="*/ 2690202 h 2690202"/>
              <a:gd name="connsiteX16" fmla="*/ 4478467 w 6417425"/>
              <a:gd name="connsiteY16" fmla="*/ 2690202 h 2690202"/>
              <a:gd name="connsiteX17" fmla="*/ 3898797 w 6417425"/>
              <a:gd name="connsiteY17" fmla="*/ 2690202 h 2690202"/>
              <a:gd name="connsiteX18" fmla="*/ 3374333 w 6417425"/>
              <a:gd name="connsiteY18" fmla="*/ 2690202 h 2690202"/>
              <a:gd name="connsiteX19" fmla="*/ 2573835 w 6417425"/>
              <a:gd name="connsiteY19" fmla="*/ 2690202 h 2690202"/>
              <a:gd name="connsiteX20" fmla="*/ 1938958 w 6417425"/>
              <a:gd name="connsiteY20" fmla="*/ 2690202 h 2690202"/>
              <a:gd name="connsiteX21" fmla="*/ 1248874 w 6417425"/>
              <a:gd name="connsiteY21" fmla="*/ 2690202 h 2690202"/>
              <a:gd name="connsiteX22" fmla="*/ 448376 w 6417425"/>
              <a:gd name="connsiteY22" fmla="*/ 2690202 h 2690202"/>
              <a:gd name="connsiteX23" fmla="*/ 0 w 6417425"/>
              <a:gd name="connsiteY23" fmla="*/ 2241826 h 2690202"/>
              <a:gd name="connsiteX24" fmla="*/ 0 w 6417425"/>
              <a:gd name="connsiteY24" fmla="*/ 1644009 h 2690202"/>
              <a:gd name="connsiteX25" fmla="*/ 0 w 6417425"/>
              <a:gd name="connsiteY25" fmla="*/ 1028258 h 2690202"/>
              <a:gd name="connsiteX26" fmla="*/ 0 w 6417425"/>
              <a:gd name="connsiteY26" fmla="*/ 448376 h 269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17425" h="2690202" fill="none" extrusionOk="0">
                <a:moveTo>
                  <a:pt x="0" y="448376"/>
                </a:moveTo>
                <a:cubicBezTo>
                  <a:pt x="7608" y="192349"/>
                  <a:pt x="157733" y="34016"/>
                  <a:pt x="448376" y="0"/>
                </a:cubicBezTo>
                <a:cubicBezTo>
                  <a:pt x="715056" y="13594"/>
                  <a:pt x="934523" y="4745"/>
                  <a:pt x="1083253" y="0"/>
                </a:cubicBezTo>
                <a:cubicBezTo>
                  <a:pt x="1231983" y="-4745"/>
                  <a:pt x="1527258" y="-3664"/>
                  <a:pt x="1773338" y="0"/>
                </a:cubicBezTo>
                <a:cubicBezTo>
                  <a:pt x="2019419" y="3664"/>
                  <a:pt x="2196906" y="18713"/>
                  <a:pt x="2408215" y="0"/>
                </a:cubicBezTo>
                <a:cubicBezTo>
                  <a:pt x="2619524" y="-18713"/>
                  <a:pt x="2954875" y="-15372"/>
                  <a:pt x="3098299" y="0"/>
                </a:cubicBezTo>
                <a:cubicBezTo>
                  <a:pt x="3241723" y="15372"/>
                  <a:pt x="3713810" y="4071"/>
                  <a:pt x="3898797" y="0"/>
                </a:cubicBezTo>
                <a:cubicBezTo>
                  <a:pt x="4083784" y="-4071"/>
                  <a:pt x="4254512" y="-5504"/>
                  <a:pt x="4478467" y="0"/>
                </a:cubicBezTo>
                <a:cubicBezTo>
                  <a:pt x="4702422" y="5504"/>
                  <a:pt x="4949723" y="-11396"/>
                  <a:pt x="5113345" y="0"/>
                </a:cubicBezTo>
                <a:cubicBezTo>
                  <a:pt x="5276967" y="11396"/>
                  <a:pt x="5566037" y="1857"/>
                  <a:pt x="5969049" y="0"/>
                </a:cubicBezTo>
                <a:cubicBezTo>
                  <a:pt x="6170277" y="24890"/>
                  <a:pt x="6430321" y="202025"/>
                  <a:pt x="6417425" y="448376"/>
                </a:cubicBezTo>
                <a:cubicBezTo>
                  <a:pt x="6401651" y="632952"/>
                  <a:pt x="6432357" y="820923"/>
                  <a:pt x="6417425" y="992389"/>
                </a:cubicBezTo>
                <a:cubicBezTo>
                  <a:pt x="6402493" y="1163855"/>
                  <a:pt x="6401970" y="1282692"/>
                  <a:pt x="6417425" y="1554337"/>
                </a:cubicBezTo>
                <a:cubicBezTo>
                  <a:pt x="6432880" y="1825982"/>
                  <a:pt x="6396353" y="2039875"/>
                  <a:pt x="6417425" y="2241826"/>
                </a:cubicBezTo>
                <a:cubicBezTo>
                  <a:pt x="6418868" y="2482228"/>
                  <a:pt x="6259296" y="2698673"/>
                  <a:pt x="5969049" y="2690202"/>
                </a:cubicBezTo>
                <a:cubicBezTo>
                  <a:pt x="5751080" y="2699500"/>
                  <a:pt x="5524710" y="2695888"/>
                  <a:pt x="5278965" y="2690202"/>
                </a:cubicBezTo>
                <a:cubicBezTo>
                  <a:pt x="5033220" y="2684516"/>
                  <a:pt x="4669285" y="2724303"/>
                  <a:pt x="4478467" y="2690202"/>
                </a:cubicBezTo>
                <a:cubicBezTo>
                  <a:pt x="4287649" y="2656101"/>
                  <a:pt x="4063484" y="2663454"/>
                  <a:pt x="3898797" y="2690202"/>
                </a:cubicBezTo>
                <a:cubicBezTo>
                  <a:pt x="3734110" y="2716951"/>
                  <a:pt x="3502371" y="2674084"/>
                  <a:pt x="3374333" y="2690202"/>
                </a:cubicBezTo>
                <a:cubicBezTo>
                  <a:pt x="3246295" y="2706320"/>
                  <a:pt x="2811018" y="2724100"/>
                  <a:pt x="2573835" y="2690202"/>
                </a:cubicBezTo>
                <a:cubicBezTo>
                  <a:pt x="2336652" y="2656304"/>
                  <a:pt x="2149930" y="2669775"/>
                  <a:pt x="1938958" y="2690202"/>
                </a:cubicBezTo>
                <a:cubicBezTo>
                  <a:pt x="1727986" y="2710629"/>
                  <a:pt x="1513921" y="2688375"/>
                  <a:pt x="1248874" y="2690202"/>
                </a:cubicBezTo>
                <a:cubicBezTo>
                  <a:pt x="983827" y="2692029"/>
                  <a:pt x="776999" y="2722581"/>
                  <a:pt x="448376" y="2690202"/>
                </a:cubicBezTo>
                <a:cubicBezTo>
                  <a:pt x="222552" y="2714785"/>
                  <a:pt x="1554" y="2496644"/>
                  <a:pt x="0" y="2241826"/>
                </a:cubicBezTo>
                <a:cubicBezTo>
                  <a:pt x="-15733" y="1977717"/>
                  <a:pt x="4465" y="1890019"/>
                  <a:pt x="0" y="1644009"/>
                </a:cubicBezTo>
                <a:cubicBezTo>
                  <a:pt x="-4465" y="1397999"/>
                  <a:pt x="-11230" y="1174549"/>
                  <a:pt x="0" y="1028258"/>
                </a:cubicBezTo>
                <a:cubicBezTo>
                  <a:pt x="11230" y="881967"/>
                  <a:pt x="23762" y="665159"/>
                  <a:pt x="0" y="448376"/>
                </a:cubicBezTo>
                <a:close/>
              </a:path>
              <a:path w="6417425" h="2690202" stroke="0" extrusionOk="0">
                <a:moveTo>
                  <a:pt x="0" y="448376"/>
                </a:moveTo>
                <a:cubicBezTo>
                  <a:pt x="-6869" y="211717"/>
                  <a:pt x="182399" y="-6595"/>
                  <a:pt x="448376" y="0"/>
                </a:cubicBezTo>
                <a:cubicBezTo>
                  <a:pt x="845837" y="-19508"/>
                  <a:pt x="875727" y="-37332"/>
                  <a:pt x="1248874" y="0"/>
                </a:cubicBezTo>
                <a:cubicBezTo>
                  <a:pt x="1622021" y="37332"/>
                  <a:pt x="1773626" y="21272"/>
                  <a:pt x="1994164" y="0"/>
                </a:cubicBezTo>
                <a:cubicBezTo>
                  <a:pt x="2214702" y="-21272"/>
                  <a:pt x="2335124" y="6860"/>
                  <a:pt x="2518628" y="0"/>
                </a:cubicBezTo>
                <a:cubicBezTo>
                  <a:pt x="2702132" y="-6860"/>
                  <a:pt x="3099954" y="33998"/>
                  <a:pt x="3319126" y="0"/>
                </a:cubicBezTo>
                <a:cubicBezTo>
                  <a:pt x="3538298" y="-33998"/>
                  <a:pt x="3813638" y="9149"/>
                  <a:pt x="4009210" y="0"/>
                </a:cubicBezTo>
                <a:cubicBezTo>
                  <a:pt x="4204782" y="-9149"/>
                  <a:pt x="4284057" y="23063"/>
                  <a:pt x="4533674" y="0"/>
                </a:cubicBezTo>
                <a:cubicBezTo>
                  <a:pt x="4783291" y="-23063"/>
                  <a:pt x="4921532" y="10262"/>
                  <a:pt x="5113345" y="0"/>
                </a:cubicBezTo>
                <a:cubicBezTo>
                  <a:pt x="5305158" y="-10262"/>
                  <a:pt x="5757519" y="22961"/>
                  <a:pt x="5969049" y="0"/>
                </a:cubicBezTo>
                <a:cubicBezTo>
                  <a:pt x="6189223" y="-41178"/>
                  <a:pt x="6434199" y="213294"/>
                  <a:pt x="6417425" y="448376"/>
                </a:cubicBezTo>
                <a:cubicBezTo>
                  <a:pt x="6407829" y="709955"/>
                  <a:pt x="6424114" y="758861"/>
                  <a:pt x="6417425" y="1046193"/>
                </a:cubicBezTo>
                <a:cubicBezTo>
                  <a:pt x="6410736" y="1333525"/>
                  <a:pt x="6389839" y="1507348"/>
                  <a:pt x="6417425" y="1679878"/>
                </a:cubicBezTo>
                <a:cubicBezTo>
                  <a:pt x="6445011" y="1852409"/>
                  <a:pt x="6412213" y="2110922"/>
                  <a:pt x="6417425" y="2241826"/>
                </a:cubicBezTo>
                <a:cubicBezTo>
                  <a:pt x="6448278" y="2488343"/>
                  <a:pt x="6240346" y="2738351"/>
                  <a:pt x="5969049" y="2690202"/>
                </a:cubicBezTo>
                <a:cubicBezTo>
                  <a:pt x="5760400" y="2718693"/>
                  <a:pt x="5432029" y="2667105"/>
                  <a:pt x="5223758" y="2690202"/>
                </a:cubicBezTo>
                <a:cubicBezTo>
                  <a:pt x="5015487" y="2713299"/>
                  <a:pt x="4830908" y="2668332"/>
                  <a:pt x="4699294" y="2690202"/>
                </a:cubicBezTo>
                <a:cubicBezTo>
                  <a:pt x="4567680" y="2712072"/>
                  <a:pt x="4292999" y="2706166"/>
                  <a:pt x="4119624" y="2690202"/>
                </a:cubicBezTo>
                <a:cubicBezTo>
                  <a:pt x="3946249" y="2674239"/>
                  <a:pt x="3643897" y="2686465"/>
                  <a:pt x="3429539" y="2690202"/>
                </a:cubicBezTo>
                <a:cubicBezTo>
                  <a:pt x="3215182" y="2693939"/>
                  <a:pt x="3110961" y="2694403"/>
                  <a:pt x="2794662" y="2690202"/>
                </a:cubicBezTo>
                <a:cubicBezTo>
                  <a:pt x="2478363" y="2686001"/>
                  <a:pt x="2336452" y="2713681"/>
                  <a:pt x="2159785" y="2690202"/>
                </a:cubicBezTo>
                <a:cubicBezTo>
                  <a:pt x="1983118" y="2666723"/>
                  <a:pt x="1658853" y="2652968"/>
                  <a:pt x="1359287" y="2690202"/>
                </a:cubicBezTo>
                <a:cubicBezTo>
                  <a:pt x="1059721" y="2727436"/>
                  <a:pt x="880241" y="2703497"/>
                  <a:pt x="448376" y="2690202"/>
                </a:cubicBezTo>
                <a:cubicBezTo>
                  <a:pt x="252731" y="2687608"/>
                  <a:pt x="-14004" y="2446767"/>
                  <a:pt x="0" y="2241826"/>
                </a:cubicBezTo>
                <a:cubicBezTo>
                  <a:pt x="9405" y="1991691"/>
                  <a:pt x="-25305" y="1913485"/>
                  <a:pt x="0" y="1644009"/>
                </a:cubicBezTo>
                <a:cubicBezTo>
                  <a:pt x="25305" y="1374533"/>
                  <a:pt x="-2151" y="1212397"/>
                  <a:pt x="0" y="1099996"/>
                </a:cubicBezTo>
                <a:cubicBezTo>
                  <a:pt x="2151" y="987595"/>
                  <a:pt x="5294" y="657362"/>
                  <a:pt x="0" y="44837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="" xmlns:ask="http://schemas.microsoft.com/office/drawing/2018/sketchyshapes" sd="9601514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1F4209-E971-45E2-907A-C9A534B422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2145" t="9566" b="8104"/>
          <a:stretch/>
        </p:blipFill>
        <p:spPr>
          <a:xfrm>
            <a:off x="8355139" y="2589434"/>
            <a:ext cx="2957785" cy="3417662"/>
          </a:xfrm>
          <a:prstGeom prst="rect">
            <a:avLst/>
          </a:prstGeom>
        </p:spPr>
      </p:pic>
      <p:pic>
        <p:nvPicPr>
          <p:cNvPr id="8" name="Picture 4" descr="Không có mô tả.">
            <a:extLst>
              <a:ext uri="{FF2B5EF4-FFF2-40B4-BE49-F238E27FC236}">
                <a16:creationId xmlns:a16="http://schemas.microsoft.com/office/drawing/2014/main" id="{A553E6DB-3771-49A7-A69C-3E03E81AD7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FB43A6-07E0-481A-9F80-8D7C3C30E1E1}"/>
              </a:ext>
            </a:extLst>
          </p:cNvPr>
          <p:cNvSpPr txBox="1"/>
          <p:nvPr/>
        </p:nvSpPr>
        <p:spPr>
          <a:xfrm>
            <a:off x="936858" y="1436220"/>
            <a:ext cx="278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c) Nhận xét: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B00FEB-0EAA-4890-8F43-7C368E6A6DCB}"/>
              </a:ext>
            </a:extLst>
          </p:cNvPr>
          <p:cNvSpPr/>
          <p:nvPr/>
        </p:nvSpPr>
        <p:spPr>
          <a:xfrm>
            <a:off x="2074304" y="2266424"/>
            <a:ext cx="5939165" cy="2349501"/>
          </a:xfrm>
          <a:custGeom>
            <a:avLst/>
            <a:gdLst>
              <a:gd name="connsiteX0" fmla="*/ 0 w 5939165"/>
              <a:gd name="connsiteY0" fmla="*/ 0 h 2349501"/>
              <a:gd name="connsiteX1" fmla="*/ 593917 w 5939165"/>
              <a:gd name="connsiteY1" fmla="*/ 0 h 2349501"/>
              <a:gd name="connsiteX2" fmla="*/ 1128441 w 5939165"/>
              <a:gd name="connsiteY2" fmla="*/ 0 h 2349501"/>
              <a:gd name="connsiteX3" fmla="*/ 1841141 w 5939165"/>
              <a:gd name="connsiteY3" fmla="*/ 0 h 2349501"/>
              <a:gd name="connsiteX4" fmla="*/ 2435058 w 5939165"/>
              <a:gd name="connsiteY4" fmla="*/ 0 h 2349501"/>
              <a:gd name="connsiteX5" fmla="*/ 2969583 w 5939165"/>
              <a:gd name="connsiteY5" fmla="*/ 0 h 2349501"/>
              <a:gd name="connsiteX6" fmla="*/ 3622891 w 5939165"/>
              <a:gd name="connsiteY6" fmla="*/ 0 h 2349501"/>
              <a:gd name="connsiteX7" fmla="*/ 4098024 w 5939165"/>
              <a:gd name="connsiteY7" fmla="*/ 0 h 2349501"/>
              <a:gd name="connsiteX8" fmla="*/ 4513765 w 5939165"/>
              <a:gd name="connsiteY8" fmla="*/ 0 h 2349501"/>
              <a:gd name="connsiteX9" fmla="*/ 5167074 w 5939165"/>
              <a:gd name="connsiteY9" fmla="*/ 0 h 2349501"/>
              <a:gd name="connsiteX10" fmla="*/ 5939165 w 5939165"/>
              <a:gd name="connsiteY10" fmla="*/ 0 h 2349501"/>
              <a:gd name="connsiteX11" fmla="*/ 5939165 w 5939165"/>
              <a:gd name="connsiteY11" fmla="*/ 610870 h 2349501"/>
              <a:gd name="connsiteX12" fmla="*/ 5939165 w 5939165"/>
              <a:gd name="connsiteY12" fmla="*/ 1127760 h 2349501"/>
              <a:gd name="connsiteX13" fmla="*/ 5939165 w 5939165"/>
              <a:gd name="connsiteY13" fmla="*/ 1691641 h 2349501"/>
              <a:gd name="connsiteX14" fmla="*/ 5939165 w 5939165"/>
              <a:gd name="connsiteY14" fmla="*/ 2349501 h 2349501"/>
              <a:gd name="connsiteX15" fmla="*/ 5226465 w 5939165"/>
              <a:gd name="connsiteY15" fmla="*/ 2349501 h 2349501"/>
              <a:gd name="connsiteX16" fmla="*/ 4513765 w 5939165"/>
              <a:gd name="connsiteY16" fmla="*/ 2349501 h 2349501"/>
              <a:gd name="connsiteX17" fmla="*/ 3919849 w 5939165"/>
              <a:gd name="connsiteY17" fmla="*/ 2349501 h 2349501"/>
              <a:gd name="connsiteX18" fmla="*/ 3504107 w 5939165"/>
              <a:gd name="connsiteY18" fmla="*/ 2349501 h 2349501"/>
              <a:gd name="connsiteX19" fmla="*/ 3088366 w 5939165"/>
              <a:gd name="connsiteY19" fmla="*/ 2349501 h 2349501"/>
              <a:gd name="connsiteX20" fmla="*/ 2672624 w 5939165"/>
              <a:gd name="connsiteY20" fmla="*/ 2349501 h 2349501"/>
              <a:gd name="connsiteX21" fmla="*/ 2138099 w 5939165"/>
              <a:gd name="connsiteY21" fmla="*/ 2349501 h 2349501"/>
              <a:gd name="connsiteX22" fmla="*/ 1603575 w 5939165"/>
              <a:gd name="connsiteY22" fmla="*/ 2349501 h 2349501"/>
              <a:gd name="connsiteX23" fmla="*/ 1187833 w 5939165"/>
              <a:gd name="connsiteY23" fmla="*/ 2349501 h 2349501"/>
              <a:gd name="connsiteX24" fmla="*/ 593916 w 5939165"/>
              <a:gd name="connsiteY24" fmla="*/ 2349501 h 2349501"/>
              <a:gd name="connsiteX25" fmla="*/ 0 w 5939165"/>
              <a:gd name="connsiteY25" fmla="*/ 2349501 h 2349501"/>
              <a:gd name="connsiteX26" fmla="*/ 0 w 5939165"/>
              <a:gd name="connsiteY26" fmla="*/ 1832611 h 2349501"/>
              <a:gd name="connsiteX27" fmla="*/ 0 w 5939165"/>
              <a:gd name="connsiteY27" fmla="*/ 1268731 h 2349501"/>
              <a:gd name="connsiteX28" fmla="*/ 0 w 5939165"/>
              <a:gd name="connsiteY28" fmla="*/ 634365 h 2349501"/>
              <a:gd name="connsiteX29" fmla="*/ 0 w 5939165"/>
              <a:gd name="connsiteY29" fmla="*/ 0 h 234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939165" h="2349501" fill="none" extrusionOk="0">
                <a:moveTo>
                  <a:pt x="0" y="0"/>
                </a:moveTo>
                <a:cubicBezTo>
                  <a:pt x="168978" y="-56112"/>
                  <a:pt x="352037" y="17258"/>
                  <a:pt x="593917" y="0"/>
                </a:cubicBezTo>
                <a:cubicBezTo>
                  <a:pt x="835797" y="-17258"/>
                  <a:pt x="1002912" y="50049"/>
                  <a:pt x="1128441" y="0"/>
                </a:cubicBezTo>
                <a:cubicBezTo>
                  <a:pt x="1253970" y="-50049"/>
                  <a:pt x="1494593" y="34507"/>
                  <a:pt x="1841141" y="0"/>
                </a:cubicBezTo>
                <a:cubicBezTo>
                  <a:pt x="2187689" y="-34507"/>
                  <a:pt x="2143283" y="69237"/>
                  <a:pt x="2435058" y="0"/>
                </a:cubicBezTo>
                <a:cubicBezTo>
                  <a:pt x="2726833" y="-69237"/>
                  <a:pt x="2744405" y="31374"/>
                  <a:pt x="2969583" y="0"/>
                </a:cubicBezTo>
                <a:cubicBezTo>
                  <a:pt x="3194761" y="-31374"/>
                  <a:pt x="3487986" y="23234"/>
                  <a:pt x="3622891" y="0"/>
                </a:cubicBezTo>
                <a:cubicBezTo>
                  <a:pt x="3757796" y="-23234"/>
                  <a:pt x="4000891" y="26117"/>
                  <a:pt x="4098024" y="0"/>
                </a:cubicBezTo>
                <a:cubicBezTo>
                  <a:pt x="4195157" y="-26117"/>
                  <a:pt x="4316754" y="12444"/>
                  <a:pt x="4513765" y="0"/>
                </a:cubicBezTo>
                <a:cubicBezTo>
                  <a:pt x="4710776" y="-12444"/>
                  <a:pt x="5019581" y="65084"/>
                  <a:pt x="5167074" y="0"/>
                </a:cubicBezTo>
                <a:cubicBezTo>
                  <a:pt x="5314567" y="-65084"/>
                  <a:pt x="5734857" y="62171"/>
                  <a:pt x="5939165" y="0"/>
                </a:cubicBezTo>
                <a:cubicBezTo>
                  <a:pt x="5939955" y="208424"/>
                  <a:pt x="5889561" y="467633"/>
                  <a:pt x="5939165" y="610870"/>
                </a:cubicBezTo>
                <a:cubicBezTo>
                  <a:pt x="5988769" y="754107"/>
                  <a:pt x="5895725" y="937103"/>
                  <a:pt x="5939165" y="1127760"/>
                </a:cubicBezTo>
                <a:cubicBezTo>
                  <a:pt x="5982605" y="1318417"/>
                  <a:pt x="5878689" y="1523007"/>
                  <a:pt x="5939165" y="1691641"/>
                </a:cubicBezTo>
                <a:cubicBezTo>
                  <a:pt x="5999641" y="1860275"/>
                  <a:pt x="5894901" y="2046777"/>
                  <a:pt x="5939165" y="2349501"/>
                </a:cubicBezTo>
                <a:cubicBezTo>
                  <a:pt x="5597054" y="2357981"/>
                  <a:pt x="5507022" y="2297031"/>
                  <a:pt x="5226465" y="2349501"/>
                </a:cubicBezTo>
                <a:cubicBezTo>
                  <a:pt x="4945908" y="2401971"/>
                  <a:pt x="4657158" y="2290670"/>
                  <a:pt x="4513765" y="2349501"/>
                </a:cubicBezTo>
                <a:cubicBezTo>
                  <a:pt x="4370372" y="2408332"/>
                  <a:pt x="4164762" y="2305040"/>
                  <a:pt x="3919849" y="2349501"/>
                </a:cubicBezTo>
                <a:cubicBezTo>
                  <a:pt x="3674936" y="2393962"/>
                  <a:pt x="3661135" y="2337674"/>
                  <a:pt x="3504107" y="2349501"/>
                </a:cubicBezTo>
                <a:cubicBezTo>
                  <a:pt x="3347079" y="2361328"/>
                  <a:pt x="3261398" y="2326601"/>
                  <a:pt x="3088366" y="2349501"/>
                </a:cubicBezTo>
                <a:cubicBezTo>
                  <a:pt x="2915334" y="2372401"/>
                  <a:pt x="2849458" y="2308790"/>
                  <a:pt x="2672624" y="2349501"/>
                </a:cubicBezTo>
                <a:cubicBezTo>
                  <a:pt x="2495790" y="2390212"/>
                  <a:pt x="2391180" y="2298576"/>
                  <a:pt x="2138099" y="2349501"/>
                </a:cubicBezTo>
                <a:cubicBezTo>
                  <a:pt x="1885018" y="2400426"/>
                  <a:pt x="1813480" y="2318589"/>
                  <a:pt x="1603575" y="2349501"/>
                </a:cubicBezTo>
                <a:cubicBezTo>
                  <a:pt x="1393670" y="2380413"/>
                  <a:pt x="1324425" y="2306498"/>
                  <a:pt x="1187833" y="2349501"/>
                </a:cubicBezTo>
                <a:cubicBezTo>
                  <a:pt x="1051241" y="2392504"/>
                  <a:pt x="790034" y="2308705"/>
                  <a:pt x="593916" y="2349501"/>
                </a:cubicBezTo>
                <a:cubicBezTo>
                  <a:pt x="397798" y="2390297"/>
                  <a:pt x="138671" y="2302254"/>
                  <a:pt x="0" y="2349501"/>
                </a:cubicBezTo>
                <a:cubicBezTo>
                  <a:pt x="-42669" y="2109164"/>
                  <a:pt x="31414" y="2087425"/>
                  <a:pt x="0" y="1832611"/>
                </a:cubicBezTo>
                <a:cubicBezTo>
                  <a:pt x="-31414" y="1577797"/>
                  <a:pt x="53562" y="1462934"/>
                  <a:pt x="0" y="1268731"/>
                </a:cubicBezTo>
                <a:cubicBezTo>
                  <a:pt x="-53562" y="1074528"/>
                  <a:pt x="70661" y="777852"/>
                  <a:pt x="0" y="634365"/>
                </a:cubicBezTo>
                <a:cubicBezTo>
                  <a:pt x="-70661" y="490878"/>
                  <a:pt x="38640" y="269954"/>
                  <a:pt x="0" y="0"/>
                </a:cubicBezTo>
                <a:close/>
              </a:path>
              <a:path w="5939165" h="2349501" stroke="0" extrusionOk="0">
                <a:moveTo>
                  <a:pt x="0" y="0"/>
                </a:moveTo>
                <a:cubicBezTo>
                  <a:pt x="209539" y="-47646"/>
                  <a:pt x="312478" y="48014"/>
                  <a:pt x="475133" y="0"/>
                </a:cubicBezTo>
                <a:cubicBezTo>
                  <a:pt x="637788" y="-48014"/>
                  <a:pt x="844230" y="38631"/>
                  <a:pt x="1009658" y="0"/>
                </a:cubicBezTo>
                <a:cubicBezTo>
                  <a:pt x="1175086" y="-38631"/>
                  <a:pt x="1389149" y="60609"/>
                  <a:pt x="1544183" y="0"/>
                </a:cubicBezTo>
                <a:cubicBezTo>
                  <a:pt x="1699218" y="-60609"/>
                  <a:pt x="2027540" y="26832"/>
                  <a:pt x="2256883" y="0"/>
                </a:cubicBezTo>
                <a:cubicBezTo>
                  <a:pt x="2486226" y="-26832"/>
                  <a:pt x="2758654" y="69548"/>
                  <a:pt x="2910191" y="0"/>
                </a:cubicBezTo>
                <a:cubicBezTo>
                  <a:pt x="3061728" y="-69548"/>
                  <a:pt x="3328431" y="34515"/>
                  <a:pt x="3444716" y="0"/>
                </a:cubicBezTo>
                <a:cubicBezTo>
                  <a:pt x="3561002" y="-34515"/>
                  <a:pt x="3749851" y="3948"/>
                  <a:pt x="3860457" y="0"/>
                </a:cubicBezTo>
                <a:cubicBezTo>
                  <a:pt x="3971063" y="-3948"/>
                  <a:pt x="4266172" y="47290"/>
                  <a:pt x="4513765" y="0"/>
                </a:cubicBezTo>
                <a:cubicBezTo>
                  <a:pt x="4761358" y="-47290"/>
                  <a:pt x="4890149" y="25642"/>
                  <a:pt x="5048290" y="0"/>
                </a:cubicBezTo>
                <a:cubicBezTo>
                  <a:pt x="5206432" y="-25642"/>
                  <a:pt x="5587135" y="94347"/>
                  <a:pt x="5939165" y="0"/>
                </a:cubicBezTo>
                <a:cubicBezTo>
                  <a:pt x="6001207" y="253824"/>
                  <a:pt x="5925035" y="329241"/>
                  <a:pt x="5939165" y="587375"/>
                </a:cubicBezTo>
                <a:cubicBezTo>
                  <a:pt x="5953295" y="845510"/>
                  <a:pt x="5914459" y="945371"/>
                  <a:pt x="5939165" y="1104265"/>
                </a:cubicBezTo>
                <a:cubicBezTo>
                  <a:pt x="5963871" y="1263159"/>
                  <a:pt x="5907087" y="1532295"/>
                  <a:pt x="5939165" y="1738631"/>
                </a:cubicBezTo>
                <a:cubicBezTo>
                  <a:pt x="5971243" y="1944967"/>
                  <a:pt x="5915220" y="2154517"/>
                  <a:pt x="5939165" y="2349501"/>
                </a:cubicBezTo>
                <a:cubicBezTo>
                  <a:pt x="5642397" y="2358346"/>
                  <a:pt x="5469747" y="2281185"/>
                  <a:pt x="5345249" y="2349501"/>
                </a:cubicBezTo>
                <a:cubicBezTo>
                  <a:pt x="5220751" y="2417817"/>
                  <a:pt x="4936225" y="2304877"/>
                  <a:pt x="4751332" y="2349501"/>
                </a:cubicBezTo>
                <a:cubicBezTo>
                  <a:pt x="4566439" y="2394125"/>
                  <a:pt x="4373719" y="2325799"/>
                  <a:pt x="4098024" y="2349501"/>
                </a:cubicBezTo>
                <a:cubicBezTo>
                  <a:pt x="3822329" y="2373203"/>
                  <a:pt x="3611234" y="2341760"/>
                  <a:pt x="3385324" y="2349501"/>
                </a:cubicBezTo>
                <a:cubicBezTo>
                  <a:pt x="3159414" y="2357242"/>
                  <a:pt x="2984292" y="2275115"/>
                  <a:pt x="2732016" y="2349501"/>
                </a:cubicBezTo>
                <a:cubicBezTo>
                  <a:pt x="2479740" y="2423887"/>
                  <a:pt x="2501495" y="2336932"/>
                  <a:pt x="2316274" y="2349501"/>
                </a:cubicBezTo>
                <a:cubicBezTo>
                  <a:pt x="2131053" y="2362070"/>
                  <a:pt x="1926882" y="2304345"/>
                  <a:pt x="1722358" y="2349501"/>
                </a:cubicBezTo>
                <a:cubicBezTo>
                  <a:pt x="1517834" y="2394657"/>
                  <a:pt x="1352657" y="2303298"/>
                  <a:pt x="1009658" y="2349501"/>
                </a:cubicBezTo>
                <a:cubicBezTo>
                  <a:pt x="666659" y="2395704"/>
                  <a:pt x="677936" y="2317791"/>
                  <a:pt x="593916" y="2349501"/>
                </a:cubicBezTo>
                <a:cubicBezTo>
                  <a:pt x="509896" y="2381211"/>
                  <a:pt x="153087" y="2309884"/>
                  <a:pt x="0" y="2349501"/>
                </a:cubicBezTo>
                <a:cubicBezTo>
                  <a:pt x="-48742" y="2087670"/>
                  <a:pt x="13464" y="1928464"/>
                  <a:pt x="0" y="1762126"/>
                </a:cubicBezTo>
                <a:cubicBezTo>
                  <a:pt x="-13464" y="1595788"/>
                  <a:pt x="58229" y="1419874"/>
                  <a:pt x="0" y="1127760"/>
                </a:cubicBezTo>
                <a:cubicBezTo>
                  <a:pt x="-58229" y="835646"/>
                  <a:pt x="36457" y="644071"/>
                  <a:pt x="0" y="516890"/>
                </a:cubicBezTo>
                <a:cubicBezTo>
                  <a:pt x="-36457" y="389709"/>
                  <a:pt x="2520" y="204906"/>
                  <a:pt x="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FFF789"/>
            </a:solidFill>
            <a:extLst>
              <a:ext uri="{C807C97D-BFC1-408E-A445-0C87EB9F89A2}">
                <ask:lineSketchStyleProps xmlns="" xmlns:ask="http://schemas.microsoft.com/office/drawing/2018/sketchyshapes" sd="82223340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08DA7F-3FD0-416E-ACB4-21DC2CFA4CD0}"/>
                  </a:ext>
                </a:extLst>
              </p:cNvPr>
              <p:cNvSpPr txBox="1"/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softEdge rad="127000"/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vi-VN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 = 6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08DA7F-3FD0-416E-ACB4-21DC2CFA4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blipFill>
                <a:blip r:embed="rId8"/>
                <a:stretch>
                  <a:fillRect l="-8333" t="-14019" r="-7778" b="-33645"/>
                </a:stretch>
              </a:blipFill>
              <a:ln>
                <a:noFill/>
              </a:ln>
              <a:effectLst>
                <a:softEdge rad="1270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8103B54-B0B3-4A37-8AB7-83274084A812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4585430" y="3030357"/>
            <a:ext cx="784592" cy="410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00D555E-4117-4A82-B551-8D71AA8DADEE}"/>
              </a:ext>
            </a:extLst>
          </p:cNvPr>
          <p:cNvCxnSpPr>
            <a:cxnSpLocks/>
          </p:cNvCxnSpPr>
          <p:nvPr/>
        </p:nvCxnSpPr>
        <p:spPr>
          <a:xfrm>
            <a:off x="4585430" y="3441175"/>
            <a:ext cx="784592" cy="410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CD7158B-8D53-4FC3-A57A-649C472BB400}"/>
              </a:ext>
            </a:extLst>
          </p:cNvPr>
          <p:cNvSpPr txBox="1"/>
          <p:nvPr/>
        </p:nvSpPr>
        <p:spPr>
          <a:xfrm>
            <a:off x="5508459" y="2589434"/>
            <a:ext cx="186461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: 3 =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7656C1-1554-49F5-90D5-B0EA64E67B6D}"/>
              </a:ext>
            </a:extLst>
          </p:cNvPr>
          <p:cNvSpPr txBox="1"/>
          <p:nvPr/>
        </p:nvSpPr>
        <p:spPr>
          <a:xfrm>
            <a:off x="5508459" y="3528824"/>
            <a:ext cx="186461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vi-VN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 = 3</a:t>
            </a:r>
            <a:endParaRPr lang="vi-VN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807965" y="2087396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949E9260-800B-4BC5-B284-95457CD62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14" y="-270451"/>
            <a:ext cx="2750032" cy="91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3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01881"/>
            <a:ext cx="11800114" cy="6481948"/>
          </a:xfrm>
          <a:custGeom>
            <a:avLst/>
            <a:gdLst>
              <a:gd name="connsiteX0" fmla="*/ 0 w 11800114"/>
              <a:gd name="connsiteY0" fmla="*/ 282094 h 6481948"/>
              <a:gd name="connsiteX1" fmla="*/ 282094 w 11800114"/>
              <a:gd name="connsiteY1" fmla="*/ 0 h 6481948"/>
              <a:gd name="connsiteX2" fmla="*/ 985818 w 11800114"/>
              <a:gd name="connsiteY2" fmla="*/ 0 h 6481948"/>
              <a:gd name="connsiteX3" fmla="*/ 1352464 w 11800114"/>
              <a:gd name="connsiteY3" fmla="*/ 0 h 6481948"/>
              <a:gd name="connsiteX4" fmla="*/ 1719110 w 11800114"/>
              <a:gd name="connsiteY4" fmla="*/ 0 h 6481948"/>
              <a:gd name="connsiteX5" fmla="*/ 2310474 w 11800114"/>
              <a:gd name="connsiteY5" fmla="*/ 0 h 6481948"/>
              <a:gd name="connsiteX6" fmla="*/ 2901839 w 11800114"/>
              <a:gd name="connsiteY6" fmla="*/ 0 h 6481948"/>
              <a:gd name="connsiteX7" fmla="*/ 3380844 w 11800114"/>
              <a:gd name="connsiteY7" fmla="*/ 0 h 6481948"/>
              <a:gd name="connsiteX8" fmla="*/ 4196927 w 11800114"/>
              <a:gd name="connsiteY8" fmla="*/ 0 h 6481948"/>
              <a:gd name="connsiteX9" fmla="*/ 4563573 w 11800114"/>
              <a:gd name="connsiteY9" fmla="*/ 0 h 6481948"/>
              <a:gd name="connsiteX10" fmla="*/ 5379656 w 11800114"/>
              <a:gd name="connsiteY10" fmla="*/ 0 h 6481948"/>
              <a:gd name="connsiteX11" fmla="*/ 5746302 w 11800114"/>
              <a:gd name="connsiteY11" fmla="*/ 0 h 6481948"/>
              <a:gd name="connsiteX12" fmla="*/ 6450026 w 11800114"/>
              <a:gd name="connsiteY12" fmla="*/ 0 h 6481948"/>
              <a:gd name="connsiteX13" fmla="*/ 7266109 w 11800114"/>
              <a:gd name="connsiteY13" fmla="*/ 0 h 6481948"/>
              <a:gd name="connsiteX14" fmla="*/ 7520396 w 11800114"/>
              <a:gd name="connsiteY14" fmla="*/ 0 h 6481948"/>
              <a:gd name="connsiteX15" fmla="*/ 8336479 w 11800114"/>
              <a:gd name="connsiteY15" fmla="*/ 0 h 6481948"/>
              <a:gd name="connsiteX16" fmla="*/ 9152562 w 11800114"/>
              <a:gd name="connsiteY16" fmla="*/ 0 h 6481948"/>
              <a:gd name="connsiteX17" fmla="*/ 9406849 w 11800114"/>
              <a:gd name="connsiteY17" fmla="*/ 0 h 6481948"/>
              <a:gd name="connsiteX18" fmla="*/ 9998213 w 11800114"/>
              <a:gd name="connsiteY18" fmla="*/ 0 h 6481948"/>
              <a:gd name="connsiteX19" fmla="*/ 10477218 w 11800114"/>
              <a:gd name="connsiteY19" fmla="*/ 0 h 6481948"/>
              <a:gd name="connsiteX20" fmla="*/ 10956224 w 11800114"/>
              <a:gd name="connsiteY20" fmla="*/ 0 h 6481948"/>
              <a:gd name="connsiteX21" fmla="*/ 11518020 w 11800114"/>
              <a:gd name="connsiteY21" fmla="*/ 0 h 6481948"/>
              <a:gd name="connsiteX22" fmla="*/ 11800114 w 11800114"/>
              <a:gd name="connsiteY22" fmla="*/ 282094 h 6481948"/>
              <a:gd name="connsiteX23" fmla="*/ 11800114 w 11800114"/>
              <a:gd name="connsiteY23" fmla="*/ 696337 h 6481948"/>
              <a:gd name="connsiteX24" fmla="*/ 11800114 w 11800114"/>
              <a:gd name="connsiteY24" fmla="*/ 1110580 h 6481948"/>
              <a:gd name="connsiteX25" fmla="*/ 11800114 w 11800114"/>
              <a:gd name="connsiteY25" fmla="*/ 1584001 h 6481948"/>
              <a:gd name="connsiteX26" fmla="*/ 11800114 w 11800114"/>
              <a:gd name="connsiteY26" fmla="*/ 2175777 h 6481948"/>
              <a:gd name="connsiteX27" fmla="*/ 11800114 w 11800114"/>
              <a:gd name="connsiteY27" fmla="*/ 2826731 h 6481948"/>
              <a:gd name="connsiteX28" fmla="*/ 11800114 w 11800114"/>
              <a:gd name="connsiteY28" fmla="*/ 3359329 h 6481948"/>
              <a:gd name="connsiteX29" fmla="*/ 11800114 w 11800114"/>
              <a:gd name="connsiteY29" fmla="*/ 3832750 h 6481948"/>
              <a:gd name="connsiteX30" fmla="*/ 11800114 w 11800114"/>
              <a:gd name="connsiteY30" fmla="*/ 4306171 h 6481948"/>
              <a:gd name="connsiteX31" fmla="*/ 11800114 w 11800114"/>
              <a:gd name="connsiteY31" fmla="*/ 4957124 h 6481948"/>
              <a:gd name="connsiteX32" fmla="*/ 11800114 w 11800114"/>
              <a:gd name="connsiteY32" fmla="*/ 5371368 h 6481948"/>
              <a:gd name="connsiteX33" fmla="*/ 11800114 w 11800114"/>
              <a:gd name="connsiteY33" fmla="*/ 6199854 h 6481948"/>
              <a:gd name="connsiteX34" fmla="*/ 11518020 w 11800114"/>
              <a:gd name="connsiteY34" fmla="*/ 6481948 h 6481948"/>
              <a:gd name="connsiteX35" fmla="*/ 11039015 w 11800114"/>
              <a:gd name="connsiteY35" fmla="*/ 6481948 h 6481948"/>
              <a:gd name="connsiteX36" fmla="*/ 10784728 w 11800114"/>
              <a:gd name="connsiteY36" fmla="*/ 6481948 h 6481948"/>
              <a:gd name="connsiteX37" fmla="*/ 10530441 w 11800114"/>
              <a:gd name="connsiteY37" fmla="*/ 6481948 h 6481948"/>
              <a:gd name="connsiteX38" fmla="*/ 10051436 w 11800114"/>
              <a:gd name="connsiteY38" fmla="*/ 6481948 h 6481948"/>
              <a:gd name="connsiteX39" fmla="*/ 9460071 w 11800114"/>
              <a:gd name="connsiteY39" fmla="*/ 6481948 h 6481948"/>
              <a:gd name="connsiteX40" fmla="*/ 8756348 w 11800114"/>
              <a:gd name="connsiteY40" fmla="*/ 6481948 h 6481948"/>
              <a:gd name="connsiteX41" fmla="*/ 8052624 w 11800114"/>
              <a:gd name="connsiteY41" fmla="*/ 6481948 h 6481948"/>
              <a:gd name="connsiteX42" fmla="*/ 7236541 w 11800114"/>
              <a:gd name="connsiteY42" fmla="*/ 6481948 h 6481948"/>
              <a:gd name="connsiteX43" fmla="*/ 6645176 w 11800114"/>
              <a:gd name="connsiteY43" fmla="*/ 6481948 h 6481948"/>
              <a:gd name="connsiteX44" fmla="*/ 6390890 w 11800114"/>
              <a:gd name="connsiteY44" fmla="*/ 6481948 h 6481948"/>
              <a:gd name="connsiteX45" fmla="*/ 5574807 w 11800114"/>
              <a:gd name="connsiteY45" fmla="*/ 6481948 h 6481948"/>
              <a:gd name="connsiteX46" fmla="*/ 4983442 w 11800114"/>
              <a:gd name="connsiteY46" fmla="*/ 6481948 h 6481948"/>
              <a:gd name="connsiteX47" fmla="*/ 4392077 w 11800114"/>
              <a:gd name="connsiteY47" fmla="*/ 6481948 h 6481948"/>
              <a:gd name="connsiteX48" fmla="*/ 4025431 w 11800114"/>
              <a:gd name="connsiteY48" fmla="*/ 6481948 h 6481948"/>
              <a:gd name="connsiteX49" fmla="*/ 3209348 w 11800114"/>
              <a:gd name="connsiteY49" fmla="*/ 6481948 h 6481948"/>
              <a:gd name="connsiteX50" fmla="*/ 2842702 w 11800114"/>
              <a:gd name="connsiteY50" fmla="*/ 6481948 h 6481948"/>
              <a:gd name="connsiteX51" fmla="*/ 2026619 w 11800114"/>
              <a:gd name="connsiteY51" fmla="*/ 6481948 h 6481948"/>
              <a:gd name="connsiteX52" fmla="*/ 1772333 w 11800114"/>
              <a:gd name="connsiteY52" fmla="*/ 6481948 h 6481948"/>
              <a:gd name="connsiteX53" fmla="*/ 1068609 w 11800114"/>
              <a:gd name="connsiteY53" fmla="*/ 6481948 h 6481948"/>
              <a:gd name="connsiteX54" fmla="*/ 282094 w 11800114"/>
              <a:gd name="connsiteY54" fmla="*/ 6481948 h 6481948"/>
              <a:gd name="connsiteX55" fmla="*/ 0 w 11800114"/>
              <a:gd name="connsiteY55" fmla="*/ 6199854 h 6481948"/>
              <a:gd name="connsiteX56" fmla="*/ 0 w 11800114"/>
              <a:gd name="connsiteY56" fmla="*/ 5667256 h 6481948"/>
              <a:gd name="connsiteX57" fmla="*/ 0 w 11800114"/>
              <a:gd name="connsiteY57" fmla="*/ 5193835 h 6481948"/>
              <a:gd name="connsiteX58" fmla="*/ 0 w 11800114"/>
              <a:gd name="connsiteY58" fmla="*/ 4661236 h 6481948"/>
              <a:gd name="connsiteX59" fmla="*/ 0 w 11800114"/>
              <a:gd name="connsiteY59" fmla="*/ 3951105 h 6481948"/>
              <a:gd name="connsiteX60" fmla="*/ 0 w 11800114"/>
              <a:gd name="connsiteY60" fmla="*/ 3300152 h 6481948"/>
              <a:gd name="connsiteX61" fmla="*/ 0 w 11800114"/>
              <a:gd name="connsiteY61" fmla="*/ 2885908 h 6481948"/>
              <a:gd name="connsiteX62" fmla="*/ 0 w 11800114"/>
              <a:gd name="connsiteY62" fmla="*/ 2471665 h 6481948"/>
              <a:gd name="connsiteX63" fmla="*/ 0 w 11800114"/>
              <a:gd name="connsiteY63" fmla="*/ 1761534 h 6481948"/>
              <a:gd name="connsiteX64" fmla="*/ 0 w 11800114"/>
              <a:gd name="connsiteY64" fmla="*/ 1347291 h 6481948"/>
              <a:gd name="connsiteX65" fmla="*/ 0 w 11800114"/>
              <a:gd name="connsiteY65" fmla="*/ 933048 h 6481948"/>
              <a:gd name="connsiteX66" fmla="*/ 0 w 11800114"/>
              <a:gd name="connsiteY66" fmla="*/ 282094 h 648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800114" h="6481948" fill="none" extrusionOk="0">
                <a:moveTo>
                  <a:pt x="0" y="282094"/>
                </a:moveTo>
                <a:cubicBezTo>
                  <a:pt x="36420" y="131908"/>
                  <a:pt x="144866" y="28487"/>
                  <a:pt x="282094" y="0"/>
                </a:cubicBezTo>
                <a:cubicBezTo>
                  <a:pt x="560653" y="-61685"/>
                  <a:pt x="641914" y="44561"/>
                  <a:pt x="985818" y="0"/>
                </a:cubicBezTo>
                <a:cubicBezTo>
                  <a:pt x="1329722" y="-44561"/>
                  <a:pt x="1214186" y="1434"/>
                  <a:pt x="1352464" y="0"/>
                </a:cubicBezTo>
                <a:cubicBezTo>
                  <a:pt x="1490742" y="-1434"/>
                  <a:pt x="1560554" y="6124"/>
                  <a:pt x="1719110" y="0"/>
                </a:cubicBezTo>
                <a:cubicBezTo>
                  <a:pt x="1877666" y="-6124"/>
                  <a:pt x="2124860" y="35218"/>
                  <a:pt x="2310474" y="0"/>
                </a:cubicBezTo>
                <a:cubicBezTo>
                  <a:pt x="2496088" y="-35218"/>
                  <a:pt x="2744228" y="42165"/>
                  <a:pt x="2901839" y="0"/>
                </a:cubicBezTo>
                <a:cubicBezTo>
                  <a:pt x="3059450" y="-42165"/>
                  <a:pt x="3273326" y="757"/>
                  <a:pt x="3380844" y="0"/>
                </a:cubicBezTo>
                <a:cubicBezTo>
                  <a:pt x="3488362" y="-757"/>
                  <a:pt x="3918343" y="70803"/>
                  <a:pt x="4196927" y="0"/>
                </a:cubicBezTo>
                <a:cubicBezTo>
                  <a:pt x="4475511" y="-70803"/>
                  <a:pt x="4398160" y="4175"/>
                  <a:pt x="4563573" y="0"/>
                </a:cubicBezTo>
                <a:cubicBezTo>
                  <a:pt x="4728986" y="-4175"/>
                  <a:pt x="5191685" y="53250"/>
                  <a:pt x="5379656" y="0"/>
                </a:cubicBezTo>
                <a:cubicBezTo>
                  <a:pt x="5567627" y="-53250"/>
                  <a:pt x="5597710" y="30522"/>
                  <a:pt x="5746302" y="0"/>
                </a:cubicBezTo>
                <a:cubicBezTo>
                  <a:pt x="5894894" y="-30522"/>
                  <a:pt x="6269718" y="40163"/>
                  <a:pt x="6450026" y="0"/>
                </a:cubicBezTo>
                <a:cubicBezTo>
                  <a:pt x="6630334" y="-40163"/>
                  <a:pt x="6963055" y="29886"/>
                  <a:pt x="7266109" y="0"/>
                </a:cubicBezTo>
                <a:cubicBezTo>
                  <a:pt x="7569163" y="-29886"/>
                  <a:pt x="7460965" y="27055"/>
                  <a:pt x="7520396" y="0"/>
                </a:cubicBezTo>
                <a:cubicBezTo>
                  <a:pt x="7579827" y="-27055"/>
                  <a:pt x="8046107" y="83358"/>
                  <a:pt x="8336479" y="0"/>
                </a:cubicBezTo>
                <a:cubicBezTo>
                  <a:pt x="8626851" y="-83358"/>
                  <a:pt x="8955079" y="22958"/>
                  <a:pt x="9152562" y="0"/>
                </a:cubicBezTo>
                <a:cubicBezTo>
                  <a:pt x="9350045" y="-22958"/>
                  <a:pt x="9338156" y="5227"/>
                  <a:pt x="9406849" y="0"/>
                </a:cubicBezTo>
                <a:cubicBezTo>
                  <a:pt x="9475542" y="-5227"/>
                  <a:pt x="9730581" y="70548"/>
                  <a:pt x="9998213" y="0"/>
                </a:cubicBezTo>
                <a:cubicBezTo>
                  <a:pt x="10265845" y="-70548"/>
                  <a:pt x="10303039" y="35725"/>
                  <a:pt x="10477218" y="0"/>
                </a:cubicBezTo>
                <a:cubicBezTo>
                  <a:pt x="10651397" y="-35725"/>
                  <a:pt x="10733594" y="15732"/>
                  <a:pt x="10956224" y="0"/>
                </a:cubicBezTo>
                <a:cubicBezTo>
                  <a:pt x="11178854" y="-15732"/>
                  <a:pt x="11379758" y="845"/>
                  <a:pt x="11518020" y="0"/>
                </a:cubicBezTo>
                <a:cubicBezTo>
                  <a:pt x="11699014" y="8664"/>
                  <a:pt x="11777174" y="145906"/>
                  <a:pt x="11800114" y="282094"/>
                </a:cubicBezTo>
                <a:cubicBezTo>
                  <a:pt x="11801290" y="470048"/>
                  <a:pt x="11760367" y="558412"/>
                  <a:pt x="11800114" y="696337"/>
                </a:cubicBezTo>
                <a:cubicBezTo>
                  <a:pt x="11839861" y="834262"/>
                  <a:pt x="11760284" y="1013417"/>
                  <a:pt x="11800114" y="1110580"/>
                </a:cubicBezTo>
                <a:cubicBezTo>
                  <a:pt x="11839944" y="1207743"/>
                  <a:pt x="11760250" y="1411381"/>
                  <a:pt x="11800114" y="1584001"/>
                </a:cubicBezTo>
                <a:cubicBezTo>
                  <a:pt x="11839978" y="1756621"/>
                  <a:pt x="11738636" y="1884646"/>
                  <a:pt x="11800114" y="2175777"/>
                </a:cubicBezTo>
                <a:cubicBezTo>
                  <a:pt x="11861592" y="2466908"/>
                  <a:pt x="11757242" y="2541231"/>
                  <a:pt x="11800114" y="2826731"/>
                </a:cubicBezTo>
                <a:cubicBezTo>
                  <a:pt x="11842986" y="3112231"/>
                  <a:pt x="11792463" y="3187349"/>
                  <a:pt x="11800114" y="3359329"/>
                </a:cubicBezTo>
                <a:cubicBezTo>
                  <a:pt x="11807765" y="3531309"/>
                  <a:pt x="11797500" y="3620664"/>
                  <a:pt x="11800114" y="3832750"/>
                </a:cubicBezTo>
                <a:cubicBezTo>
                  <a:pt x="11802728" y="4044836"/>
                  <a:pt x="11788577" y="4158967"/>
                  <a:pt x="11800114" y="4306171"/>
                </a:cubicBezTo>
                <a:cubicBezTo>
                  <a:pt x="11811651" y="4453375"/>
                  <a:pt x="11735233" y="4751593"/>
                  <a:pt x="11800114" y="4957124"/>
                </a:cubicBezTo>
                <a:cubicBezTo>
                  <a:pt x="11864995" y="5162655"/>
                  <a:pt x="11772800" y="5284632"/>
                  <a:pt x="11800114" y="5371368"/>
                </a:cubicBezTo>
                <a:cubicBezTo>
                  <a:pt x="11827428" y="5458104"/>
                  <a:pt x="11764467" y="6004896"/>
                  <a:pt x="11800114" y="6199854"/>
                </a:cubicBezTo>
                <a:cubicBezTo>
                  <a:pt x="11820985" y="6318054"/>
                  <a:pt x="11714918" y="6491405"/>
                  <a:pt x="11518020" y="6481948"/>
                </a:cubicBezTo>
                <a:cubicBezTo>
                  <a:pt x="11403552" y="6493193"/>
                  <a:pt x="11264850" y="6456596"/>
                  <a:pt x="11039015" y="6481948"/>
                </a:cubicBezTo>
                <a:cubicBezTo>
                  <a:pt x="10813180" y="6507300"/>
                  <a:pt x="10847063" y="6471890"/>
                  <a:pt x="10784728" y="6481948"/>
                </a:cubicBezTo>
                <a:cubicBezTo>
                  <a:pt x="10722393" y="6492006"/>
                  <a:pt x="10649532" y="6477409"/>
                  <a:pt x="10530441" y="6481948"/>
                </a:cubicBezTo>
                <a:cubicBezTo>
                  <a:pt x="10411350" y="6486487"/>
                  <a:pt x="10188598" y="6471310"/>
                  <a:pt x="10051436" y="6481948"/>
                </a:cubicBezTo>
                <a:cubicBezTo>
                  <a:pt x="9914274" y="6492586"/>
                  <a:pt x="9659500" y="6469719"/>
                  <a:pt x="9460071" y="6481948"/>
                </a:cubicBezTo>
                <a:cubicBezTo>
                  <a:pt x="9260642" y="6494177"/>
                  <a:pt x="8948957" y="6436689"/>
                  <a:pt x="8756348" y="6481948"/>
                </a:cubicBezTo>
                <a:cubicBezTo>
                  <a:pt x="8563739" y="6527207"/>
                  <a:pt x="8299767" y="6440110"/>
                  <a:pt x="8052624" y="6481948"/>
                </a:cubicBezTo>
                <a:cubicBezTo>
                  <a:pt x="7805481" y="6523786"/>
                  <a:pt x="7566950" y="6475751"/>
                  <a:pt x="7236541" y="6481948"/>
                </a:cubicBezTo>
                <a:cubicBezTo>
                  <a:pt x="6906132" y="6488145"/>
                  <a:pt x="6778484" y="6447380"/>
                  <a:pt x="6645176" y="6481948"/>
                </a:cubicBezTo>
                <a:cubicBezTo>
                  <a:pt x="6511869" y="6516516"/>
                  <a:pt x="6485391" y="6468121"/>
                  <a:pt x="6390890" y="6481948"/>
                </a:cubicBezTo>
                <a:cubicBezTo>
                  <a:pt x="6296389" y="6495775"/>
                  <a:pt x="5953152" y="6420694"/>
                  <a:pt x="5574807" y="6481948"/>
                </a:cubicBezTo>
                <a:cubicBezTo>
                  <a:pt x="5196462" y="6543202"/>
                  <a:pt x="5109268" y="6443044"/>
                  <a:pt x="4983442" y="6481948"/>
                </a:cubicBezTo>
                <a:cubicBezTo>
                  <a:pt x="4857616" y="6520852"/>
                  <a:pt x="4531057" y="6439161"/>
                  <a:pt x="4392077" y="6481948"/>
                </a:cubicBezTo>
                <a:cubicBezTo>
                  <a:pt x="4253098" y="6524735"/>
                  <a:pt x="4201460" y="6453422"/>
                  <a:pt x="4025431" y="6481948"/>
                </a:cubicBezTo>
                <a:cubicBezTo>
                  <a:pt x="3849402" y="6510474"/>
                  <a:pt x="3377649" y="6415193"/>
                  <a:pt x="3209348" y="6481948"/>
                </a:cubicBezTo>
                <a:cubicBezTo>
                  <a:pt x="3041047" y="6548703"/>
                  <a:pt x="2922144" y="6455805"/>
                  <a:pt x="2842702" y="6481948"/>
                </a:cubicBezTo>
                <a:cubicBezTo>
                  <a:pt x="2763260" y="6508091"/>
                  <a:pt x="2256729" y="6406625"/>
                  <a:pt x="2026619" y="6481948"/>
                </a:cubicBezTo>
                <a:cubicBezTo>
                  <a:pt x="1796509" y="6557271"/>
                  <a:pt x="1870918" y="6466033"/>
                  <a:pt x="1772333" y="6481948"/>
                </a:cubicBezTo>
                <a:cubicBezTo>
                  <a:pt x="1673748" y="6497863"/>
                  <a:pt x="1388654" y="6461740"/>
                  <a:pt x="1068609" y="6481948"/>
                </a:cubicBezTo>
                <a:cubicBezTo>
                  <a:pt x="748564" y="6502156"/>
                  <a:pt x="673435" y="6413392"/>
                  <a:pt x="282094" y="6481948"/>
                </a:cubicBezTo>
                <a:cubicBezTo>
                  <a:pt x="132007" y="6478773"/>
                  <a:pt x="3038" y="6399101"/>
                  <a:pt x="0" y="6199854"/>
                </a:cubicBezTo>
                <a:cubicBezTo>
                  <a:pt x="-63140" y="6026856"/>
                  <a:pt x="55462" y="5806064"/>
                  <a:pt x="0" y="5667256"/>
                </a:cubicBezTo>
                <a:cubicBezTo>
                  <a:pt x="-55462" y="5528448"/>
                  <a:pt x="2299" y="5313493"/>
                  <a:pt x="0" y="5193835"/>
                </a:cubicBezTo>
                <a:cubicBezTo>
                  <a:pt x="-2299" y="5074177"/>
                  <a:pt x="396" y="4924089"/>
                  <a:pt x="0" y="4661236"/>
                </a:cubicBezTo>
                <a:cubicBezTo>
                  <a:pt x="-396" y="4398383"/>
                  <a:pt x="47151" y="4158885"/>
                  <a:pt x="0" y="3951105"/>
                </a:cubicBezTo>
                <a:cubicBezTo>
                  <a:pt x="-47151" y="3743325"/>
                  <a:pt x="66465" y="3432108"/>
                  <a:pt x="0" y="3300152"/>
                </a:cubicBezTo>
                <a:cubicBezTo>
                  <a:pt x="-66465" y="3168196"/>
                  <a:pt x="48214" y="2975931"/>
                  <a:pt x="0" y="2885908"/>
                </a:cubicBezTo>
                <a:cubicBezTo>
                  <a:pt x="-48214" y="2795885"/>
                  <a:pt x="22792" y="2636946"/>
                  <a:pt x="0" y="2471665"/>
                </a:cubicBezTo>
                <a:cubicBezTo>
                  <a:pt x="-22792" y="2306384"/>
                  <a:pt x="72137" y="1934414"/>
                  <a:pt x="0" y="1761534"/>
                </a:cubicBezTo>
                <a:cubicBezTo>
                  <a:pt x="-72137" y="1588654"/>
                  <a:pt x="33112" y="1473660"/>
                  <a:pt x="0" y="1347291"/>
                </a:cubicBezTo>
                <a:cubicBezTo>
                  <a:pt x="-33112" y="1220922"/>
                  <a:pt x="327" y="1138762"/>
                  <a:pt x="0" y="933048"/>
                </a:cubicBezTo>
                <a:cubicBezTo>
                  <a:pt x="-327" y="727334"/>
                  <a:pt x="15202" y="561533"/>
                  <a:pt x="0" y="282094"/>
                </a:cubicBezTo>
                <a:close/>
              </a:path>
              <a:path w="11800114" h="6481948" stroke="0" extrusionOk="0">
                <a:moveTo>
                  <a:pt x="0" y="282094"/>
                </a:moveTo>
                <a:cubicBezTo>
                  <a:pt x="-4331" y="123626"/>
                  <a:pt x="122847" y="1295"/>
                  <a:pt x="282094" y="0"/>
                </a:cubicBezTo>
                <a:cubicBezTo>
                  <a:pt x="529425" y="-75130"/>
                  <a:pt x="916577" y="72524"/>
                  <a:pt x="1098177" y="0"/>
                </a:cubicBezTo>
                <a:cubicBezTo>
                  <a:pt x="1279777" y="-72524"/>
                  <a:pt x="1470241" y="6691"/>
                  <a:pt x="1577182" y="0"/>
                </a:cubicBezTo>
                <a:cubicBezTo>
                  <a:pt x="1684124" y="-6691"/>
                  <a:pt x="1780822" y="36490"/>
                  <a:pt x="1943828" y="0"/>
                </a:cubicBezTo>
                <a:cubicBezTo>
                  <a:pt x="2106834" y="-36490"/>
                  <a:pt x="2345918" y="77730"/>
                  <a:pt x="2647552" y="0"/>
                </a:cubicBezTo>
                <a:cubicBezTo>
                  <a:pt x="2949186" y="-77730"/>
                  <a:pt x="2934916" y="744"/>
                  <a:pt x="3126557" y="0"/>
                </a:cubicBezTo>
                <a:cubicBezTo>
                  <a:pt x="3318199" y="-744"/>
                  <a:pt x="3693203" y="59225"/>
                  <a:pt x="3942640" y="0"/>
                </a:cubicBezTo>
                <a:cubicBezTo>
                  <a:pt x="4192077" y="-59225"/>
                  <a:pt x="4225952" y="16505"/>
                  <a:pt x="4309286" y="0"/>
                </a:cubicBezTo>
                <a:cubicBezTo>
                  <a:pt x="4392620" y="-16505"/>
                  <a:pt x="4930865" y="26653"/>
                  <a:pt x="5125369" y="0"/>
                </a:cubicBezTo>
                <a:cubicBezTo>
                  <a:pt x="5319873" y="-26653"/>
                  <a:pt x="5298171" y="24629"/>
                  <a:pt x="5379656" y="0"/>
                </a:cubicBezTo>
                <a:cubicBezTo>
                  <a:pt x="5461141" y="-24629"/>
                  <a:pt x="5675386" y="69306"/>
                  <a:pt x="5971021" y="0"/>
                </a:cubicBezTo>
                <a:cubicBezTo>
                  <a:pt x="6266656" y="-69306"/>
                  <a:pt x="6315452" y="24476"/>
                  <a:pt x="6562385" y="0"/>
                </a:cubicBezTo>
                <a:cubicBezTo>
                  <a:pt x="6809318" y="-24476"/>
                  <a:pt x="6803079" y="56258"/>
                  <a:pt x="7041391" y="0"/>
                </a:cubicBezTo>
                <a:cubicBezTo>
                  <a:pt x="7279703" y="-56258"/>
                  <a:pt x="7638730" y="3202"/>
                  <a:pt x="7857474" y="0"/>
                </a:cubicBezTo>
                <a:cubicBezTo>
                  <a:pt x="8076218" y="-3202"/>
                  <a:pt x="8294709" y="38758"/>
                  <a:pt x="8673557" y="0"/>
                </a:cubicBezTo>
                <a:cubicBezTo>
                  <a:pt x="9052405" y="-38758"/>
                  <a:pt x="8954172" y="18107"/>
                  <a:pt x="9040203" y="0"/>
                </a:cubicBezTo>
                <a:cubicBezTo>
                  <a:pt x="9126234" y="-18107"/>
                  <a:pt x="9478838" y="335"/>
                  <a:pt x="9631567" y="0"/>
                </a:cubicBezTo>
                <a:cubicBezTo>
                  <a:pt x="9784296" y="-335"/>
                  <a:pt x="10194010" y="17367"/>
                  <a:pt x="10447650" y="0"/>
                </a:cubicBezTo>
                <a:cubicBezTo>
                  <a:pt x="10701290" y="-17367"/>
                  <a:pt x="11084891" y="66614"/>
                  <a:pt x="11518020" y="0"/>
                </a:cubicBezTo>
                <a:cubicBezTo>
                  <a:pt x="11666334" y="13378"/>
                  <a:pt x="11828786" y="147603"/>
                  <a:pt x="11800114" y="282094"/>
                </a:cubicBezTo>
                <a:cubicBezTo>
                  <a:pt x="11808909" y="494808"/>
                  <a:pt x="11766507" y="623559"/>
                  <a:pt x="11800114" y="755515"/>
                </a:cubicBezTo>
                <a:cubicBezTo>
                  <a:pt x="11833721" y="887471"/>
                  <a:pt x="11796442" y="1220456"/>
                  <a:pt x="11800114" y="1347291"/>
                </a:cubicBezTo>
                <a:cubicBezTo>
                  <a:pt x="11803786" y="1474126"/>
                  <a:pt x="11793418" y="1684321"/>
                  <a:pt x="11800114" y="1820712"/>
                </a:cubicBezTo>
                <a:cubicBezTo>
                  <a:pt x="11806810" y="1957103"/>
                  <a:pt x="11760571" y="2197561"/>
                  <a:pt x="11800114" y="2412488"/>
                </a:cubicBezTo>
                <a:cubicBezTo>
                  <a:pt x="11839657" y="2627415"/>
                  <a:pt x="11786695" y="2632419"/>
                  <a:pt x="11800114" y="2826731"/>
                </a:cubicBezTo>
                <a:cubicBezTo>
                  <a:pt x="11813533" y="3021043"/>
                  <a:pt x="11768920" y="3078149"/>
                  <a:pt x="11800114" y="3240974"/>
                </a:cubicBezTo>
                <a:cubicBezTo>
                  <a:pt x="11831308" y="3403799"/>
                  <a:pt x="11790972" y="3680194"/>
                  <a:pt x="11800114" y="3832750"/>
                </a:cubicBezTo>
                <a:cubicBezTo>
                  <a:pt x="11809256" y="3985306"/>
                  <a:pt x="11767449" y="4164442"/>
                  <a:pt x="11800114" y="4306171"/>
                </a:cubicBezTo>
                <a:cubicBezTo>
                  <a:pt x="11832779" y="4447900"/>
                  <a:pt x="11777302" y="4750857"/>
                  <a:pt x="11800114" y="4957124"/>
                </a:cubicBezTo>
                <a:cubicBezTo>
                  <a:pt x="11822926" y="5163391"/>
                  <a:pt x="11799936" y="5303232"/>
                  <a:pt x="11800114" y="5430545"/>
                </a:cubicBezTo>
                <a:cubicBezTo>
                  <a:pt x="11800292" y="5557858"/>
                  <a:pt x="11713875" y="5958492"/>
                  <a:pt x="11800114" y="6199854"/>
                </a:cubicBezTo>
                <a:cubicBezTo>
                  <a:pt x="11795138" y="6360687"/>
                  <a:pt x="11661787" y="6507690"/>
                  <a:pt x="11518020" y="6481948"/>
                </a:cubicBezTo>
                <a:cubicBezTo>
                  <a:pt x="11327135" y="6524915"/>
                  <a:pt x="11120569" y="6432336"/>
                  <a:pt x="10814296" y="6481948"/>
                </a:cubicBezTo>
                <a:cubicBezTo>
                  <a:pt x="10508023" y="6531560"/>
                  <a:pt x="10611711" y="6481872"/>
                  <a:pt x="10560009" y="6481948"/>
                </a:cubicBezTo>
                <a:cubicBezTo>
                  <a:pt x="10508307" y="6482024"/>
                  <a:pt x="10313153" y="6451778"/>
                  <a:pt x="10193363" y="6481948"/>
                </a:cubicBezTo>
                <a:cubicBezTo>
                  <a:pt x="10073573" y="6512118"/>
                  <a:pt x="9685780" y="6464403"/>
                  <a:pt x="9489640" y="6481948"/>
                </a:cubicBezTo>
                <a:cubicBezTo>
                  <a:pt x="9293500" y="6499493"/>
                  <a:pt x="9200688" y="6456523"/>
                  <a:pt x="9122994" y="6481948"/>
                </a:cubicBezTo>
                <a:cubicBezTo>
                  <a:pt x="9045300" y="6507373"/>
                  <a:pt x="8920765" y="6466083"/>
                  <a:pt x="8868707" y="6481948"/>
                </a:cubicBezTo>
                <a:cubicBezTo>
                  <a:pt x="8816649" y="6497813"/>
                  <a:pt x="8581464" y="6446042"/>
                  <a:pt x="8502061" y="6481948"/>
                </a:cubicBezTo>
                <a:cubicBezTo>
                  <a:pt x="8422658" y="6517854"/>
                  <a:pt x="8149368" y="6471734"/>
                  <a:pt x="8023056" y="6481948"/>
                </a:cubicBezTo>
                <a:cubicBezTo>
                  <a:pt x="7896745" y="6492162"/>
                  <a:pt x="7717975" y="6459352"/>
                  <a:pt x="7431691" y="6481948"/>
                </a:cubicBezTo>
                <a:cubicBezTo>
                  <a:pt x="7145408" y="6504544"/>
                  <a:pt x="7209101" y="6454730"/>
                  <a:pt x="7065045" y="6481948"/>
                </a:cubicBezTo>
                <a:cubicBezTo>
                  <a:pt x="6920989" y="6509166"/>
                  <a:pt x="6532374" y="6388615"/>
                  <a:pt x="6248962" y="6481948"/>
                </a:cubicBezTo>
                <a:cubicBezTo>
                  <a:pt x="5965550" y="6575281"/>
                  <a:pt x="5921325" y="6448861"/>
                  <a:pt x="5657598" y="6481948"/>
                </a:cubicBezTo>
                <a:cubicBezTo>
                  <a:pt x="5393871" y="6515035"/>
                  <a:pt x="5110903" y="6397879"/>
                  <a:pt x="4841514" y="6481948"/>
                </a:cubicBezTo>
                <a:cubicBezTo>
                  <a:pt x="4572125" y="6566017"/>
                  <a:pt x="4484822" y="6429467"/>
                  <a:pt x="4137791" y="6481948"/>
                </a:cubicBezTo>
                <a:cubicBezTo>
                  <a:pt x="3790760" y="6534429"/>
                  <a:pt x="3896058" y="6453514"/>
                  <a:pt x="3658785" y="6481948"/>
                </a:cubicBezTo>
                <a:cubicBezTo>
                  <a:pt x="3421512" y="6510382"/>
                  <a:pt x="3271357" y="6439548"/>
                  <a:pt x="2955062" y="6481948"/>
                </a:cubicBezTo>
                <a:cubicBezTo>
                  <a:pt x="2638767" y="6524348"/>
                  <a:pt x="2710034" y="6470280"/>
                  <a:pt x="2588416" y="6481948"/>
                </a:cubicBezTo>
                <a:cubicBezTo>
                  <a:pt x="2466798" y="6493616"/>
                  <a:pt x="2116369" y="6475328"/>
                  <a:pt x="1997051" y="6481948"/>
                </a:cubicBezTo>
                <a:cubicBezTo>
                  <a:pt x="1877734" y="6488568"/>
                  <a:pt x="1865703" y="6459334"/>
                  <a:pt x="1742764" y="6481948"/>
                </a:cubicBezTo>
                <a:cubicBezTo>
                  <a:pt x="1619825" y="6504562"/>
                  <a:pt x="1306404" y="6449666"/>
                  <a:pt x="926681" y="6481948"/>
                </a:cubicBezTo>
                <a:cubicBezTo>
                  <a:pt x="546958" y="6514230"/>
                  <a:pt x="416647" y="6458346"/>
                  <a:pt x="282094" y="6481948"/>
                </a:cubicBezTo>
                <a:cubicBezTo>
                  <a:pt x="135593" y="6445969"/>
                  <a:pt x="8767" y="6322719"/>
                  <a:pt x="0" y="6199854"/>
                </a:cubicBezTo>
                <a:cubicBezTo>
                  <a:pt x="-47601" y="6039122"/>
                  <a:pt x="69880" y="5732072"/>
                  <a:pt x="0" y="5608078"/>
                </a:cubicBezTo>
                <a:cubicBezTo>
                  <a:pt x="-69880" y="5484084"/>
                  <a:pt x="2584" y="5268108"/>
                  <a:pt x="0" y="5016302"/>
                </a:cubicBezTo>
                <a:cubicBezTo>
                  <a:pt x="-2584" y="4764496"/>
                  <a:pt x="1218" y="4585899"/>
                  <a:pt x="0" y="4365348"/>
                </a:cubicBezTo>
                <a:cubicBezTo>
                  <a:pt x="-1218" y="4144797"/>
                  <a:pt x="72825" y="3975290"/>
                  <a:pt x="0" y="3655217"/>
                </a:cubicBezTo>
                <a:cubicBezTo>
                  <a:pt x="-72825" y="3335144"/>
                  <a:pt x="66073" y="3285309"/>
                  <a:pt x="0" y="3004264"/>
                </a:cubicBezTo>
                <a:cubicBezTo>
                  <a:pt x="-66073" y="2723219"/>
                  <a:pt x="17176" y="2455451"/>
                  <a:pt x="0" y="2294132"/>
                </a:cubicBezTo>
                <a:cubicBezTo>
                  <a:pt x="-17176" y="2132813"/>
                  <a:pt x="68910" y="1835026"/>
                  <a:pt x="0" y="1643179"/>
                </a:cubicBezTo>
                <a:cubicBezTo>
                  <a:pt x="-68910" y="1451332"/>
                  <a:pt x="3412" y="1376563"/>
                  <a:pt x="0" y="1169758"/>
                </a:cubicBezTo>
                <a:cubicBezTo>
                  <a:pt x="-3412" y="962953"/>
                  <a:pt x="67565" y="697521"/>
                  <a:pt x="0" y="28209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cmpd="dbl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820293A9-B97D-4083-879E-D09B76B32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320" y="16469"/>
            <a:ext cx="676275" cy="2219325"/>
          </a:xfrm>
          <a:prstGeom prst="rect">
            <a:avLst/>
          </a:prstGeom>
        </p:spPr>
      </p:pic>
      <p:pic>
        <p:nvPicPr>
          <p:cNvPr id="16" name="Picture 4" descr="Không có mô tả.">
            <a:extLst>
              <a:ext uri="{FF2B5EF4-FFF2-40B4-BE49-F238E27FC236}">
                <a16:creationId xmlns:a16="http://schemas.microsoft.com/office/drawing/2014/main" id="{2E59E22F-F106-4FF1-B0E3-4602AD18DD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555856-980E-4DFF-A3AD-E200ADB1E4B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75667" y="325469"/>
            <a:ext cx="4997134" cy="16013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09DEDA89-C0D3-442B-8370-F25E1C40D4CB}"/>
              </a:ext>
            </a:extLst>
          </p:cNvPr>
          <p:cNvSpPr/>
          <p:nvPr/>
        </p:nvSpPr>
        <p:spPr>
          <a:xfrm>
            <a:off x="2959846" y="97960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endParaRPr lang="vi-VN" sz="36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E8040D-4AC9-4356-B0A3-988C70618A8A}"/>
              </a:ext>
            </a:extLst>
          </p:cNvPr>
          <p:cNvSpPr txBox="1"/>
          <p:nvPr/>
        </p:nvSpPr>
        <p:spPr>
          <a:xfrm>
            <a:off x="3324726" y="939871"/>
            <a:ext cx="24568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 phép tính thích hợp.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E002AD1-759F-43B9-BCE5-51761C04BF65}"/>
              </a:ext>
            </a:extLst>
          </p:cNvPr>
          <p:cNvGrpSpPr/>
          <p:nvPr/>
        </p:nvGrpSpPr>
        <p:grpSpPr>
          <a:xfrm>
            <a:off x="906077" y="2377947"/>
            <a:ext cx="10066724" cy="3793535"/>
            <a:chOff x="906077" y="2377947"/>
            <a:chExt cx="10066724" cy="3793535"/>
          </a:xfrm>
        </p:grpSpPr>
        <p:sp>
          <p:nvSpPr>
            <p:cNvPr id="21" name="Rectangle: Rounded Corners 6">
              <a:extLst>
                <a:ext uri="{FF2B5EF4-FFF2-40B4-BE49-F238E27FC236}">
                  <a16:creationId xmlns:a16="http://schemas.microsoft.com/office/drawing/2014/main" id="{C3AE6CFD-12D8-442F-98F0-EAD7DE5685C1}"/>
                </a:ext>
              </a:extLst>
            </p:cNvPr>
            <p:cNvSpPr/>
            <p:nvPr/>
          </p:nvSpPr>
          <p:spPr>
            <a:xfrm>
              <a:off x="906078" y="2377947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=""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800" dirty="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 lọ có 5 bông hoa. Hỏi 3 lọ như vậy có tất cả bao nhiêu bông hoa?</a:t>
              </a:r>
            </a:p>
          </p:txBody>
        </p:sp>
        <p:sp>
          <p:nvSpPr>
            <p:cNvPr id="22" name="Rectangle: Rounded Corners 6">
              <a:extLst>
                <a:ext uri="{FF2B5EF4-FFF2-40B4-BE49-F238E27FC236}">
                  <a16:creationId xmlns:a16="http://schemas.microsoft.com/office/drawing/2014/main" id="{BFAE58F2-78E7-41FC-9D2E-5E45FE444A04}"/>
                </a:ext>
              </a:extLst>
            </p:cNvPr>
            <p:cNvSpPr/>
            <p:nvPr/>
          </p:nvSpPr>
          <p:spPr>
            <a:xfrm>
              <a:off x="906077" y="3749189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=""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800" dirty="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Cắm 15 bông hoa vào các lọ, mỗi lọ 5 bông. Hỏi cắm được mấy lọ hoa như vậy?</a:t>
              </a:r>
            </a:p>
          </p:txBody>
        </p:sp>
        <p:sp>
          <p:nvSpPr>
            <p:cNvPr id="23" name="Rectangle: Rounded Corners 6">
              <a:extLst>
                <a:ext uri="{FF2B5EF4-FFF2-40B4-BE49-F238E27FC236}">
                  <a16:creationId xmlns:a16="http://schemas.microsoft.com/office/drawing/2014/main" id="{5F170CDB-4EEE-4E4A-B21B-2FBD2918AC0F}"/>
                </a:ext>
              </a:extLst>
            </p:cNvPr>
            <p:cNvSpPr/>
            <p:nvPr/>
          </p:nvSpPr>
          <p:spPr>
            <a:xfrm>
              <a:off x="906077" y="5117825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=""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800" dirty="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Có 15 bông hoa chia đều vào 3 lọ. Hỏi mỗi lọ có bao nhiêu bông hoa?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2F1E5AE-078F-48DC-A6C9-DBFA311EDCC7}"/>
                </a:ext>
              </a:extLst>
            </p:cNvPr>
            <p:cNvSpPr/>
            <p:nvPr/>
          </p:nvSpPr>
          <p:spPr>
            <a:xfrm>
              <a:off x="8345715" y="2377947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15 : 5 = 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BCBF8374-ED19-41C8-8C5E-FA96EAE5E265}"/>
                    </a:ext>
                  </a:extLst>
                </p:cNvPr>
                <p:cNvSpPr/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noFill/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320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-Rounded" panose="020B0500000000000000" pitchFamily="34" charset="0"/>
                      <a:cs typeface="Arial" panose="020B0604020202020204" pitchFamily="34" charset="0"/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-Rounded" panose="020B0500000000000000" pitchFamily="34" charset="0"/>
                      <a:cs typeface="Arial" panose="020B0604020202020204" pitchFamily="34" charset="0"/>
                    </a:rPr>
                    <a:t> 3 = 15</a:t>
                  </a:r>
                </a:p>
              </p:txBody>
            </p:sp>
          </mc:Choice>
          <mc:Fallback xmlns="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B077EFB-BD0A-48D2-8A11-4560FE6B548D}"/>
                </a:ext>
              </a:extLst>
            </p:cNvPr>
            <p:cNvSpPr/>
            <p:nvPr/>
          </p:nvSpPr>
          <p:spPr>
            <a:xfrm>
              <a:off x="8345715" y="5120429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15 : 3 = 5</a:t>
              </a: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5BA4424-94B7-4ED0-BD23-6C47C2F80F12}"/>
              </a:ext>
            </a:extLst>
          </p:cNvPr>
          <p:cNvSpPr/>
          <p:nvPr/>
        </p:nvSpPr>
        <p:spPr>
          <a:xfrm>
            <a:off x="6836229" y="2883934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DAFFD2D-3FE2-4BCF-AE12-F1CC1E790178}"/>
              </a:ext>
            </a:extLst>
          </p:cNvPr>
          <p:cNvSpPr/>
          <p:nvPr/>
        </p:nvSpPr>
        <p:spPr>
          <a:xfrm flipH="1">
            <a:off x="6843486" y="2880209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240C4F0-2361-4640-A60C-D8B2AD5ED01B}"/>
              </a:ext>
            </a:extLst>
          </p:cNvPr>
          <p:cNvSpPr/>
          <p:nvPr/>
        </p:nvSpPr>
        <p:spPr>
          <a:xfrm rot="2677627" flipH="1">
            <a:off x="7056860" y="5162411"/>
            <a:ext cx="1115842" cy="1038966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9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7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4904EBA-C663-460A-A16C-E64AA7ABB919}"/>
              </a:ext>
            </a:extLst>
          </p:cNvPr>
          <p:cNvSpPr/>
          <p:nvPr/>
        </p:nvSpPr>
        <p:spPr>
          <a:xfrm>
            <a:off x="932581" y="37520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vi-VN" sz="4000" b="1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5416B-235D-4CF1-9ABC-8E28F56ACCB6}"/>
              </a:ext>
            </a:extLst>
          </p:cNvPr>
          <p:cNvSpPr txBox="1"/>
          <p:nvPr/>
        </p:nvSpPr>
        <p:spPr>
          <a:xfrm>
            <a:off x="1369903" y="375202"/>
            <a:ext cx="9265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Với mỗi phép nhân, viết hai phép chia (theo mẫu).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1D5852-41A7-452C-8CAE-0DAB80944842}"/>
                  </a:ext>
                </a:extLst>
              </p:cNvPr>
              <p:cNvSpPr txBox="1"/>
              <p:nvPr/>
            </p:nvSpPr>
            <p:spPr>
              <a:xfrm>
                <a:off x="1458144" y="963707"/>
                <a:ext cx="22862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a) 2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4 = 8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1D5852-41A7-452C-8CAE-0DAB80944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963707"/>
                <a:ext cx="2286203" cy="584775"/>
              </a:xfrm>
              <a:prstGeom prst="rect">
                <a:avLst/>
              </a:prstGeom>
              <a:blipFill>
                <a:blip r:embed="rId2"/>
                <a:stretch>
                  <a:fillRect l="-6667" t="-13542" r="-1146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A0EFA54-9103-4012-925E-1EF4267B2196}"/>
              </a:ext>
            </a:extLst>
          </p:cNvPr>
          <p:cNvGrpSpPr/>
          <p:nvPr/>
        </p:nvGrpSpPr>
        <p:grpSpPr>
          <a:xfrm>
            <a:off x="1347154" y="1448287"/>
            <a:ext cx="2701381" cy="1601511"/>
            <a:chOff x="1566387" y="2411755"/>
            <a:chExt cx="2568461" cy="143815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A465BEB-261D-459B-AFF4-3A50667E6E2E}"/>
                </a:ext>
              </a:extLst>
            </p:cNvPr>
            <p:cNvSpPr/>
            <p:nvPr/>
          </p:nvSpPr>
          <p:spPr>
            <a:xfrm>
              <a:off x="1601260" y="2495557"/>
              <a:ext cx="2380559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422869-1A81-47CB-81F1-DF0F5F08C24C}"/>
                </a:ext>
              </a:extLst>
            </p:cNvPr>
            <p:cNvSpPr txBox="1"/>
            <p:nvPr/>
          </p:nvSpPr>
          <p:spPr>
            <a:xfrm>
              <a:off x="1566387" y="2411755"/>
              <a:ext cx="2568461" cy="13276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 dirty="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Mẫu: 8 : 2 = 4</a:t>
              </a:r>
            </a:p>
            <a:p>
              <a:pPr>
                <a:lnSpc>
                  <a:spcPct val="150000"/>
                </a:lnSpc>
              </a:pPr>
              <a:r>
                <a:rPr lang="vi-VN" sz="3200" dirty="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        8 : 4 = 2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9F47F5-6225-4D29-9475-618A33449800}"/>
                  </a:ext>
                </a:extLst>
              </p:cNvPr>
              <p:cNvSpPr txBox="1"/>
              <p:nvPr/>
            </p:nvSpPr>
            <p:spPr>
              <a:xfrm>
                <a:off x="5921027" y="963707"/>
                <a:ext cx="25378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b) 2 </a:t>
                </a:r>
                <a14:m>
                  <m:oMath xmlns:m="http://schemas.openxmlformats.org/officeDocument/2006/math"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7 = 14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9F47F5-6225-4D29-9475-618A33449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027" y="963707"/>
                <a:ext cx="2537874" cy="584775"/>
              </a:xfrm>
              <a:prstGeom prst="rect">
                <a:avLst/>
              </a:prstGeom>
              <a:blipFill>
                <a:blip r:embed="rId3"/>
                <a:stretch>
                  <a:fillRect l="-5995" t="-13542" r="-1223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481DA94-C3ED-45F2-A12B-38A8DCCF8F4A}"/>
                  </a:ext>
                </a:extLst>
              </p:cNvPr>
              <p:cNvSpPr txBox="1"/>
              <p:nvPr/>
            </p:nvSpPr>
            <p:spPr>
              <a:xfrm>
                <a:off x="5921027" y="1543891"/>
                <a:ext cx="251543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c) 5 </a:t>
                </a:r>
                <a14:m>
                  <m:oMath xmlns:m="http://schemas.openxmlformats.org/officeDocument/2006/math"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8 = 40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481DA94-C3ED-45F2-A12B-38A8DCCF8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027" y="1543891"/>
                <a:ext cx="2515432" cy="584775"/>
              </a:xfrm>
              <a:prstGeom prst="rect">
                <a:avLst/>
              </a:prstGeom>
              <a:blipFill>
                <a:blip r:embed="rId4"/>
                <a:stretch>
                  <a:fillRect l="-6053" t="-13542" r="-1089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4BB715-4B4D-46D6-BA93-41048904DF82}"/>
                  </a:ext>
                </a:extLst>
              </p:cNvPr>
              <p:cNvSpPr txBox="1"/>
              <p:nvPr/>
            </p:nvSpPr>
            <p:spPr>
              <a:xfrm>
                <a:off x="5898585" y="2187496"/>
                <a:ext cx="25378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d) 5 </a:t>
                </a:r>
                <a14:m>
                  <m:oMath xmlns:m="http://schemas.openxmlformats.org/officeDocument/2006/math"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3 = 15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4BB715-4B4D-46D6-BA93-41048904D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585" y="2187496"/>
                <a:ext cx="2537874" cy="584775"/>
              </a:xfrm>
              <a:prstGeom prst="rect">
                <a:avLst/>
              </a:prstGeom>
              <a:blipFill>
                <a:blip r:embed="rId5"/>
                <a:stretch>
                  <a:fillRect l="-6250" t="-13542" r="-1226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Content Placeholder 3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383832" y="2886075"/>
            <a:ext cx="775335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2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4904EBA-C663-460A-A16C-E64AA7ABB919}"/>
              </a:ext>
            </a:extLst>
          </p:cNvPr>
          <p:cNvSpPr/>
          <p:nvPr/>
        </p:nvSpPr>
        <p:spPr>
          <a:xfrm>
            <a:off x="997236" y="116953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vi-VN" sz="4000" b="1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5416B-235D-4CF1-9ABC-8E28F56ACCB6}"/>
              </a:ext>
            </a:extLst>
          </p:cNvPr>
          <p:cNvSpPr txBox="1"/>
          <p:nvPr/>
        </p:nvSpPr>
        <p:spPr>
          <a:xfrm>
            <a:off x="1434558" y="1169530"/>
            <a:ext cx="9265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Với mỗi phép nhân, viết hai phép chia (theo mẫu).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1D5852-41A7-452C-8CAE-0DAB80944842}"/>
                  </a:ext>
                </a:extLst>
              </p:cNvPr>
              <p:cNvSpPr txBox="1"/>
              <p:nvPr/>
            </p:nvSpPr>
            <p:spPr>
              <a:xfrm>
                <a:off x="1458144" y="1841162"/>
                <a:ext cx="22862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a) 2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4 = 8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1D5852-41A7-452C-8CAE-0DAB80944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1841162"/>
                <a:ext cx="2286203" cy="584775"/>
              </a:xfrm>
              <a:prstGeom prst="rect">
                <a:avLst/>
              </a:prstGeom>
              <a:blipFill>
                <a:blip r:embed="rId2"/>
                <a:stretch>
                  <a:fillRect l="-6667" t="-13542" r="-61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A0EFA54-9103-4012-925E-1EF4267B2196}"/>
              </a:ext>
            </a:extLst>
          </p:cNvPr>
          <p:cNvGrpSpPr/>
          <p:nvPr/>
        </p:nvGrpSpPr>
        <p:grpSpPr>
          <a:xfrm>
            <a:off x="1347154" y="2325742"/>
            <a:ext cx="2701381" cy="1601511"/>
            <a:chOff x="1566387" y="2411755"/>
            <a:chExt cx="2568461" cy="143815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A465BEB-261D-459B-AFF4-3A50667E6E2E}"/>
                </a:ext>
              </a:extLst>
            </p:cNvPr>
            <p:cNvSpPr/>
            <p:nvPr/>
          </p:nvSpPr>
          <p:spPr>
            <a:xfrm>
              <a:off x="1601260" y="2495557"/>
              <a:ext cx="2380559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422869-1A81-47CB-81F1-DF0F5F08C24C}"/>
                </a:ext>
              </a:extLst>
            </p:cNvPr>
            <p:cNvSpPr txBox="1"/>
            <p:nvPr/>
          </p:nvSpPr>
          <p:spPr>
            <a:xfrm>
              <a:off x="1566387" y="2411755"/>
              <a:ext cx="2568461" cy="13276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 dirty="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Mẫu: 8 : 2 = 4</a:t>
              </a:r>
            </a:p>
            <a:p>
              <a:pPr>
                <a:lnSpc>
                  <a:spcPct val="150000"/>
                </a:lnSpc>
              </a:pPr>
              <a:r>
                <a:rPr lang="vi-VN" sz="3200" dirty="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        8 : 4 = 2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9F47F5-6225-4D29-9475-618A33449800}"/>
                  </a:ext>
                </a:extLst>
              </p:cNvPr>
              <p:cNvSpPr txBox="1"/>
              <p:nvPr/>
            </p:nvSpPr>
            <p:spPr>
              <a:xfrm>
                <a:off x="6500044" y="1841161"/>
                <a:ext cx="25378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b) 2 </a:t>
                </a:r>
                <a14:m>
                  <m:oMath xmlns:m="http://schemas.openxmlformats.org/officeDocument/2006/math"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7 = 14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9F47F5-6225-4D29-9475-618A33449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1841161"/>
                <a:ext cx="2537874" cy="584775"/>
              </a:xfrm>
              <a:prstGeom prst="rect">
                <a:avLst/>
              </a:prstGeom>
              <a:blipFill>
                <a:blip r:embed="rId3"/>
                <a:stretch>
                  <a:fillRect l="-5995" t="-13542" r="-503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481DA94-C3ED-45F2-A12B-38A8DCCF8F4A}"/>
                  </a:ext>
                </a:extLst>
              </p:cNvPr>
              <p:cNvSpPr txBox="1"/>
              <p:nvPr/>
            </p:nvSpPr>
            <p:spPr>
              <a:xfrm>
                <a:off x="1458144" y="3982637"/>
                <a:ext cx="251543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c) 5 </a:t>
                </a:r>
                <a14:m>
                  <m:oMath xmlns:m="http://schemas.openxmlformats.org/officeDocument/2006/math"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8 = 40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481DA94-C3ED-45F2-A12B-38A8DCCF8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3982637"/>
                <a:ext cx="2515432" cy="584775"/>
              </a:xfrm>
              <a:prstGeom prst="rect">
                <a:avLst/>
              </a:prstGeom>
              <a:blipFill>
                <a:blip r:embed="rId4"/>
                <a:stretch>
                  <a:fillRect l="-6053" t="-13542" r="-508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4BB715-4B4D-46D6-BA93-41048904DF82}"/>
                  </a:ext>
                </a:extLst>
              </p:cNvPr>
              <p:cNvSpPr txBox="1"/>
              <p:nvPr/>
            </p:nvSpPr>
            <p:spPr>
              <a:xfrm>
                <a:off x="6500044" y="3982636"/>
                <a:ext cx="25378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d) 5 </a:t>
                </a:r>
                <a14:m>
                  <m:oMath xmlns:m="http://schemas.openxmlformats.org/officeDocument/2006/math"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3 = 15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4BB715-4B4D-46D6-BA93-41048904D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3982636"/>
                <a:ext cx="2537874" cy="584775"/>
              </a:xfrm>
              <a:prstGeom prst="rect">
                <a:avLst/>
              </a:prstGeom>
              <a:blipFill>
                <a:blip r:embed="rId5"/>
                <a:stretch>
                  <a:fillRect l="-5995" t="-13542" r="-503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B502423-420A-49B6-B705-6A67848B42A9}"/>
              </a:ext>
            </a:extLst>
          </p:cNvPr>
          <p:cNvSpPr txBox="1"/>
          <p:nvPr/>
        </p:nvSpPr>
        <p:spPr>
          <a:xfrm>
            <a:off x="1799383" y="4444301"/>
            <a:ext cx="1904689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40 : 5 = 8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40 : 8 =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E16E20-7537-4D61-8EA0-7350504CC382}"/>
              </a:ext>
            </a:extLst>
          </p:cNvPr>
          <p:cNvSpPr txBox="1"/>
          <p:nvPr/>
        </p:nvSpPr>
        <p:spPr>
          <a:xfrm>
            <a:off x="6738089" y="4444301"/>
            <a:ext cx="1904689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15 : 5 = 3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15 : 3 = 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A0D470-3C07-41C6-B51E-FD8FF7D91954}"/>
              </a:ext>
            </a:extLst>
          </p:cNvPr>
          <p:cNvSpPr txBox="1"/>
          <p:nvPr/>
        </p:nvSpPr>
        <p:spPr>
          <a:xfrm>
            <a:off x="6738089" y="2306061"/>
            <a:ext cx="1904689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14 : 2 = 7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14 : 7 = 2</a:t>
            </a:r>
          </a:p>
        </p:txBody>
      </p:sp>
    </p:spTree>
    <p:extLst>
      <p:ext uri="{BB962C8B-B14F-4D97-AF65-F5344CB8AC3E}">
        <p14:creationId xmlns:p14="http://schemas.microsoft.com/office/powerpoint/2010/main" val="264709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9" grpId="0"/>
      <p:bldP spid="10" grpId="0"/>
      <p:bldP spid="11" grpId="0"/>
      <p:bldP spid="12" grpId="0" build="p"/>
      <p:bldP spid="13" grpId="0" build="p"/>
      <p:bldP spid="1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5563" y="552892"/>
            <a:ext cx="7701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"/>
              </a:rPr>
              <a:t>HOẠT ĐỘNG TIẾP NỐI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7455" y="2697018"/>
            <a:ext cx="538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7454" y="3375891"/>
            <a:ext cx="5772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20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EDB72-C6B1-4B80-ACC5-5F9DB47B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8209" y="1967683"/>
            <a:ext cx="8503762" cy="1325563"/>
          </a:xfrm>
        </p:spPr>
        <p:txBody>
          <a:bodyPr>
            <a:noAutofit/>
          </a:bodyPr>
          <a:lstStyle/>
          <a:p>
            <a:r>
              <a:rPr lang="en-US" sz="10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4" name="图片 9">
            <a:extLst>
              <a:ext uri="{FF2B5EF4-FFF2-40B4-BE49-F238E27FC236}">
                <a16:creationId xmlns:a16="http://schemas.microsoft.com/office/drawing/2014/main" id="{0D42EAB9-4323-4C89-9723-9A0D6157CA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3545" y="3983653"/>
            <a:ext cx="3200400" cy="3039035"/>
          </a:xfrm>
          <a:prstGeom prst="rect">
            <a:avLst/>
          </a:prstGeom>
        </p:spPr>
      </p:pic>
      <p:pic>
        <p:nvPicPr>
          <p:cNvPr id="5" name="图片 10">
            <a:extLst>
              <a:ext uri="{FF2B5EF4-FFF2-40B4-BE49-F238E27FC236}">
                <a16:creationId xmlns:a16="http://schemas.microsoft.com/office/drawing/2014/main" id="{C2E73592-91DE-4D49-B373-FEFCB63128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90323" y="3293246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29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A380142-6CAE-408E-A16C-23444B4786D3}"/>
              </a:ext>
            </a:extLst>
          </p:cNvPr>
          <p:cNvSpPr/>
          <p:nvPr/>
        </p:nvSpPr>
        <p:spPr>
          <a:xfrm>
            <a:off x="1603948" y="715781"/>
            <a:ext cx="9293903" cy="5426438"/>
          </a:xfrm>
          <a:custGeom>
            <a:avLst/>
            <a:gdLst>
              <a:gd name="connsiteX0" fmla="*/ 0 w 9293903"/>
              <a:gd name="connsiteY0" fmla="*/ 701693 h 5426438"/>
              <a:gd name="connsiteX1" fmla="*/ 701693 w 9293903"/>
              <a:gd name="connsiteY1" fmla="*/ 0 h 5426438"/>
              <a:gd name="connsiteX2" fmla="*/ 1344207 w 9293903"/>
              <a:gd name="connsiteY2" fmla="*/ 0 h 5426438"/>
              <a:gd name="connsiteX3" fmla="*/ 1750005 w 9293903"/>
              <a:gd name="connsiteY3" fmla="*/ 0 h 5426438"/>
              <a:gd name="connsiteX4" fmla="*/ 2471423 w 9293903"/>
              <a:gd name="connsiteY4" fmla="*/ 0 h 5426438"/>
              <a:gd name="connsiteX5" fmla="*/ 2956126 w 9293903"/>
              <a:gd name="connsiteY5" fmla="*/ 0 h 5426438"/>
              <a:gd name="connsiteX6" fmla="*/ 3361924 w 9293903"/>
              <a:gd name="connsiteY6" fmla="*/ 0 h 5426438"/>
              <a:gd name="connsiteX7" fmla="*/ 3688817 w 9293903"/>
              <a:gd name="connsiteY7" fmla="*/ 0 h 5426438"/>
              <a:gd name="connsiteX8" fmla="*/ 4331331 w 9293903"/>
              <a:gd name="connsiteY8" fmla="*/ 0 h 5426438"/>
              <a:gd name="connsiteX9" fmla="*/ 4816034 w 9293903"/>
              <a:gd name="connsiteY9" fmla="*/ 0 h 5426438"/>
              <a:gd name="connsiteX10" fmla="*/ 5458548 w 9293903"/>
              <a:gd name="connsiteY10" fmla="*/ 0 h 5426438"/>
              <a:gd name="connsiteX11" fmla="*/ 6022156 w 9293903"/>
              <a:gd name="connsiteY11" fmla="*/ 0 h 5426438"/>
              <a:gd name="connsiteX12" fmla="*/ 6585764 w 9293903"/>
              <a:gd name="connsiteY12" fmla="*/ 0 h 5426438"/>
              <a:gd name="connsiteX13" fmla="*/ 6991562 w 9293903"/>
              <a:gd name="connsiteY13" fmla="*/ 0 h 5426438"/>
              <a:gd name="connsiteX14" fmla="*/ 7318455 w 9293903"/>
              <a:gd name="connsiteY14" fmla="*/ 0 h 5426438"/>
              <a:gd name="connsiteX15" fmla="*/ 7645348 w 9293903"/>
              <a:gd name="connsiteY15" fmla="*/ 0 h 5426438"/>
              <a:gd name="connsiteX16" fmla="*/ 8592210 w 9293903"/>
              <a:gd name="connsiteY16" fmla="*/ 0 h 5426438"/>
              <a:gd name="connsiteX17" fmla="*/ 9293903 w 9293903"/>
              <a:gd name="connsiteY17" fmla="*/ 701693 h 5426438"/>
              <a:gd name="connsiteX18" fmla="*/ 9293903 w 9293903"/>
              <a:gd name="connsiteY18" fmla="*/ 1155723 h 5426438"/>
              <a:gd name="connsiteX19" fmla="*/ 9293903 w 9293903"/>
              <a:gd name="connsiteY19" fmla="*/ 1810906 h 5426438"/>
              <a:gd name="connsiteX20" fmla="*/ 9293903 w 9293903"/>
              <a:gd name="connsiteY20" fmla="*/ 2466089 h 5426438"/>
              <a:gd name="connsiteX21" fmla="*/ 9293903 w 9293903"/>
              <a:gd name="connsiteY21" fmla="*/ 2960349 h 5426438"/>
              <a:gd name="connsiteX22" fmla="*/ 9293903 w 9293903"/>
              <a:gd name="connsiteY22" fmla="*/ 3535071 h 5426438"/>
              <a:gd name="connsiteX23" fmla="*/ 9293903 w 9293903"/>
              <a:gd name="connsiteY23" fmla="*/ 4069562 h 5426438"/>
              <a:gd name="connsiteX24" fmla="*/ 9293903 w 9293903"/>
              <a:gd name="connsiteY24" fmla="*/ 4724745 h 5426438"/>
              <a:gd name="connsiteX25" fmla="*/ 8592210 w 9293903"/>
              <a:gd name="connsiteY25" fmla="*/ 5426438 h 5426438"/>
              <a:gd name="connsiteX26" fmla="*/ 8265317 w 9293903"/>
              <a:gd name="connsiteY26" fmla="*/ 5426438 h 5426438"/>
              <a:gd name="connsiteX27" fmla="*/ 7938424 w 9293903"/>
              <a:gd name="connsiteY27" fmla="*/ 5426438 h 5426438"/>
              <a:gd name="connsiteX28" fmla="*/ 7295911 w 9293903"/>
              <a:gd name="connsiteY28" fmla="*/ 5426438 h 5426438"/>
              <a:gd name="connsiteX29" fmla="*/ 6732302 w 9293903"/>
              <a:gd name="connsiteY29" fmla="*/ 5426438 h 5426438"/>
              <a:gd name="connsiteX30" fmla="*/ 6247599 w 9293903"/>
              <a:gd name="connsiteY30" fmla="*/ 5426438 h 5426438"/>
              <a:gd name="connsiteX31" fmla="*/ 5841801 w 9293903"/>
              <a:gd name="connsiteY31" fmla="*/ 5426438 h 5426438"/>
              <a:gd name="connsiteX32" fmla="*/ 5120383 w 9293903"/>
              <a:gd name="connsiteY32" fmla="*/ 5426438 h 5426438"/>
              <a:gd name="connsiteX33" fmla="*/ 4398964 w 9293903"/>
              <a:gd name="connsiteY33" fmla="*/ 5426438 h 5426438"/>
              <a:gd name="connsiteX34" fmla="*/ 3835355 w 9293903"/>
              <a:gd name="connsiteY34" fmla="*/ 5426438 h 5426438"/>
              <a:gd name="connsiteX35" fmla="*/ 3113937 w 9293903"/>
              <a:gd name="connsiteY35" fmla="*/ 5426438 h 5426438"/>
              <a:gd name="connsiteX36" fmla="*/ 2629234 w 9293903"/>
              <a:gd name="connsiteY36" fmla="*/ 5426438 h 5426438"/>
              <a:gd name="connsiteX37" fmla="*/ 2302341 w 9293903"/>
              <a:gd name="connsiteY37" fmla="*/ 5426438 h 5426438"/>
              <a:gd name="connsiteX38" fmla="*/ 1659827 w 9293903"/>
              <a:gd name="connsiteY38" fmla="*/ 5426438 h 5426438"/>
              <a:gd name="connsiteX39" fmla="*/ 701693 w 9293903"/>
              <a:gd name="connsiteY39" fmla="*/ 5426438 h 5426438"/>
              <a:gd name="connsiteX40" fmla="*/ 0 w 9293903"/>
              <a:gd name="connsiteY40" fmla="*/ 4724745 h 5426438"/>
              <a:gd name="connsiteX41" fmla="*/ 0 w 9293903"/>
              <a:gd name="connsiteY41" fmla="*/ 4270715 h 5426438"/>
              <a:gd name="connsiteX42" fmla="*/ 0 w 9293903"/>
              <a:gd name="connsiteY42" fmla="*/ 3615532 h 5426438"/>
              <a:gd name="connsiteX43" fmla="*/ 0 w 9293903"/>
              <a:gd name="connsiteY43" fmla="*/ 3000580 h 5426438"/>
              <a:gd name="connsiteX44" fmla="*/ 0 w 9293903"/>
              <a:gd name="connsiteY44" fmla="*/ 2506319 h 5426438"/>
              <a:gd name="connsiteX45" fmla="*/ 0 w 9293903"/>
              <a:gd name="connsiteY45" fmla="*/ 1931597 h 5426438"/>
              <a:gd name="connsiteX46" fmla="*/ 0 w 9293903"/>
              <a:gd name="connsiteY46" fmla="*/ 1397106 h 5426438"/>
              <a:gd name="connsiteX47" fmla="*/ 0 w 9293903"/>
              <a:gd name="connsiteY47" fmla="*/ 701693 h 542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9293903" h="5426438" fill="none" extrusionOk="0">
                <a:moveTo>
                  <a:pt x="0" y="701693"/>
                </a:moveTo>
                <a:cubicBezTo>
                  <a:pt x="-12784" y="297569"/>
                  <a:pt x="369112" y="-10523"/>
                  <a:pt x="701693" y="0"/>
                </a:cubicBezTo>
                <a:cubicBezTo>
                  <a:pt x="961102" y="-35650"/>
                  <a:pt x="1029767" y="31280"/>
                  <a:pt x="1344207" y="0"/>
                </a:cubicBezTo>
                <a:cubicBezTo>
                  <a:pt x="1658647" y="-31280"/>
                  <a:pt x="1660756" y="44557"/>
                  <a:pt x="1750005" y="0"/>
                </a:cubicBezTo>
                <a:cubicBezTo>
                  <a:pt x="1839254" y="-44557"/>
                  <a:pt x="2117542" y="19366"/>
                  <a:pt x="2471423" y="0"/>
                </a:cubicBezTo>
                <a:cubicBezTo>
                  <a:pt x="2825304" y="-19366"/>
                  <a:pt x="2773134" y="6890"/>
                  <a:pt x="2956126" y="0"/>
                </a:cubicBezTo>
                <a:cubicBezTo>
                  <a:pt x="3139118" y="-6890"/>
                  <a:pt x="3275926" y="6186"/>
                  <a:pt x="3361924" y="0"/>
                </a:cubicBezTo>
                <a:cubicBezTo>
                  <a:pt x="3447922" y="-6186"/>
                  <a:pt x="3562595" y="29832"/>
                  <a:pt x="3688817" y="0"/>
                </a:cubicBezTo>
                <a:cubicBezTo>
                  <a:pt x="3815039" y="-29832"/>
                  <a:pt x="4087187" y="48660"/>
                  <a:pt x="4331331" y="0"/>
                </a:cubicBezTo>
                <a:cubicBezTo>
                  <a:pt x="4575475" y="-48660"/>
                  <a:pt x="4608558" y="31840"/>
                  <a:pt x="4816034" y="0"/>
                </a:cubicBezTo>
                <a:cubicBezTo>
                  <a:pt x="5023510" y="-31840"/>
                  <a:pt x="5253494" y="50678"/>
                  <a:pt x="5458548" y="0"/>
                </a:cubicBezTo>
                <a:cubicBezTo>
                  <a:pt x="5663602" y="-50678"/>
                  <a:pt x="5869875" y="30410"/>
                  <a:pt x="6022156" y="0"/>
                </a:cubicBezTo>
                <a:cubicBezTo>
                  <a:pt x="6174437" y="-30410"/>
                  <a:pt x="6430167" y="59425"/>
                  <a:pt x="6585764" y="0"/>
                </a:cubicBezTo>
                <a:cubicBezTo>
                  <a:pt x="6741361" y="-59425"/>
                  <a:pt x="6870972" y="18593"/>
                  <a:pt x="6991562" y="0"/>
                </a:cubicBezTo>
                <a:cubicBezTo>
                  <a:pt x="7112152" y="-18593"/>
                  <a:pt x="7181780" y="31927"/>
                  <a:pt x="7318455" y="0"/>
                </a:cubicBezTo>
                <a:cubicBezTo>
                  <a:pt x="7455130" y="-31927"/>
                  <a:pt x="7544956" y="12554"/>
                  <a:pt x="7645348" y="0"/>
                </a:cubicBezTo>
                <a:cubicBezTo>
                  <a:pt x="7745740" y="-12554"/>
                  <a:pt x="8325000" y="100527"/>
                  <a:pt x="8592210" y="0"/>
                </a:cubicBezTo>
                <a:cubicBezTo>
                  <a:pt x="8934402" y="-24830"/>
                  <a:pt x="9285587" y="268454"/>
                  <a:pt x="9293903" y="701693"/>
                </a:cubicBezTo>
                <a:cubicBezTo>
                  <a:pt x="9344870" y="805708"/>
                  <a:pt x="9258141" y="1027785"/>
                  <a:pt x="9293903" y="1155723"/>
                </a:cubicBezTo>
                <a:cubicBezTo>
                  <a:pt x="9329665" y="1283661"/>
                  <a:pt x="9233885" y="1537264"/>
                  <a:pt x="9293903" y="1810906"/>
                </a:cubicBezTo>
                <a:cubicBezTo>
                  <a:pt x="9353921" y="2084548"/>
                  <a:pt x="9284004" y="2151421"/>
                  <a:pt x="9293903" y="2466089"/>
                </a:cubicBezTo>
                <a:cubicBezTo>
                  <a:pt x="9303802" y="2780757"/>
                  <a:pt x="9252778" y="2809548"/>
                  <a:pt x="9293903" y="2960349"/>
                </a:cubicBezTo>
                <a:cubicBezTo>
                  <a:pt x="9335028" y="3111150"/>
                  <a:pt x="9255638" y="3383510"/>
                  <a:pt x="9293903" y="3535071"/>
                </a:cubicBezTo>
                <a:cubicBezTo>
                  <a:pt x="9332168" y="3686632"/>
                  <a:pt x="9255876" y="3939227"/>
                  <a:pt x="9293903" y="4069562"/>
                </a:cubicBezTo>
                <a:cubicBezTo>
                  <a:pt x="9331930" y="4199897"/>
                  <a:pt x="9263981" y="4418500"/>
                  <a:pt x="9293903" y="4724745"/>
                </a:cubicBezTo>
                <a:cubicBezTo>
                  <a:pt x="9357426" y="5158711"/>
                  <a:pt x="8902973" y="5404114"/>
                  <a:pt x="8592210" y="5426438"/>
                </a:cubicBezTo>
                <a:cubicBezTo>
                  <a:pt x="8458906" y="5453817"/>
                  <a:pt x="8420791" y="5425768"/>
                  <a:pt x="8265317" y="5426438"/>
                </a:cubicBezTo>
                <a:cubicBezTo>
                  <a:pt x="8109843" y="5427108"/>
                  <a:pt x="8064758" y="5400112"/>
                  <a:pt x="7938424" y="5426438"/>
                </a:cubicBezTo>
                <a:cubicBezTo>
                  <a:pt x="7812090" y="5452764"/>
                  <a:pt x="7471350" y="5365200"/>
                  <a:pt x="7295911" y="5426438"/>
                </a:cubicBezTo>
                <a:cubicBezTo>
                  <a:pt x="7120472" y="5487676"/>
                  <a:pt x="7001917" y="5376331"/>
                  <a:pt x="6732302" y="5426438"/>
                </a:cubicBezTo>
                <a:cubicBezTo>
                  <a:pt x="6462687" y="5476545"/>
                  <a:pt x="6418056" y="5420123"/>
                  <a:pt x="6247599" y="5426438"/>
                </a:cubicBezTo>
                <a:cubicBezTo>
                  <a:pt x="6077142" y="5432753"/>
                  <a:pt x="5953105" y="5379522"/>
                  <a:pt x="5841801" y="5426438"/>
                </a:cubicBezTo>
                <a:cubicBezTo>
                  <a:pt x="5730497" y="5473354"/>
                  <a:pt x="5417329" y="5345787"/>
                  <a:pt x="5120383" y="5426438"/>
                </a:cubicBezTo>
                <a:cubicBezTo>
                  <a:pt x="4823437" y="5507089"/>
                  <a:pt x="4678064" y="5356022"/>
                  <a:pt x="4398964" y="5426438"/>
                </a:cubicBezTo>
                <a:cubicBezTo>
                  <a:pt x="4119864" y="5496854"/>
                  <a:pt x="3973157" y="5416795"/>
                  <a:pt x="3835355" y="5426438"/>
                </a:cubicBezTo>
                <a:cubicBezTo>
                  <a:pt x="3697553" y="5436081"/>
                  <a:pt x="3457904" y="5341558"/>
                  <a:pt x="3113937" y="5426438"/>
                </a:cubicBezTo>
                <a:cubicBezTo>
                  <a:pt x="2769970" y="5511318"/>
                  <a:pt x="2763006" y="5418862"/>
                  <a:pt x="2629234" y="5426438"/>
                </a:cubicBezTo>
                <a:cubicBezTo>
                  <a:pt x="2495462" y="5434014"/>
                  <a:pt x="2450434" y="5398274"/>
                  <a:pt x="2302341" y="5426438"/>
                </a:cubicBezTo>
                <a:cubicBezTo>
                  <a:pt x="2154248" y="5454602"/>
                  <a:pt x="1828859" y="5408973"/>
                  <a:pt x="1659827" y="5426438"/>
                </a:cubicBezTo>
                <a:cubicBezTo>
                  <a:pt x="1490795" y="5443903"/>
                  <a:pt x="1129151" y="5327573"/>
                  <a:pt x="701693" y="5426438"/>
                </a:cubicBezTo>
                <a:cubicBezTo>
                  <a:pt x="421241" y="5414412"/>
                  <a:pt x="-11679" y="5129454"/>
                  <a:pt x="0" y="4724745"/>
                </a:cubicBezTo>
                <a:cubicBezTo>
                  <a:pt x="-14824" y="4518123"/>
                  <a:pt x="23161" y="4465343"/>
                  <a:pt x="0" y="4270715"/>
                </a:cubicBezTo>
                <a:cubicBezTo>
                  <a:pt x="-23161" y="4076087"/>
                  <a:pt x="35216" y="3879542"/>
                  <a:pt x="0" y="3615532"/>
                </a:cubicBezTo>
                <a:cubicBezTo>
                  <a:pt x="-35216" y="3351522"/>
                  <a:pt x="61673" y="3306998"/>
                  <a:pt x="0" y="3000580"/>
                </a:cubicBezTo>
                <a:cubicBezTo>
                  <a:pt x="-61673" y="2694162"/>
                  <a:pt x="17260" y="2690983"/>
                  <a:pt x="0" y="2506319"/>
                </a:cubicBezTo>
                <a:cubicBezTo>
                  <a:pt x="-17260" y="2321655"/>
                  <a:pt x="42465" y="2109878"/>
                  <a:pt x="0" y="1931597"/>
                </a:cubicBezTo>
                <a:cubicBezTo>
                  <a:pt x="-42465" y="1753316"/>
                  <a:pt x="62619" y="1581766"/>
                  <a:pt x="0" y="1397106"/>
                </a:cubicBezTo>
                <a:cubicBezTo>
                  <a:pt x="-62619" y="1212446"/>
                  <a:pt x="9402" y="988041"/>
                  <a:pt x="0" y="701693"/>
                </a:cubicBezTo>
                <a:close/>
              </a:path>
              <a:path w="9293903" h="5426438" stroke="0" extrusionOk="0">
                <a:moveTo>
                  <a:pt x="0" y="701693"/>
                </a:moveTo>
                <a:cubicBezTo>
                  <a:pt x="58481" y="399275"/>
                  <a:pt x="325862" y="7571"/>
                  <a:pt x="701693" y="0"/>
                </a:cubicBezTo>
                <a:cubicBezTo>
                  <a:pt x="853366" y="-12261"/>
                  <a:pt x="907470" y="28935"/>
                  <a:pt x="1107491" y="0"/>
                </a:cubicBezTo>
                <a:cubicBezTo>
                  <a:pt x="1307512" y="-28935"/>
                  <a:pt x="1348648" y="5260"/>
                  <a:pt x="1513289" y="0"/>
                </a:cubicBezTo>
                <a:cubicBezTo>
                  <a:pt x="1677930" y="-5260"/>
                  <a:pt x="1951329" y="81895"/>
                  <a:pt x="2234708" y="0"/>
                </a:cubicBezTo>
                <a:cubicBezTo>
                  <a:pt x="2518087" y="-81895"/>
                  <a:pt x="2506048" y="38148"/>
                  <a:pt x="2719411" y="0"/>
                </a:cubicBezTo>
                <a:cubicBezTo>
                  <a:pt x="2932774" y="-38148"/>
                  <a:pt x="3011166" y="20151"/>
                  <a:pt x="3283019" y="0"/>
                </a:cubicBezTo>
                <a:cubicBezTo>
                  <a:pt x="3554872" y="-20151"/>
                  <a:pt x="3519219" y="39"/>
                  <a:pt x="3609912" y="0"/>
                </a:cubicBezTo>
                <a:cubicBezTo>
                  <a:pt x="3700605" y="-39"/>
                  <a:pt x="3973246" y="10814"/>
                  <a:pt x="4252426" y="0"/>
                </a:cubicBezTo>
                <a:cubicBezTo>
                  <a:pt x="4531606" y="-10814"/>
                  <a:pt x="4683201" y="56302"/>
                  <a:pt x="4973844" y="0"/>
                </a:cubicBezTo>
                <a:cubicBezTo>
                  <a:pt x="5264487" y="-56302"/>
                  <a:pt x="5313250" y="33296"/>
                  <a:pt x="5616358" y="0"/>
                </a:cubicBezTo>
                <a:cubicBezTo>
                  <a:pt x="5919466" y="-33296"/>
                  <a:pt x="5798807" y="26674"/>
                  <a:pt x="5943251" y="0"/>
                </a:cubicBezTo>
                <a:cubicBezTo>
                  <a:pt x="6087695" y="-26674"/>
                  <a:pt x="6414514" y="25951"/>
                  <a:pt x="6585764" y="0"/>
                </a:cubicBezTo>
                <a:cubicBezTo>
                  <a:pt x="6757014" y="-25951"/>
                  <a:pt x="6951409" y="31556"/>
                  <a:pt x="7149373" y="0"/>
                </a:cubicBezTo>
                <a:cubicBezTo>
                  <a:pt x="7347337" y="-31556"/>
                  <a:pt x="7554407" y="7311"/>
                  <a:pt x="7712981" y="0"/>
                </a:cubicBezTo>
                <a:cubicBezTo>
                  <a:pt x="7871555" y="-7311"/>
                  <a:pt x="7926097" y="7745"/>
                  <a:pt x="8039874" y="0"/>
                </a:cubicBezTo>
                <a:cubicBezTo>
                  <a:pt x="8153651" y="-7745"/>
                  <a:pt x="8395480" y="16486"/>
                  <a:pt x="8592210" y="0"/>
                </a:cubicBezTo>
                <a:cubicBezTo>
                  <a:pt x="9039596" y="53313"/>
                  <a:pt x="9313382" y="325256"/>
                  <a:pt x="9293903" y="701693"/>
                </a:cubicBezTo>
                <a:cubicBezTo>
                  <a:pt x="9352323" y="862218"/>
                  <a:pt x="9254784" y="1039563"/>
                  <a:pt x="9293903" y="1236184"/>
                </a:cubicBezTo>
                <a:cubicBezTo>
                  <a:pt x="9333022" y="1432805"/>
                  <a:pt x="9271907" y="1558913"/>
                  <a:pt x="9293903" y="1851136"/>
                </a:cubicBezTo>
                <a:cubicBezTo>
                  <a:pt x="9315899" y="2143359"/>
                  <a:pt x="9220680" y="2310696"/>
                  <a:pt x="9293903" y="2466089"/>
                </a:cubicBezTo>
                <a:cubicBezTo>
                  <a:pt x="9367126" y="2621482"/>
                  <a:pt x="9292011" y="2864791"/>
                  <a:pt x="9293903" y="3081041"/>
                </a:cubicBezTo>
                <a:cubicBezTo>
                  <a:pt x="9295795" y="3297291"/>
                  <a:pt x="9265097" y="3477602"/>
                  <a:pt x="9293903" y="3615532"/>
                </a:cubicBezTo>
                <a:cubicBezTo>
                  <a:pt x="9322709" y="3753462"/>
                  <a:pt x="9244779" y="3844340"/>
                  <a:pt x="9293903" y="4069562"/>
                </a:cubicBezTo>
                <a:cubicBezTo>
                  <a:pt x="9343027" y="4294784"/>
                  <a:pt x="9242903" y="4541772"/>
                  <a:pt x="9293903" y="4724745"/>
                </a:cubicBezTo>
                <a:cubicBezTo>
                  <a:pt x="9374677" y="5114136"/>
                  <a:pt x="9010584" y="5423274"/>
                  <a:pt x="8592210" y="5426438"/>
                </a:cubicBezTo>
                <a:cubicBezTo>
                  <a:pt x="8428358" y="5438540"/>
                  <a:pt x="8212625" y="5395168"/>
                  <a:pt x="8107507" y="5426438"/>
                </a:cubicBezTo>
                <a:cubicBezTo>
                  <a:pt x="8002389" y="5457708"/>
                  <a:pt x="7939052" y="5410328"/>
                  <a:pt x="7780614" y="5426438"/>
                </a:cubicBezTo>
                <a:cubicBezTo>
                  <a:pt x="7622176" y="5442548"/>
                  <a:pt x="7552511" y="5407147"/>
                  <a:pt x="7453721" y="5426438"/>
                </a:cubicBezTo>
                <a:cubicBezTo>
                  <a:pt x="7354931" y="5445729"/>
                  <a:pt x="7182051" y="5421220"/>
                  <a:pt x="7047923" y="5426438"/>
                </a:cubicBezTo>
                <a:cubicBezTo>
                  <a:pt x="6913795" y="5431656"/>
                  <a:pt x="6601165" y="5360455"/>
                  <a:pt x="6484315" y="5426438"/>
                </a:cubicBezTo>
                <a:cubicBezTo>
                  <a:pt x="6367465" y="5492421"/>
                  <a:pt x="6234645" y="5390853"/>
                  <a:pt x="5999612" y="5426438"/>
                </a:cubicBezTo>
                <a:cubicBezTo>
                  <a:pt x="5764579" y="5462023"/>
                  <a:pt x="5478930" y="5372493"/>
                  <a:pt x="5278193" y="5426438"/>
                </a:cubicBezTo>
                <a:cubicBezTo>
                  <a:pt x="5077456" y="5480383"/>
                  <a:pt x="4901749" y="5368916"/>
                  <a:pt x="4556774" y="5426438"/>
                </a:cubicBezTo>
                <a:cubicBezTo>
                  <a:pt x="4211799" y="5483960"/>
                  <a:pt x="4177452" y="5397461"/>
                  <a:pt x="3914261" y="5426438"/>
                </a:cubicBezTo>
                <a:cubicBezTo>
                  <a:pt x="3651070" y="5455415"/>
                  <a:pt x="3404350" y="5398836"/>
                  <a:pt x="3271747" y="5426438"/>
                </a:cubicBezTo>
                <a:cubicBezTo>
                  <a:pt x="3139144" y="5454040"/>
                  <a:pt x="2991370" y="5371588"/>
                  <a:pt x="2787044" y="5426438"/>
                </a:cubicBezTo>
                <a:cubicBezTo>
                  <a:pt x="2582718" y="5481288"/>
                  <a:pt x="2593707" y="5390093"/>
                  <a:pt x="2460151" y="5426438"/>
                </a:cubicBezTo>
                <a:cubicBezTo>
                  <a:pt x="2326595" y="5462783"/>
                  <a:pt x="2015957" y="5348066"/>
                  <a:pt x="1738732" y="5426438"/>
                </a:cubicBezTo>
                <a:cubicBezTo>
                  <a:pt x="1461507" y="5504810"/>
                  <a:pt x="1518847" y="5390660"/>
                  <a:pt x="1332934" y="5426438"/>
                </a:cubicBezTo>
                <a:cubicBezTo>
                  <a:pt x="1147021" y="5462216"/>
                  <a:pt x="844827" y="5390237"/>
                  <a:pt x="701693" y="5426438"/>
                </a:cubicBezTo>
                <a:cubicBezTo>
                  <a:pt x="409013" y="5425472"/>
                  <a:pt x="10573" y="5112184"/>
                  <a:pt x="0" y="4724745"/>
                </a:cubicBezTo>
                <a:cubicBezTo>
                  <a:pt x="-43361" y="4549614"/>
                  <a:pt x="56353" y="4403554"/>
                  <a:pt x="0" y="4109793"/>
                </a:cubicBezTo>
                <a:cubicBezTo>
                  <a:pt x="-56353" y="3816032"/>
                  <a:pt x="15833" y="3701194"/>
                  <a:pt x="0" y="3575302"/>
                </a:cubicBezTo>
                <a:cubicBezTo>
                  <a:pt x="-15833" y="3449410"/>
                  <a:pt x="52470" y="3275526"/>
                  <a:pt x="0" y="3040810"/>
                </a:cubicBezTo>
                <a:cubicBezTo>
                  <a:pt x="-52470" y="2806094"/>
                  <a:pt x="55315" y="2583857"/>
                  <a:pt x="0" y="2425858"/>
                </a:cubicBezTo>
                <a:cubicBezTo>
                  <a:pt x="-55315" y="2267859"/>
                  <a:pt x="32378" y="2116358"/>
                  <a:pt x="0" y="1971828"/>
                </a:cubicBezTo>
                <a:cubicBezTo>
                  <a:pt x="-32378" y="1827298"/>
                  <a:pt x="3042" y="1576940"/>
                  <a:pt x="0" y="1437337"/>
                </a:cubicBezTo>
                <a:cubicBezTo>
                  <a:pt x="-3042" y="1297734"/>
                  <a:pt x="18377" y="976608"/>
                  <a:pt x="0" y="701693"/>
                </a:cubicBezTo>
                <a:close/>
              </a:path>
            </a:pathLst>
          </a:custGeom>
          <a:solidFill>
            <a:srgbClr val="92D050"/>
          </a:solidFill>
          <a:ln>
            <a:extLst>
              <a:ext uri="{C807C97D-BFC1-408E-A445-0C87EB9F89A2}">
                <ask:lineSketchStyleProps xmlns="" xmlns:ask="http://schemas.microsoft.com/office/drawing/2018/sketchyshapes" sd="1264451547">
                  <a:prstGeom prst="roundRect">
                    <a:avLst>
                      <a:gd name="adj" fmla="val 1293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5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5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5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endParaRPr lang="en-US" sz="54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8862474A-4F6B-4054-9F50-EB809A58F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36" y="3732551"/>
            <a:ext cx="2756083" cy="27560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A9D347-168F-455B-B698-D3901EE7CEA8}"/>
              </a:ext>
            </a:extLst>
          </p:cNvPr>
          <p:cNvSpPr/>
          <p:nvPr/>
        </p:nvSpPr>
        <p:spPr>
          <a:xfrm>
            <a:off x="4469130" y="1154430"/>
            <a:ext cx="3257550" cy="6972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52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501864"/>
            <a:ext cx="9144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1510408" y="-25400"/>
            <a:ext cx="9157592" cy="3267385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5" y="3056600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27169" y="5267399"/>
            <a:ext cx="1796403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602979" cy="601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15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252016" y="3293130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685239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12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5432312"/>
            <a:ext cx="1580752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71820" y="4619525"/>
              <a:ext cx="437226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9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778411" y="3641113"/>
            <a:ext cx="1700211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818983" y="4665786"/>
              <a:ext cx="637093" cy="635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20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30" y="480301"/>
            <a:ext cx="1234671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921746" y="4557691"/>
              <a:ext cx="696467" cy="667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667" b="1" dirty="0">
                  <a:latin typeface="Calibri"/>
                </a:rPr>
                <a:t>20</a:t>
              </a:r>
              <a:endParaRPr lang="vi-VN" sz="2667" b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623" y="764831"/>
            <a:ext cx="1880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000" dirty="0">
                <a:solidFill>
                  <a:srgbClr val="002060"/>
                </a:solidFill>
                <a:latin typeface="Calibri"/>
              </a:rPr>
              <a:t>5 x 4 = ?</a:t>
            </a:r>
            <a:endParaRPr lang="vi-VN" sz="40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9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4.44444E-6 L -4.375E-6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19753E-6 L 1.21875 0.1638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26" y="817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501864"/>
            <a:ext cx="9144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1524000" y="-25400"/>
            <a:ext cx="9144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5" y="3056600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636211" y="3355504"/>
            <a:ext cx="1796403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384739" cy="601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dirty="0">
                  <a:latin typeface="Calibri"/>
                </a:rPr>
                <a:t>1</a:t>
              </a:r>
              <a:endParaRPr lang="vi-VN" sz="3733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28764" y="3873434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135337" y="4590511"/>
              <a:ext cx="437226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dirty="0">
                  <a:latin typeface="Calibri"/>
                </a:rPr>
                <a:t>3</a:t>
              </a:r>
              <a:endParaRPr lang="vi-VN" sz="3733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5432312"/>
            <a:ext cx="1580752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71820" y="4619525"/>
              <a:ext cx="437226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dirty="0">
                  <a:latin typeface="Calibri"/>
                </a:rPr>
                <a:t>4</a:t>
              </a:r>
              <a:endParaRPr lang="vi-VN" sz="3733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242536" y="5337042"/>
            <a:ext cx="1700211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406506" cy="635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5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30" y="480301"/>
            <a:ext cx="1234671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148856" y="4557691"/>
              <a:ext cx="469358" cy="667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667" dirty="0">
                  <a:latin typeface="Calibri"/>
                </a:rPr>
                <a:t>5</a:t>
              </a:r>
              <a:endParaRPr lang="vi-VN" sz="2667" dirty="0">
                <a:latin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8482" y="847217"/>
            <a:ext cx="2013693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3733" dirty="0">
                <a:solidFill>
                  <a:srgbClr val="002060"/>
                </a:solidFill>
                <a:latin typeface="Calibri"/>
              </a:rPr>
              <a:t>5 x ? = 25</a:t>
            </a:r>
            <a:endParaRPr lang="vi-VN" sz="3733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6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2.22222E-6 L -2.70833E-6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501864"/>
            <a:ext cx="9144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1524000" y="-25400"/>
            <a:ext cx="9144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5" y="3056600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27169" y="5267399"/>
            <a:ext cx="1796403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602979" cy="601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12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28764" y="3873434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887322" y="4590511"/>
              <a:ext cx="685239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dirty="0">
                  <a:latin typeface="Calibri"/>
                </a:rPr>
                <a:t>20</a:t>
              </a:r>
              <a:endParaRPr lang="vi-VN" sz="3733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5432312"/>
            <a:ext cx="1580752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923807" y="4619525"/>
              <a:ext cx="685239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11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275265" y="3429394"/>
            <a:ext cx="1700211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637093" cy="635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30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30" y="480301"/>
            <a:ext cx="1234671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921746" y="4557691"/>
              <a:ext cx="696467" cy="667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667" dirty="0">
                  <a:latin typeface="Calibri"/>
                </a:rPr>
                <a:t>30</a:t>
              </a:r>
              <a:endParaRPr lang="vi-VN" sz="2667" dirty="0">
                <a:latin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19633" y="228573"/>
            <a:ext cx="3957519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733" dirty="0" err="1">
                <a:solidFill>
                  <a:srgbClr val="002060"/>
                </a:solidFill>
                <a:latin typeface="Calibri"/>
              </a:rPr>
              <a:t>Một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quả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khế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có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5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múi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.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Hỏi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6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quả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khế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có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bao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nhiêu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múi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?</a:t>
            </a:r>
            <a:endParaRPr lang="vi-VN" sz="3733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1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7.40741E-7 L -1.45833E-6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501864"/>
            <a:ext cx="9144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1524000" y="-25400"/>
            <a:ext cx="9144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5" y="3056600"/>
            <a:ext cx="2285047" cy="38243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27169" y="5267399"/>
            <a:ext cx="1796403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602979" cy="601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45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252016" y="3293130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685239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40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672868" y="3900109"/>
            <a:ext cx="1580752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923807" y="4619525"/>
              <a:ext cx="685239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30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823882" y="5304844"/>
            <a:ext cx="1700211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818983" y="4665786"/>
              <a:ext cx="637093" cy="635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35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30" y="480301"/>
            <a:ext cx="1234671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148856" y="4557691"/>
              <a:ext cx="469358" cy="667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667">
                  <a:solidFill>
                    <a:prstClr val="white"/>
                  </a:solidFill>
                  <a:latin typeface="Calibri"/>
                </a:rPr>
                <a:t>4</a:t>
              </a:r>
              <a:endParaRPr lang="vi-VN" sz="2667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8481" y="847217"/>
            <a:ext cx="1771639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3733" dirty="0">
                <a:solidFill>
                  <a:srgbClr val="002060"/>
                </a:solidFill>
                <a:latin typeface="Calibri"/>
              </a:rPr>
              <a:t>5 x 7 = ?</a:t>
            </a:r>
            <a:endParaRPr lang="vi-VN" sz="3733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498" y="2101369"/>
            <a:ext cx="880324" cy="8803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2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-2.22222E-6 L 3.125E-6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6914E-7 L 1.22639 0.0108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2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20988E-6 L 1.26204 -0.10278 " pathEditMode="relative" rAng="0" ptsTypes="AA">
                                      <p:cBhvr>
                                        <p:cTn id="21" dur="1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02" y="-51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3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35E1F9F-30F1-485B-9891-4CA6985CBC94}"/>
              </a:ext>
            </a:extLst>
          </p:cNvPr>
          <p:cNvGrpSpPr/>
          <p:nvPr/>
        </p:nvGrpSpPr>
        <p:grpSpPr>
          <a:xfrm>
            <a:off x="936047" y="329111"/>
            <a:ext cx="2190751" cy="980661"/>
            <a:chOff x="1523998" y="0"/>
            <a:chExt cx="2190751" cy="980661"/>
          </a:xfrm>
          <a:solidFill>
            <a:srgbClr val="92D050"/>
          </a:solidFill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1389AF1-ACB9-486A-BEB0-B584A47C77F2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  <a:grpFill/>
          </p:grpSpPr>
          <p:sp>
            <p:nvSpPr>
              <p:cNvPr id="12" name="Rectangle: Top Corners Rounded 11">
                <a:extLst>
                  <a:ext uri="{FF2B5EF4-FFF2-40B4-BE49-F238E27FC236}">
                    <a16:creationId xmlns:a16="http://schemas.microsoft.com/office/drawing/2014/main" id="{6051CF80-1870-41EE-9DF2-7A3AEAB9C296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grpFill/>
              <a:ln>
                <a:solidFill>
                  <a:schemeClr val="accent5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3" name="Rectangle: Top Corners Rounded 12">
                <a:extLst>
                  <a:ext uri="{FF2B5EF4-FFF2-40B4-BE49-F238E27FC236}">
                    <a16:creationId xmlns:a16="http://schemas.microsoft.com/office/drawing/2014/main" id="{4FF79CD2-139B-4669-9B31-C53F9EBF438C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grpFill/>
              <a:ln>
                <a:solidFill>
                  <a:schemeClr val="accent5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895063-AC68-4E0D-9242-1011C9F21595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CHỦ ĐỀ 8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B240E26-32FA-44D7-A14E-AAA536BDCC76}"/>
              </a:ext>
            </a:extLst>
          </p:cNvPr>
          <p:cNvSpPr txBox="1"/>
          <p:nvPr/>
        </p:nvSpPr>
        <p:spPr>
          <a:xfrm>
            <a:off x="3119726" y="476109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 NHÂN, PHÉP CHIA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603087" y="1431697"/>
            <a:ext cx="6688049" cy="267765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en-US" sz="6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41 : PHÉP CHIA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29" y="206779"/>
            <a:ext cx="11610743" cy="6444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191" y="1145667"/>
            <a:ext cx="7168959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047" b="1" noProof="0" dirty="0" err="1" smtClean="0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kumimoji="0" lang="en-US" sz="3047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27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1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2022</a:t>
            </a:r>
            <a:endParaRPr kumimoji="0" lang="en-US" sz="304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6190" y="1786957"/>
            <a:ext cx="2126384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TǨn</a:t>
            </a:r>
            <a:endParaRPr kumimoji="0" lang="en-US" sz="3047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6909" y="2428247"/>
            <a:ext cx="6539345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</a:t>
            </a:r>
            <a:r>
              <a:rPr kumimoji="0" lang="en-US" sz="3047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047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41</a:t>
            </a:r>
            <a:r>
              <a:rPr kumimoji="0" lang="en-US" sz="3047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 </a:t>
            </a:r>
            <a:r>
              <a:rPr lang="en-US" sz="3047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Phép</a:t>
            </a:r>
            <a:r>
              <a:rPr lang="en-US" sz="3047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chia</a:t>
            </a:r>
            <a:r>
              <a:rPr kumimoji="0" lang="en-US" sz="3047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(</a:t>
            </a:r>
            <a:r>
              <a:rPr kumimoji="0" lang="en-US" sz="304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tiết</a:t>
            </a:r>
            <a:r>
              <a:rPr kumimoji="0" lang="en-US" sz="3047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1)</a:t>
            </a:r>
            <a:endParaRPr kumimoji="0" lang="en-US" sz="3047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55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623</Words>
  <Application>Microsoft Office PowerPoint</Application>
  <PresentationFormat>Widescreen</PresentationFormat>
  <Paragraphs>98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微软雅黑</vt:lpstr>
      <vt:lpstr>宋体</vt:lpstr>
      <vt:lpstr>Arial</vt:lpstr>
      <vt:lpstr>Arial-Rounded</vt:lpstr>
      <vt:lpstr>Calibri</vt:lpstr>
      <vt:lpstr>Cambria Math</vt:lpstr>
      <vt:lpstr>等线</vt:lpstr>
      <vt:lpstr>HP001 4 hàng</vt:lpstr>
      <vt:lpstr>黑体</vt:lpstr>
      <vt:lpstr>Ti</vt:lpstr>
      <vt:lpstr>Wingdings</vt:lpstr>
      <vt:lpstr>自定义设计方案</vt:lpstr>
      <vt:lpstr>第一PPT，www.1ppt.com</vt:lpstr>
      <vt:lpstr>Office Theme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HP</cp:lastModifiedBy>
  <cp:revision>14</cp:revision>
  <dcterms:created xsi:type="dcterms:W3CDTF">2021-07-09T06:30:31Z</dcterms:created>
  <dcterms:modified xsi:type="dcterms:W3CDTF">2022-01-26T14:36:18Z</dcterms:modified>
</cp:coreProperties>
</file>