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3" r:id="rId3"/>
    <p:sldMasterId id="2147483736" r:id="rId4"/>
  </p:sldMasterIdLst>
  <p:notesMasterIdLst>
    <p:notesMasterId r:id="rId17"/>
  </p:notesMasterIdLst>
  <p:sldIdLst>
    <p:sldId id="2007577129" r:id="rId5"/>
    <p:sldId id="322" r:id="rId6"/>
    <p:sldId id="343" r:id="rId7"/>
    <p:sldId id="2007577127" r:id="rId8"/>
    <p:sldId id="2007577130" r:id="rId9"/>
    <p:sldId id="317" r:id="rId10"/>
    <p:sldId id="2007577131" r:id="rId11"/>
    <p:sldId id="2007577132" r:id="rId12"/>
    <p:sldId id="355" r:id="rId13"/>
    <p:sldId id="356" r:id="rId14"/>
    <p:sldId id="2007577128" r:id="rId15"/>
    <p:sldId id="341" r:id="rId16"/>
  </p:sldIdLst>
  <p:sldSz cx="6858000" cy="51435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Kalam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iCiel Cadena" panose="020B060402020202020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/>
    <p:restoredTop sz="94615"/>
  </p:normalViewPr>
  <p:slideViewPr>
    <p:cSldViewPr snapToGrid="0">
      <p:cViewPr varScale="1">
        <p:scale>
          <a:sx n="84" d="100"/>
          <a:sy n="84" d="100"/>
        </p:scale>
        <p:origin x="10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9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236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451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803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479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010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829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139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2148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4471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1730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786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783">
              <a:defRPr/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783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127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3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7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buClrTx/>
              <a:defRPr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buClrTx/>
              <a:defRPr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514337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63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4" indent="-128584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19/01/2024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29ADE-25F2-48A0-8D86-FACEBFCC2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685612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2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Ô - DÙ GẤP GỌN HÌNH GẤU BROWN | Shopee Việt Nam">
            <a:extLst>
              <a:ext uri="{FF2B5EF4-FFF2-40B4-BE49-F238E27FC236}">
                <a16:creationId xmlns:a16="http://schemas.microsoft.com/office/drawing/2014/main" id="{112CF600-A221-4774-AFB9-62277A0B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" t="20945" r="2431" b="-3964"/>
          <a:stretch/>
        </p:blipFill>
        <p:spPr bwMode="auto">
          <a:xfrm>
            <a:off x="0" y="1"/>
            <a:ext cx="2874577" cy="1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86B6F-083C-46EE-83FF-9DBFD22B10FD}"/>
              </a:ext>
            </a:extLst>
          </p:cNvPr>
          <p:cNvSpPr txBox="1"/>
          <p:nvPr/>
        </p:nvSpPr>
        <p:spPr>
          <a:xfrm>
            <a:off x="254833" y="1624478"/>
            <a:ext cx="6348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2060"/>
                </a:solidFill>
              </a:rPr>
              <a:t>	Mẹ </a:t>
            </a:r>
            <a:r>
              <a:rPr lang="en-US" sz="2400" dirty="0" err="1">
                <a:solidFill>
                  <a:srgbClr val="002060"/>
                </a:solidFill>
              </a:rPr>
              <a:t>mua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rất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xắn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cầm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nhựa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cứng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đậm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Vòm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hồng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tròn</a:t>
            </a:r>
            <a:r>
              <a:rPr lang="en-US" sz="2400" dirty="0">
                <a:solidFill>
                  <a:srgbClr val="002060"/>
                </a:solidFill>
              </a:rPr>
              <a:t> to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in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gấu</a:t>
            </a:r>
            <a:r>
              <a:rPr lang="en-US" sz="2400" dirty="0">
                <a:solidFill>
                  <a:srgbClr val="002060"/>
                </a:solidFill>
              </a:rPr>
              <a:t> Bun.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mưa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lúc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>
                <a:solidFill>
                  <a:srgbClr val="002060"/>
                </a:solidFill>
              </a:rPr>
              <a:t>. </a:t>
            </a:r>
            <a:r>
              <a:rPr lang="en-US" sz="2400" smtClean="0">
                <a:solidFill>
                  <a:srgbClr val="002060"/>
                </a:solidFill>
              </a:rPr>
              <a:t>Mỗi lần dùng xong, em gấp gọn gàng. Em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này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lắm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cẩn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thận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9702" y="-595377"/>
            <a:ext cx="7527901" cy="56695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349115" y="2672506"/>
            <a:ext cx="541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97095" y="1831505"/>
            <a:ext cx="1939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59D64-FEBF-744E-B9FA-610D03BC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NƯỚC NỔI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513"/>
            <a:ext cx="6858000" cy="380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236" y="1208209"/>
            <a:ext cx="42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18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sáu </a:t>
            </a: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lang="en-US" sz="18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21 </a:t>
            </a: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tháng 1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572" y="1586993"/>
            <a:ext cx="12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236" y="1972337"/>
            <a:ext cx="53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 smtClean="0">
                <a:solidFill>
                  <a:srgbClr val="FFFF0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 tập 2: Viết đoạn văn tả một đồ vật</a:t>
            </a:r>
            <a:endParaRPr lang="en-US" sz="1800" b="1" kern="1200">
              <a:solidFill>
                <a:srgbClr val="FFFF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069" y="236746"/>
            <a:ext cx="527858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Quan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các hình dưới đây:</a:t>
            </a:r>
          </a:p>
          <a:p>
            <a:pPr>
              <a:lnSpc>
                <a:spcPts val="3000"/>
              </a:lnSpc>
            </a:pPr>
            <a:r>
              <a:rPr lang="vi-VN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a. Kể tên các đồ vật:</a:t>
            </a:r>
            <a:endParaRPr lang="en-US" sz="16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8D8F8-57A2-FE4B-809E-B8E5DDA2F30E}"/>
              </a:ext>
            </a:extLst>
          </p:cNvPr>
          <p:cNvSpPr txBox="1"/>
          <p:nvPr/>
        </p:nvSpPr>
        <p:spPr>
          <a:xfrm>
            <a:off x="338486" y="2536958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BA51C-7C67-6E4D-AAF4-E63CD8A2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4" y="1026865"/>
            <a:ext cx="6221691" cy="1368688"/>
          </a:xfrm>
          <a:prstGeom prst="roundRect">
            <a:avLst>
              <a:gd name="adj" fmla="val 31819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3ED7A-9492-9A4F-9832-D24CB321ED09}"/>
              </a:ext>
            </a:extLst>
          </p:cNvPr>
          <p:cNvSpPr txBox="1"/>
          <p:nvPr/>
        </p:nvSpPr>
        <p:spPr>
          <a:xfrm>
            <a:off x="1292885" y="2577704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ô/ dù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BAC4-26A2-D943-8344-EAC8D7D0DA33}"/>
              </a:ext>
            </a:extLst>
          </p:cNvPr>
          <p:cNvSpPr txBox="1"/>
          <p:nvPr/>
        </p:nvSpPr>
        <p:spPr>
          <a:xfrm>
            <a:off x="2321977" y="2580742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mũ, khăn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34E6E-CDC3-E84F-9AAF-0D44DDF7CE2A}"/>
              </a:ext>
            </a:extLst>
          </p:cNvPr>
          <p:cNvSpPr txBox="1"/>
          <p:nvPr/>
        </p:nvSpPr>
        <p:spPr>
          <a:xfrm>
            <a:off x="3351069" y="2593207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 mưa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B4E0-F8A1-D24B-A5E9-0CA8293D85DB}"/>
              </a:ext>
            </a:extLst>
          </p:cNvPr>
          <p:cNvSpPr txBox="1"/>
          <p:nvPr/>
        </p:nvSpPr>
        <p:spPr>
          <a:xfrm>
            <a:off x="4380161" y="2583780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812CE-F778-FF47-AFD5-EE2FD0933191}"/>
              </a:ext>
            </a:extLst>
          </p:cNvPr>
          <p:cNvSpPr txBox="1"/>
          <p:nvPr/>
        </p:nvSpPr>
        <p:spPr>
          <a:xfrm>
            <a:off x="5409253" y="2577704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42BD9-9E95-FF4A-B38C-3B7862819919}"/>
              </a:ext>
            </a:extLst>
          </p:cNvPr>
          <p:cNvSpPr txBox="1"/>
          <p:nvPr/>
        </p:nvSpPr>
        <p:spPr>
          <a:xfrm>
            <a:off x="467590" y="3270621"/>
            <a:ext cx="6072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smtClean="0">
                <a:solidFill>
                  <a:srgbClr val="7030A0"/>
                </a:solidFill>
                <a:latin typeface="UTM Avo" panose="02040603050506020204" pitchFamily="18" charset="0"/>
              </a:rPr>
              <a:t>b.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1 - 2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yêu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thích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đặc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công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40A32-3DC5-C947-92F3-B1E21D351F0D}"/>
              </a:ext>
            </a:extLst>
          </p:cNvPr>
          <p:cNvSpPr txBox="1"/>
          <p:nvPr/>
        </p:nvSpPr>
        <p:spPr>
          <a:xfrm>
            <a:off x="474661" y="4210046"/>
            <a:ext cx="589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VN" sz="1600" dirty="0">
                <a:latin typeface="UTM Avo" panose="02040603050506020204" pitchFamily="18" charset="0"/>
              </a:rPr>
              <a:t>Nón có hình chóp, được dùng để che nắng, che mưa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15" grpId="0"/>
      <p:bldP spid="16" grpId="0"/>
      <p:bldP spid="18" grpId="0"/>
      <p:bldP spid="1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698" y="3775553"/>
            <a:ext cx="4721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>
                <a:latin typeface="Arial" panose="020B0604020202020204" pitchFamily="34" charset="0"/>
              </a:rPr>
              <a:t>Em có một chiếc mũ lưỡi trai. Nó được làm bằng vải thô rất dày dặn. Phía sau mũ có quai cài có thể điều chỉnh độ </a:t>
            </a:r>
            <a:r>
              <a:rPr lang="vi-VN" sz="1800" smtClean="0">
                <a:latin typeface="Arial" panose="020B0604020202020204" pitchFamily="34" charset="0"/>
              </a:rPr>
              <a:t>rộng</a:t>
            </a:r>
            <a:r>
              <a:rPr lang="en-US" sz="1800" smtClean="0">
                <a:latin typeface="Arial" panose="020B0604020202020204" pitchFamily="34" charset="0"/>
              </a:rPr>
              <a:t>.</a:t>
            </a:r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23" y="750849"/>
            <a:ext cx="3707084" cy="29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363" y="3778456"/>
            <a:ext cx="5518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smtClean="0">
                <a:latin typeface="Arial" panose="020B0604020202020204" pitchFamily="34" charset="0"/>
              </a:rPr>
              <a:t>Chiếc ô của em </a:t>
            </a:r>
            <a:r>
              <a:rPr lang="vi-VN" sz="1800" smtClean="0">
                <a:latin typeface="Arial" panose="020B0604020202020204" pitchFamily="34" charset="0"/>
              </a:rPr>
              <a:t>được </a:t>
            </a:r>
            <a:r>
              <a:rPr lang="vi-VN" sz="1800">
                <a:latin typeface="Arial" panose="020B0604020202020204" pitchFamily="34" charset="0"/>
              </a:rPr>
              <a:t>làm bằng vải dù, màu trắng. Khung ô được làm bằng nhôm. Trên ô có in hình những bông hoa anh </a:t>
            </a:r>
            <a:r>
              <a:rPr lang="vi-VN" sz="1800" smtClean="0">
                <a:latin typeface="Arial" panose="020B0604020202020204" pitchFamily="34" charset="0"/>
              </a:rPr>
              <a:t>đào.</a:t>
            </a:r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3" y="314608"/>
            <a:ext cx="2945781" cy="33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0"/>
            <a:ext cx="5876569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tả một đồ vật em cần dùng để tránh nắng hoặc tránh mưa</a:t>
            </a:r>
          </a:p>
          <a:p>
            <a:pPr>
              <a:lnSpc>
                <a:spcPts val="3000"/>
              </a:lnSpc>
            </a:pP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7" y="2756632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6" y="2756632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3" y="3393941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5" y="2119323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vật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5" y="1953068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Đồ vật đó có gì nổi bật về hình dạng, màu sắc,…?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60" y="3936823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dùng đồ vật đó vào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8" y="1953068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10" y="1642128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6" y="983891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muốn tả đồ vật gì?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8" y="2017723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284</Words>
  <Application>Microsoft Office PowerPoint</Application>
  <PresentationFormat>Custom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SimSun</vt:lpstr>
      <vt:lpstr>UTM Cookies</vt:lpstr>
      <vt:lpstr>UTM Avo</vt:lpstr>
      <vt:lpstr>Montserrat</vt:lpstr>
      <vt:lpstr>思源黑体 CN Bold</vt:lpstr>
      <vt:lpstr>Calibri Light</vt:lpstr>
      <vt:lpstr>Times New Roman</vt:lpstr>
      <vt:lpstr>Kalam</vt:lpstr>
      <vt:lpstr>Calibri</vt:lpstr>
      <vt:lpstr>HP001 4 hàng</vt:lpstr>
      <vt:lpstr>Arial</vt:lpstr>
      <vt:lpstr>iCiel Cadena</vt:lpstr>
      <vt:lpstr>Doodle Sketchbook by Slidesgo</vt:lpstr>
      <vt:lpstr>1_Doodle Sketchbook by Slidesgo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131</cp:revision>
  <dcterms:modified xsi:type="dcterms:W3CDTF">2024-01-19T07:11:09Z</dcterms:modified>
</cp:coreProperties>
</file>