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16"/>
  </p:notesMasterIdLst>
  <p:sldIdLst>
    <p:sldId id="357" r:id="rId4"/>
    <p:sldId id="322" r:id="rId5"/>
    <p:sldId id="342" r:id="rId6"/>
    <p:sldId id="287" r:id="rId7"/>
    <p:sldId id="358" r:id="rId8"/>
    <p:sldId id="344" r:id="rId9"/>
    <p:sldId id="355" r:id="rId10"/>
    <p:sldId id="354" r:id="rId11"/>
    <p:sldId id="359" r:id="rId12"/>
    <p:sldId id="316" r:id="rId13"/>
    <p:sldId id="356" r:id="rId14"/>
    <p:sldId id="3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37" d="100"/>
          <a:sy n="37" d="100"/>
        </p:scale>
        <p:origin x="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F713A-F2D5-43C1-85D8-E25FC74A7B2C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1095A-0D75-4ECF-BCB6-3F238F4AC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4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8744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F5CB-9DB8-4D5B-A3BC-64B92AC60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034906-5C3C-4C6F-9F8B-94ADE5A4F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7E4EF-6E3D-424A-B720-B9EF26CD9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7A050-9F2F-459C-A040-919300EB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7144F-C5D4-40A7-ACAF-C317CE6F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B77A-FE9E-428C-AD3A-65A77F8C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A29A72-8C3F-4B61-AAA1-02534C379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3E2C3-3575-4612-9F99-060F8557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2B6C2-93EF-444C-89B9-8AAED24E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83AA4-163F-461A-B625-4C7F939F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C29145-CD47-4D27-A782-57B1BD041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BC81D-B8A5-49A3-BFCC-3BB0359AC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F5D98-1E1E-4F35-B2B6-A70C6587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75A7E-FF8F-4F1D-A420-18689141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73FB7-DCB7-48AF-A313-1C2DF4CF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3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569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29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48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385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258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764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415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15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31A1-1715-4291-BCE9-9CF8769B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6799-16EF-458E-8632-9BAFD1AC2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B380-1E82-4901-BF37-1ABD6943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6F6B-7DAE-4A63-BDE4-9A771A10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B490-56FA-4D6B-AE7E-8440FB37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37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915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824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883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603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149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6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4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1C760-8D26-456C-8E54-E3E0FF8B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3DFFD-4842-4A64-815B-AF59AC626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6704D-142F-47C5-9506-A2794F7C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3A6D8-0DA3-4138-A6B2-4685AC9F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E5E7D-5071-4117-8C61-FD0AE0AC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71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2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93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4F5F-F2A1-4686-B0BF-C3D61072A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EA3E-436B-408D-802A-CBF75A65B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DAF32-687D-47DD-BAB3-80FE9BBD2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250CF-AD9B-457E-9EF0-C4BB18CA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62E39-1B46-48F4-A749-F40CBCCC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A1180-C55B-4D2B-80BD-D7835595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AFBA-B931-41E6-B39B-FEACA989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3A157-7D74-4232-9D30-38C6D9434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1CCDC-E472-47E5-997D-A632E3BBC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CDA3C-B233-4E64-AB57-9D698C9B9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AC244-FA17-4164-B8A2-56FB8D2AD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9DC19A-3E2E-46AC-85B6-04AE121C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64A7D2-65E4-4980-B9FA-2C1039BC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DC4DF-2D0E-48BE-9869-02F1FE31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1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76C3-8A43-4CE1-85F7-1FAD19C0E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FD43-5E5B-4FA5-AA54-8767C1F26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598C8-B7BA-4307-82D2-ECA9897F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50D2D-972A-43E0-B149-66F08A61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5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5F855-C10F-4880-B2BF-025F6CDE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980517-954C-4BFB-8AA2-DF4E2BED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925CD-BEB8-4019-934F-5D75DE5D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1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E258E-A7FA-4932-A99B-A6B73651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536E7-F7FC-462D-B6B1-C107939DA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FE6A7-F489-426E-8BA7-25B379A36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59E81-9287-4254-94E3-EFA2C561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4A60B-0A94-4136-8E40-A2A2245F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5ABD5-894F-438D-A390-97E1A425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905A-DF1E-41F5-8359-59F3DE5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605124-D66B-46A1-A22C-C3C9236AF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82CAA-F76A-4576-8758-F1CB3F2EE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35C6C-E8BB-4C36-BD00-CC8B3AB1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D5521-31DF-4E30-A75E-E596C5B0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86457-6A5B-440B-A222-901679CA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7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3C376-81BF-41BD-86A1-BB4CC187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E033E-4F0B-486F-A5B6-C84830D57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6F01-ACAA-401F-B0DC-ABAAD9F56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D0C18-FCDF-4ED8-AAA8-B46120845BF5}" type="datetimeFigureOut">
              <a:rPr lang="en-US" smtClean="0"/>
              <a:t>20/01/2022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3F143-2768-4366-ACB4-F2DB012FF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EE64-977D-49DD-BF14-99E99B61F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1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9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0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29ADE-25F2-48A0-8D86-FACEBFCC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826" y="636688"/>
            <a:ext cx="7835425" cy="105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thay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B35525-A6FD-5F43-8EBB-0C9E307F095B}"/>
              </a:ext>
            </a:extLst>
          </p:cNvPr>
          <p:cNvGrpSpPr/>
          <p:nvPr/>
        </p:nvGrpSpPr>
        <p:grpSpPr>
          <a:xfrm>
            <a:off x="2250583" y="1731517"/>
            <a:ext cx="6779810" cy="4409478"/>
            <a:chOff x="544937" y="1298637"/>
            <a:chExt cx="5084857" cy="33071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98F79F-9788-9643-A763-1D2E4ACE1FA3}"/>
                </a:ext>
              </a:extLst>
            </p:cNvPr>
            <p:cNvSpPr txBox="1"/>
            <p:nvPr/>
          </p:nvSpPr>
          <p:spPr>
            <a:xfrm>
              <a:off x="544937" y="1298637"/>
              <a:ext cx="4763564" cy="330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Bắc, mùa nào trời lạnh 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Bắc, mùa đông trời lạnh 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Nam, nắng nhiều vào mùa nào 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Nam, nắng nhiều vào mùa khô </a:t>
              </a:r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Sau cơn mưa, cây cối như thế nào </a:t>
              </a:r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Sau cơn mưa, cây cối tốt tươi </a:t>
              </a:r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C2755C-4011-6C44-9356-AB53662F9591}"/>
                </a:ext>
              </a:extLst>
            </p:cNvPr>
            <p:cNvSpPr/>
            <p:nvPr/>
          </p:nvSpPr>
          <p:spPr>
            <a:xfrm>
              <a:off x="4230673" y="1479511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48C634-76BD-FB43-B2A5-C94C5381F5F0}"/>
                </a:ext>
              </a:extLst>
            </p:cNvPr>
            <p:cNvSpPr/>
            <p:nvPr/>
          </p:nvSpPr>
          <p:spPr>
            <a:xfrm>
              <a:off x="4384973" y="2031629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A2617B-686D-0D49-AD95-2E28912AA243}"/>
                </a:ext>
              </a:extLst>
            </p:cNvPr>
            <p:cNvSpPr/>
            <p:nvPr/>
          </p:nvSpPr>
          <p:spPr>
            <a:xfrm>
              <a:off x="5218508" y="255958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A74AD2E-BBC7-164E-BAC6-8E6691D85543}"/>
                </a:ext>
              </a:extLst>
            </p:cNvPr>
            <p:cNvSpPr/>
            <p:nvPr/>
          </p:nvSpPr>
          <p:spPr>
            <a:xfrm>
              <a:off x="5199654" y="3124297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FFCEC07-9E24-9E47-848E-735EF626609B}"/>
                </a:ext>
              </a:extLst>
            </p:cNvPr>
            <p:cNvSpPr/>
            <p:nvPr/>
          </p:nvSpPr>
          <p:spPr>
            <a:xfrm>
              <a:off x="4692178" y="364434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22042CB-4D78-E84A-A1B3-DE56C58BE84D}"/>
                </a:ext>
              </a:extLst>
            </p:cNvPr>
            <p:cNvSpPr/>
            <p:nvPr/>
          </p:nvSpPr>
          <p:spPr>
            <a:xfrm>
              <a:off x="4152046" y="4186463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948DBE-A391-C845-812E-1216A711CC75}"/>
              </a:ext>
            </a:extLst>
          </p:cNvPr>
          <p:cNvSpPr txBox="1"/>
          <p:nvPr/>
        </p:nvSpPr>
        <p:spPr>
          <a:xfrm>
            <a:off x="7227614" y="1928227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2DCA7-DF97-8040-BC63-DE61AEECBCF6}"/>
              </a:ext>
            </a:extLst>
          </p:cNvPr>
          <p:cNvSpPr txBox="1"/>
          <p:nvPr/>
        </p:nvSpPr>
        <p:spPr>
          <a:xfrm>
            <a:off x="7436217" y="2395458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DAD285-8F7F-AA41-A03C-075020F50F81}"/>
              </a:ext>
            </a:extLst>
          </p:cNvPr>
          <p:cNvSpPr txBox="1"/>
          <p:nvPr/>
        </p:nvSpPr>
        <p:spPr>
          <a:xfrm>
            <a:off x="8506070" y="337548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VN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BFFD19-6379-304C-B758-6CEEE2F76604}"/>
              </a:ext>
            </a:extLst>
          </p:cNvPr>
          <p:cNvSpPr txBox="1"/>
          <p:nvPr/>
        </p:nvSpPr>
        <p:spPr>
          <a:xfrm>
            <a:off x="8534924" y="3897969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18E0C2-C57B-554C-B45B-9606BDAE2EAE}"/>
              </a:ext>
            </a:extLst>
          </p:cNvPr>
          <p:cNvSpPr txBox="1"/>
          <p:nvPr/>
        </p:nvSpPr>
        <p:spPr>
          <a:xfrm>
            <a:off x="7816970" y="479394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VN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285DDF-2C08-A84F-B517-706DEECC16BA}"/>
              </a:ext>
            </a:extLst>
          </p:cNvPr>
          <p:cNvSpPr txBox="1"/>
          <p:nvPr/>
        </p:nvSpPr>
        <p:spPr>
          <a:xfrm>
            <a:off x="7124280" y="5309931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77769" y="549412"/>
            <a:ext cx="4945794" cy="898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3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4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78867-1D9C-44B4-87BF-1BC343019061}"/>
              </a:ext>
            </a:extLst>
          </p:cNvPr>
          <p:cNvSpPr txBox="1"/>
          <p:nvPr/>
        </p:nvSpPr>
        <p:spPr>
          <a:xfrm>
            <a:off x="1593273" y="1932582"/>
            <a:ext cx="9601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N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ói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Bắc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Nam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cuối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687987-9381-4BDA-8E8A-5CD79A8E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51065" y="21360"/>
            <a:ext cx="8954802" cy="67442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0F6D4-667D-4732-8830-DD99801D6469}"/>
              </a:ext>
            </a:extLst>
          </p:cNvPr>
          <p:cNvSpPr txBox="1"/>
          <p:nvPr/>
        </p:nvSpPr>
        <p:spPr>
          <a:xfrm>
            <a:off x="2690603" y="3429000"/>
            <a:ext cx="721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</a:rPr>
              <a:t>ĐỊNH HƯỚNG HỌC </a:t>
            </a:r>
          </a:p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</a:rPr>
              <a:t>TẬP TIẾP THEO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2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9913935" y="1741487"/>
            <a:ext cx="2278065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lang="en-US" sz="5333" kern="0" dirty="0">
              <a:solidFill>
                <a:srgbClr val="FB5B53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3" t="1466"/>
          <a:stretch/>
        </p:blipFill>
        <p:spPr>
          <a:xfrm>
            <a:off x="4294707" y="578816"/>
            <a:ext cx="5712527" cy="5700369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766149" y="1854426"/>
            <a:ext cx="5874569" cy="442436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181774" y="3255980"/>
              <a:ext cx="3409987" cy="63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TẬP</a:t>
              </a:r>
              <a:endParaRPr lang="en-US" sz="3733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3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37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60" y="4209368"/>
            <a:ext cx="2347413" cy="23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A7DF82-1FA6-6749-8571-2A5AF9AC9A3B}"/>
              </a:ext>
            </a:extLst>
          </p:cNvPr>
          <p:cNvSpPr txBox="1"/>
          <p:nvPr/>
        </p:nvSpPr>
        <p:spPr>
          <a:xfrm>
            <a:off x="3569774" y="625791"/>
            <a:ext cx="616035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67" dirty="0">
                <a:solidFill>
                  <a:schemeClr val="accent2"/>
                </a:solidFill>
                <a:latin typeface="UTM Cookies" panose="02040603050506020204" pitchFamily="18" charset="0"/>
              </a:rPr>
              <a:t>MÙA NƯỚC NỔI</a:t>
            </a:r>
            <a:endParaRPr lang="en-US" sz="5867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A5DF8-D594-5448-8F22-C50105EBDCB9}"/>
              </a:ext>
            </a:extLst>
          </p:cNvPr>
          <p:cNvGrpSpPr/>
          <p:nvPr/>
        </p:nvGrpSpPr>
        <p:grpSpPr>
          <a:xfrm>
            <a:off x="2050760" y="771219"/>
            <a:ext cx="2151531" cy="971152"/>
            <a:chOff x="369342" y="617893"/>
            <a:chExt cx="1613648" cy="72836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073E20-5174-E640-B9A7-228A7142310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333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5333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7DDDC2-9F32-2C40-9A05-2CF917C41203}"/>
                </a:ext>
              </a:extLst>
            </p:cNvPr>
            <p:cNvSpPr txBox="1"/>
            <p:nvPr/>
          </p:nvSpPr>
          <p:spPr>
            <a:xfrm>
              <a:off x="369342" y="661502"/>
              <a:ext cx="161364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333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5333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77769" y="549412"/>
            <a:ext cx="4945794" cy="898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3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4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78867-1D9C-44B4-87BF-1BC343019061}"/>
              </a:ext>
            </a:extLst>
          </p:cNvPr>
          <p:cNvSpPr txBox="1"/>
          <p:nvPr/>
        </p:nvSpPr>
        <p:spPr>
          <a:xfrm>
            <a:off x="1593273" y="1932582"/>
            <a:ext cx="9601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N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ói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Bắc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Nam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cuối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198" y="1031358"/>
            <a:ext cx="752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năm ngày 20 tháng 1 năm 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Việt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98" y="2378146"/>
            <a:ext cx="892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tập 1: Mở rộng vốn từ về các mùa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8816" y="3051540"/>
            <a:ext cx="5450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chấm, dấu chấm hỏi.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691330" y="118989"/>
            <a:ext cx="90623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miền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Bắc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1AA12-E3E9-7F4E-BD3C-99372F05B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735" y="729355"/>
            <a:ext cx="3098231" cy="2224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EC212-1756-B244-B03C-44E36AD88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9592" y="729355"/>
            <a:ext cx="3128339" cy="2224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7E2B8-3F0D-4349-BBE5-0C72316D7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736" y="3897800"/>
            <a:ext cx="3161489" cy="2224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E8847-5359-7843-996A-77FAB5255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647" y="3897801"/>
            <a:ext cx="3122284" cy="2224372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BDA1860-23D8-864E-AE80-1C0D69869488}"/>
              </a:ext>
            </a:extLst>
          </p:cNvPr>
          <p:cNvSpPr/>
          <p:nvPr/>
        </p:nvSpPr>
        <p:spPr>
          <a:xfrm>
            <a:off x="1679825" y="3107184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577D46F-1A73-CD43-816A-445466CEF3DE}"/>
              </a:ext>
            </a:extLst>
          </p:cNvPr>
          <p:cNvSpPr/>
          <p:nvPr/>
        </p:nvSpPr>
        <p:spPr>
          <a:xfrm>
            <a:off x="6013927" y="6186976"/>
            <a:ext cx="1337819" cy="613723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7030A0"/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7B46FA-AC1F-204F-850A-A79EC50C2158}"/>
              </a:ext>
            </a:extLst>
          </p:cNvPr>
          <p:cNvSpPr/>
          <p:nvPr/>
        </p:nvSpPr>
        <p:spPr>
          <a:xfrm>
            <a:off x="6013927" y="3119377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1A0DE8-8ADC-C14E-BBD4-BA4F7B416A19}"/>
              </a:ext>
            </a:extLst>
          </p:cNvPr>
          <p:cNvSpPr/>
          <p:nvPr/>
        </p:nvSpPr>
        <p:spPr>
          <a:xfrm>
            <a:off x="1679825" y="6177604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7030A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A6C91-5C48-504F-9727-0CFB0F86B912}"/>
              </a:ext>
            </a:extLst>
          </p:cNvPr>
          <p:cNvSpPr txBox="1"/>
          <p:nvPr/>
        </p:nvSpPr>
        <p:spPr>
          <a:xfrm>
            <a:off x="3183118" y="2863562"/>
            <a:ext cx="1976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Hoa đào nở rộ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190FB2-3AAF-7F4D-BC84-1BD15EAE14A1}"/>
              </a:ext>
            </a:extLst>
          </p:cNvPr>
          <p:cNvSpPr txBox="1"/>
          <p:nvPr/>
        </p:nvSpPr>
        <p:spPr>
          <a:xfrm>
            <a:off x="3177210" y="3210529"/>
            <a:ext cx="2549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Chồi non xanh biếc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5DA5BF-011C-BF48-A603-54104A81342C}"/>
              </a:ext>
            </a:extLst>
          </p:cNvPr>
          <p:cNvSpPr txBox="1"/>
          <p:nvPr/>
        </p:nvSpPr>
        <p:spPr>
          <a:xfrm>
            <a:off x="3157450" y="3553893"/>
            <a:ext cx="245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Ấm áp, nhẹ nhàng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6C838-5C90-124C-8845-6CB06E8B4CD8}"/>
              </a:ext>
            </a:extLst>
          </p:cNvPr>
          <p:cNvSpPr txBox="1"/>
          <p:nvPr/>
        </p:nvSpPr>
        <p:spPr>
          <a:xfrm>
            <a:off x="7511311" y="2854732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Phượng vĩ đỏ thắm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4CB565-C5EE-334E-B9BA-5FD26BBF90AD}"/>
              </a:ext>
            </a:extLst>
          </p:cNvPr>
          <p:cNvSpPr txBox="1"/>
          <p:nvPr/>
        </p:nvSpPr>
        <p:spPr>
          <a:xfrm>
            <a:off x="7505404" y="3201698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Nóng bức, oi 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2F415-8D31-CD46-A467-FE4D337E23F3}"/>
              </a:ext>
            </a:extLst>
          </p:cNvPr>
          <p:cNvSpPr txBox="1"/>
          <p:nvPr/>
        </p:nvSpPr>
        <p:spPr>
          <a:xfrm>
            <a:off x="7485643" y="3545062"/>
            <a:ext cx="2189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Cây lá tươi xanh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347B9-559C-3340-9A11-774BB5F62549}"/>
              </a:ext>
            </a:extLst>
          </p:cNvPr>
          <p:cNvSpPr txBox="1"/>
          <p:nvPr/>
        </p:nvSpPr>
        <p:spPr>
          <a:xfrm>
            <a:off x="3139569" y="6144909"/>
            <a:ext cx="2135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Mùa cây thay lá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AF9968-47AC-F148-A7A9-C26FB7EFD610}"/>
              </a:ext>
            </a:extLst>
          </p:cNvPr>
          <p:cNvSpPr txBox="1"/>
          <p:nvPr/>
        </p:nvSpPr>
        <p:spPr>
          <a:xfrm>
            <a:off x="3119808" y="6488273"/>
            <a:ext cx="213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Tiết trời se lạnh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027394-DA82-7840-BE25-7C82113C5ED0}"/>
              </a:ext>
            </a:extLst>
          </p:cNvPr>
          <p:cNvSpPr txBox="1"/>
          <p:nvPr/>
        </p:nvSpPr>
        <p:spPr>
          <a:xfrm>
            <a:off x="7485643" y="6147621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Cành lá khẳng khiu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F322A2-5512-3649-A0DD-BB84EA2A4F5B}"/>
              </a:ext>
            </a:extLst>
          </p:cNvPr>
          <p:cNvSpPr txBox="1"/>
          <p:nvPr/>
        </p:nvSpPr>
        <p:spPr>
          <a:xfrm>
            <a:off x="7465883" y="6490985"/>
            <a:ext cx="256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Rét buốt, hanh khô</a:t>
            </a: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1" grpId="0"/>
      <p:bldP spid="21" grpId="0"/>
      <p:bldP spid="23" grpId="0"/>
      <p:bldP spid="24" grpId="0"/>
      <p:bldP spid="25" grpId="0"/>
      <p:bldP spid="26" grpId="0"/>
      <p:bldP spid="31" grpId="0"/>
      <p:bldP spid="32" grpId="0"/>
      <p:bldP spid="33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Mầm Non - bốn mùa trong năm">
            <a:hlinkClick r:id="" action="ppaction://media"/>
            <a:extLst>
              <a:ext uri="{FF2B5EF4-FFF2-40B4-BE49-F238E27FC236}">
                <a16:creationId xmlns:a16="http://schemas.microsoft.com/office/drawing/2014/main" id="{D63F55E3-7170-4EE9-85BB-CEB9F85DE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659" y="169190"/>
            <a:ext cx="10665103" cy="60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728857" y="376261"/>
            <a:ext cx="90623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miền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Nam.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577D46F-1A73-CD43-816A-445466CEF3DE}"/>
              </a:ext>
            </a:extLst>
          </p:cNvPr>
          <p:cNvSpPr/>
          <p:nvPr/>
        </p:nvSpPr>
        <p:spPr>
          <a:xfrm>
            <a:off x="6676812" y="1603616"/>
            <a:ext cx="1618760" cy="613723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mưa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1A0DE8-8ADC-C14E-BBD4-BA4F7B416A19}"/>
              </a:ext>
            </a:extLst>
          </p:cNvPr>
          <p:cNvSpPr/>
          <p:nvPr/>
        </p:nvSpPr>
        <p:spPr>
          <a:xfrm>
            <a:off x="3975823" y="4199783"/>
            <a:ext cx="1618760" cy="61372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133" b="1" dirty="0">
                <a:solidFill>
                  <a:srgbClr val="FFC000"/>
                </a:solidFill>
                <a:latin typeface="UTM Avo" panose="02040603050506020204" pitchFamily="18" charset="0"/>
              </a:rPr>
              <a:t>Mùa khô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347B9-559C-3340-9A11-774BB5F62549}"/>
              </a:ext>
            </a:extLst>
          </p:cNvPr>
          <p:cNvSpPr txBox="1"/>
          <p:nvPr/>
        </p:nvSpPr>
        <p:spPr>
          <a:xfrm>
            <a:off x="3658968" y="5021692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VN" sz="2400" dirty="0">
                <a:latin typeface="UTM Avo" panose="02040603050506020204" pitchFamily="18" charset="0"/>
              </a:rPr>
              <a:t>Nắng nhiều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AF9968-47AC-F148-A7A9-C26FB7EFD610}"/>
              </a:ext>
            </a:extLst>
          </p:cNvPr>
          <p:cNvSpPr txBox="1"/>
          <p:nvPr/>
        </p:nvSpPr>
        <p:spPr>
          <a:xfrm>
            <a:off x="3179259" y="5722319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VN" sz="2400" dirty="0">
                <a:latin typeface="UTM Avo" panose="02040603050506020204" pitchFamily="18" charset="0"/>
              </a:rPr>
              <a:t>Ngày trời nóng</a:t>
            </a:r>
          </a:p>
          <a:p>
            <a:pPr algn="r"/>
            <a:r>
              <a:rPr lang="en-US" sz="2400" dirty="0">
                <a:latin typeface="UTM Avo" panose="02040603050506020204" pitchFamily="18" charset="0"/>
              </a:rPr>
              <a:t>r</a:t>
            </a:r>
            <a:r>
              <a:rPr lang="en-VN" sz="2400" dirty="0">
                <a:latin typeface="UTM Avo" panose="02040603050506020204" pitchFamily="18" charset="0"/>
              </a:rPr>
              <a:t>ất ít mưa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027394-DA82-7840-BE25-7C82113C5ED0}"/>
              </a:ext>
            </a:extLst>
          </p:cNvPr>
          <p:cNvSpPr txBox="1"/>
          <p:nvPr/>
        </p:nvSpPr>
        <p:spPr>
          <a:xfrm>
            <a:off x="6676812" y="2414997"/>
            <a:ext cx="27927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133" dirty="0">
                <a:latin typeface="UTM Avo" panose="02040603050506020204" pitchFamily="18" charset="0"/>
              </a:rPr>
              <a:t>Mưa nhiều, mát mẻ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F322A2-5512-3649-A0DD-BB84EA2A4F5B}"/>
              </a:ext>
            </a:extLst>
          </p:cNvPr>
          <p:cNvSpPr txBox="1"/>
          <p:nvPr/>
        </p:nvSpPr>
        <p:spPr>
          <a:xfrm>
            <a:off x="6676812" y="2977595"/>
            <a:ext cx="264207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133" dirty="0">
                <a:latin typeface="UTM Avo" panose="02040603050506020204" pitchFamily="18" charset="0"/>
              </a:rPr>
              <a:t>Vừa mưa đã nắng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63C30-888C-014E-8E10-94BDFA89A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8627" y="1324835"/>
            <a:ext cx="4501380" cy="2666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301F3-89F9-1D4A-9D0D-F40C0AF0F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4638" y="3991597"/>
            <a:ext cx="4393065" cy="25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31" grpId="0"/>
      <p:bldP spid="32" grpId="0"/>
      <p:bldP spid="33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442" y="215078"/>
            <a:ext cx="7835425" cy="105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thay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50" y="1106198"/>
            <a:ext cx="9862849" cy="559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9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343</Words>
  <Application>Microsoft Office PowerPoint</Application>
  <PresentationFormat>Widescreen</PresentationFormat>
  <Paragraphs>66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等线</vt:lpstr>
      <vt:lpstr>HP001 4 hàng</vt:lpstr>
      <vt:lpstr>SVN-Gretoon</vt:lpstr>
      <vt:lpstr>Times New Roman</vt:lpstr>
      <vt:lpstr>UTM Avo</vt:lpstr>
      <vt:lpstr>UTM Cookies</vt:lpstr>
      <vt:lpstr>方正粗圆_GBK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 Thuy</dc:creator>
  <cp:lastModifiedBy>HP</cp:lastModifiedBy>
  <cp:revision>7</cp:revision>
  <dcterms:created xsi:type="dcterms:W3CDTF">2022-01-08T01:53:49Z</dcterms:created>
  <dcterms:modified xsi:type="dcterms:W3CDTF">2022-01-20T03:10:37Z</dcterms:modified>
</cp:coreProperties>
</file>