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256" r:id="rId3"/>
    <p:sldId id="294" r:id="rId4"/>
    <p:sldId id="2007577124" r:id="rId5"/>
    <p:sldId id="295" r:id="rId6"/>
    <p:sldId id="284" r:id="rId7"/>
    <p:sldId id="285" r:id="rId8"/>
    <p:sldId id="296" r:id="rId9"/>
    <p:sldId id="288" r:id="rId10"/>
    <p:sldId id="298" r:id="rId11"/>
    <p:sldId id="2007577123" r:id="rId12"/>
    <p:sldId id="1108841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33" d="100"/>
          <a:sy n="33" d="100"/>
        </p:scale>
        <p:origin x="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598ED-328C-4394-BFF5-68350621E255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42E5B-A020-4221-956B-D45814F81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32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5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7" grpId="3" animBg="1"/>
      <p:bldP spid="48" grpId="1" animBg="1"/>
      <p:bldP spid="48" grpId="2" animBg="1"/>
      <p:bldP spid="48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3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527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26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8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44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57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2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97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31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74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6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250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88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03" r:id="rId26"/>
    <p:sldLayoutId id="214748370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9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60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microsoft.com/office/2007/relationships/hdphoto" Target="../media/hdphoto6.wdp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00613" y="187453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2606" y="206880"/>
              <a:ext cx="2173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405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126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3047" b="1" smtClean="0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21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910" y="2428247"/>
            <a:ext cx="5421746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39: Bảng</a:t>
            </a:r>
            <a:r>
              <a:rPr kumimoji="0" lang="en-US" sz="3047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nhân 2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(tiết 1)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0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1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1418373" y="13340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803804" y="137500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9226" y="1005304"/>
            <a:ext cx="5281184" cy="4294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294056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294056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340223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340223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387104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387104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433985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433985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480866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480866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296320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296320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343201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343201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390082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390082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436963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436963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483845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483845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290979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337127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381957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431281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476795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294056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338065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387389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432903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481592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751" y="2437346"/>
            <a:ext cx="5969926" cy="29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059255" y="13993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617604" y="1454556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0882"/>
              </p:ext>
            </p:extLst>
          </p:nvPr>
        </p:nvGraphicFramePr>
        <p:xfrm>
          <a:off x="2462666" y="2032939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204004" y="327867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256737" y="32736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315820" y="326871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387603" y="32637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440336" y="325875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778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456</Words>
  <Application>Microsoft Office PowerPoint</Application>
  <PresentationFormat>Widescreen</PresentationFormat>
  <Paragraphs>109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Cambria Math</vt:lpstr>
      <vt:lpstr>等线</vt:lpstr>
      <vt:lpstr>HP001 4 hàng</vt:lpstr>
      <vt:lpstr>iCiel Cadena</vt:lpstr>
      <vt:lpstr>UTM Cookies</vt:lpstr>
      <vt:lpstr>思源黑体 CN Bold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157</cp:revision>
  <dcterms:created xsi:type="dcterms:W3CDTF">2021-06-02T01:34:28Z</dcterms:created>
  <dcterms:modified xsi:type="dcterms:W3CDTF">2022-01-21T03:01:02Z</dcterms:modified>
</cp:coreProperties>
</file>