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5"/>
  </p:notesMasterIdLst>
  <p:sldIdLst>
    <p:sldId id="256" r:id="rId3"/>
    <p:sldId id="2007577124" r:id="rId4"/>
    <p:sldId id="295" r:id="rId5"/>
    <p:sldId id="293" r:id="rId6"/>
    <p:sldId id="284" r:id="rId7"/>
    <p:sldId id="285" r:id="rId8"/>
    <p:sldId id="294" r:id="rId9"/>
    <p:sldId id="2007577123" r:id="rId10"/>
    <p:sldId id="287" r:id="rId11"/>
    <p:sldId id="288" r:id="rId12"/>
    <p:sldId id="2007577122" r:id="rId13"/>
    <p:sldId id="1108841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52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4" r:id="rId26"/>
    <p:sldLayoutId id="214748370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7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7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126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17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910" y="2428247"/>
            <a:ext cx="542174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37: Phép nhân</a:t>
            </a:r>
            <a:r>
              <a:rPr kumimoji="0" lang="en-US" sz="3047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(tiết</a:t>
            </a:r>
            <a:r>
              <a:rPr kumimoji="0" lang="en-US" sz="3047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1)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2 </a:t>
                    </a:r>
                    <a14:m>
                      <m:oMath xmlns:m="http://schemas.openxmlformats.org/officeDocument/2006/math"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 </m:t>
                        </m:r>
                      </m:oMath>
                    </a14:m>
                    <a:r>
                      <a: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 </m:t>
                        </m:r>
                      </m:oMath>
                    </a14:m>
                    <a:r>
                      <a: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034" y="3289003"/>
            <a:ext cx="10065625" cy="29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512</Words>
  <Application>Microsoft Office PowerPoint</Application>
  <PresentationFormat>Widescreen</PresentationFormat>
  <Paragraphs>136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等线</vt:lpstr>
      <vt:lpstr>HP001 4 hàng</vt:lpstr>
      <vt:lpstr>iCiel Cadena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147</cp:revision>
  <dcterms:created xsi:type="dcterms:W3CDTF">2021-06-02T01:34:28Z</dcterms:created>
  <dcterms:modified xsi:type="dcterms:W3CDTF">2022-01-17T07:36:28Z</dcterms:modified>
</cp:coreProperties>
</file>