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2" r:id="rId1"/>
    <p:sldMasterId id="2147483683" r:id="rId2"/>
    <p:sldMasterId id="2147483702" r:id="rId3"/>
  </p:sldMasterIdLst>
  <p:notesMasterIdLst>
    <p:notesMasterId r:id="rId25"/>
  </p:notesMasterIdLst>
  <p:sldIdLst>
    <p:sldId id="301" r:id="rId4"/>
    <p:sldId id="330" r:id="rId5"/>
    <p:sldId id="307" r:id="rId6"/>
    <p:sldId id="263" r:id="rId7"/>
    <p:sldId id="309" r:id="rId8"/>
    <p:sldId id="308" r:id="rId9"/>
    <p:sldId id="262" r:id="rId10"/>
    <p:sldId id="282" r:id="rId11"/>
    <p:sldId id="258" r:id="rId12"/>
    <p:sldId id="311" r:id="rId13"/>
    <p:sldId id="322" r:id="rId14"/>
    <p:sldId id="316" r:id="rId15"/>
    <p:sldId id="324" r:id="rId16"/>
    <p:sldId id="312" r:id="rId17"/>
    <p:sldId id="320" r:id="rId18"/>
    <p:sldId id="271" r:id="rId19"/>
    <p:sldId id="325" r:id="rId20"/>
    <p:sldId id="326" r:id="rId21"/>
    <p:sldId id="327" r:id="rId22"/>
    <p:sldId id="328" r:id="rId23"/>
    <p:sldId id="299"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046E"/>
    <a:srgbClr val="EEB104"/>
    <a:srgbClr val="E6E5EA"/>
    <a:srgbClr val="FFFF00"/>
    <a:srgbClr val="FB25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A5F161-135C-4622-AEF7-AD7D4FA84FD4}" v="1" dt="2025-04-13T22:09:06.866"/>
  </p1510:revLst>
</p1510:revInfo>
</file>

<file path=ppt/tableStyles.xml><?xml version="1.0" encoding="utf-8"?>
<a:tblStyleLst xmlns:a="http://schemas.openxmlformats.org/drawingml/2006/main" def="{F90B10AB-AC79-4069-9E38-DDDAED7A272D}">
  <a:tblStyle styleId="{F90B10AB-AC79-4069-9E38-DDDAED7A272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124" autoAdjust="0"/>
  </p:normalViewPr>
  <p:slideViewPr>
    <p:cSldViewPr snapToGrid="0">
      <p:cViewPr varScale="1">
        <p:scale>
          <a:sx n="71" d="100"/>
          <a:sy n="71" d="100"/>
        </p:scale>
        <p:origin x="113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5" name="Google Shape;95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sz="1800" dirty="0">
                <a:effectLst/>
                <a:latin typeface="Times New Roman" panose="02020603050405020304" pitchFamily="18" charset="0"/>
                <a:ea typeface="Times New Roman" panose="02020603050405020304" pitchFamily="18" charset="0"/>
              </a:rPr>
              <a:t>SEA game 31 là một sự kiện văn hóa – thể thao lớn của khu vực Đông Nam Á, tổ chức thường niên 2 năm một lần. Những hình ảnh chúng tha vừa tìm hiểu là sự kiện được tổ chức tại Việt Nam vào năm 2021 và có sự tham gia của 11 nước Đông Nam Á. Vậy Đông Nam Á ở đâu và gồm những nước nào? Chúng ta cùng tìm hiểu trong bài học hôm nay</a:t>
            </a:r>
            <a:endParaRPr dirty="0"/>
          </a:p>
        </p:txBody>
      </p:sp>
    </p:spTree>
    <p:extLst>
      <p:ext uri="{BB962C8B-B14F-4D97-AF65-F5344CB8AC3E}">
        <p14:creationId xmlns:p14="http://schemas.microsoft.com/office/powerpoint/2010/main" val="791544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3028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7272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7" name="Google Shape;1037;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1632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7119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8379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3220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gcd2d494829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7" name="Google Shape;1437;gcd2d494829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8352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2852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5859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a:extLst>
            <a:ext uri="{FF2B5EF4-FFF2-40B4-BE49-F238E27FC236}">
              <a16:creationId xmlns:a16="http://schemas.microsoft.com/office/drawing/2014/main" id="{6FFA6497-BBF5-8E35-A0BA-97A67FB1894F}"/>
            </a:ext>
          </a:extLst>
        </p:cNvPr>
        <p:cNvGrpSpPr/>
        <p:nvPr/>
      </p:nvGrpSpPr>
      <p:grpSpPr>
        <a:xfrm>
          <a:off x="0" y="0"/>
          <a:ext cx="0" cy="0"/>
          <a:chOff x="0" y="0"/>
          <a:chExt cx="0" cy="0"/>
        </a:xfrm>
      </p:grpSpPr>
      <p:sp>
        <p:nvSpPr>
          <p:cNvPr id="954" name="Google Shape;954;p:notes">
            <a:extLst>
              <a:ext uri="{FF2B5EF4-FFF2-40B4-BE49-F238E27FC236}">
                <a16:creationId xmlns:a16="http://schemas.microsoft.com/office/drawing/2014/main" id="{A23A129E-FC5B-170E-2F9D-619128EAA24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5" name="Google Shape;955;p:notes">
            <a:extLst>
              <a:ext uri="{FF2B5EF4-FFF2-40B4-BE49-F238E27FC236}">
                <a16:creationId xmlns:a16="http://schemas.microsoft.com/office/drawing/2014/main" id="{EC1F86AB-7026-BF16-AA39-B4A2583D8B9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sz="1800" dirty="0">
                <a:effectLst/>
                <a:latin typeface="Times New Roman" panose="02020603050405020304" pitchFamily="18" charset="0"/>
                <a:ea typeface="Times New Roman" panose="02020603050405020304" pitchFamily="18" charset="0"/>
              </a:rPr>
              <a:t>SEA game 31 là một sự kiện văn hóa – thể thao lớn của khu vực Đông Nam Á, tổ chức thường niên 2 năm một lần. Những hình ảnh chúng tha vừa tìm hiểu là sự kiện được tổ chức tại Việt Nam vào năm 2021 và có sự tham gia của 11 nước Đông Nam Á. Vậy Đông Nam Á ở đâu và gồm những nước nào? Chúng ta cùng tìm hiểu trong bài học hôm nay</a:t>
            </a:r>
            <a:endParaRPr dirty="0"/>
          </a:p>
        </p:txBody>
      </p:sp>
    </p:spTree>
    <p:extLst>
      <p:ext uri="{BB962C8B-B14F-4D97-AF65-F5344CB8AC3E}">
        <p14:creationId xmlns:p14="http://schemas.microsoft.com/office/powerpoint/2010/main" val="2749326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415379-2488-4DD6-A524-EEC7E4B484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6849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6352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0091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3"/>
        <p:cNvGrpSpPr/>
        <p:nvPr/>
      </p:nvGrpSpPr>
      <p:grpSpPr>
        <a:xfrm>
          <a:off x="0" y="0"/>
          <a:ext cx="0" cy="0"/>
          <a:chOff x="0" y="0"/>
          <a:chExt cx="0" cy="0"/>
        </a:xfrm>
      </p:grpSpPr>
      <p:sp>
        <p:nvSpPr>
          <p:cNvPr id="1284" name="Google Shape;1284;gcf44e839ed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5" name="Google Shape;1285;gcf44e839ed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3"/>
        <p:cNvGrpSpPr/>
        <p:nvPr/>
      </p:nvGrpSpPr>
      <p:grpSpPr>
        <a:xfrm>
          <a:off x="0" y="0"/>
          <a:ext cx="0" cy="0"/>
          <a:chOff x="0" y="0"/>
          <a:chExt cx="0" cy="0"/>
        </a:xfrm>
      </p:grpSpPr>
      <p:sp>
        <p:nvSpPr>
          <p:cNvPr id="1284" name="Google Shape;1284;gcf44e839ed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5" name="Google Shape;1285;gcf44e839ed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428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3427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Google Shape;1252;gcf44e839e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3" name="Google Shape;1253;gcf44e839e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0"/>
        <p:cNvGrpSpPr/>
        <p:nvPr/>
      </p:nvGrpSpPr>
      <p:grpSpPr>
        <a:xfrm>
          <a:off x="0" y="0"/>
          <a:ext cx="0" cy="0"/>
          <a:chOff x="0" y="0"/>
          <a:chExt cx="0" cy="0"/>
        </a:xfrm>
      </p:grpSpPr>
      <p:sp>
        <p:nvSpPr>
          <p:cNvPr id="1961" name="Google Shape;1961;gd2479e2529_0_9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2" name="Google Shape;1962;gd2479e2529_0_9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830575" y="991475"/>
            <a:ext cx="5482800" cy="18657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5700">
                <a:solidFill>
                  <a:schemeClr val="lt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158350" y="2641550"/>
            <a:ext cx="4827300" cy="52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800">
                <a:solidFill>
                  <a:schemeClr val="accen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9">
    <p:spTree>
      <p:nvGrpSpPr>
        <p:cNvPr id="1" name="Shape 939"/>
        <p:cNvGrpSpPr/>
        <p:nvPr/>
      </p:nvGrpSpPr>
      <p:grpSpPr>
        <a:xfrm>
          <a:off x="0" y="0"/>
          <a:ext cx="0" cy="0"/>
          <a:chOff x="0" y="0"/>
          <a:chExt cx="0" cy="0"/>
        </a:xfrm>
      </p:grpSpPr>
      <p:grpSp>
        <p:nvGrpSpPr>
          <p:cNvPr id="940" name="Google Shape;940;p34"/>
          <p:cNvGrpSpPr/>
          <p:nvPr/>
        </p:nvGrpSpPr>
        <p:grpSpPr>
          <a:xfrm>
            <a:off x="-1614447" y="-668745"/>
            <a:ext cx="12693753" cy="6889485"/>
            <a:chOff x="-1614447" y="-668745"/>
            <a:chExt cx="12693753" cy="6889485"/>
          </a:xfrm>
        </p:grpSpPr>
        <p:grpSp>
          <p:nvGrpSpPr>
            <p:cNvPr id="941" name="Google Shape;941;p34"/>
            <p:cNvGrpSpPr/>
            <p:nvPr/>
          </p:nvGrpSpPr>
          <p:grpSpPr>
            <a:xfrm>
              <a:off x="-1614447" y="4335248"/>
              <a:ext cx="2795340" cy="1885492"/>
              <a:chOff x="965100" y="1428788"/>
              <a:chExt cx="1354200" cy="913425"/>
            </a:xfrm>
          </p:grpSpPr>
          <p:sp>
            <p:nvSpPr>
              <p:cNvPr id="942" name="Google Shape;942;p34"/>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4"/>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4"/>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4"/>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7" name="Google Shape;947;p34"/>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4"/>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22308" y="68542"/>
            <a:ext cx="8966083" cy="5041129"/>
            <a:chOff x="122308" y="68542"/>
            <a:chExt cx="8966083" cy="5041129"/>
          </a:xfrm>
        </p:grpSpPr>
        <p:sp>
          <p:nvSpPr>
            <p:cNvPr id="10" name="Google Shape;10;p2"/>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 name="Google Shape;11;p2"/>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 name="Google Shape;12;p2"/>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 name="Google Shape;13;p2"/>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 name="Google Shape;14;p2"/>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 name="Google Shape;15;p2"/>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 name="Google Shape;16;p2"/>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 name="Google Shape;18;p2"/>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 name="Google Shape;19;p2"/>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 name="Google Shape;20;p2"/>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 name="Google Shape;21;p2"/>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 name="Google Shape;22;p2"/>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rot="8100000" flipH="1">
              <a:off x="7666007" y="3724200"/>
              <a:ext cx="215157" cy="75922"/>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 name="Google Shape;24;p2"/>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 name="Google Shape;25;p2"/>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6" name="Google Shape;26;p2"/>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 name="Google Shape;27;p2"/>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8" name="Google Shape;28;p2"/>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9" name="Google Shape;29;p2"/>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 name="Google Shape;30;p2"/>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 name="Google Shape;31;p2"/>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 name="Google Shape;32;p2"/>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 name="Google Shape;33;p2"/>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 name="Google Shape;34;p2"/>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5" name="Google Shape;35;p2"/>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6" name="Google Shape;36;p2"/>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7" name="Google Shape;37;p2"/>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8" name="Google Shape;38;p2"/>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9" name="Google Shape;39;p2"/>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0" name="Google Shape;40;p2"/>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1" name="Google Shape;41;p2"/>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 name="Google Shape;42;p2"/>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3" name="Google Shape;43;p2"/>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 name="Google Shape;44;p2"/>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 name="Google Shape;45;p2"/>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 name="Google Shape;46;p2"/>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 name="Google Shape;47;p2"/>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8" name="Google Shape;48;p2"/>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9" name="Google Shape;49;p2"/>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0" name="Google Shape;50;p2"/>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1" name="Google Shape;51;p2"/>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2" name="Google Shape;52;p2"/>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3" name="Google Shape;53;p2"/>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 name="Google Shape;54;p2"/>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 name="Google Shape;55;p2"/>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 name="Google Shape;56;p2"/>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 name="Google Shape;57;p2"/>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 name="Google Shape;58;p2"/>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9" name="Google Shape;59;p2"/>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 name="Google Shape;60;p2"/>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1" name="Google Shape;61;p2"/>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2" name="Google Shape;62;p2"/>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63" name="Google Shape;63;p2"/>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4" name="Google Shape;64;p2"/>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5" name="Google Shape;65;p2"/>
          <p:cNvGrpSpPr/>
          <p:nvPr/>
        </p:nvGrpSpPr>
        <p:grpSpPr>
          <a:xfrm>
            <a:off x="7876491" y="2219006"/>
            <a:ext cx="2387846" cy="2640196"/>
            <a:chOff x="7876491" y="2219006"/>
            <a:chExt cx="2387846" cy="2640196"/>
          </a:xfrm>
        </p:grpSpPr>
        <p:grpSp>
          <p:nvGrpSpPr>
            <p:cNvPr id="66" name="Google Shape;66;p2"/>
            <p:cNvGrpSpPr/>
            <p:nvPr/>
          </p:nvGrpSpPr>
          <p:grpSpPr>
            <a:xfrm rot="-677083">
              <a:off x="8042681" y="2265022"/>
              <a:ext cx="512578" cy="427800"/>
              <a:chOff x="7508029" y="2489100"/>
              <a:chExt cx="500018" cy="417318"/>
            </a:xfrm>
          </p:grpSpPr>
          <p:sp>
            <p:nvSpPr>
              <p:cNvPr id="67" name="Google Shape;67;p2"/>
              <p:cNvSpPr/>
              <p:nvPr/>
            </p:nvSpPr>
            <p:spPr>
              <a:xfrm>
                <a:off x="7508029" y="2489100"/>
                <a:ext cx="500018" cy="417318"/>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8" name="Google Shape;68;p2"/>
              <p:cNvGrpSpPr/>
              <p:nvPr/>
            </p:nvGrpSpPr>
            <p:grpSpPr>
              <a:xfrm>
                <a:off x="7510965" y="2491791"/>
                <a:ext cx="372053" cy="390498"/>
                <a:chOff x="7510965" y="2491791"/>
                <a:chExt cx="372053" cy="390498"/>
              </a:xfrm>
            </p:grpSpPr>
            <p:sp>
              <p:nvSpPr>
                <p:cNvPr id="69" name="Google Shape;69;p2"/>
                <p:cNvSpPr/>
                <p:nvPr/>
              </p:nvSpPr>
              <p:spPr>
                <a:xfrm>
                  <a:off x="7510965" y="2491791"/>
                  <a:ext cx="372053" cy="210861"/>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70;p2"/>
                <p:cNvSpPr/>
                <p:nvPr/>
              </p:nvSpPr>
              <p:spPr>
                <a:xfrm>
                  <a:off x="7808193" y="2743706"/>
                  <a:ext cx="73745" cy="138584"/>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71;p2"/>
                <p:cNvSpPr/>
                <p:nvPr/>
              </p:nvSpPr>
              <p:spPr>
                <a:xfrm>
                  <a:off x="7510965" y="2491840"/>
                  <a:ext cx="309025" cy="262292"/>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72;p2"/>
                <p:cNvSpPr/>
                <p:nvPr/>
              </p:nvSpPr>
              <p:spPr>
                <a:xfrm>
                  <a:off x="7789109" y="2743657"/>
                  <a:ext cx="30878" cy="71641"/>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73" name="Google Shape;73;p2"/>
            <p:cNvSpPr/>
            <p:nvPr/>
          </p:nvSpPr>
          <p:spPr>
            <a:xfrm rot="7755054">
              <a:off x="8526346" y="2646406"/>
              <a:ext cx="1088135" cy="2194475"/>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4" name="Google Shape;74;p2"/>
          <p:cNvGrpSpPr/>
          <p:nvPr/>
        </p:nvGrpSpPr>
        <p:grpSpPr>
          <a:xfrm rot="-1799965">
            <a:off x="7160288" y="2846832"/>
            <a:ext cx="1792663" cy="1738763"/>
            <a:chOff x="6997200" y="3219600"/>
            <a:chExt cx="1426800" cy="1383900"/>
          </a:xfrm>
        </p:grpSpPr>
        <p:sp>
          <p:nvSpPr>
            <p:cNvPr id="75" name="Google Shape;75;p2"/>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6;p2"/>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77;p2"/>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78;p2"/>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79;p2"/>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80;p2"/>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81;p2"/>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2;p2"/>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83;p2"/>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4;p2"/>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2"/>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86;p2"/>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87;p2"/>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88;p2"/>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89;p2"/>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90;p2"/>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91;p2"/>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92;p2"/>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93;p2"/>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94;p2"/>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95;p2"/>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96;p2"/>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97;p2"/>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98;p2"/>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99;p2"/>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00;p2"/>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01;p2"/>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02;p2"/>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03;p2"/>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04;p2"/>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05;p2"/>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06;p2"/>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07;p2"/>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08;p2"/>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09;p2"/>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0" name="Google Shape;110;p2"/>
          <p:cNvGrpSpPr/>
          <p:nvPr/>
        </p:nvGrpSpPr>
        <p:grpSpPr>
          <a:xfrm>
            <a:off x="322152" y="2738847"/>
            <a:ext cx="1315503" cy="1991723"/>
            <a:chOff x="191900" y="2943925"/>
            <a:chExt cx="1080850" cy="1636450"/>
          </a:xfrm>
        </p:grpSpPr>
        <p:sp>
          <p:nvSpPr>
            <p:cNvPr id="111" name="Google Shape;111;p2"/>
            <p:cNvSpPr/>
            <p:nvPr/>
          </p:nvSpPr>
          <p:spPr>
            <a:xfrm>
              <a:off x="469350" y="2943925"/>
              <a:ext cx="742700" cy="528675"/>
            </a:xfrm>
            <a:custGeom>
              <a:avLst/>
              <a:gdLst/>
              <a:ahLst/>
              <a:cxnLst/>
              <a:rect l="l" t="t" r="r" b="b"/>
              <a:pathLst>
                <a:path w="29708" h="21147" extrusionOk="0">
                  <a:moveTo>
                    <a:pt x="14607" y="1"/>
                  </a:moveTo>
                  <a:cubicBezTo>
                    <a:pt x="12241" y="1"/>
                    <a:pt x="11302" y="2619"/>
                    <a:pt x="11302" y="2619"/>
                  </a:cubicBezTo>
                  <a:cubicBezTo>
                    <a:pt x="11302" y="2619"/>
                    <a:pt x="10319" y="1212"/>
                    <a:pt x="8250" y="1212"/>
                  </a:cubicBezTo>
                  <a:cubicBezTo>
                    <a:pt x="7604" y="1212"/>
                    <a:pt x="6853" y="1349"/>
                    <a:pt x="5992" y="1709"/>
                  </a:cubicBezTo>
                  <a:cubicBezTo>
                    <a:pt x="2375" y="3222"/>
                    <a:pt x="4315" y="7535"/>
                    <a:pt x="4315" y="7535"/>
                  </a:cubicBezTo>
                  <a:cubicBezTo>
                    <a:pt x="4315" y="7535"/>
                    <a:pt x="911" y="8374"/>
                    <a:pt x="1328" y="11322"/>
                  </a:cubicBezTo>
                  <a:cubicBezTo>
                    <a:pt x="1629" y="13444"/>
                    <a:pt x="3564" y="13975"/>
                    <a:pt x="3564" y="13975"/>
                  </a:cubicBezTo>
                  <a:cubicBezTo>
                    <a:pt x="3564" y="13975"/>
                    <a:pt x="0" y="16031"/>
                    <a:pt x="3493" y="19128"/>
                  </a:cubicBezTo>
                  <a:cubicBezTo>
                    <a:pt x="4664" y="20167"/>
                    <a:pt x="6435" y="20255"/>
                    <a:pt x="6998" y="20255"/>
                  </a:cubicBezTo>
                  <a:cubicBezTo>
                    <a:pt x="7112" y="20255"/>
                    <a:pt x="7176" y="20251"/>
                    <a:pt x="7176" y="20251"/>
                  </a:cubicBezTo>
                  <a:lnTo>
                    <a:pt x="23520" y="21144"/>
                  </a:lnTo>
                  <a:cubicBezTo>
                    <a:pt x="23520" y="21144"/>
                    <a:pt x="23557" y="21146"/>
                    <a:pt x="23625" y="21146"/>
                  </a:cubicBezTo>
                  <a:cubicBezTo>
                    <a:pt x="24149" y="21146"/>
                    <a:pt x="26512" y="21017"/>
                    <a:pt x="27696" y="18761"/>
                  </a:cubicBezTo>
                  <a:cubicBezTo>
                    <a:pt x="29033" y="16217"/>
                    <a:pt x="27181" y="14605"/>
                    <a:pt x="27181" y="14605"/>
                  </a:cubicBezTo>
                  <a:cubicBezTo>
                    <a:pt x="27181" y="14605"/>
                    <a:pt x="29708" y="13795"/>
                    <a:pt x="29351" y="10566"/>
                  </a:cubicBezTo>
                  <a:cubicBezTo>
                    <a:pt x="29095" y="8244"/>
                    <a:pt x="27399" y="7918"/>
                    <a:pt x="26466" y="7918"/>
                  </a:cubicBezTo>
                  <a:cubicBezTo>
                    <a:pt x="26102" y="7918"/>
                    <a:pt x="25855" y="7968"/>
                    <a:pt x="25855" y="7968"/>
                  </a:cubicBezTo>
                  <a:cubicBezTo>
                    <a:pt x="25855" y="7968"/>
                    <a:pt x="27208" y="4433"/>
                    <a:pt x="23657" y="2114"/>
                  </a:cubicBezTo>
                  <a:cubicBezTo>
                    <a:pt x="23194" y="1813"/>
                    <a:pt x="22748" y="1696"/>
                    <a:pt x="22335" y="1696"/>
                  </a:cubicBezTo>
                  <a:cubicBezTo>
                    <a:pt x="20890" y="1696"/>
                    <a:pt x="19837" y="3123"/>
                    <a:pt x="19837" y="3123"/>
                  </a:cubicBezTo>
                  <a:cubicBezTo>
                    <a:pt x="19837" y="3123"/>
                    <a:pt x="19096" y="1309"/>
                    <a:pt x="15825" y="214"/>
                  </a:cubicBezTo>
                  <a:cubicBezTo>
                    <a:pt x="15382" y="65"/>
                    <a:pt x="14977" y="1"/>
                    <a:pt x="146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2;p2"/>
            <p:cNvSpPr/>
            <p:nvPr/>
          </p:nvSpPr>
          <p:spPr>
            <a:xfrm>
              <a:off x="536925" y="4108275"/>
              <a:ext cx="340800" cy="465100"/>
            </a:xfrm>
            <a:custGeom>
              <a:avLst/>
              <a:gdLst/>
              <a:ahLst/>
              <a:cxnLst/>
              <a:rect l="l" t="t" r="r" b="b"/>
              <a:pathLst>
                <a:path w="13632" h="18604" extrusionOk="0">
                  <a:moveTo>
                    <a:pt x="965" y="1"/>
                  </a:moveTo>
                  <a:lnTo>
                    <a:pt x="1" y="6529"/>
                  </a:lnTo>
                  <a:cubicBezTo>
                    <a:pt x="3431" y="8184"/>
                    <a:pt x="9735" y="18603"/>
                    <a:pt x="9735" y="18603"/>
                  </a:cubicBezTo>
                  <a:cubicBezTo>
                    <a:pt x="9735" y="18603"/>
                    <a:pt x="12859" y="17288"/>
                    <a:pt x="13510" y="16828"/>
                  </a:cubicBezTo>
                  <a:cubicBezTo>
                    <a:pt x="13632" y="16741"/>
                    <a:pt x="13621" y="16706"/>
                    <a:pt x="13523" y="16706"/>
                  </a:cubicBezTo>
                  <a:cubicBezTo>
                    <a:pt x="13100" y="16706"/>
                    <a:pt x="11061" y="17359"/>
                    <a:pt x="11061" y="17359"/>
                  </a:cubicBezTo>
                  <a:cubicBezTo>
                    <a:pt x="11061" y="17359"/>
                    <a:pt x="10623" y="10557"/>
                    <a:pt x="7701" y="6173"/>
                  </a:cubicBezTo>
                  <a:cubicBezTo>
                    <a:pt x="4780" y="1789"/>
                    <a:pt x="965" y="1"/>
                    <a:pt x="965"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2"/>
            <p:cNvSpPr/>
            <p:nvPr/>
          </p:nvSpPr>
          <p:spPr>
            <a:xfrm>
              <a:off x="743950" y="4498275"/>
              <a:ext cx="149500" cy="82100"/>
            </a:xfrm>
            <a:custGeom>
              <a:avLst/>
              <a:gdLst/>
              <a:ahLst/>
              <a:cxnLst/>
              <a:rect l="l" t="t" r="r" b="b"/>
              <a:pathLst>
                <a:path w="5980" h="3284" extrusionOk="0">
                  <a:moveTo>
                    <a:pt x="2835" y="0"/>
                  </a:moveTo>
                  <a:lnTo>
                    <a:pt x="0" y="1129"/>
                  </a:lnTo>
                  <a:lnTo>
                    <a:pt x="1004" y="3283"/>
                  </a:lnTo>
                  <a:lnTo>
                    <a:pt x="5980" y="1124"/>
                  </a:lnTo>
                  <a:cubicBezTo>
                    <a:pt x="5619" y="641"/>
                    <a:pt x="4790" y="531"/>
                    <a:pt x="4109" y="531"/>
                  </a:cubicBezTo>
                  <a:cubicBezTo>
                    <a:pt x="3538" y="531"/>
                    <a:pt x="3070" y="608"/>
                    <a:pt x="3070" y="608"/>
                  </a:cubicBezTo>
                  <a:lnTo>
                    <a:pt x="2835"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2"/>
            <p:cNvSpPr/>
            <p:nvPr/>
          </p:nvSpPr>
          <p:spPr>
            <a:xfrm>
              <a:off x="799575" y="4501400"/>
              <a:ext cx="22100" cy="22500"/>
            </a:xfrm>
            <a:custGeom>
              <a:avLst/>
              <a:gdLst/>
              <a:ahLst/>
              <a:cxnLst/>
              <a:rect l="l" t="t" r="r" b="b"/>
              <a:pathLst>
                <a:path w="884" h="900" extrusionOk="0">
                  <a:moveTo>
                    <a:pt x="766" y="0"/>
                  </a:moveTo>
                  <a:cubicBezTo>
                    <a:pt x="739" y="0"/>
                    <a:pt x="711" y="11"/>
                    <a:pt x="691" y="34"/>
                  </a:cubicBezTo>
                  <a:lnTo>
                    <a:pt x="39" y="718"/>
                  </a:lnTo>
                  <a:cubicBezTo>
                    <a:pt x="1" y="763"/>
                    <a:pt x="1" y="829"/>
                    <a:pt x="44" y="867"/>
                  </a:cubicBezTo>
                  <a:cubicBezTo>
                    <a:pt x="67" y="889"/>
                    <a:pt x="94" y="900"/>
                    <a:pt x="117" y="900"/>
                  </a:cubicBezTo>
                  <a:cubicBezTo>
                    <a:pt x="143" y="900"/>
                    <a:pt x="176" y="889"/>
                    <a:pt x="193" y="867"/>
                  </a:cubicBezTo>
                  <a:lnTo>
                    <a:pt x="845" y="176"/>
                  </a:lnTo>
                  <a:cubicBezTo>
                    <a:pt x="883" y="138"/>
                    <a:pt x="883" y="67"/>
                    <a:pt x="840" y="28"/>
                  </a:cubicBezTo>
                  <a:cubicBezTo>
                    <a:pt x="819" y="10"/>
                    <a:pt x="792" y="0"/>
                    <a:pt x="7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2"/>
            <p:cNvSpPr/>
            <p:nvPr/>
          </p:nvSpPr>
          <p:spPr>
            <a:xfrm>
              <a:off x="811350" y="4506700"/>
              <a:ext cx="18675" cy="27775"/>
            </a:xfrm>
            <a:custGeom>
              <a:avLst/>
              <a:gdLst/>
              <a:ahLst/>
              <a:cxnLst/>
              <a:rect l="l" t="t" r="r" b="b"/>
              <a:pathLst>
                <a:path w="747" h="1111" extrusionOk="0">
                  <a:moveTo>
                    <a:pt x="624" y="1"/>
                  </a:moveTo>
                  <a:cubicBezTo>
                    <a:pt x="587" y="1"/>
                    <a:pt x="551" y="19"/>
                    <a:pt x="533" y="53"/>
                  </a:cubicBezTo>
                  <a:lnTo>
                    <a:pt x="28" y="951"/>
                  </a:lnTo>
                  <a:cubicBezTo>
                    <a:pt x="1" y="1000"/>
                    <a:pt x="18" y="1065"/>
                    <a:pt x="73" y="1093"/>
                  </a:cubicBezTo>
                  <a:cubicBezTo>
                    <a:pt x="89" y="1105"/>
                    <a:pt x="106" y="1110"/>
                    <a:pt x="122" y="1110"/>
                  </a:cubicBezTo>
                  <a:cubicBezTo>
                    <a:pt x="160" y="1110"/>
                    <a:pt x="193" y="1088"/>
                    <a:pt x="215" y="1055"/>
                  </a:cubicBezTo>
                  <a:lnTo>
                    <a:pt x="719" y="157"/>
                  </a:lnTo>
                  <a:cubicBezTo>
                    <a:pt x="747" y="107"/>
                    <a:pt x="724" y="41"/>
                    <a:pt x="676" y="13"/>
                  </a:cubicBezTo>
                  <a:cubicBezTo>
                    <a:pt x="659" y="5"/>
                    <a:pt x="642" y="1"/>
                    <a:pt x="6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2"/>
            <p:cNvSpPr/>
            <p:nvPr/>
          </p:nvSpPr>
          <p:spPr>
            <a:xfrm>
              <a:off x="831900" y="4509050"/>
              <a:ext cx="10600" cy="25425"/>
            </a:xfrm>
            <a:custGeom>
              <a:avLst/>
              <a:gdLst/>
              <a:ahLst/>
              <a:cxnLst/>
              <a:rect l="l" t="t" r="r" b="b"/>
              <a:pathLst>
                <a:path w="424" h="1017" extrusionOk="0">
                  <a:moveTo>
                    <a:pt x="309" y="0"/>
                  </a:moveTo>
                  <a:cubicBezTo>
                    <a:pt x="262" y="0"/>
                    <a:pt x="214" y="32"/>
                    <a:pt x="205" y="84"/>
                  </a:cubicBezTo>
                  <a:lnTo>
                    <a:pt x="18" y="885"/>
                  </a:lnTo>
                  <a:cubicBezTo>
                    <a:pt x="1" y="939"/>
                    <a:pt x="40" y="999"/>
                    <a:pt x="94" y="1011"/>
                  </a:cubicBezTo>
                  <a:cubicBezTo>
                    <a:pt x="106" y="1016"/>
                    <a:pt x="111" y="1016"/>
                    <a:pt x="122" y="1016"/>
                  </a:cubicBezTo>
                  <a:cubicBezTo>
                    <a:pt x="165" y="1016"/>
                    <a:pt x="210" y="983"/>
                    <a:pt x="221" y="933"/>
                  </a:cubicBezTo>
                  <a:lnTo>
                    <a:pt x="407" y="128"/>
                  </a:lnTo>
                  <a:cubicBezTo>
                    <a:pt x="423" y="73"/>
                    <a:pt x="385" y="18"/>
                    <a:pt x="330" y="2"/>
                  </a:cubicBezTo>
                  <a:cubicBezTo>
                    <a:pt x="323" y="1"/>
                    <a:pt x="316" y="0"/>
                    <a:pt x="3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2"/>
            <p:cNvSpPr/>
            <p:nvPr/>
          </p:nvSpPr>
          <p:spPr>
            <a:xfrm>
              <a:off x="731350" y="4042250"/>
              <a:ext cx="404650" cy="401650"/>
            </a:xfrm>
            <a:custGeom>
              <a:avLst/>
              <a:gdLst/>
              <a:ahLst/>
              <a:cxnLst/>
              <a:rect l="l" t="t" r="r" b="b"/>
              <a:pathLst>
                <a:path w="16186" h="16066" extrusionOk="0">
                  <a:moveTo>
                    <a:pt x="0" y="1"/>
                  </a:moveTo>
                  <a:lnTo>
                    <a:pt x="577" y="6572"/>
                  </a:lnTo>
                  <a:cubicBezTo>
                    <a:pt x="4293" y="7389"/>
                    <a:pt x="12843" y="16066"/>
                    <a:pt x="12843" y="16066"/>
                  </a:cubicBezTo>
                  <a:cubicBezTo>
                    <a:pt x="12843" y="16066"/>
                    <a:pt x="15577" y="14060"/>
                    <a:pt x="16104" y="13456"/>
                  </a:cubicBezTo>
                  <a:cubicBezTo>
                    <a:pt x="16182" y="13366"/>
                    <a:pt x="16186" y="13328"/>
                    <a:pt x="16135" y="13328"/>
                  </a:cubicBezTo>
                  <a:cubicBezTo>
                    <a:pt x="15850" y="13328"/>
                    <a:pt x="13845" y="14541"/>
                    <a:pt x="13845" y="14541"/>
                  </a:cubicBezTo>
                  <a:cubicBezTo>
                    <a:pt x="13845" y="14541"/>
                    <a:pt x="11839" y="8030"/>
                    <a:pt x="7981" y="4440"/>
                  </a:cubicBezTo>
                  <a:cubicBezTo>
                    <a:pt x="4122" y="850"/>
                    <a:pt x="0" y="1"/>
                    <a:pt x="0"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118;p2"/>
            <p:cNvSpPr/>
            <p:nvPr/>
          </p:nvSpPr>
          <p:spPr>
            <a:xfrm>
              <a:off x="1006200" y="4362625"/>
              <a:ext cx="145400" cy="90575"/>
            </a:xfrm>
            <a:custGeom>
              <a:avLst/>
              <a:gdLst/>
              <a:ahLst/>
              <a:cxnLst/>
              <a:rect l="l" t="t" r="r" b="b"/>
              <a:pathLst>
                <a:path w="5816" h="3623" extrusionOk="0">
                  <a:moveTo>
                    <a:pt x="2495" y="0"/>
                  </a:moveTo>
                  <a:lnTo>
                    <a:pt x="1" y="1764"/>
                  </a:lnTo>
                  <a:lnTo>
                    <a:pt x="1475" y="3623"/>
                  </a:lnTo>
                  <a:lnTo>
                    <a:pt x="5816" y="367"/>
                  </a:lnTo>
                  <a:cubicBezTo>
                    <a:pt x="5573" y="163"/>
                    <a:pt x="5227" y="90"/>
                    <a:pt x="4857" y="90"/>
                  </a:cubicBezTo>
                  <a:cubicBezTo>
                    <a:pt x="3936" y="90"/>
                    <a:pt x="2868" y="542"/>
                    <a:pt x="2868" y="542"/>
                  </a:cubicBezTo>
                  <a:lnTo>
                    <a:pt x="2495"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19;p2"/>
            <p:cNvSpPr/>
            <p:nvPr/>
          </p:nvSpPr>
          <p:spPr>
            <a:xfrm>
              <a:off x="1058825" y="4364750"/>
              <a:ext cx="17975" cy="25850"/>
            </a:xfrm>
            <a:custGeom>
              <a:avLst/>
              <a:gdLst/>
              <a:ahLst/>
              <a:cxnLst/>
              <a:rect l="l" t="t" r="r" b="b"/>
              <a:pathLst>
                <a:path w="719" h="1034" extrusionOk="0">
                  <a:moveTo>
                    <a:pt x="596" y="0"/>
                  </a:moveTo>
                  <a:cubicBezTo>
                    <a:pt x="559" y="0"/>
                    <a:pt x="524" y="19"/>
                    <a:pt x="505" y="52"/>
                  </a:cubicBezTo>
                  <a:lnTo>
                    <a:pt x="33" y="874"/>
                  </a:lnTo>
                  <a:cubicBezTo>
                    <a:pt x="0" y="923"/>
                    <a:pt x="23" y="989"/>
                    <a:pt x="73" y="1016"/>
                  </a:cubicBezTo>
                  <a:cubicBezTo>
                    <a:pt x="88" y="1028"/>
                    <a:pt x="105" y="1033"/>
                    <a:pt x="121" y="1033"/>
                  </a:cubicBezTo>
                  <a:cubicBezTo>
                    <a:pt x="159" y="1033"/>
                    <a:pt x="197" y="1011"/>
                    <a:pt x="215" y="978"/>
                  </a:cubicBezTo>
                  <a:lnTo>
                    <a:pt x="686" y="161"/>
                  </a:lnTo>
                  <a:cubicBezTo>
                    <a:pt x="718" y="107"/>
                    <a:pt x="703" y="47"/>
                    <a:pt x="647" y="14"/>
                  </a:cubicBezTo>
                  <a:cubicBezTo>
                    <a:pt x="631" y="5"/>
                    <a:pt x="613" y="0"/>
                    <a:pt x="59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2"/>
            <p:cNvSpPr/>
            <p:nvPr/>
          </p:nvSpPr>
          <p:spPr>
            <a:xfrm>
              <a:off x="283975" y="3532400"/>
              <a:ext cx="545800" cy="575900"/>
            </a:xfrm>
            <a:custGeom>
              <a:avLst/>
              <a:gdLst/>
              <a:ahLst/>
              <a:cxnLst/>
              <a:rect l="l" t="t" r="r" b="b"/>
              <a:pathLst>
                <a:path w="21832" h="23036" extrusionOk="0">
                  <a:moveTo>
                    <a:pt x="10699" y="1"/>
                  </a:moveTo>
                  <a:cubicBezTo>
                    <a:pt x="10699" y="1"/>
                    <a:pt x="1" y="5712"/>
                    <a:pt x="4511" y="23036"/>
                  </a:cubicBezTo>
                  <a:cubicBezTo>
                    <a:pt x="4511" y="23036"/>
                    <a:pt x="14645" y="23036"/>
                    <a:pt x="21069" y="21123"/>
                  </a:cubicBezTo>
                  <a:cubicBezTo>
                    <a:pt x="21069" y="21123"/>
                    <a:pt x="21831" y="10342"/>
                    <a:pt x="21831" y="6681"/>
                  </a:cubicBezTo>
                  <a:cubicBezTo>
                    <a:pt x="21831" y="6681"/>
                    <a:pt x="12815" y="1491"/>
                    <a:pt x="106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21;p2"/>
            <p:cNvSpPr/>
            <p:nvPr/>
          </p:nvSpPr>
          <p:spPr>
            <a:xfrm>
              <a:off x="857825" y="3490950"/>
              <a:ext cx="414925" cy="327950"/>
            </a:xfrm>
            <a:custGeom>
              <a:avLst/>
              <a:gdLst/>
              <a:ahLst/>
              <a:cxnLst/>
              <a:rect l="l" t="t" r="r" b="b"/>
              <a:pathLst>
                <a:path w="16597" h="13118" extrusionOk="0">
                  <a:moveTo>
                    <a:pt x="15013" y="0"/>
                  </a:moveTo>
                  <a:cubicBezTo>
                    <a:pt x="14706" y="0"/>
                    <a:pt x="13691" y="2306"/>
                    <a:pt x="13691" y="2306"/>
                  </a:cubicBezTo>
                  <a:cubicBezTo>
                    <a:pt x="13691" y="2306"/>
                    <a:pt x="13828" y="179"/>
                    <a:pt x="13407" y="70"/>
                  </a:cubicBezTo>
                  <a:cubicBezTo>
                    <a:pt x="13399" y="67"/>
                    <a:pt x="13391" y="66"/>
                    <a:pt x="13384" y="66"/>
                  </a:cubicBezTo>
                  <a:cubicBezTo>
                    <a:pt x="12970" y="66"/>
                    <a:pt x="12585" y="2886"/>
                    <a:pt x="12585" y="2886"/>
                  </a:cubicBezTo>
                  <a:cubicBezTo>
                    <a:pt x="12585" y="2886"/>
                    <a:pt x="12034" y="1297"/>
                    <a:pt x="11761" y="1297"/>
                  </a:cubicBezTo>
                  <a:cubicBezTo>
                    <a:pt x="11752" y="1297"/>
                    <a:pt x="11743" y="1299"/>
                    <a:pt x="11735" y="1302"/>
                  </a:cubicBezTo>
                  <a:cubicBezTo>
                    <a:pt x="11472" y="1406"/>
                    <a:pt x="11861" y="3538"/>
                    <a:pt x="11861" y="3538"/>
                  </a:cubicBezTo>
                  <a:cubicBezTo>
                    <a:pt x="10374" y="6907"/>
                    <a:pt x="4301" y="7312"/>
                    <a:pt x="1468" y="7312"/>
                  </a:cubicBezTo>
                  <a:cubicBezTo>
                    <a:pt x="572" y="7312"/>
                    <a:pt x="0" y="7271"/>
                    <a:pt x="0" y="7271"/>
                  </a:cubicBezTo>
                  <a:lnTo>
                    <a:pt x="0" y="7271"/>
                  </a:lnTo>
                  <a:lnTo>
                    <a:pt x="488" y="13085"/>
                  </a:lnTo>
                  <a:cubicBezTo>
                    <a:pt x="900" y="13107"/>
                    <a:pt x="1300" y="13117"/>
                    <a:pt x="1688" y="13117"/>
                  </a:cubicBezTo>
                  <a:cubicBezTo>
                    <a:pt x="12777" y="13117"/>
                    <a:pt x="14010" y="4684"/>
                    <a:pt x="14010" y="4684"/>
                  </a:cubicBezTo>
                  <a:cubicBezTo>
                    <a:pt x="14010" y="4684"/>
                    <a:pt x="16322" y="3642"/>
                    <a:pt x="16059" y="3166"/>
                  </a:cubicBezTo>
                  <a:cubicBezTo>
                    <a:pt x="16000" y="3060"/>
                    <a:pt x="15898" y="3018"/>
                    <a:pt x="15774" y="3018"/>
                  </a:cubicBezTo>
                  <a:cubicBezTo>
                    <a:pt x="15341" y="3018"/>
                    <a:pt x="14645" y="3522"/>
                    <a:pt x="14645" y="3522"/>
                  </a:cubicBezTo>
                  <a:cubicBezTo>
                    <a:pt x="14645" y="3522"/>
                    <a:pt x="16597" y="1785"/>
                    <a:pt x="16175" y="1302"/>
                  </a:cubicBezTo>
                  <a:cubicBezTo>
                    <a:pt x="16125" y="1246"/>
                    <a:pt x="16066" y="1221"/>
                    <a:pt x="16000" y="1221"/>
                  </a:cubicBezTo>
                  <a:cubicBezTo>
                    <a:pt x="15495" y="1221"/>
                    <a:pt x="14579" y="2650"/>
                    <a:pt x="14579" y="2650"/>
                  </a:cubicBezTo>
                  <a:cubicBezTo>
                    <a:pt x="14579" y="2650"/>
                    <a:pt x="15275" y="404"/>
                    <a:pt x="15067" y="37"/>
                  </a:cubicBezTo>
                  <a:cubicBezTo>
                    <a:pt x="15053" y="12"/>
                    <a:pt x="15035" y="0"/>
                    <a:pt x="15013"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22;p2"/>
            <p:cNvSpPr/>
            <p:nvPr/>
          </p:nvSpPr>
          <p:spPr>
            <a:xfrm>
              <a:off x="1169400" y="3560525"/>
              <a:ext cx="21975" cy="29175"/>
            </a:xfrm>
            <a:custGeom>
              <a:avLst/>
              <a:gdLst/>
              <a:ahLst/>
              <a:cxnLst/>
              <a:rect l="l" t="t" r="r" b="b"/>
              <a:pathLst>
                <a:path w="879" h="1167" extrusionOk="0">
                  <a:moveTo>
                    <a:pt x="118" y="0"/>
                  </a:moveTo>
                  <a:cubicBezTo>
                    <a:pt x="87" y="0"/>
                    <a:pt x="56" y="14"/>
                    <a:pt x="34" y="42"/>
                  </a:cubicBezTo>
                  <a:cubicBezTo>
                    <a:pt x="1" y="87"/>
                    <a:pt x="11" y="153"/>
                    <a:pt x="56" y="191"/>
                  </a:cubicBezTo>
                  <a:cubicBezTo>
                    <a:pt x="615" y="608"/>
                    <a:pt x="484" y="1008"/>
                    <a:pt x="477" y="1024"/>
                  </a:cubicBezTo>
                  <a:cubicBezTo>
                    <a:pt x="456" y="1079"/>
                    <a:pt x="484" y="1139"/>
                    <a:pt x="538" y="1160"/>
                  </a:cubicBezTo>
                  <a:cubicBezTo>
                    <a:pt x="549" y="1167"/>
                    <a:pt x="560" y="1167"/>
                    <a:pt x="576" y="1167"/>
                  </a:cubicBezTo>
                  <a:cubicBezTo>
                    <a:pt x="615" y="1167"/>
                    <a:pt x="659" y="1145"/>
                    <a:pt x="674" y="1101"/>
                  </a:cubicBezTo>
                  <a:cubicBezTo>
                    <a:pt x="681" y="1079"/>
                    <a:pt x="878" y="536"/>
                    <a:pt x="181" y="21"/>
                  </a:cubicBezTo>
                  <a:cubicBezTo>
                    <a:pt x="163" y="7"/>
                    <a:pt x="141"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23;p2"/>
            <p:cNvSpPr/>
            <p:nvPr/>
          </p:nvSpPr>
          <p:spPr>
            <a:xfrm>
              <a:off x="191900" y="3129525"/>
              <a:ext cx="311600" cy="490050"/>
            </a:xfrm>
            <a:custGeom>
              <a:avLst/>
              <a:gdLst/>
              <a:ahLst/>
              <a:cxnLst/>
              <a:rect l="l" t="t" r="r" b="b"/>
              <a:pathLst>
                <a:path w="12464" h="19602" extrusionOk="0">
                  <a:moveTo>
                    <a:pt x="8282" y="0"/>
                  </a:moveTo>
                  <a:cubicBezTo>
                    <a:pt x="7663" y="0"/>
                    <a:pt x="7334" y="2517"/>
                    <a:pt x="7334" y="2517"/>
                  </a:cubicBezTo>
                  <a:cubicBezTo>
                    <a:pt x="7334" y="2517"/>
                    <a:pt x="7376" y="1146"/>
                    <a:pt x="6863" y="1146"/>
                  </a:cubicBezTo>
                  <a:cubicBezTo>
                    <a:pt x="6854" y="1146"/>
                    <a:pt x="6845" y="1147"/>
                    <a:pt x="6835" y="1148"/>
                  </a:cubicBezTo>
                  <a:cubicBezTo>
                    <a:pt x="6292" y="1196"/>
                    <a:pt x="6731" y="3696"/>
                    <a:pt x="6731" y="3696"/>
                  </a:cubicBezTo>
                  <a:cubicBezTo>
                    <a:pt x="6731" y="3696"/>
                    <a:pt x="0" y="9862"/>
                    <a:pt x="7382" y="19601"/>
                  </a:cubicBezTo>
                  <a:lnTo>
                    <a:pt x="12464" y="16740"/>
                  </a:lnTo>
                  <a:cubicBezTo>
                    <a:pt x="12464" y="16740"/>
                    <a:pt x="6314" y="8941"/>
                    <a:pt x="8890" y="4831"/>
                  </a:cubicBezTo>
                  <a:cubicBezTo>
                    <a:pt x="8890" y="4831"/>
                    <a:pt x="10868" y="3953"/>
                    <a:pt x="10809" y="3674"/>
                  </a:cubicBezTo>
                  <a:cubicBezTo>
                    <a:pt x="10795" y="3612"/>
                    <a:pt x="10695" y="3588"/>
                    <a:pt x="10547" y="3588"/>
                  </a:cubicBezTo>
                  <a:cubicBezTo>
                    <a:pt x="10049" y="3588"/>
                    <a:pt x="9016" y="3865"/>
                    <a:pt x="9016" y="3865"/>
                  </a:cubicBezTo>
                  <a:cubicBezTo>
                    <a:pt x="9016" y="3865"/>
                    <a:pt x="11214" y="1887"/>
                    <a:pt x="10885" y="1603"/>
                  </a:cubicBezTo>
                  <a:cubicBezTo>
                    <a:pt x="10853" y="1574"/>
                    <a:pt x="10807" y="1561"/>
                    <a:pt x="10751" y="1561"/>
                  </a:cubicBezTo>
                  <a:cubicBezTo>
                    <a:pt x="10242" y="1561"/>
                    <a:pt x="8874" y="2622"/>
                    <a:pt x="8874" y="2622"/>
                  </a:cubicBezTo>
                  <a:cubicBezTo>
                    <a:pt x="8874" y="2622"/>
                    <a:pt x="10387" y="209"/>
                    <a:pt x="9989" y="209"/>
                  </a:cubicBezTo>
                  <a:cubicBezTo>
                    <a:pt x="9986" y="209"/>
                    <a:pt x="9983" y="209"/>
                    <a:pt x="9980" y="210"/>
                  </a:cubicBezTo>
                  <a:cubicBezTo>
                    <a:pt x="9559" y="243"/>
                    <a:pt x="8090" y="2079"/>
                    <a:pt x="8090" y="2079"/>
                  </a:cubicBezTo>
                  <a:cubicBezTo>
                    <a:pt x="8090" y="2079"/>
                    <a:pt x="8945" y="78"/>
                    <a:pt x="8310" y="2"/>
                  </a:cubicBezTo>
                  <a:cubicBezTo>
                    <a:pt x="8301" y="1"/>
                    <a:pt x="8291" y="0"/>
                    <a:pt x="8282"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24;p2"/>
            <p:cNvSpPr/>
            <p:nvPr/>
          </p:nvSpPr>
          <p:spPr>
            <a:xfrm>
              <a:off x="388125" y="3221375"/>
              <a:ext cx="32225" cy="11525"/>
            </a:xfrm>
            <a:custGeom>
              <a:avLst/>
              <a:gdLst/>
              <a:ahLst/>
              <a:cxnLst/>
              <a:rect l="l" t="t" r="r" b="b"/>
              <a:pathLst>
                <a:path w="1289" h="461" extrusionOk="0">
                  <a:moveTo>
                    <a:pt x="707" y="1"/>
                  </a:moveTo>
                  <a:cubicBezTo>
                    <a:pt x="245" y="1"/>
                    <a:pt x="45" y="279"/>
                    <a:pt x="33" y="296"/>
                  </a:cubicBezTo>
                  <a:cubicBezTo>
                    <a:pt x="0" y="340"/>
                    <a:pt x="11" y="406"/>
                    <a:pt x="60" y="438"/>
                  </a:cubicBezTo>
                  <a:cubicBezTo>
                    <a:pt x="77" y="454"/>
                    <a:pt x="99" y="461"/>
                    <a:pt x="120" y="461"/>
                  </a:cubicBezTo>
                  <a:cubicBezTo>
                    <a:pt x="153" y="461"/>
                    <a:pt x="186" y="444"/>
                    <a:pt x="208" y="416"/>
                  </a:cubicBezTo>
                  <a:cubicBezTo>
                    <a:pt x="216" y="404"/>
                    <a:pt x="360" y="210"/>
                    <a:pt x="710" y="210"/>
                  </a:cubicBezTo>
                  <a:cubicBezTo>
                    <a:pt x="827" y="210"/>
                    <a:pt x="968" y="232"/>
                    <a:pt x="1134" y="290"/>
                  </a:cubicBezTo>
                  <a:cubicBezTo>
                    <a:pt x="1146" y="295"/>
                    <a:pt x="1158" y="297"/>
                    <a:pt x="1170" y="297"/>
                  </a:cubicBezTo>
                  <a:cubicBezTo>
                    <a:pt x="1214" y="297"/>
                    <a:pt x="1253" y="267"/>
                    <a:pt x="1266" y="224"/>
                  </a:cubicBezTo>
                  <a:cubicBezTo>
                    <a:pt x="1288" y="170"/>
                    <a:pt x="1261" y="110"/>
                    <a:pt x="1200" y="93"/>
                  </a:cubicBezTo>
                  <a:cubicBezTo>
                    <a:pt x="1010" y="26"/>
                    <a:pt x="846" y="1"/>
                    <a:pt x="7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125;p2"/>
            <p:cNvSpPr/>
            <p:nvPr/>
          </p:nvSpPr>
          <p:spPr>
            <a:xfrm>
              <a:off x="396750" y="4060475"/>
              <a:ext cx="522200" cy="280375"/>
            </a:xfrm>
            <a:custGeom>
              <a:avLst/>
              <a:gdLst/>
              <a:ahLst/>
              <a:cxnLst/>
              <a:rect l="l" t="t" r="r" b="b"/>
              <a:pathLst>
                <a:path w="20888" h="11215" extrusionOk="0">
                  <a:moveTo>
                    <a:pt x="16230" y="0"/>
                  </a:moveTo>
                  <a:cubicBezTo>
                    <a:pt x="12408" y="1338"/>
                    <a:pt x="0" y="1913"/>
                    <a:pt x="0" y="1913"/>
                  </a:cubicBezTo>
                  <a:cubicBezTo>
                    <a:pt x="2532" y="5158"/>
                    <a:pt x="7668" y="11214"/>
                    <a:pt x="7668" y="11214"/>
                  </a:cubicBezTo>
                  <a:cubicBezTo>
                    <a:pt x="9147" y="10387"/>
                    <a:pt x="14497" y="7816"/>
                    <a:pt x="14497" y="7816"/>
                  </a:cubicBezTo>
                  <a:cubicBezTo>
                    <a:pt x="13938" y="6200"/>
                    <a:pt x="11581" y="3908"/>
                    <a:pt x="11581" y="3908"/>
                  </a:cubicBezTo>
                  <a:lnTo>
                    <a:pt x="11581" y="3908"/>
                  </a:lnTo>
                  <a:cubicBezTo>
                    <a:pt x="13242" y="4999"/>
                    <a:pt x="15236" y="7301"/>
                    <a:pt x="15236" y="7301"/>
                  </a:cubicBezTo>
                  <a:lnTo>
                    <a:pt x="20887" y="3284"/>
                  </a:lnTo>
                  <a:cubicBezTo>
                    <a:pt x="18920" y="1222"/>
                    <a:pt x="16230" y="0"/>
                    <a:pt x="1623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126;p2"/>
            <p:cNvSpPr/>
            <p:nvPr/>
          </p:nvSpPr>
          <p:spPr>
            <a:xfrm>
              <a:off x="430450" y="4119425"/>
              <a:ext cx="180325" cy="197300"/>
            </a:xfrm>
            <a:custGeom>
              <a:avLst/>
              <a:gdLst/>
              <a:ahLst/>
              <a:cxnLst/>
              <a:rect l="l" t="t" r="r" b="b"/>
              <a:pathLst>
                <a:path w="7213" h="7892" extrusionOk="0">
                  <a:moveTo>
                    <a:pt x="121" y="1"/>
                  </a:moveTo>
                  <a:cubicBezTo>
                    <a:pt x="91" y="1"/>
                    <a:pt x="60" y="13"/>
                    <a:pt x="39" y="38"/>
                  </a:cubicBezTo>
                  <a:cubicBezTo>
                    <a:pt x="0" y="88"/>
                    <a:pt x="11" y="153"/>
                    <a:pt x="56" y="192"/>
                  </a:cubicBezTo>
                  <a:cubicBezTo>
                    <a:pt x="110" y="235"/>
                    <a:pt x="5821" y="4856"/>
                    <a:pt x="6994" y="7821"/>
                  </a:cubicBezTo>
                  <a:cubicBezTo>
                    <a:pt x="7010" y="7864"/>
                    <a:pt x="7055" y="7892"/>
                    <a:pt x="7093" y="7892"/>
                  </a:cubicBezTo>
                  <a:cubicBezTo>
                    <a:pt x="7109" y="7892"/>
                    <a:pt x="7121" y="7887"/>
                    <a:pt x="7131" y="7881"/>
                  </a:cubicBezTo>
                  <a:cubicBezTo>
                    <a:pt x="7186" y="7859"/>
                    <a:pt x="7213" y="7799"/>
                    <a:pt x="7192" y="7743"/>
                  </a:cubicBezTo>
                  <a:cubicBezTo>
                    <a:pt x="5996" y="4724"/>
                    <a:pt x="423" y="213"/>
                    <a:pt x="187" y="22"/>
                  </a:cubicBezTo>
                  <a:cubicBezTo>
                    <a:pt x="168" y="8"/>
                    <a:pt x="145"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127;p2"/>
            <p:cNvSpPr/>
            <p:nvPr/>
          </p:nvSpPr>
          <p:spPr>
            <a:xfrm>
              <a:off x="627750" y="4085950"/>
              <a:ext cx="61300" cy="59925"/>
            </a:xfrm>
            <a:custGeom>
              <a:avLst/>
              <a:gdLst/>
              <a:ahLst/>
              <a:cxnLst/>
              <a:rect l="l" t="t" r="r" b="b"/>
              <a:pathLst>
                <a:path w="2452" h="2397" extrusionOk="0">
                  <a:moveTo>
                    <a:pt x="1597" y="1"/>
                  </a:moveTo>
                  <a:cubicBezTo>
                    <a:pt x="1578" y="1"/>
                    <a:pt x="1559" y="6"/>
                    <a:pt x="1541" y="18"/>
                  </a:cubicBezTo>
                  <a:cubicBezTo>
                    <a:pt x="1491" y="51"/>
                    <a:pt x="1475" y="116"/>
                    <a:pt x="1508" y="165"/>
                  </a:cubicBezTo>
                  <a:cubicBezTo>
                    <a:pt x="1936" y="835"/>
                    <a:pt x="2123" y="1612"/>
                    <a:pt x="2194" y="2019"/>
                  </a:cubicBezTo>
                  <a:lnTo>
                    <a:pt x="188" y="236"/>
                  </a:lnTo>
                  <a:cubicBezTo>
                    <a:pt x="168" y="219"/>
                    <a:pt x="143" y="211"/>
                    <a:pt x="119" y="211"/>
                  </a:cubicBezTo>
                  <a:cubicBezTo>
                    <a:pt x="89" y="211"/>
                    <a:pt x="60" y="223"/>
                    <a:pt x="39" y="248"/>
                  </a:cubicBezTo>
                  <a:cubicBezTo>
                    <a:pt x="1" y="291"/>
                    <a:pt x="6" y="357"/>
                    <a:pt x="44" y="395"/>
                  </a:cubicBezTo>
                  <a:lnTo>
                    <a:pt x="2270" y="2368"/>
                  </a:lnTo>
                  <a:cubicBezTo>
                    <a:pt x="2292" y="2386"/>
                    <a:pt x="2320" y="2396"/>
                    <a:pt x="2341" y="2396"/>
                  </a:cubicBezTo>
                  <a:cubicBezTo>
                    <a:pt x="2358" y="2396"/>
                    <a:pt x="2374" y="2391"/>
                    <a:pt x="2391" y="2386"/>
                  </a:cubicBezTo>
                  <a:cubicBezTo>
                    <a:pt x="2429" y="2363"/>
                    <a:pt x="2451" y="2325"/>
                    <a:pt x="2445" y="2282"/>
                  </a:cubicBezTo>
                  <a:cubicBezTo>
                    <a:pt x="2440" y="2232"/>
                    <a:pt x="2325" y="1048"/>
                    <a:pt x="1683" y="51"/>
                  </a:cubicBezTo>
                  <a:cubicBezTo>
                    <a:pt x="1665" y="19"/>
                    <a:pt x="1632" y="1"/>
                    <a:pt x="159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28;p2"/>
            <p:cNvSpPr/>
            <p:nvPr/>
          </p:nvSpPr>
          <p:spPr>
            <a:xfrm>
              <a:off x="508000" y="4097150"/>
              <a:ext cx="35800" cy="82150"/>
            </a:xfrm>
            <a:custGeom>
              <a:avLst/>
              <a:gdLst/>
              <a:ahLst/>
              <a:cxnLst/>
              <a:rect l="l" t="t" r="r" b="b"/>
              <a:pathLst>
                <a:path w="1432" h="3286" extrusionOk="0">
                  <a:moveTo>
                    <a:pt x="821" y="1"/>
                  </a:moveTo>
                  <a:cubicBezTo>
                    <a:pt x="815" y="1"/>
                    <a:pt x="808" y="1"/>
                    <a:pt x="801" y="3"/>
                  </a:cubicBezTo>
                  <a:cubicBezTo>
                    <a:pt x="741" y="18"/>
                    <a:pt x="708" y="74"/>
                    <a:pt x="724" y="134"/>
                  </a:cubicBezTo>
                  <a:cubicBezTo>
                    <a:pt x="1196" y="2041"/>
                    <a:pt x="61" y="3094"/>
                    <a:pt x="50" y="3104"/>
                  </a:cubicBezTo>
                  <a:cubicBezTo>
                    <a:pt x="7" y="3142"/>
                    <a:pt x="0" y="3208"/>
                    <a:pt x="40" y="3253"/>
                  </a:cubicBezTo>
                  <a:cubicBezTo>
                    <a:pt x="61" y="3274"/>
                    <a:pt x="88" y="3286"/>
                    <a:pt x="116" y="3286"/>
                  </a:cubicBezTo>
                  <a:cubicBezTo>
                    <a:pt x="143" y="3286"/>
                    <a:pt x="171" y="3281"/>
                    <a:pt x="187" y="3258"/>
                  </a:cubicBezTo>
                  <a:cubicBezTo>
                    <a:pt x="242" y="3215"/>
                    <a:pt x="1431" y="2118"/>
                    <a:pt x="927" y="84"/>
                  </a:cubicBezTo>
                  <a:cubicBezTo>
                    <a:pt x="912" y="32"/>
                    <a:pt x="868" y="1"/>
                    <a:pt x="8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29;p2"/>
            <p:cNvSpPr/>
            <p:nvPr/>
          </p:nvSpPr>
          <p:spPr>
            <a:xfrm>
              <a:off x="760000" y="4070125"/>
              <a:ext cx="95525" cy="36150"/>
            </a:xfrm>
            <a:custGeom>
              <a:avLst/>
              <a:gdLst/>
              <a:ahLst/>
              <a:cxnLst/>
              <a:rect l="l" t="t" r="r" b="b"/>
              <a:pathLst>
                <a:path w="3821" h="1446" extrusionOk="0">
                  <a:moveTo>
                    <a:pt x="118" y="0"/>
                  </a:moveTo>
                  <a:cubicBezTo>
                    <a:pt x="88" y="0"/>
                    <a:pt x="59" y="13"/>
                    <a:pt x="38" y="37"/>
                  </a:cubicBezTo>
                  <a:cubicBezTo>
                    <a:pt x="0" y="80"/>
                    <a:pt x="5" y="146"/>
                    <a:pt x="49" y="185"/>
                  </a:cubicBezTo>
                  <a:cubicBezTo>
                    <a:pt x="115" y="244"/>
                    <a:pt x="1485" y="1445"/>
                    <a:pt x="2904" y="1445"/>
                  </a:cubicBezTo>
                  <a:cubicBezTo>
                    <a:pt x="3185" y="1445"/>
                    <a:pt x="3469" y="1395"/>
                    <a:pt x="3744" y="1286"/>
                  </a:cubicBezTo>
                  <a:cubicBezTo>
                    <a:pt x="3798" y="1264"/>
                    <a:pt x="3820" y="1205"/>
                    <a:pt x="3798" y="1149"/>
                  </a:cubicBezTo>
                  <a:cubicBezTo>
                    <a:pt x="3782" y="1107"/>
                    <a:pt x="3742" y="1081"/>
                    <a:pt x="3700" y="1081"/>
                  </a:cubicBezTo>
                  <a:cubicBezTo>
                    <a:pt x="3687" y="1081"/>
                    <a:pt x="3674" y="1084"/>
                    <a:pt x="3661" y="1089"/>
                  </a:cubicBezTo>
                  <a:cubicBezTo>
                    <a:pt x="3417" y="1188"/>
                    <a:pt x="3165" y="1230"/>
                    <a:pt x="2912" y="1230"/>
                  </a:cubicBezTo>
                  <a:cubicBezTo>
                    <a:pt x="1563" y="1230"/>
                    <a:pt x="205" y="39"/>
                    <a:pt x="187" y="26"/>
                  </a:cubicBezTo>
                  <a:cubicBezTo>
                    <a:pt x="167" y="9"/>
                    <a:pt x="142"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30;p2"/>
            <p:cNvSpPr/>
            <p:nvPr/>
          </p:nvSpPr>
          <p:spPr>
            <a:xfrm>
              <a:off x="799575" y="4057825"/>
              <a:ext cx="108425" cy="97225"/>
            </a:xfrm>
            <a:custGeom>
              <a:avLst/>
              <a:gdLst/>
              <a:ahLst/>
              <a:cxnLst/>
              <a:rect l="l" t="t" r="r" b="b"/>
              <a:pathLst>
                <a:path w="4337" h="3889" extrusionOk="0">
                  <a:moveTo>
                    <a:pt x="121" y="0"/>
                  </a:moveTo>
                  <a:cubicBezTo>
                    <a:pt x="87" y="0"/>
                    <a:pt x="54" y="14"/>
                    <a:pt x="34" y="41"/>
                  </a:cubicBezTo>
                  <a:cubicBezTo>
                    <a:pt x="1" y="85"/>
                    <a:pt x="6" y="156"/>
                    <a:pt x="56" y="189"/>
                  </a:cubicBezTo>
                  <a:cubicBezTo>
                    <a:pt x="1688" y="1439"/>
                    <a:pt x="4122" y="3834"/>
                    <a:pt x="4144" y="3860"/>
                  </a:cubicBezTo>
                  <a:cubicBezTo>
                    <a:pt x="4167" y="3883"/>
                    <a:pt x="4194" y="3888"/>
                    <a:pt x="4221" y="3888"/>
                  </a:cubicBezTo>
                  <a:cubicBezTo>
                    <a:pt x="4248" y="3888"/>
                    <a:pt x="4276" y="3878"/>
                    <a:pt x="4293" y="3860"/>
                  </a:cubicBezTo>
                  <a:cubicBezTo>
                    <a:pt x="4336" y="3817"/>
                    <a:pt x="4336" y="3751"/>
                    <a:pt x="4293" y="3708"/>
                  </a:cubicBezTo>
                  <a:cubicBezTo>
                    <a:pt x="4271" y="3686"/>
                    <a:pt x="1832" y="1280"/>
                    <a:pt x="182" y="19"/>
                  </a:cubicBezTo>
                  <a:cubicBezTo>
                    <a:pt x="165" y="6"/>
                    <a:pt x="143"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31;p2"/>
            <p:cNvSpPr/>
            <p:nvPr/>
          </p:nvSpPr>
          <p:spPr>
            <a:xfrm>
              <a:off x="273875" y="3434400"/>
              <a:ext cx="315125" cy="300200"/>
            </a:xfrm>
            <a:custGeom>
              <a:avLst/>
              <a:gdLst/>
              <a:ahLst/>
              <a:cxnLst/>
              <a:rect l="l" t="t" r="r" b="b"/>
              <a:pathLst>
                <a:path w="12605" h="12008" extrusionOk="0">
                  <a:moveTo>
                    <a:pt x="7032" y="1"/>
                  </a:moveTo>
                  <a:cubicBezTo>
                    <a:pt x="5754" y="1"/>
                    <a:pt x="1490" y="2780"/>
                    <a:pt x="1490" y="2780"/>
                  </a:cubicBezTo>
                  <a:cubicBezTo>
                    <a:pt x="1" y="3702"/>
                    <a:pt x="3689" y="12008"/>
                    <a:pt x="5626" y="12008"/>
                  </a:cubicBezTo>
                  <a:cubicBezTo>
                    <a:pt x="5693" y="12008"/>
                    <a:pt x="5758" y="11998"/>
                    <a:pt x="5820" y="11977"/>
                  </a:cubicBezTo>
                  <a:cubicBezTo>
                    <a:pt x="7688" y="11363"/>
                    <a:pt x="12605" y="4897"/>
                    <a:pt x="12605" y="4897"/>
                  </a:cubicBezTo>
                  <a:cubicBezTo>
                    <a:pt x="12605" y="4897"/>
                    <a:pt x="8039" y="670"/>
                    <a:pt x="7300" y="73"/>
                  </a:cubicBezTo>
                  <a:cubicBezTo>
                    <a:pt x="7239" y="23"/>
                    <a:pt x="7147" y="1"/>
                    <a:pt x="703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132;p2"/>
            <p:cNvSpPr/>
            <p:nvPr/>
          </p:nvSpPr>
          <p:spPr>
            <a:xfrm>
              <a:off x="728475" y="3654900"/>
              <a:ext cx="251175" cy="213350"/>
            </a:xfrm>
            <a:custGeom>
              <a:avLst/>
              <a:gdLst/>
              <a:ahLst/>
              <a:cxnLst/>
              <a:rect l="l" t="t" r="r" b="b"/>
              <a:pathLst>
                <a:path w="10047" h="8534" extrusionOk="0">
                  <a:moveTo>
                    <a:pt x="981" y="0"/>
                  </a:moveTo>
                  <a:cubicBezTo>
                    <a:pt x="981" y="0"/>
                    <a:pt x="1" y="7592"/>
                    <a:pt x="538" y="8260"/>
                  </a:cubicBezTo>
                  <a:cubicBezTo>
                    <a:pt x="694" y="8455"/>
                    <a:pt x="1480" y="8533"/>
                    <a:pt x="2526" y="8533"/>
                  </a:cubicBezTo>
                  <a:cubicBezTo>
                    <a:pt x="5060" y="8533"/>
                    <a:pt x="9123" y="8073"/>
                    <a:pt x="9472" y="7701"/>
                  </a:cubicBezTo>
                  <a:cubicBezTo>
                    <a:pt x="9964" y="7171"/>
                    <a:pt x="10046" y="504"/>
                    <a:pt x="8538" y="504"/>
                  </a:cubicBezTo>
                  <a:cubicBezTo>
                    <a:pt x="8533" y="504"/>
                    <a:pt x="8528" y="504"/>
                    <a:pt x="8523" y="504"/>
                  </a:cubicBezTo>
                  <a:cubicBezTo>
                    <a:pt x="8471" y="506"/>
                    <a:pt x="8414" y="506"/>
                    <a:pt x="8352" y="506"/>
                  </a:cubicBezTo>
                  <a:cubicBezTo>
                    <a:pt x="6592" y="506"/>
                    <a:pt x="981" y="0"/>
                    <a:pt x="9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133;p2"/>
            <p:cNvSpPr/>
            <p:nvPr/>
          </p:nvSpPr>
          <p:spPr>
            <a:xfrm>
              <a:off x="542875" y="3158850"/>
              <a:ext cx="578175" cy="461250"/>
            </a:xfrm>
            <a:custGeom>
              <a:avLst/>
              <a:gdLst/>
              <a:ahLst/>
              <a:cxnLst/>
              <a:rect l="l" t="t" r="r" b="b"/>
              <a:pathLst>
                <a:path w="23127" h="18450" extrusionOk="0">
                  <a:moveTo>
                    <a:pt x="12196" y="0"/>
                  </a:moveTo>
                  <a:cubicBezTo>
                    <a:pt x="8167" y="0"/>
                    <a:pt x="5144" y="2818"/>
                    <a:pt x="5144" y="2818"/>
                  </a:cubicBezTo>
                  <a:cubicBezTo>
                    <a:pt x="1" y="8380"/>
                    <a:pt x="5123" y="18449"/>
                    <a:pt x="12068" y="18449"/>
                  </a:cubicBezTo>
                  <a:cubicBezTo>
                    <a:pt x="12249" y="18449"/>
                    <a:pt x="12431" y="18442"/>
                    <a:pt x="12614" y="18428"/>
                  </a:cubicBezTo>
                  <a:cubicBezTo>
                    <a:pt x="21855" y="17733"/>
                    <a:pt x="23127" y="6908"/>
                    <a:pt x="18743" y="2818"/>
                  </a:cubicBezTo>
                  <a:cubicBezTo>
                    <a:pt x="16477" y="705"/>
                    <a:pt x="14211" y="0"/>
                    <a:pt x="1219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134;p2"/>
            <p:cNvSpPr/>
            <p:nvPr/>
          </p:nvSpPr>
          <p:spPr>
            <a:xfrm>
              <a:off x="577875" y="3485550"/>
              <a:ext cx="174050" cy="193400"/>
            </a:xfrm>
            <a:custGeom>
              <a:avLst/>
              <a:gdLst/>
              <a:ahLst/>
              <a:cxnLst/>
              <a:rect l="l" t="t" r="r" b="b"/>
              <a:pathLst>
                <a:path w="6962" h="7736" extrusionOk="0">
                  <a:moveTo>
                    <a:pt x="4786" y="0"/>
                  </a:moveTo>
                  <a:lnTo>
                    <a:pt x="1947" y="3771"/>
                  </a:lnTo>
                  <a:lnTo>
                    <a:pt x="680" y="2943"/>
                  </a:lnTo>
                  <a:lnTo>
                    <a:pt x="680" y="2943"/>
                  </a:lnTo>
                  <a:cubicBezTo>
                    <a:pt x="680" y="2943"/>
                    <a:pt x="0" y="6686"/>
                    <a:pt x="3273" y="7569"/>
                  </a:cubicBezTo>
                  <a:cubicBezTo>
                    <a:pt x="3709" y="7687"/>
                    <a:pt x="4092" y="7736"/>
                    <a:pt x="4427" y="7736"/>
                  </a:cubicBezTo>
                  <a:cubicBezTo>
                    <a:pt x="6084" y="7736"/>
                    <a:pt x="6562" y="6534"/>
                    <a:pt x="6562" y="6534"/>
                  </a:cubicBezTo>
                  <a:lnTo>
                    <a:pt x="5509" y="5897"/>
                  </a:lnTo>
                  <a:lnTo>
                    <a:pt x="6961" y="2324"/>
                  </a:lnTo>
                  <a:lnTo>
                    <a:pt x="4786"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135;p2"/>
            <p:cNvSpPr/>
            <p:nvPr/>
          </p:nvSpPr>
          <p:spPr>
            <a:xfrm>
              <a:off x="818350" y="3469900"/>
              <a:ext cx="89775" cy="68150"/>
            </a:xfrm>
            <a:custGeom>
              <a:avLst/>
              <a:gdLst/>
              <a:ahLst/>
              <a:cxnLst/>
              <a:rect l="l" t="t" r="r" b="b"/>
              <a:pathLst>
                <a:path w="3591" h="2726" extrusionOk="0">
                  <a:moveTo>
                    <a:pt x="302" y="1"/>
                  </a:moveTo>
                  <a:cubicBezTo>
                    <a:pt x="247" y="1"/>
                    <a:pt x="203" y="38"/>
                    <a:pt x="193" y="95"/>
                  </a:cubicBezTo>
                  <a:cubicBezTo>
                    <a:pt x="188" y="155"/>
                    <a:pt x="1" y="1575"/>
                    <a:pt x="565" y="2303"/>
                  </a:cubicBezTo>
                  <a:cubicBezTo>
                    <a:pt x="752" y="2539"/>
                    <a:pt x="998" y="2681"/>
                    <a:pt x="1294" y="2714"/>
                  </a:cubicBezTo>
                  <a:cubicBezTo>
                    <a:pt x="1365" y="2720"/>
                    <a:pt x="1437" y="2725"/>
                    <a:pt x="1508" y="2725"/>
                  </a:cubicBezTo>
                  <a:cubicBezTo>
                    <a:pt x="2763" y="2725"/>
                    <a:pt x="3525" y="1486"/>
                    <a:pt x="3558" y="1426"/>
                  </a:cubicBezTo>
                  <a:cubicBezTo>
                    <a:pt x="3591" y="1377"/>
                    <a:pt x="3575" y="1317"/>
                    <a:pt x="3525" y="1284"/>
                  </a:cubicBezTo>
                  <a:cubicBezTo>
                    <a:pt x="3508" y="1274"/>
                    <a:pt x="3489" y="1269"/>
                    <a:pt x="3469" y="1269"/>
                  </a:cubicBezTo>
                  <a:cubicBezTo>
                    <a:pt x="3434" y="1269"/>
                    <a:pt x="3399" y="1286"/>
                    <a:pt x="3378" y="1322"/>
                  </a:cubicBezTo>
                  <a:cubicBezTo>
                    <a:pt x="3371" y="1332"/>
                    <a:pt x="2647" y="2511"/>
                    <a:pt x="1506" y="2511"/>
                  </a:cubicBezTo>
                  <a:cubicBezTo>
                    <a:pt x="1444" y="2511"/>
                    <a:pt x="1381" y="2508"/>
                    <a:pt x="1316" y="2501"/>
                  </a:cubicBezTo>
                  <a:cubicBezTo>
                    <a:pt x="1076" y="2473"/>
                    <a:pt x="884" y="2369"/>
                    <a:pt x="730" y="2172"/>
                  </a:cubicBezTo>
                  <a:cubicBezTo>
                    <a:pt x="221" y="1519"/>
                    <a:pt x="401" y="133"/>
                    <a:pt x="406" y="122"/>
                  </a:cubicBezTo>
                  <a:cubicBezTo>
                    <a:pt x="411" y="62"/>
                    <a:pt x="373" y="12"/>
                    <a:pt x="313" y="1"/>
                  </a:cubicBezTo>
                  <a:cubicBezTo>
                    <a:pt x="309" y="1"/>
                    <a:pt x="305" y="1"/>
                    <a:pt x="3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36;p2"/>
            <p:cNvSpPr/>
            <p:nvPr/>
          </p:nvSpPr>
          <p:spPr>
            <a:xfrm>
              <a:off x="687775" y="3398400"/>
              <a:ext cx="93875" cy="93875"/>
            </a:xfrm>
            <a:custGeom>
              <a:avLst/>
              <a:gdLst/>
              <a:ahLst/>
              <a:cxnLst/>
              <a:rect l="l" t="t" r="r" b="b"/>
              <a:pathLst>
                <a:path w="3755" h="3755" extrusionOk="0">
                  <a:moveTo>
                    <a:pt x="1880" y="0"/>
                  </a:moveTo>
                  <a:cubicBezTo>
                    <a:pt x="845" y="0"/>
                    <a:pt x="0" y="838"/>
                    <a:pt x="0" y="1875"/>
                  </a:cubicBezTo>
                  <a:cubicBezTo>
                    <a:pt x="0" y="2910"/>
                    <a:pt x="845" y="3754"/>
                    <a:pt x="1880" y="3754"/>
                  </a:cubicBezTo>
                  <a:cubicBezTo>
                    <a:pt x="2917" y="3754"/>
                    <a:pt x="3755" y="2910"/>
                    <a:pt x="3755" y="1875"/>
                  </a:cubicBezTo>
                  <a:cubicBezTo>
                    <a:pt x="3755" y="838"/>
                    <a:pt x="2917" y="0"/>
                    <a:pt x="1880"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37;p2"/>
            <p:cNvSpPr/>
            <p:nvPr/>
          </p:nvSpPr>
          <p:spPr>
            <a:xfrm>
              <a:off x="918225" y="3469225"/>
              <a:ext cx="94050" cy="93875"/>
            </a:xfrm>
            <a:custGeom>
              <a:avLst/>
              <a:gdLst/>
              <a:ahLst/>
              <a:cxnLst/>
              <a:rect l="l" t="t" r="r" b="b"/>
              <a:pathLst>
                <a:path w="3762" h="3755" extrusionOk="0">
                  <a:moveTo>
                    <a:pt x="1882" y="1"/>
                  </a:moveTo>
                  <a:cubicBezTo>
                    <a:pt x="845" y="1"/>
                    <a:pt x="1" y="845"/>
                    <a:pt x="1" y="1880"/>
                  </a:cubicBezTo>
                  <a:cubicBezTo>
                    <a:pt x="1" y="2917"/>
                    <a:pt x="845" y="3755"/>
                    <a:pt x="1882" y="3755"/>
                  </a:cubicBezTo>
                  <a:cubicBezTo>
                    <a:pt x="2917" y="3755"/>
                    <a:pt x="3762" y="2917"/>
                    <a:pt x="3762" y="1880"/>
                  </a:cubicBezTo>
                  <a:cubicBezTo>
                    <a:pt x="3762" y="845"/>
                    <a:pt x="2917" y="1"/>
                    <a:pt x="1882"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38;p2"/>
            <p:cNvSpPr/>
            <p:nvPr/>
          </p:nvSpPr>
          <p:spPr>
            <a:xfrm>
              <a:off x="781225" y="3365775"/>
              <a:ext cx="47575" cy="47575"/>
            </a:xfrm>
            <a:custGeom>
              <a:avLst/>
              <a:gdLst/>
              <a:ahLst/>
              <a:cxnLst/>
              <a:rect l="l" t="t" r="r" b="b"/>
              <a:pathLst>
                <a:path w="1903" h="1903" extrusionOk="0">
                  <a:moveTo>
                    <a:pt x="954" y="0"/>
                  </a:moveTo>
                  <a:cubicBezTo>
                    <a:pt x="428" y="0"/>
                    <a:pt x="1" y="428"/>
                    <a:pt x="1" y="949"/>
                  </a:cubicBezTo>
                  <a:cubicBezTo>
                    <a:pt x="1" y="1475"/>
                    <a:pt x="428" y="1902"/>
                    <a:pt x="954" y="1902"/>
                  </a:cubicBezTo>
                  <a:cubicBezTo>
                    <a:pt x="1481" y="1902"/>
                    <a:pt x="1903" y="1475"/>
                    <a:pt x="1903" y="949"/>
                  </a:cubicBezTo>
                  <a:cubicBezTo>
                    <a:pt x="1903" y="428"/>
                    <a:pt x="1481" y="0"/>
                    <a:pt x="9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139;p2"/>
            <p:cNvSpPr/>
            <p:nvPr/>
          </p:nvSpPr>
          <p:spPr>
            <a:xfrm>
              <a:off x="941550" y="3410600"/>
              <a:ext cx="47575" cy="47575"/>
            </a:xfrm>
            <a:custGeom>
              <a:avLst/>
              <a:gdLst/>
              <a:ahLst/>
              <a:cxnLst/>
              <a:rect l="l" t="t" r="r" b="b"/>
              <a:pathLst>
                <a:path w="1903" h="1903" extrusionOk="0">
                  <a:moveTo>
                    <a:pt x="949" y="0"/>
                  </a:moveTo>
                  <a:cubicBezTo>
                    <a:pt x="423" y="0"/>
                    <a:pt x="0" y="428"/>
                    <a:pt x="0" y="954"/>
                  </a:cubicBezTo>
                  <a:cubicBezTo>
                    <a:pt x="0" y="1480"/>
                    <a:pt x="423" y="1902"/>
                    <a:pt x="949" y="1902"/>
                  </a:cubicBezTo>
                  <a:cubicBezTo>
                    <a:pt x="1475" y="1902"/>
                    <a:pt x="1903" y="1480"/>
                    <a:pt x="1903" y="954"/>
                  </a:cubicBezTo>
                  <a:cubicBezTo>
                    <a:pt x="1903" y="428"/>
                    <a:pt x="1475" y="0"/>
                    <a:pt x="9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140;p2"/>
            <p:cNvSpPr/>
            <p:nvPr/>
          </p:nvSpPr>
          <p:spPr>
            <a:xfrm>
              <a:off x="547450" y="3548250"/>
              <a:ext cx="207500" cy="156550"/>
            </a:xfrm>
            <a:custGeom>
              <a:avLst/>
              <a:gdLst/>
              <a:ahLst/>
              <a:cxnLst/>
              <a:rect l="l" t="t" r="r" b="b"/>
              <a:pathLst>
                <a:path w="8300" h="6262" extrusionOk="0">
                  <a:moveTo>
                    <a:pt x="794" y="0"/>
                  </a:moveTo>
                  <a:cubicBezTo>
                    <a:pt x="745" y="0"/>
                    <a:pt x="702" y="36"/>
                    <a:pt x="691" y="90"/>
                  </a:cubicBezTo>
                  <a:cubicBezTo>
                    <a:pt x="686" y="128"/>
                    <a:pt x="1" y="4343"/>
                    <a:pt x="3098" y="5724"/>
                  </a:cubicBezTo>
                  <a:cubicBezTo>
                    <a:pt x="3969" y="6113"/>
                    <a:pt x="4715" y="6262"/>
                    <a:pt x="5345" y="6262"/>
                  </a:cubicBezTo>
                  <a:cubicBezTo>
                    <a:pt x="7417" y="6262"/>
                    <a:pt x="8267" y="4661"/>
                    <a:pt x="8272" y="4639"/>
                  </a:cubicBezTo>
                  <a:cubicBezTo>
                    <a:pt x="8299" y="4585"/>
                    <a:pt x="8277" y="4524"/>
                    <a:pt x="8228" y="4497"/>
                  </a:cubicBezTo>
                  <a:cubicBezTo>
                    <a:pt x="8214" y="4488"/>
                    <a:pt x="8197" y="4485"/>
                    <a:pt x="8181" y="4485"/>
                  </a:cubicBezTo>
                  <a:cubicBezTo>
                    <a:pt x="8143" y="4485"/>
                    <a:pt x="8105" y="4506"/>
                    <a:pt x="8085" y="4540"/>
                  </a:cubicBezTo>
                  <a:cubicBezTo>
                    <a:pt x="8044" y="4624"/>
                    <a:pt x="7283" y="6057"/>
                    <a:pt x="5372" y="6057"/>
                  </a:cubicBezTo>
                  <a:cubicBezTo>
                    <a:pt x="4764" y="6057"/>
                    <a:pt x="4040" y="5912"/>
                    <a:pt x="3185" y="5532"/>
                  </a:cubicBezTo>
                  <a:cubicBezTo>
                    <a:pt x="1953" y="4985"/>
                    <a:pt x="1196" y="3910"/>
                    <a:pt x="928" y="2342"/>
                  </a:cubicBezTo>
                  <a:cubicBezTo>
                    <a:pt x="731" y="1165"/>
                    <a:pt x="900" y="133"/>
                    <a:pt x="900" y="123"/>
                  </a:cubicBezTo>
                  <a:cubicBezTo>
                    <a:pt x="911" y="68"/>
                    <a:pt x="873" y="14"/>
                    <a:pt x="812" y="2"/>
                  </a:cubicBezTo>
                  <a:cubicBezTo>
                    <a:pt x="806" y="1"/>
                    <a:pt x="800" y="0"/>
                    <a:pt x="7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2"/>
            <p:cNvSpPr/>
            <p:nvPr/>
          </p:nvSpPr>
          <p:spPr>
            <a:xfrm>
              <a:off x="393875" y="3868225"/>
              <a:ext cx="415500" cy="206850"/>
            </a:xfrm>
            <a:custGeom>
              <a:avLst/>
              <a:gdLst/>
              <a:ahLst/>
              <a:cxnLst/>
              <a:rect l="l" t="t" r="r" b="b"/>
              <a:pathLst>
                <a:path w="16620" h="8274" extrusionOk="0">
                  <a:moveTo>
                    <a:pt x="1584" y="0"/>
                  </a:moveTo>
                  <a:cubicBezTo>
                    <a:pt x="170" y="790"/>
                    <a:pt x="1" y="7663"/>
                    <a:pt x="1584" y="8184"/>
                  </a:cubicBezTo>
                  <a:cubicBezTo>
                    <a:pt x="1774" y="8246"/>
                    <a:pt x="2123" y="8273"/>
                    <a:pt x="2593" y="8273"/>
                  </a:cubicBezTo>
                  <a:cubicBezTo>
                    <a:pt x="5864" y="8273"/>
                    <a:pt x="14955" y="6949"/>
                    <a:pt x="16168" y="6949"/>
                  </a:cubicBezTo>
                  <a:cubicBezTo>
                    <a:pt x="16235" y="6949"/>
                    <a:pt x="16278" y="6953"/>
                    <a:pt x="16295" y="6962"/>
                  </a:cubicBezTo>
                  <a:cubicBezTo>
                    <a:pt x="16305" y="6967"/>
                    <a:pt x="16316" y="6970"/>
                    <a:pt x="16325" y="6970"/>
                  </a:cubicBezTo>
                  <a:cubicBezTo>
                    <a:pt x="16619" y="6970"/>
                    <a:pt x="16295" y="4254"/>
                    <a:pt x="16295" y="4254"/>
                  </a:cubicBezTo>
                  <a:cubicBezTo>
                    <a:pt x="16295" y="4254"/>
                    <a:pt x="15320" y="4320"/>
                    <a:pt x="13901" y="4320"/>
                  </a:cubicBezTo>
                  <a:cubicBezTo>
                    <a:pt x="11224" y="4320"/>
                    <a:pt x="6966" y="4088"/>
                    <a:pt x="4681" y="2752"/>
                  </a:cubicBezTo>
                  <a:cubicBezTo>
                    <a:pt x="1190" y="708"/>
                    <a:pt x="1584" y="0"/>
                    <a:pt x="158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142;p2"/>
            <p:cNvSpPr/>
            <p:nvPr/>
          </p:nvSpPr>
          <p:spPr>
            <a:xfrm>
              <a:off x="814800" y="3696825"/>
              <a:ext cx="17700" cy="157600"/>
            </a:xfrm>
            <a:custGeom>
              <a:avLst/>
              <a:gdLst/>
              <a:ahLst/>
              <a:cxnLst/>
              <a:rect l="l" t="t" r="r" b="b"/>
              <a:pathLst>
                <a:path w="708" h="6304" extrusionOk="0">
                  <a:moveTo>
                    <a:pt x="598" y="0"/>
                  </a:moveTo>
                  <a:cubicBezTo>
                    <a:pt x="547" y="0"/>
                    <a:pt x="499" y="37"/>
                    <a:pt x="494" y="94"/>
                  </a:cubicBezTo>
                  <a:cubicBezTo>
                    <a:pt x="488" y="127"/>
                    <a:pt x="1" y="3684"/>
                    <a:pt x="55" y="6199"/>
                  </a:cubicBezTo>
                  <a:cubicBezTo>
                    <a:pt x="55" y="6254"/>
                    <a:pt x="100" y="6304"/>
                    <a:pt x="159" y="6304"/>
                  </a:cubicBezTo>
                  <a:cubicBezTo>
                    <a:pt x="219" y="6297"/>
                    <a:pt x="264" y="6254"/>
                    <a:pt x="264" y="6193"/>
                  </a:cubicBezTo>
                  <a:cubicBezTo>
                    <a:pt x="209" y="3694"/>
                    <a:pt x="697" y="154"/>
                    <a:pt x="702" y="122"/>
                  </a:cubicBezTo>
                  <a:cubicBezTo>
                    <a:pt x="707" y="61"/>
                    <a:pt x="669" y="11"/>
                    <a:pt x="609" y="1"/>
                  </a:cubicBezTo>
                  <a:cubicBezTo>
                    <a:pt x="605" y="0"/>
                    <a:pt x="602" y="0"/>
                    <a:pt x="5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143;p2"/>
            <p:cNvSpPr/>
            <p:nvPr/>
          </p:nvSpPr>
          <p:spPr>
            <a:xfrm>
              <a:off x="648750" y="3519800"/>
              <a:ext cx="86050" cy="89075"/>
            </a:xfrm>
            <a:custGeom>
              <a:avLst/>
              <a:gdLst/>
              <a:ahLst/>
              <a:cxnLst/>
              <a:rect l="l" t="t" r="r" b="b"/>
              <a:pathLst>
                <a:path w="3442" h="3563" extrusionOk="0">
                  <a:moveTo>
                    <a:pt x="833" y="1"/>
                  </a:moveTo>
                  <a:lnTo>
                    <a:pt x="0" y="1244"/>
                  </a:lnTo>
                  <a:lnTo>
                    <a:pt x="3036" y="3563"/>
                  </a:lnTo>
                  <a:lnTo>
                    <a:pt x="3441" y="2592"/>
                  </a:lnTo>
                  <a:cubicBezTo>
                    <a:pt x="3441" y="2592"/>
                    <a:pt x="1847" y="1869"/>
                    <a:pt x="83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144;p2"/>
            <p:cNvSpPr/>
            <p:nvPr/>
          </p:nvSpPr>
          <p:spPr>
            <a:xfrm>
              <a:off x="544025" y="3064475"/>
              <a:ext cx="618825" cy="325125"/>
            </a:xfrm>
            <a:custGeom>
              <a:avLst/>
              <a:gdLst/>
              <a:ahLst/>
              <a:cxnLst/>
              <a:rect l="l" t="t" r="r" b="b"/>
              <a:pathLst>
                <a:path w="24753" h="13005" extrusionOk="0">
                  <a:moveTo>
                    <a:pt x="10185" y="0"/>
                  </a:moveTo>
                  <a:cubicBezTo>
                    <a:pt x="9256" y="0"/>
                    <a:pt x="8220" y="176"/>
                    <a:pt x="7076" y="608"/>
                  </a:cubicBezTo>
                  <a:cubicBezTo>
                    <a:pt x="1032" y="2905"/>
                    <a:pt x="1" y="8605"/>
                    <a:pt x="1799" y="11801"/>
                  </a:cubicBezTo>
                  <a:cubicBezTo>
                    <a:pt x="1799" y="11801"/>
                    <a:pt x="3000" y="12059"/>
                    <a:pt x="4399" y="12059"/>
                  </a:cubicBezTo>
                  <a:cubicBezTo>
                    <a:pt x="5520" y="12059"/>
                    <a:pt x="6769" y="11894"/>
                    <a:pt x="7630" y="11296"/>
                  </a:cubicBezTo>
                  <a:cubicBezTo>
                    <a:pt x="9560" y="9953"/>
                    <a:pt x="8404" y="5865"/>
                    <a:pt x="11429" y="5136"/>
                  </a:cubicBezTo>
                  <a:cubicBezTo>
                    <a:pt x="11782" y="5051"/>
                    <a:pt x="12101" y="5013"/>
                    <a:pt x="12389" y="5013"/>
                  </a:cubicBezTo>
                  <a:cubicBezTo>
                    <a:pt x="14555" y="5013"/>
                    <a:pt x="14953" y="7153"/>
                    <a:pt x="14953" y="7153"/>
                  </a:cubicBezTo>
                  <a:cubicBezTo>
                    <a:pt x="14953" y="7153"/>
                    <a:pt x="16375" y="6267"/>
                    <a:pt x="17617" y="6267"/>
                  </a:cubicBezTo>
                  <a:cubicBezTo>
                    <a:pt x="18012" y="6267"/>
                    <a:pt x="18389" y="6356"/>
                    <a:pt x="18697" y="6593"/>
                  </a:cubicBezTo>
                  <a:cubicBezTo>
                    <a:pt x="21807" y="8987"/>
                    <a:pt x="17636" y="13004"/>
                    <a:pt x="20954" y="13004"/>
                  </a:cubicBezTo>
                  <a:cubicBezTo>
                    <a:pt x="21009" y="13004"/>
                    <a:pt x="21066" y="13003"/>
                    <a:pt x="21125" y="13001"/>
                  </a:cubicBezTo>
                  <a:cubicBezTo>
                    <a:pt x="24753" y="12864"/>
                    <a:pt x="24194" y="9783"/>
                    <a:pt x="24194" y="9783"/>
                  </a:cubicBezTo>
                  <a:lnTo>
                    <a:pt x="24194" y="9783"/>
                  </a:lnTo>
                  <a:cubicBezTo>
                    <a:pt x="24194" y="9783"/>
                    <a:pt x="24183" y="9784"/>
                    <a:pt x="24164" y="9784"/>
                  </a:cubicBezTo>
                  <a:cubicBezTo>
                    <a:pt x="24028" y="9784"/>
                    <a:pt x="23443" y="9742"/>
                    <a:pt x="22906" y="9055"/>
                  </a:cubicBezTo>
                  <a:cubicBezTo>
                    <a:pt x="22358" y="8361"/>
                    <a:pt x="24191" y="2936"/>
                    <a:pt x="18717" y="2936"/>
                  </a:cubicBezTo>
                  <a:cubicBezTo>
                    <a:pt x="18004" y="2936"/>
                    <a:pt x="17168" y="3028"/>
                    <a:pt x="16186" y="3234"/>
                  </a:cubicBezTo>
                  <a:cubicBezTo>
                    <a:pt x="16186" y="3234"/>
                    <a:pt x="14174" y="0"/>
                    <a:pt x="1018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145;p2"/>
            <p:cNvSpPr/>
            <p:nvPr/>
          </p:nvSpPr>
          <p:spPr>
            <a:xfrm>
              <a:off x="517325" y="3317450"/>
              <a:ext cx="142400" cy="134250"/>
            </a:xfrm>
            <a:custGeom>
              <a:avLst/>
              <a:gdLst/>
              <a:ahLst/>
              <a:cxnLst/>
              <a:rect l="l" t="t" r="r" b="b"/>
              <a:pathLst>
                <a:path w="5696" h="5370" extrusionOk="0">
                  <a:moveTo>
                    <a:pt x="4183" y="0"/>
                  </a:moveTo>
                  <a:cubicBezTo>
                    <a:pt x="3897" y="0"/>
                    <a:pt x="3557" y="109"/>
                    <a:pt x="3152" y="367"/>
                  </a:cubicBezTo>
                  <a:cubicBezTo>
                    <a:pt x="1" y="2378"/>
                    <a:pt x="2538" y="4910"/>
                    <a:pt x="4040" y="5326"/>
                  </a:cubicBezTo>
                  <a:cubicBezTo>
                    <a:pt x="4148" y="5356"/>
                    <a:pt x="4248" y="5369"/>
                    <a:pt x="4342" y="5369"/>
                  </a:cubicBezTo>
                  <a:cubicBezTo>
                    <a:pt x="5562" y="5369"/>
                    <a:pt x="5695" y="3036"/>
                    <a:pt x="5695" y="3036"/>
                  </a:cubicBezTo>
                  <a:cubicBezTo>
                    <a:pt x="5695" y="3036"/>
                    <a:pt x="5695" y="0"/>
                    <a:pt x="4183"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146;p2"/>
            <p:cNvSpPr/>
            <p:nvPr/>
          </p:nvSpPr>
          <p:spPr>
            <a:xfrm>
              <a:off x="596525" y="3342075"/>
              <a:ext cx="31675" cy="82650"/>
            </a:xfrm>
            <a:custGeom>
              <a:avLst/>
              <a:gdLst/>
              <a:ahLst/>
              <a:cxnLst/>
              <a:rect l="l" t="t" r="r" b="b"/>
              <a:pathLst>
                <a:path w="1267" h="3306" extrusionOk="0">
                  <a:moveTo>
                    <a:pt x="164" y="0"/>
                  </a:moveTo>
                  <a:cubicBezTo>
                    <a:pt x="123" y="0"/>
                    <a:pt x="98" y="5"/>
                    <a:pt x="94" y="7"/>
                  </a:cubicBezTo>
                  <a:cubicBezTo>
                    <a:pt x="38" y="17"/>
                    <a:pt x="0" y="66"/>
                    <a:pt x="11" y="126"/>
                  </a:cubicBezTo>
                  <a:cubicBezTo>
                    <a:pt x="17" y="178"/>
                    <a:pt x="65" y="215"/>
                    <a:pt x="121" y="215"/>
                  </a:cubicBezTo>
                  <a:cubicBezTo>
                    <a:pt x="124" y="215"/>
                    <a:pt x="128" y="215"/>
                    <a:pt x="132" y="214"/>
                  </a:cubicBezTo>
                  <a:cubicBezTo>
                    <a:pt x="133" y="214"/>
                    <a:pt x="146" y="213"/>
                    <a:pt x="168" y="213"/>
                  </a:cubicBezTo>
                  <a:cubicBezTo>
                    <a:pt x="240" y="213"/>
                    <a:pt x="404" y="232"/>
                    <a:pt x="559" y="395"/>
                  </a:cubicBezTo>
                  <a:cubicBezTo>
                    <a:pt x="839" y="675"/>
                    <a:pt x="1102" y="1388"/>
                    <a:pt x="800" y="3185"/>
                  </a:cubicBezTo>
                  <a:cubicBezTo>
                    <a:pt x="795" y="3240"/>
                    <a:pt x="833" y="3295"/>
                    <a:pt x="888" y="3306"/>
                  </a:cubicBezTo>
                  <a:lnTo>
                    <a:pt x="905" y="3306"/>
                  </a:lnTo>
                  <a:cubicBezTo>
                    <a:pt x="959" y="3306"/>
                    <a:pt x="1004" y="3273"/>
                    <a:pt x="1009" y="3217"/>
                  </a:cubicBezTo>
                  <a:cubicBezTo>
                    <a:pt x="1267" y="1699"/>
                    <a:pt x="1162" y="697"/>
                    <a:pt x="708" y="242"/>
                  </a:cubicBezTo>
                  <a:cubicBezTo>
                    <a:pt x="499" y="33"/>
                    <a:pt x="275" y="0"/>
                    <a:pt x="164" y="0"/>
                  </a:cubicBezTo>
                  <a:close/>
                </a:path>
              </a:pathLst>
            </a:custGeom>
            <a:solidFill>
              <a:srgbClr val="2E25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47;p2"/>
            <p:cNvSpPr/>
            <p:nvPr/>
          </p:nvSpPr>
          <p:spPr>
            <a:xfrm>
              <a:off x="869725" y="3413150"/>
              <a:ext cx="49775" cy="80500"/>
            </a:xfrm>
            <a:custGeom>
              <a:avLst/>
              <a:gdLst/>
              <a:ahLst/>
              <a:cxnLst/>
              <a:rect l="l" t="t" r="r" b="b"/>
              <a:pathLst>
                <a:path w="1991" h="3220" extrusionOk="0">
                  <a:moveTo>
                    <a:pt x="613" y="0"/>
                  </a:moveTo>
                  <a:cubicBezTo>
                    <a:pt x="565" y="0"/>
                    <a:pt x="520" y="36"/>
                    <a:pt x="511" y="84"/>
                  </a:cubicBezTo>
                  <a:lnTo>
                    <a:pt x="172" y="1877"/>
                  </a:lnTo>
                  <a:cubicBezTo>
                    <a:pt x="165" y="1904"/>
                    <a:pt x="172" y="1937"/>
                    <a:pt x="187" y="1958"/>
                  </a:cubicBezTo>
                  <a:cubicBezTo>
                    <a:pt x="210" y="1986"/>
                    <a:pt x="231" y="1998"/>
                    <a:pt x="264" y="2003"/>
                  </a:cubicBezTo>
                  <a:lnTo>
                    <a:pt x="1553" y="2145"/>
                  </a:lnTo>
                  <a:lnTo>
                    <a:pt x="73" y="3022"/>
                  </a:lnTo>
                  <a:cubicBezTo>
                    <a:pt x="18" y="3050"/>
                    <a:pt x="1" y="3116"/>
                    <a:pt x="33" y="3164"/>
                  </a:cubicBezTo>
                  <a:cubicBezTo>
                    <a:pt x="51" y="3197"/>
                    <a:pt x="89" y="3220"/>
                    <a:pt x="122" y="3220"/>
                  </a:cubicBezTo>
                  <a:cubicBezTo>
                    <a:pt x="144" y="3220"/>
                    <a:pt x="160" y="3214"/>
                    <a:pt x="177" y="3203"/>
                  </a:cubicBezTo>
                  <a:lnTo>
                    <a:pt x="1930" y="2167"/>
                  </a:lnTo>
                  <a:cubicBezTo>
                    <a:pt x="1968" y="2140"/>
                    <a:pt x="1991" y="2096"/>
                    <a:pt x="1980" y="2052"/>
                  </a:cubicBezTo>
                  <a:cubicBezTo>
                    <a:pt x="1974" y="2008"/>
                    <a:pt x="1936" y="1975"/>
                    <a:pt x="1892" y="1970"/>
                  </a:cubicBezTo>
                  <a:lnTo>
                    <a:pt x="402" y="1806"/>
                  </a:lnTo>
                  <a:lnTo>
                    <a:pt x="719" y="128"/>
                  </a:lnTo>
                  <a:cubicBezTo>
                    <a:pt x="731" y="68"/>
                    <a:pt x="691" y="13"/>
                    <a:pt x="632" y="2"/>
                  </a:cubicBezTo>
                  <a:cubicBezTo>
                    <a:pt x="626" y="1"/>
                    <a:pt x="620" y="0"/>
                    <a:pt x="61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148;p2"/>
            <p:cNvSpPr/>
            <p:nvPr/>
          </p:nvSpPr>
          <p:spPr>
            <a:xfrm>
              <a:off x="414425" y="3545400"/>
              <a:ext cx="91950" cy="159550"/>
            </a:xfrm>
            <a:custGeom>
              <a:avLst/>
              <a:gdLst/>
              <a:ahLst/>
              <a:cxnLst/>
              <a:rect l="l" t="t" r="r" b="b"/>
              <a:pathLst>
                <a:path w="3678" h="6382" extrusionOk="0">
                  <a:moveTo>
                    <a:pt x="3560" y="0"/>
                  </a:moveTo>
                  <a:cubicBezTo>
                    <a:pt x="3534" y="0"/>
                    <a:pt x="3508" y="10"/>
                    <a:pt x="3487" y="29"/>
                  </a:cubicBezTo>
                  <a:cubicBezTo>
                    <a:pt x="872" y="2555"/>
                    <a:pt x="22" y="6211"/>
                    <a:pt x="11" y="6250"/>
                  </a:cubicBezTo>
                  <a:cubicBezTo>
                    <a:pt x="1" y="6304"/>
                    <a:pt x="39" y="6364"/>
                    <a:pt x="93" y="6376"/>
                  </a:cubicBezTo>
                  <a:cubicBezTo>
                    <a:pt x="99" y="6376"/>
                    <a:pt x="110" y="6381"/>
                    <a:pt x="115" y="6381"/>
                  </a:cubicBezTo>
                  <a:cubicBezTo>
                    <a:pt x="165" y="6381"/>
                    <a:pt x="209" y="6348"/>
                    <a:pt x="219" y="6298"/>
                  </a:cubicBezTo>
                  <a:cubicBezTo>
                    <a:pt x="224" y="6260"/>
                    <a:pt x="1064" y="2665"/>
                    <a:pt x="3634" y="182"/>
                  </a:cubicBezTo>
                  <a:cubicBezTo>
                    <a:pt x="3677" y="138"/>
                    <a:pt x="3677" y="72"/>
                    <a:pt x="3639" y="34"/>
                  </a:cubicBezTo>
                  <a:cubicBezTo>
                    <a:pt x="3617" y="11"/>
                    <a:pt x="3588" y="0"/>
                    <a:pt x="35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149;p2"/>
            <p:cNvSpPr/>
            <p:nvPr/>
          </p:nvSpPr>
          <p:spPr>
            <a:xfrm>
              <a:off x="1072950" y="4367975"/>
              <a:ext cx="12900" cy="30150"/>
            </a:xfrm>
            <a:custGeom>
              <a:avLst/>
              <a:gdLst/>
              <a:ahLst/>
              <a:cxnLst/>
              <a:rect l="l" t="t" r="r" b="b"/>
              <a:pathLst>
                <a:path w="516" h="1206" extrusionOk="0">
                  <a:moveTo>
                    <a:pt x="400" y="1"/>
                  </a:moveTo>
                  <a:cubicBezTo>
                    <a:pt x="354" y="1"/>
                    <a:pt x="310" y="31"/>
                    <a:pt x="297" y="77"/>
                  </a:cubicBezTo>
                  <a:lnTo>
                    <a:pt x="17" y="1069"/>
                  </a:lnTo>
                  <a:cubicBezTo>
                    <a:pt x="1" y="1123"/>
                    <a:pt x="34" y="1183"/>
                    <a:pt x="93" y="1200"/>
                  </a:cubicBezTo>
                  <a:cubicBezTo>
                    <a:pt x="99" y="1200"/>
                    <a:pt x="110" y="1206"/>
                    <a:pt x="121" y="1206"/>
                  </a:cubicBezTo>
                  <a:cubicBezTo>
                    <a:pt x="165" y="1206"/>
                    <a:pt x="209" y="1173"/>
                    <a:pt x="219" y="1129"/>
                  </a:cubicBezTo>
                  <a:lnTo>
                    <a:pt x="499" y="136"/>
                  </a:lnTo>
                  <a:cubicBezTo>
                    <a:pt x="515" y="82"/>
                    <a:pt x="482" y="22"/>
                    <a:pt x="428" y="5"/>
                  </a:cubicBezTo>
                  <a:cubicBezTo>
                    <a:pt x="419" y="2"/>
                    <a:pt x="409" y="1"/>
                    <a:pt x="4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150;p2"/>
            <p:cNvSpPr/>
            <p:nvPr/>
          </p:nvSpPr>
          <p:spPr>
            <a:xfrm>
              <a:off x="1093075" y="4367425"/>
              <a:ext cx="5400" cy="25900"/>
            </a:xfrm>
            <a:custGeom>
              <a:avLst/>
              <a:gdLst/>
              <a:ahLst/>
              <a:cxnLst/>
              <a:rect l="l" t="t" r="r" b="b"/>
              <a:pathLst>
                <a:path w="216" h="1036" extrusionOk="0">
                  <a:moveTo>
                    <a:pt x="105" y="0"/>
                  </a:moveTo>
                  <a:cubicBezTo>
                    <a:pt x="44" y="0"/>
                    <a:pt x="1" y="49"/>
                    <a:pt x="1" y="104"/>
                  </a:cubicBezTo>
                  <a:lnTo>
                    <a:pt x="6" y="932"/>
                  </a:lnTo>
                  <a:cubicBezTo>
                    <a:pt x="6" y="987"/>
                    <a:pt x="56" y="1035"/>
                    <a:pt x="110" y="1035"/>
                  </a:cubicBezTo>
                  <a:cubicBezTo>
                    <a:pt x="171" y="1035"/>
                    <a:pt x="215" y="987"/>
                    <a:pt x="215" y="932"/>
                  </a:cubicBezTo>
                  <a:lnTo>
                    <a:pt x="209" y="104"/>
                  </a:lnTo>
                  <a:cubicBezTo>
                    <a:pt x="209" y="49"/>
                    <a:pt x="165" y="0"/>
                    <a:pt x="1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51" name="Google Shape;151;p2"/>
          <p:cNvSpPr txBox="1">
            <a:spLocks noGrp="1"/>
          </p:cNvSpPr>
          <p:nvPr>
            <p:ph type="subTitle" idx="1"/>
          </p:nvPr>
        </p:nvSpPr>
        <p:spPr>
          <a:xfrm>
            <a:off x="2134650" y="3657500"/>
            <a:ext cx="4874700" cy="4278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solidFill>
                  <a:schemeClr val="dk1"/>
                </a:solidFill>
                <a:latin typeface="Nunito"/>
                <a:ea typeface="Nunito"/>
                <a:cs typeface="Nunito"/>
                <a:sym typeface="Nunito"/>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52" name="Google Shape;152;p2"/>
          <p:cNvSpPr txBox="1">
            <a:spLocks noGrp="1"/>
          </p:cNvSpPr>
          <p:nvPr>
            <p:ph type="ctrTitle"/>
          </p:nvPr>
        </p:nvSpPr>
        <p:spPr>
          <a:xfrm>
            <a:off x="2343000" y="849550"/>
            <a:ext cx="4458000" cy="2808000"/>
          </a:xfrm>
          <a:prstGeom prst="rect">
            <a:avLst/>
          </a:prstGeom>
          <a:noFill/>
        </p:spPr>
        <p:txBody>
          <a:bodyPr spcFirstLastPara="1" wrap="square" lIns="91425" tIns="91425" rIns="91425" bIns="91425" anchor="ctr" anchorCtr="0">
            <a:noAutofit/>
          </a:bodyPr>
          <a:lstStyle>
            <a:lvl1pPr lvl="0" algn="ctr" rtl="0">
              <a:lnSpc>
                <a:spcPct val="90000"/>
              </a:lnSpc>
              <a:spcBef>
                <a:spcPts val="0"/>
              </a:spcBef>
              <a:spcAft>
                <a:spcPts val="0"/>
              </a:spcAft>
              <a:buClr>
                <a:srgbClr val="191919"/>
              </a:buClr>
              <a:buSzPts val="5200"/>
              <a:buNone/>
              <a:defRPr sz="9000" b="1">
                <a:latin typeface="Amatic SC"/>
                <a:ea typeface="Amatic SC"/>
                <a:cs typeface="Amatic SC"/>
                <a:sym typeface="Amatic SC"/>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extLst>
      <p:ext uri="{BB962C8B-B14F-4D97-AF65-F5344CB8AC3E}">
        <p14:creationId xmlns:p14="http://schemas.microsoft.com/office/powerpoint/2010/main" val="2233146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1"/>
        <p:cNvGrpSpPr/>
        <p:nvPr/>
      </p:nvGrpSpPr>
      <p:grpSpPr>
        <a:xfrm>
          <a:off x="0" y="0"/>
          <a:ext cx="0" cy="0"/>
          <a:chOff x="0" y="0"/>
          <a:chExt cx="0" cy="0"/>
        </a:xfrm>
      </p:grpSpPr>
      <p:sp>
        <p:nvSpPr>
          <p:cNvPr id="232" name="Google Shape;232;p4"/>
          <p:cNvSpPr/>
          <p:nvPr/>
        </p:nvSpPr>
        <p:spPr>
          <a:xfrm rot="-1800227">
            <a:off x="7220529" y="4943780"/>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3" name="Google Shape;233;p4"/>
          <p:cNvSpPr/>
          <p:nvPr/>
        </p:nvSpPr>
        <p:spPr>
          <a:xfrm rot="-5400000" flipH="1">
            <a:off x="5411402" y="494094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4" name="Google Shape;234;p4"/>
          <p:cNvSpPr/>
          <p:nvPr/>
        </p:nvSpPr>
        <p:spPr>
          <a:xfrm rot="5400000">
            <a:off x="6062609" y="491413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5" name="Google Shape;235;p4"/>
          <p:cNvSpPr/>
          <p:nvPr/>
        </p:nvSpPr>
        <p:spPr>
          <a:xfrm rot="10800000">
            <a:off x="7220918" y="478644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6" name="Google Shape;236;p4"/>
          <p:cNvSpPr/>
          <p:nvPr/>
        </p:nvSpPr>
        <p:spPr>
          <a:xfrm rot="-4499594">
            <a:off x="6803400" y="494094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237" name="Google Shape;237;p4"/>
          <p:cNvGrpSpPr/>
          <p:nvPr/>
        </p:nvGrpSpPr>
        <p:grpSpPr>
          <a:xfrm>
            <a:off x="61069" y="68542"/>
            <a:ext cx="9027322" cy="5041129"/>
            <a:chOff x="61069" y="68542"/>
            <a:chExt cx="9027322" cy="5041129"/>
          </a:xfrm>
        </p:grpSpPr>
        <p:sp>
          <p:nvSpPr>
            <p:cNvPr id="238" name="Google Shape;238;p4"/>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 name="Google Shape;239;p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0" name="Google Shape;240;p4"/>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1" name="Google Shape;241;p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2" name="Google Shape;242;p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3" name="Google Shape;243;p4"/>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4" name="Google Shape;244;p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5" name="Google Shape;245;p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6" name="Google Shape;246;p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 name="Google Shape;247;p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 name="Google Shape;248;p4"/>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 name="Google Shape;249;p4"/>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50;p4"/>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 name="Google Shape;251;p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2" name="Google Shape;252;p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3" name="Google Shape;253;p4"/>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 name="Google Shape;254;p4"/>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5" name="Google Shape;255;p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6" name="Google Shape;256;p4"/>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7" name="Google Shape;257;p4"/>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 name="Google Shape;258;p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9" name="Google Shape;259;p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60" name="Google Shape;260;p4"/>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1" name="Google Shape;261;p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2" name="Google Shape;262;p4"/>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3" name="Google Shape;263;p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64" name="Google Shape;264;p4"/>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65" name="Google Shape;265;p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6" name="Google Shape;266;p4"/>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7" name="Google Shape;267;p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8" name="Google Shape;268;p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69" name="Google Shape;269;p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0" name="Google Shape;270;p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71" name="Google Shape;271;p4"/>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72" name="Google Shape;272;p4"/>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3" name="Google Shape;273;p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4" name="Google Shape;274;p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75" name="Google Shape;275;p4"/>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76" name="Google Shape;276;p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7" name="Google Shape;277;p4"/>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78" name="Google Shape;278;p4"/>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9" name="Google Shape;279;p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80" name="Google Shape;280;p4"/>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81" name="Google Shape;281;p4"/>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2" name="Google Shape;282;p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83" name="Google Shape;283;p4"/>
            <p:cNvSpPr/>
            <p:nvPr/>
          </p:nvSpPr>
          <p:spPr>
            <a:xfrm rot="8999773">
              <a:off x="78184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4" name="Google Shape;284;p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85" name="Google Shape;285;p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86" name="Google Shape;286;p4"/>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87" name="Google Shape;287;p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88" name="Google Shape;288;p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89" name="Google Shape;289;p4"/>
          <p:cNvSpPr/>
          <p:nvPr/>
        </p:nvSpPr>
        <p:spPr>
          <a:xfrm>
            <a:off x="311400" y="310100"/>
            <a:ext cx="8521200" cy="45234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90;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AutoNum type="arabicPeriod"/>
              <a:defRPr sz="1200">
                <a:solidFill>
                  <a:srgbClr val="434343"/>
                </a:solidFill>
              </a:defRPr>
            </a:lvl1pPr>
            <a:lvl2pPr marL="914400" lvl="1" indent="-317500" rtl="0">
              <a:lnSpc>
                <a:spcPct val="115000"/>
              </a:lnSpc>
              <a:spcBef>
                <a:spcPts val="0"/>
              </a:spcBef>
              <a:spcAft>
                <a:spcPts val="0"/>
              </a:spcAft>
              <a:buClr>
                <a:srgbClr val="434343"/>
              </a:buClr>
              <a:buSzPts val="1400"/>
              <a:buAutoNum type="alphaLcPeriod"/>
              <a:defRPr>
                <a:solidFill>
                  <a:srgbClr val="434343"/>
                </a:solidFill>
              </a:defRPr>
            </a:lvl2pPr>
            <a:lvl3pPr marL="1371600" lvl="2" indent="-317500" rtl="0">
              <a:lnSpc>
                <a:spcPct val="115000"/>
              </a:lnSpc>
              <a:spcBef>
                <a:spcPts val="0"/>
              </a:spcBef>
              <a:spcAft>
                <a:spcPts val="0"/>
              </a:spcAft>
              <a:buClr>
                <a:srgbClr val="434343"/>
              </a:buClr>
              <a:buSzPts val="1400"/>
              <a:buAutoNum type="romanLcPeriod"/>
              <a:defRPr>
                <a:solidFill>
                  <a:srgbClr val="434343"/>
                </a:solidFill>
              </a:defRPr>
            </a:lvl3pPr>
            <a:lvl4pPr marL="1828800" lvl="3" indent="-317500" rtl="0">
              <a:lnSpc>
                <a:spcPct val="115000"/>
              </a:lnSpc>
              <a:spcBef>
                <a:spcPts val="0"/>
              </a:spcBef>
              <a:spcAft>
                <a:spcPts val="0"/>
              </a:spcAft>
              <a:buClr>
                <a:srgbClr val="434343"/>
              </a:buClr>
              <a:buSzPts val="1400"/>
              <a:buAutoNum type="arabicPeriod"/>
              <a:defRPr>
                <a:solidFill>
                  <a:srgbClr val="434343"/>
                </a:solidFill>
              </a:defRPr>
            </a:lvl4pPr>
            <a:lvl5pPr marL="2286000" lvl="4" indent="-317500" rtl="0">
              <a:lnSpc>
                <a:spcPct val="115000"/>
              </a:lnSpc>
              <a:spcBef>
                <a:spcPts val="0"/>
              </a:spcBef>
              <a:spcAft>
                <a:spcPts val="0"/>
              </a:spcAft>
              <a:buClr>
                <a:srgbClr val="434343"/>
              </a:buClr>
              <a:buSzPts val="1400"/>
              <a:buAutoNum type="alphaLcPeriod"/>
              <a:defRPr>
                <a:solidFill>
                  <a:srgbClr val="434343"/>
                </a:solidFill>
              </a:defRPr>
            </a:lvl5pPr>
            <a:lvl6pPr marL="2743200" lvl="5" indent="-317500" rtl="0">
              <a:lnSpc>
                <a:spcPct val="115000"/>
              </a:lnSpc>
              <a:spcBef>
                <a:spcPts val="0"/>
              </a:spcBef>
              <a:spcAft>
                <a:spcPts val="0"/>
              </a:spcAft>
              <a:buClr>
                <a:srgbClr val="434343"/>
              </a:buClr>
              <a:buSzPts val="1400"/>
              <a:buAutoNum type="romanLcPeriod"/>
              <a:defRPr>
                <a:solidFill>
                  <a:srgbClr val="434343"/>
                </a:solidFill>
              </a:defRPr>
            </a:lvl6pPr>
            <a:lvl7pPr marL="3200400" lvl="6" indent="-317500" rtl="0">
              <a:lnSpc>
                <a:spcPct val="115000"/>
              </a:lnSpc>
              <a:spcBef>
                <a:spcPts val="0"/>
              </a:spcBef>
              <a:spcAft>
                <a:spcPts val="0"/>
              </a:spcAft>
              <a:buClr>
                <a:srgbClr val="434343"/>
              </a:buClr>
              <a:buSzPts val="1400"/>
              <a:buAutoNum type="arabicPeriod"/>
              <a:defRPr>
                <a:solidFill>
                  <a:srgbClr val="434343"/>
                </a:solidFill>
              </a:defRPr>
            </a:lvl7pPr>
            <a:lvl8pPr marL="3657600" lvl="7" indent="-317500" rtl="0">
              <a:lnSpc>
                <a:spcPct val="115000"/>
              </a:lnSpc>
              <a:spcBef>
                <a:spcPts val="0"/>
              </a:spcBef>
              <a:spcAft>
                <a:spcPts val="0"/>
              </a:spcAft>
              <a:buClr>
                <a:srgbClr val="434343"/>
              </a:buClr>
              <a:buSzPts val="1400"/>
              <a:buAutoNum type="alphaLcPeriod"/>
              <a:defRPr>
                <a:solidFill>
                  <a:srgbClr val="434343"/>
                </a:solidFill>
              </a:defRPr>
            </a:lvl8pPr>
            <a:lvl9pPr marL="4114800" lvl="8" indent="-317500" rtl="0">
              <a:lnSpc>
                <a:spcPct val="115000"/>
              </a:lnSpc>
              <a:spcBef>
                <a:spcPts val="0"/>
              </a:spcBef>
              <a:spcAft>
                <a:spcPts val="0"/>
              </a:spcAft>
              <a:buClr>
                <a:srgbClr val="434343"/>
              </a:buClr>
              <a:buSzPts val="1400"/>
              <a:buAutoNum type="romanLcPeriod"/>
              <a:defRPr>
                <a:solidFill>
                  <a:srgbClr val="434343"/>
                </a:solidFill>
              </a:defRPr>
            </a:lvl9pPr>
          </a:lstStyle>
          <a:p>
            <a:endParaRPr/>
          </a:p>
        </p:txBody>
      </p:sp>
      <p:sp>
        <p:nvSpPr>
          <p:cNvPr id="291" name="Google Shape;291;p4"/>
          <p:cNvSpPr txBox="1">
            <a:spLocks noGrp="1"/>
          </p:cNvSpPr>
          <p:nvPr>
            <p:ph type="title"/>
          </p:nvPr>
        </p:nvSpPr>
        <p:spPr>
          <a:xfrm>
            <a:off x="720000" y="540000"/>
            <a:ext cx="3834900" cy="612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763300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92"/>
        <p:cNvGrpSpPr/>
        <p:nvPr/>
      </p:nvGrpSpPr>
      <p:grpSpPr>
        <a:xfrm>
          <a:off x="0" y="0"/>
          <a:ext cx="0" cy="0"/>
          <a:chOff x="0" y="0"/>
          <a:chExt cx="0" cy="0"/>
        </a:xfrm>
      </p:grpSpPr>
      <p:sp>
        <p:nvSpPr>
          <p:cNvPr id="293" name="Google Shape;293;p5"/>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94" name="Google Shape;294;p5"/>
          <p:cNvGrpSpPr/>
          <p:nvPr/>
        </p:nvGrpSpPr>
        <p:grpSpPr>
          <a:xfrm flipH="1">
            <a:off x="122308" y="68542"/>
            <a:ext cx="8966083" cy="5041129"/>
            <a:chOff x="122308" y="68542"/>
            <a:chExt cx="8966083" cy="5041129"/>
          </a:xfrm>
        </p:grpSpPr>
        <p:sp>
          <p:nvSpPr>
            <p:cNvPr id="295" name="Google Shape;295;p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96" name="Google Shape;296;p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97" name="Google Shape;297;p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98" name="Google Shape;298;p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99" name="Google Shape;299;p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00" name="Google Shape;300;p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01" name="Google Shape;301;p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302;p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03" name="Google Shape;303;p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04" name="Google Shape;304;p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05" name="Google Shape;305;p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06" name="Google Shape;306;p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07" name="Google Shape;307;p5"/>
            <p:cNvSpPr/>
            <p:nvPr/>
          </p:nvSpPr>
          <p:spPr>
            <a:xfrm>
              <a:off x="362900" y="3181900"/>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9" name="Google Shape;309;p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10" name="Google Shape;310;p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11" name="Google Shape;311;p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12" name="Google Shape;312;p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13" name="Google Shape;313;p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14" name="Google Shape;314;p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5" name="Google Shape;315;p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16" name="Google Shape;316;p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17" name="Google Shape;317;p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18" name="Google Shape;318;p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9" name="Google Shape;319;p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0" name="Google Shape;320;p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21" name="Google Shape;321;p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22" name="Google Shape;322;p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23" name="Google Shape;323;p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24" name="Google Shape;324;p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25" name="Google Shape;325;p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6" name="Google Shape;326;p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7" name="Google Shape;327;p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8" name="Google Shape;328;p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29" name="Google Shape;329;p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30" name="Google Shape;330;p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31" name="Google Shape;331;p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32" name="Google Shape;332;p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33" name="Google Shape;333;p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4" name="Google Shape;334;p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35" name="Google Shape;335;p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36" name="Google Shape;336;p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37" name="Google Shape;337;p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38" name="Google Shape;338;p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9" name="Google Shape;339;p5"/>
            <p:cNvSpPr/>
            <p:nvPr/>
          </p:nvSpPr>
          <p:spPr>
            <a:xfrm rot="8999773">
              <a:off x="6712897" y="4816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0" name="Google Shape;340;p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41" name="Google Shape;341;p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42" name="Google Shape;342;p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3" name="Google Shape;343;p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44" name="Google Shape;344;p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45" name="Google Shape;345;p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46" name="Google Shape;346;p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47" name="Google Shape;347;p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348" name="Google Shape;348;p5"/>
          <p:cNvSpPr/>
          <p:nvPr/>
        </p:nvSpPr>
        <p:spPr>
          <a:xfrm>
            <a:off x="713800" y="540000"/>
            <a:ext cx="7704000" cy="668400"/>
          </a:xfrm>
          <a:prstGeom prst="roundRect">
            <a:avLst>
              <a:gd name="adj" fmla="val 27596"/>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9" name="Google Shape;349;p5"/>
          <p:cNvSpPr txBox="1">
            <a:spLocks noGrp="1"/>
          </p:cNvSpPr>
          <p:nvPr>
            <p:ph type="subTitle" idx="1"/>
          </p:nvPr>
        </p:nvSpPr>
        <p:spPr>
          <a:xfrm>
            <a:off x="1266975" y="2502013"/>
            <a:ext cx="3091500" cy="61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7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350" name="Google Shape;350;p5"/>
          <p:cNvSpPr txBox="1">
            <a:spLocks noGrp="1"/>
          </p:cNvSpPr>
          <p:nvPr>
            <p:ph type="subTitle" idx="2"/>
          </p:nvPr>
        </p:nvSpPr>
        <p:spPr>
          <a:xfrm>
            <a:off x="4785511" y="2502013"/>
            <a:ext cx="3091500" cy="61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7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351" name="Google Shape;351;p5"/>
          <p:cNvSpPr txBox="1">
            <a:spLocks noGrp="1"/>
          </p:cNvSpPr>
          <p:nvPr>
            <p:ph type="subTitle" idx="3"/>
          </p:nvPr>
        </p:nvSpPr>
        <p:spPr>
          <a:xfrm>
            <a:off x="1266975" y="3116038"/>
            <a:ext cx="3091500" cy="713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2" name="Google Shape;352;p5"/>
          <p:cNvSpPr txBox="1">
            <a:spLocks noGrp="1"/>
          </p:cNvSpPr>
          <p:nvPr>
            <p:ph type="subTitle" idx="4"/>
          </p:nvPr>
        </p:nvSpPr>
        <p:spPr>
          <a:xfrm>
            <a:off x="4785511" y="3116038"/>
            <a:ext cx="3091500" cy="713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3" name="Google Shape;353;p5"/>
          <p:cNvSpPr txBox="1">
            <a:spLocks noGrp="1"/>
          </p:cNvSpPr>
          <p:nvPr>
            <p:ph type="title"/>
          </p:nvPr>
        </p:nvSpPr>
        <p:spPr>
          <a:xfrm>
            <a:off x="720000" y="540000"/>
            <a:ext cx="77040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452359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11"/>
        <p:cNvGrpSpPr/>
        <p:nvPr/>
      </p:nvGrpSpPr>
      <p:grpSpPr>
        <a:xfrm>
          <a:off x="0" y="0"/>
          <a:ext cx="0" cy="0"/>
          <a:chOff x="0" y="0"/>
          <a:chExt cx="0" cy="0"/>
        </a:xfrm>
      </p:grpSpPr>
      <p:grpSp>
        <p:nvGrpSpPr>
          <p:cNvPr id="412" name="Google Shape;412;p7"/>
          <p:cNvGrpSpPr/>
          <p:nvPr/>
        </p:nvGrpSpPr>
        <p:grpSpPr>
          <a:xfrm>
            <a:off x="122308" y="110399"/>
            <a:ext cx="8966083" cy="4999273"/>
            <a:chOff x="122308" y="110399"/>
            <a:chExt cx="8966083" cy="4999273"/>
          </a:xfrm>
        </p:grpSpPr>
        <p:grpSp>
          <p:nvGrpSpPr>
            <p:cNvPr id="413" name="Google Shape;413;p7"/>
            <p:cNvGrpSpPr/>
            <p:nvPr/>
          </p:nvGrpSpPr>
          <p:grpSpPr>
            <a:xfrm>
              <a:off x="122308" y="110399"/>
              <a:ext cx="8966083" cy="4999273"/>
              <a:chOff x="122308" y="110399"/>
              <a:chExt cx="8966083" cy="4999273"/>
            </a:xfrm>
          </p:grpSpPr>
          <p:grpSp>
            <p:nvGrpSpPr>
              <p:cNvPr id="414" name="Google Shape;414;p7"/>
              <p:cNvGrpSpPr/>
              <p:nvPr/>
            </p:nvGrpSpPr>
            <p:grpSpPr>
              <a:xfrm rot="10800000">
                <a:off x="6573247" y="988275"/>
                <a:ext cx="1752359" cy="2359987"/>
                <a:chOff x="8524342" y="1674075"/>
                <a:chExt cx="1752359" cy="2359987"/>
              </a:xfrm>
            </p:grpSpPr>
            <p:sp>
              <p:nvSpPr>
                <p:cNvPr id="415" name="Google Shape;415;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16" name="Google Shape;416;p7"/>
                <p:cNvSpPr/>
                <p:nvPr/>
              </p:nvSpPr>
              <p:spPr>
                <a:xfrm>
                  <a:off x="10165514" y="36832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17" name="Google Shape;417;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18" name="Google Shape;418;p7"/>
                <p:cNvSpPr/>
                <p:nvPr/>
              </p:nvSpPr>
              <p:spPr>
                <a:xfrm rot="-5400000">
                  <a:off x="9564028" y="2032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19" name="Google Shape;419;p7"/>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420" name="Google Shape;420;p7"/>
              <p:cNvGrpSpPr/>
              <p:nvPr/>
            </p:nvGrpSpPr>
            <p:grpSpPr>
              <a:xfrm>
                <a:off x="122308" y="110399"/>
                <a:ext cx="8966083" cy="4999273"/>
                <a:chOff x="122308" y="110399"/>
                <a:chExt cx="8966083" cy="4999273"/>
              </a:xfrm>
            </p:grpSpPr>
            <p:grpSp>
              <p:nvGrpSpPr>
                <p:cNvPr id="421" name="Google Shape;421;p7"/>
                <p:cNvGrpSpPr/>
                <p:nvPr/>
              </p:nvGrpSpPr>
              <p:grpSpPr>
                <a:xfrm>
                  <a:off x="122308" y="110399"/>
                  <a:ext cx="8966083" cy="4999273"/>
                  <a:chOff x="122308" y="110399"/>
                  <a:chExt cx="8966083" cy="4999273"/>
                </a:xfrm>
              </p:grpSpPr>
              <p:sp>
                <p:nvSpPr>
                  <p:cNvPr id="422" name="Google Shape;422;p7"/>
                  <p:cNvSpPr/>
                  <p:nvPr/>
                </p:nvSpPr>
                <p:spPr>
                  <a:xfrm rot="2700000">
                    <a:off x="365766" y="29748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3" name="Google Shape;423;p7"/>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24" name="Google Shape;424;p7"/>
                  <p:cNvSpPr/>
                  <p:nvPr/>
                </p:nvSpPr>
                <p:spPr>
                  <a:xfrm rot="6300406">
                    <a:off x="6543825" y="479970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25" name="Google Shape;425;p7"/>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26" name="Google Shape;426;p7"/>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27" name="Google Shape;427;p7"/>
                  <p:cNvSpPr/>
                  <p:nvPr/>
                </p:nvSpPr>
                <p:spPr>
                  <a:xfrm rot="-2700000">
                    <a:off x="8419665" y="3775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8" name="Google Shape;428;p7"/>
                  <p:cNvSpPr/>
                  <p:nvPr/>
                </p:nvSpPr>
                <p:spPr>
                  <a:xfrm>
                    <a:off x="5710514" y="88862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29" name="Google Shape;429;p7"/>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30" name="Google Shape;430;p7"/>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1" name="Google Shape;431;p7"/>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2" name="Google Shape;432;p7"/>
                  <p:cNvSpPr/>
                  <p:nvPr/>
                </p:nvSpPr>
                <p:spPr>
                  <a:xfrm rot="8100000" flipH="1">
                    <a:off x="8023319" y="407907"/>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33" name="Google Shape;433;p7"/>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4" name="Google Shape;434;p7"/>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35" name="Google Shape;435;p7"/>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6" name="Google Shape;436;p7"/>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7" name="Google Shape;437;p7"/>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38" name="Google Shape;438;p7"/>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9" name="Google Shape;439;p7"/>
                  <p:cNvSpPr/>
                  <p:nvPr/>
                </p:nvSpPr>
                <p:spPr>
                  <a:xfrm rot="8999773">
                    <a:off x="258672" y="1263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0" name="Google Shape;440;p7"/>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41" name="Google Shape;441;p7"/>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42" name="Google Shape;442;p7"/>
                  <p:cNvSpPr/>
                  <p:nvPr/>
                </p:nvSpPr>
                <p:spPr>
                  <a:xfrm rot="8999773">
                    <a:off x="5622622" y="17702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43" name="Google Shape;443;p7"/>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4" name="Google Shape;444;p7"/>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5" name="Google Shape;445;p7"/>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46" name="Google Shape;446;p7"/>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47" name="Google Shape;447;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48" name="Google Shape;448;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9" name="Google Shape;449;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50" name="Google Shape;450;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1" name="Google Shape;451;p7"/>
                  <p:cNvSpPr/>
                  <p:nvPr/>
                </p:nvSpPr>
                <p:spPr>
                  <a:xfrm rot="6300406">
                    <a:off x="665657" y="4775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2" name="Google Shape;452;p7"/>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3" name="Google Shape;453;p7"/>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4" name="Google Shape;454;p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55" name="Google Shape;455;p7"/>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6" name="Google Shape;456;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57" name="Google Shape;457;p7"/>
                  <p:cNvSpPr/>
                  <p:nvPr/>
                </p:nvSpPr>
                <p:spPr>
                  <a:xfrm rot="-5400000">
                    <a:off x="6897028" y="1651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8" name="Google Shape;458;p7"/>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59" name="Google Shape;459;p7"/>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0" name="Google Shape;460;p7"/>
                  <p:cNvSpPr/>
                  <p:nvPr/>
                </p:nvSpPr>
                <p:spPr>
                  <a:xfrm rot="5400000" flipH="1">
                    <a:off x="6545060" y="71905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61" name="Google Shape;461;p7"/>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62" name="Google Shape;462;p7"/>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63" name="Google Shape;463;p7"/>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64" name="Google Shape;464;p7"/>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5" name="Google Shape;465;p7"/>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6" name="Google Shape;466;p7"/>
                  <p:cNvSpPr/>
                  <p:nvPr/>
                </p:nvSpPr>
                <p:spPr>
                  <a:xfrm rot="2700000">
                    <a:off x="7392164" y="4875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7" name="Google Shape;467;p7"/>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8" name="Google Shape;468;p7"/>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9" name="Google Shape;469;p7"/>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0" name="Google Shape;470;p7"/>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71" name="Google Shape;471;p7"/>
                  <p:cNvSpPr/>
                  <p:nvPr/>
                </p:nvSpPr>
                <p:spPr>
                  <a:xfrm rot="-5400000">
                    <a:off x="7044653" y="38809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72" name="Google Shape;472;p7"/>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473" name="Google Shape;473;p7"/>
                <p:cNvGrpSpPr/>
                <p:nvPr/>
              </p:nvGrpSpPr>
              <p:grpSpPr>
                <a:xfrm rot="10800000">
                  <a:off x="828058" y="1376836"/>
                  <a:ext cx="5359928" cy="2151381"/>
                  <a:chOff x="-4757605" y="2608221"/>
                  <a:chExt cx="5359928" cy="2151381"/>
                </a:xfrm>
              </p:grpSpPr>
              <p:sp>
                <p:nvSpPr>
                  <p:cNvPr id="474" name="Google Shape;474;p7"/>
                  <p:cNvSpPr/>
                  <p:nvPr/>
                </p:nvSpPr>
                <p:spPr>
                  <a:xfrm rot="2700000">
                    <a:off x="395991" y="2642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5" name="Google Shape;475;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76" name="Google Shape;476;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77" name="Google Shape;477;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8" name="Google Shape;478;p7"/>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79" name="Google Shape;479;p7"/>
                  <p:cNvSpPr/>
                  <p:nvPr/>
                </p:nvSpPr>
                <p:spPr>
                  <a:xfrm rot="8999773">
                    <a:off x="-4755228" y="39712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480" name="Google Shape;480;p7"/>
            <p:cNvSpPr/>
            <p:nvPr/>
          </p:nvSpPr>
          <p:spPr>
            <a:xfrm>
              <a:off x="7818600" y="40716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81" name="Google Shape;481;p7"/>
          <p:cNvSpPr/>
          <p:nvPr/>
        </p:nvSpPr>
        <p:spPr>
          <a:xfrm>
            <a:off x="726275" y="540000"/>
            <a:ext cx="47595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82" name="Google Shape;482;p7"/>
          <p:cNvGrpSpPr/>
          <p:nvPr/>
        </p:nvGrpSpPr>
        <p:grpSpPr>
          <a:xfrm>
            <a:off x="6622278" y="720692"/>
            <a:ext cx="1386230" cy="2576599"/>
            <a:chOff x="6622012" y="795963"/>
            <a:chExt cx="1304687" cy="2425262"/>
          </a:xfrm>
        </p:grpSpPr>
        <p:sp>
          <p:nvSpPr>
            <p:cNvPr id="483" name="Google Shape;483;p7"/>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 name="Google Shape;484;p7"/>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 name="Google Shape;485;p7"/>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6" name="Google Shape;486;p7"/>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7" name="Google Shape;487;p7"/>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8" name="Google Shape;488;p7"/>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89" name="Google Shape;489;p7"/>
          <p:cNvGrpSpPr/>
          <p:nvPr/>
        </p:nvGrpSpPr>
        <p:grpSpPr>
          <a:xfrm>
            <a:off x="4991670" y="2611790"/>
            <a:ext cx="1765307" cy="1991703"/>
            <a:chOff x="1917725" y="3910125"/>
            <a:chExt cx="1279950" cy="1444100"/>
          </a:xfrm>
        </p:grpSpPr>
        <p:sp>
          <p:nvSpPr>
            <p:cNvPr id="490" name="Google Shape;490;p7"/>
            <p:cNvSpPr/>
            <p:nvPr/>
          </p:nvSpPr>
          <p:spPr>
            <a:xfrm>
              <a:off x="2465000" y="4571425"/>
              <a:ext cx="170475" cy="105500"/>
            </a:xfrm>
            <a:custGeom>
              <a:avLst/>
              <a:gdLst/>
              <a:ahLst/>
              <a:cxnLst/>
              <a:rect l="l" t="t" r="r" b="b"/>
              <a:pathLst>
                <a:path w="6819" h="4220" extrusionOk="0">
                  <a:moveTo>
                    <a:pt x="4217" y="1"/>
                  </a:moveTo>
                  <a:cubicBezTo>
                    <a:pt x="2787" y="1"/>
                    <a:pt x="1088" y="846"/>
                    <a:pt x="0" y="4219"/>
                  </a:cubicBezTo>
                  <a:cubicBezTo>
                    <a:pt x="0" y="4219"/>
                    <a:pt x="6034" y="2641"/>
                    <a:pt x="6818" y="854"/>
                  </a:cubicBezTo>
                  <a:cubicBezTo>
                    <a:pt x="6818" y="854"/>
                    <a:pt x="5653" y="1"/>
                    <a:pt x="42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1" name="Google Shape;491;p7"/>
            <p:cNvSpPr/>
            <p:nvPr/>
          </p:nvSpPr>
          <p:spPr>
            <a:xfrm>
              <a:off x="2815350" y="4351000"/>
              <a:ext cx="382325" cy="392250"/>
            </a:xfrm>
            <a:custGeom>
              <a:avLst/>
              <a:gdLst/>
              <a:ahLst/>
              <a:cxnLst/>
              <a:rect l="l" t="t" r="r" b="b"/>
              <a:pathLst>
                <a:path w="15293" h="15690" extrusionOk="0">
                  <a:moveTo>
                    <a:pt x="13299" y="0"/>
                  </a:moveTo>
                  <a:cubicBezTo>
                    <a:pt x="13002" y="0"/>
                    <a:pt x="12447" y="2525"/>
                    <a:pt x="12447" y="2525"/>
                  </a:cubicBezTo>
                  <a:cubicBezTo>
                    <a:pt x="12447" y="2525"/>
                    <a:pt x="12163" y="408"/>
                    <a:pt x="11724" y="387"/>
                  </a:cubicBezTo>
                  <a:cubicBezTo>
                    <a:pt x="11722" y="387"/>
                    <a:pt x="11720" y="387"/>
                    <a:pt x="11719" y="387"/>
                  </a:cubicBezTo>
                  <a:cubicBezTo>
                    <a:pt x="11292" y="387"/>
                    <a:pt x="11473" y="3314"/>
                    <a:pt x="11473" y="3314"/>
                  </a:cubicBezTo>
                  <a:cubicBezTo>
                    <a:pt x="11473" y="3314"/>
                    <a:pt x="10651" y="1910"/>
                    <a:pt x="10365" y="1910"/>
                  </a:cubicBezTo>
                  <a:cubicBezTo>
                    <a:pt x="10351" y="1910"/>
                    <a:pt x="10338" y="1914"/>
                    <a:pt x="10327" y="1921"/>
                  </a:cubicBezTo>
                  <a:cubicBezTo>
                    <a:pt x="10091" y="2080"/>
                    <a:pt x="10891" y="4091"/>
                    <a:pt x="10891" y="4091"/>
                  </a:cubicBezTo>
                  <a:cubicBezTo>
                    <a:pt x="9849" y="8827"/>
                    <a:pt x="1" y="10088"/>
                    <a:pt x="1" y="10088"/>
                  </a:cubicBezTo>
                  <a:lnTo>
                    <a:pt x="1623" y="15689"/>
                  </a:lnTo>
                  <a:cubicBezTo>
                    <a:pt x="13709" y="13908"/>
                    <a:pt x="13226" y="4794"/>
                    <a:pt x="13226" y="4794"/>
                  </a:cubicBezTo>
                  <a:cubicBezTo>
                    <a:pt x="13226" y="4794"/>
                    <a:pt x="15292" y="3314"/>
                    <a:pt x="14936" y="2902"/>
                  </a:cubicBezTo>
                  <a:cubicBezTo>
                    <a:pt x="14878" y="2833"/>
                    <a:pt x="14802" y="2804"/>
                    <a:pt x="14717" y="2804"/>
                  </a:cubicBezTo>
                  <a:cubicBezTo>
                    <a:pt x="14290" y="2804"/>
                    <a:pt x="13621" y="3527"/>
                    <a:pt x="13621" y="3527"/>
                  </a:cubicBezTo>
                  <a:cubicBezTo>
                    <a:pt x="13621" y="3527"/>
                    <a:pt x="15194" y="1445"/>
                    <a:pt x="14683" y="1050"/>
                  </a:cubicBezTo>
                  <a:cubicBezTo>
                    <a:pt x="14639" y="1016"/>
                    <a:pt x="14592" y="1001"/>
                    <a:pt x="14544" y="1001"/>
                  </a:cubicBezTo>
                  <a:cubicBezTo>
                    <a:pt x="14042" y="1001"/>
                    <a:pt x="13385" y="2689"/>
                    <a:pt x="13385" y="2689"/>
                  </a:cubicBezTo>
                  <a:cubicBezTo>
                    <a:pt x="13385" y="2689"/>
                    <a:pt x="13626" y="349"/>
                    <a:pt x="13347" y="26"/>
                  </a:cubicBezTo>
                  <a:cubicBezTo>
                    <a:pt x="13332" y="8"/>
                    <a:pt x="13316" y="0"/>
                    <a:pt x="13299"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2" name="Google Shape;492;p7"/>
            <p:cNvSpPr/>
            <p:nvPr/>
          </p:nvSpPr>
          <p:spPr>
            <a:xfrm>
              <a:off x="3099125" y="4431150"/>
              <a:ext cx="23725" cy="26550"/>
            </a:xfrm>
            <a:custGeom>
              <a:avLst/>
              <a:gdLst/>
              <a:ahLst/>
              <a:cxnLst/>
              <a:rect l="l" t="t" r="r" b="b"/>
              <a:pathLst>
                <a:path w="949" h="1062" extrusionOk="0">
                  <a:moveTo>
                    <a:pt x="127" y="1"/>
                  </a:moveTo>
                  <a:cubicBezTo>
                    <a:pt x="87" y="1"/>
                    <a:pt x="49" y="23"/>
                    <a:pt x="28" y="63"/>
                  </a:cubicBezTo>
                  <a:cubicBezTo>
                    <a:pt x="0" y="113"/>
                    <a:pt x="28" y="179"/>
                    <a:pt x="77" y="201"/>
                  </a:cubicBezTo>
                  <a:cubicBezTo>
                    <a:pt x="708" y="503"/>
                    <a:pt x="653" y="918"/>
                    <a:pt x="653" y="941"/>
                  </a:cubicBezTo>
                  <a:cubicBezTo>
                    <a:pt x="642" y="996"/>
                    <a:pt x="681" y="1050"/>
                    <a:pt x="741" y="1062"/>
                  </a:cubicBezTo>
                  <a:lnTo>
                    <a:pt x="757" y="1062"/>
                  </a:lnTo>
                  <a:cubicBezTo>
                    <a:pt x="807" y="1062"/>
                    <a:pt x="850" y="1024"/>
                    <a:pt x="861" y="974"/>
                  </a:cubicBezTo>
                  <a:cubicBezTo>
                    <a:pt x="866" y="951"/>
                    <a:pt x="949" y="382"/>
                    <a:pt x="170" y="9"/>
                  </a:cubicBezTo>
                  <a:cubicBezTo>
                    <a:pt x="156" y="4"/>
                    <a:pt x="142" y="1"/>
                    <a:pt x="1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 name="Google Shape;493;p7"/>
            <p:cNvSpPr/>
            <p:nvPr/>
          </p:nvSpPr>
          <p:spPr>
            <a:xfrm>
              <a:off x="1933575" y="4790075"/>
              <a:ext cx="452100" cy="290525"/>
            </a:xfrm>
            <a:custGeom>
              <a:avLst/>
              <a:gdLst/>
              <a:ahLst/>
              <a:cxnLst/>
              <a:rect l="l" t="t" r="r" b="b"/>
              <a:pathLst>
                <a:path w="18084" h="11621" extrusionOk="0">
                  <a:moveTo>
                    <a:pt x="4633" y="1"/>
                  </a:moveTo>
                  <a:cubicBezTo>
                    <a:pt x="4633" y="1"/>
                    <a:pt x="671" y="1097"/>
                    <a:pt x="95" y="1645"/>
                  </a:cubicBezTo>
                  <a:cubicBezTo>
                    <a:pt x="2" y="1735"/>
                    <a:pt x="1" y="1772"/>
                    <a:pt x="63" y="1772"/>
                  </a:cubicBezTo>
                  <a:cubicBezTo>
                    <a:pt x="388" y="1772"/>
                    <a:pt x="2442" y="762"/>
                    <a:pt x="2442" y="762"/>
                  </a:cubicBezTo>
                  <a:cubicBezTo>
                    <a:pt x="2442" y="762"/>
                    <a:pt x="3652" y="6259"/>
                    <a:pt x="7615" y="9729"/>
                  </a:cubicBezTo>
                  <a:cubicBezTo>
                    <a:pt x="9237" y="11150"/>
                    <a:pt x="10956" y="11620"/>
                    <a:pt x="12522" y="11620"/>
                  </a:cubicBezTo>
                  <a:cubicBezTo>
                    <a:pt x="15598" y="11620"/>
                    <a:pt x="18083" y="9806"/>
                    <a:pt x="18083" y="9806"/>
                  </a:cubicBezTo>
                  <a:lnTo>
                    <a:pt x="15063" y="4463"/>
                  </a:lnTo>
                  <a:cubicBezTo>
                    <a:pt x="14009" y="5007"/>
                    <a:pt x="13009" y="5233"/>
                    <a:pt x="12076" y="5233"/>
                  </a:cubicBezTo>
                  <a:cubicBezTo>
                    <a:pt x="7580" y="5233"/>
                    <a:pt x="4633" y="1"/>
                    <a:pt x="463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4" name="Google Shape;494;p7"/>
            <p:cNvSpPr/>
            <p:nvPr/>
          </p:nvSpPr>
          <p:spPr>
            <a:xfrm>
              <a:off x="1917725" y="4765025"/>
              <a:ext cx="147875" cy="88000"/>
            </a:xfrm>
            <a:custGeom>
              <a:avLst/>
              <a:gdLst/>
              <a:ahLst/>
              <a:cxnLst/>
              <a:rect l="l" t="t" r="r" b="b"/>
              <a:pathLst>
                <a:path w="5915" h="3520" extrusionOk="0">
                  <a:moveTo>
                    <a:pt x="4610" y="0"/>
                  </a:moveTo>
                  <a:lnTo>
                    <a:pt x="0" y="2861"/>
                  </a:lnTo>
                  <a:cubicBezTo>
                    <a:pt x="283" y="3143"/>
                    <a:pt x="744" y="3233"/>
                    <a:pt x="1220" y="3233"/>
                  </a:cubicBezTo>
                  <a:cubicBezTo>
                    <a:pt x="2066" y="3233"/>
                    <a:pt x="2955" y="2948"/>
                    <a:pt x="2955" y="2948"/>
                  </a:cubicBezTo>
                  <a:lnTo>
                    <a:pt x="3278" y="3519"/>
                  </a:lnTo>
                  <a:lnTo>
                    <a:pt x="5915" y="1984"/>
                  </a:lnTo>
                  <a:lnTo>
                    <a:pt x="461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5" name="Google Shape;495;p7"/>
            <p:cNvSpPr/>
            <p:nvPr/>
          </p:nvSpPr>
          <p:spPr>
            <a:xfrm>
              <a:off x="1991850" y="4825775"/>
              <a:ext cx="19625" cy="24600"/>
            </a:xfrm>
            <a:custGeom>
              <a:avLst/>
              <a:gdLst/>
              <a:ahLst/>
              <a:cxnLst/>
              <a:rect l="l" t="t" r="r" b="b"/>
              <a:pathLst>
                <a:path w="785" h="984" extrusionOk="0">
                  <a:moveTo>
                    <a:pt x="667" y="1"/>
                  </a:moveTo>
                  <a:cubicBezTo>
                    <a:pt x="634" y="1"/>
                    <a:pt x="600" y="17"/>
                    <a:pt x="577" y="47"/>
                  </a:cubicBezTo>
                  <a:lnTo>
                    <a:pt x="39" y="819"/>
                  </a:lnTo>
                  <a:cubicBezTo>
                    <a:pt x="0" y="869"/>
                    <a:pt x="17" y="935"/>
                    <a:pt x="61" y="968"/>
                  </a:cubicBezTo>
                  <a:cubicBezTo>
                    <a:pt x="83" y="979"/>
                    <a:pt x="99" y="984"/>
                    <a:pt x="121" y="984"/>
                  </a:cubicBezTo>
                  <a:cubicBezTo>
                    <a:pt x="154" y="984"/>
                    <a:pt x="187" y="968"/>
                    <a:pt x="210" y="941"/>
                  </a:cubicBezTo>
                  <a:lnTo>
                    <a:pt x="751" y="168"/>
                  </a:lnTo>
                  <a:cubicBezTo>
                    <a:pt x="784" y="118"/>
                    <a:pt x="774" y="53"/>
                    <a:pt x="724" y="20"/>
                  </a:cubicBezTo>
                  <a:cubicBezTo>
                    <a:pt x="707" y="7"/>
                    <a:pt x="687" y="1"/>
                    <a:pt x="6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6" name="Google Shape;496;p7"/>
            <p:cNvSpPr/>
            <p:nvPr/>
          </p:nvSpPr>
          <p:spPr>
            <a:xfrm>
              <a:off x="1983100" y="4817025"/>
              <a:ext cx="15075" cy="29425"/>
            </a:xfrm>
            <a:custGeom>
              <a:avLst/>
              <a:gdLst/>
              <a:ahLst/>
              <a:cxnLst/>
              <a:rect l="l" t="t" r="r" b="b"/>
              <a:pathLst>
                <a:path w="603" h="1177" extrusionOk="0">
                  <a:moveTo>
                    <a:pt x="481" y="0"/>
                  </a:moveTo>
                  <a:cubicBezTo>
                    <a:pt x="440" y="0"/>
                    <a:pt x="400" y="26"/>
                    <a:pt x="383" y="68"/>
                  </a:cubicBezTo>
                  <a:lnTo>
                    <a:pt x="22" y="1033"/>
                  </a:lnTo>
                  <a:cubicBezTo>
                    <a:pt x="0" y="1088"/>
                    <a:pt x="27" y="1148"/>
                    <a:pt x="82" y="1164"/>
                  </a:cubicBezTo>
                  <a:cubicBezTo>
                    <a:pt x="93" y="1169"/>
                    <a:pt x="104" y="1176"/>
                    <a:pt x="120" y="1176"/>
                  </a:cubicBezTo>
                  <a:cubicBezTo>
                    <a:pt x="158" y="1176"/>
                    <a:pt x="203" y="1148"/>
                    <a:pt x="219" y="1104"/>
                  </a:cubicBezTo>
                  <a:lnTo>
                    <a:pt x="581" y="145"/>
                  </a:lnTo>
                  <a:cubicBezTo>
                    <a:pt x="603" y="91"/>
                    <a:pt x="575" y="30"/>
                    <a:pt x="520" y="8"/>
                  </a:cubicBezTo>
                  <a:cubicBezTo>
                    <a:pt x="507" y="3"/>
                    <a:pt x="494" y="0"/>
                    <a:pt x="48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7" name="Google Shape;497;p7"/>
            <p:cNvSpPr/>
            <p:nvPr/>
          </p:nvSpPr>
          <p:spPr>
            <a:xfrm>
              <a:off x="2153125" y="5074400"/>
              <a:ext cx="432325" cy="265100"/>
            </a:xfrm>
            <a:custGeom>
              <a:avLst/>
              <a:gdLst/>
              <a:ahLst/>
              <a:cxnLst/>
              <a:rect l="l" t="t" r="r" b="b"/>
              <a:pathLst>
                <a:path w="17293" h="10604" extrusionOk="0">
                  <a:moveTo>
                    <a:pt x="11165" y="1"/>
                  </a:moveTo>
                  <a:cubicBezTo>
                    <a:pt x="10367" y="5287"/>
                    <a:pt x="4966" y="5882"/>
                    <a:pt x="2574" y="5882"/>
                  </a:cubicBezTo>
                  <a:cubicBezTo>
                    <a:pt x="1878" y="5882"/>
                    <a:pt x="1437" y="5832"/>
                    <a:pt x="1437" y="5832"/>
                  </a:cubicBezTo>
                  <a:cubicBezTo>
                    <a:pt x="1437" y="5832"/>
                    <a:pt x="0" y="9691"/>
                    <a:pt x="111" y="10481"/>
                  </a:cubicBezTo>
                  <a:cubicBezTo>
                    <a:pt x="123" y="10566"/>
                    <a:pt x="140" y="10604"/>
                    <a:pt x="161" y="10604"/>
                  </a:cubicBezTo>
                  <a:cubicBezTo>
                    <a:pt x="333" y="10604"/>
                    <a:pt x="768" y="8063"/>
                    <a:pt x="768" y="8063"/>
                  </a:cubicBezTo>
                  <a:cubicBezTo>
                    <a:pt x="768" y="8063"/>
                    <a:pt x="4002" y="9464"/>
                    <a:pt x="7897" y="9464"/>
                  </a:cubicBezTo>
                  <a:cubicBezTo>
                    <a:pt x="8923" y="9464"/>
                    <a:pt x="9996" y="9366"/>
                    <a:pt x="11067" y="9120"/>
                  </a:cubicBezTo>
                  <a:cubicBezTo>
                    <a:pt x="17293" y="7696"/>
                    <a:pt x="17265" y="686"/>
                    <a:pt x="17265" y="686"/>
                  </a:cubicBezTo>
                  <a:lnTo>
                    <a:pt x="11165" y="1"/>
                  </a:ln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8" name="Google Shape;498;p7"/>
            <p:cNvSpPr/>
            <p:nvPr/>
          </p:nvSpPr>
          <p:spPr>
            <a:xfrm>
              <a:off x="2149425" y="5218975"/>
              <a:ext cx="68950" cy="135250"/>
            </a:xfrm>
            <a:custGeom>
              <a:avLst/>
              <a:gdLst/>
              <a:ahLst/>
              <a:cxnLst/>
              <a:rect l="l" t="t" r="r" b="b"/>
              <a:pathLst>
                <a:path w="2758" h="5410" extrusionOk="0">
                  <a:moveTo>
                    <a:pt x="385" y="0"/>
                  </a:moveTo>
                  <a:lnTo>
                    <a:pt x="1" y="5409"/>
                  </a:lnTo>
                  <a:cubicBezTo>
                    <a:pt x="1102" y="5234"/>
                    <a:pt x="1804" y="3064"/>
                    <a:pt x="1804" y="3064"/>
                  </a:cubicBezTo>
                  <a:lnTo>
                    <a:pt x="2457" y="3140"/>
                  </a:lnTo>
                  <a:lnTo>
                    <a:pt x="2758" y="104"/>
                  </a:lnTo>
                  <a:lnTo>
                    <a:pt x="38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9" name="Google Shape;499;p7"/>
            <p:cNvSpPr/>
            <p:nvPr/>
          </p:nvSpPr>
          <p:spPr>
            <a:xfrm>
              <a:off x="2193150" y="5273225"/>
              <a:ext cx="13725" cy="27675"/>
            </a:xfrm>
            <a:custGeom>
              <a:avLst/>
              <a:gdLst/>
              <a:ahLst/>
              <a:cxnLst/>
              <a:rect l="l" t="t" r="r" b="b"/>
              <a:pathLst>
                <a:path w="549" h="1107" extrusionOk="0">
                  <a:moveTo>
                    <a:pt x="115" y="1"/>
                  </a:moveTo>
                  <a:cubicBezTo>
                    <a:pt x="105" y="1"/>
                    <a:pt x="94" y="3"/>
                    <a:pt x="83" y="6"/>
                  </a:cubicBezTo>
                  <a:cubicBezTo>
                    <a:pt x="28" y="28"/>
                    <a:pt x="0" y="87"/>
                    <a:pt x="17" y="143"/>
                  </a:cubicBezTo>
                  <a:lnTo>
                    <a:pt x="329" y="1036"/>
                  </a:lnTo>
                  <a:cubicBezTo>
                    <a:pt x="346" y="1081"/>
                    <a:pt x="384" y="1107"/>
                    <a:pt x="428" y="1107"/>
                  </a:cubicBezTo>
                  <a:cubicBezTo>
                    <a:pt x="438" y="1107"/>
                    <a:pt x="450" y="1107"/>
                    <a:pt x="460" y="1102"/>
                  </a:cubicBezTo>
                  <a:cubicBezTo>
                    <a:pt x="516" y="1081"/>
                    <a:pt x="549" y="1020"/>
                    <a:pt x="526" y="965"/>
                  </a:cubicBezTo>
                  <a:lnTo>
                    <a:pt x="220" y="72"/>
                  </a:lnTo>
                  <a:cubicBezTo>
                    <a:pt x="202" y="27"/>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0" name="Google Shape;500;p7"/>
            <p:cNvSpPr/>
            <p:nvPr/>
          </p:nvSpPr>
          <p:spPr>
            <a:xfrm>
              <a:off x="2178200" y="5278950"/>
              <a:ext cx="20150" cy="26750"/>
            </a:xfrm>
            <a:custGeom>
              <a:avLst/>
              <a:gdLst/>
              <a:ahLst/>
              <a:cxnLst/>
              <a:rect l="l" t="t" r="r" b="b"/>
              <a:pathLst>
                <a:path w="806" h="1070" extrusionOk="0">
                  <a:moveTo>
                    <a:pt x="118" y="0"/>
                  </a:moveTo>
                  <a:cubicBezTo>
                    <a:pt x="99" y="0"/>
                    <a:pt x="79" y="6"/>
                    <a:pt x="61" y="18"/>
                  </a:cubicBezTo>
                  <a:cubicBezTo>
                    <a:pt x="17" y="51"/>
                    <a:pt x="1" y="116"/>
                    <a:pt x="34" y="166"/>
                  </a:cubicBezTo>
                  <a:lnTo>
                    <a:pt x="598" y="1027"/>
                  </a:lnTo>
                  <a:cubicBezTo>
                    <a:pt x="620" y="1054"/>
                    <a:pt x="653" y="1070"/>
                    <a:pt x="686" y="1070"/>
                  </a:cubicBezTo>
                  <a:cubicBezTo>
                    <a:pt x="707" y="1070"/>
                    <a:pt x="724" y="1065"/>
                    <a:pt x="747" y="1054"/>
                  </a:cubicBezTo>
                  <a:cubicBezTo>
                    <a:pt x="795" y="1021"/>
                    <a:pt x="806" y="956"/>
                    <a:pt x="773" y="906"/>
                  </a:cubicBezTo>
                  <a:lnTo>
                    <a:pt x="209" y="45"/>
                  </a:lnTo>
                  <a:cubicBezTo>
                    <a:pt x="188" y="17"/>
                    <a:pt x="153"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1" name="Google Shape;501;p7"/>
            <p:cNvSpPr/>
            <p:nvPr/>
          </p:nvSpPr>
          <p:spPr>
            <a:xfrm>
              <a:off x="2168900" y="5297100"/>
              <a:ext cx="21525" cy="18775"/>
            </a:xfrm>
            <a:custGeom>
              <a:avLst/>
              <a:gdLst/>
              <a:ahLst/>
              <a:cxnLst/>
              <a:rect l="l" t="t" r="r" b="b"/>
              <a:pathLst>
                <a:path w="861" h="751" extrusionOk="0">
                  <a:moveTo>
                    <a:pt x="116" y="1"/>
                  </a:moveTo>
                  <a:cubicBezTo>
                    <a:pt x="85" y="1"/>
                    <a:pt x="54" y="14"/>
                    <a:pt x="33" y="37"/>
                  </a:cubicBezTo>
                  <a:cubicBezTo>
                    <a:pt x="1" y="81"/>
                    <a:pt x="1" y="147"/>
                    <a:pt x="49" y="185"/>
                  </a:cubicBezTo>
                  <a:lnTo>
                    <a:pt x="674" y="723"/>
                  </a:lnTo>
                  <a:cubicBezTo>
                    <a:pt x="691" y="739"/>
                    <a:pt x="717" y="750"/>
                    <a:pt x="740" y="750"/>
                  </a:cubicBezTo>
                  <a:cubicBezTo>
                    <a:pt x="773" y="750"/>
                    <a:pt x="800" y="733"/>
                    <a:pt x="823" y="711"/>
                  </a:cubicBezTo>
                  <a:cubicBezTo>
                    <a:pt x="861" y="668"/>
                    <a:pt x="856" y="602"/>
                    <a:pt x="811" y="564"/>
                  </a:cubicBezTo>
                  <a:lnTo>
                    <a:pt x="186" y="27"/>
                  </a:lnTo>
                  <a:cubicBezTo>
                    <a:pt x="167" y="9"/>
                    <a:pt x="142"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2" name="Google Shape;502;p7"/>
            <p:cNvSpPr/>
            <p:nvPr/>
          </p:nvSpPr>
          <p:spPr>
            <a:xfrm>
              <a:off x="2215475" y="4847750"/>
              <a:ext cx="444275" cy="439350"/>
            </a:xfrm>
            <a:custGeom>
              <a:avLst/>
              <a:gdLst/>
              <a:ahLst/>
              <a:cxnLst/>
              <a:rect l="l" t="t" r="r" b="b"/>
              <a:pathLst>
                <a:path w="17771" h="17574" extrusionOk="0">
                  <a:moveTo>
                    <a:pt x="5153" y="1"/>
                  </a:moveTo>
                  <a:cubicBezTo>
                    <a:pt x="3787" y="2156"/>
                    <a:pt x="111" y="2369"/>
                    <a:pt x="111" y="2369"/>
                  </a:cubicBezTo>
                  <a:cubicBezTo>
                    <a:pt x="0" y="3229"/>
                    <a:pt x="1174" y="10157"/>
                    <a:pt x="1174" y="10157"/>
                  </a:cubicBezTo>
                  <a:cubicBezTo>
                    <a:pt x="1617" y="10218"/>
                    <a:pt x="2097" y="10243"/>
                    <a:pt x="2582" y="10243"/>
                  </a:cubicBezTo>
                  <a:cubicBezTo>
                    <a:pt x="4640" y="10243"/>
                    <a:pt x="6807" y="9801"/>
                    <a:pt x="6807" y="9801"/>
                  </a:cubicBezTo>
                  <a:lnTo>
                    <a:pt x="6807" y="9801"/>
                  </a:lnTo>
                  <a:cubicBezTo>
                    <a:pt x="6807" y="11369"/>
                    <a:pt x="5186" y="13221"/>
                    <a:pt x="5186" y="13221"/>
                  </a:cubicBezTo>
                  <a:cubicBezTo>
                    <a:pt x="5925" y="14701"/>
                    <a:pt x="10321" y="17573"/>
                    <a:pt x="10321" y="17573"/>
                  </a:cubicBezTo>
                  <a:cubicBezTo>
                    <a:pt x="15144" y="14739"/>
                    <a:pt x="17770" y="9313"/>
                    <a:pt x="17770" y="9313"/>
                  </a:cubicBezTo>
                  <a:lnTo>
                    <a:pt x="515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3" name="Google Shape;503;p7"/>
            <p:cNvSpPr/>
            <p:nvPr/>
          </p:nvSpPr>
          <p:spPr>
            <a:xfrm>
              <a:off x="2303575" y="4587175"/>
              <a:ext cx="660350" cy="594950"/>
            </a:xfrm>
            <a:custGeom>
              <a:avLst/>
              <a:gdLst/>
              <a:ahLst/>
              <a:cxnLst/>
              <a:rect l="l" t="t" r="r" b="b"/>
              <a:pathLst>
                <a:path w="26414" h="23798" extrusionOk="0">
                  <a:moveTo>
                    <a:pt x="20916" y="0"/>
                  </a:moveTo>
                  <a:cubicBezTo>
                    <a:pt x="16975" y="0"/>
                    <a:pt x="8211" y="460"/>
                    <a:pt x="8211" y="460"/>
                  </a:cubicBezTo>
                  <a:cubicBezTo>
                    <a:pt x="5904" y="3305"/>
                    <a:pt x="0" y="11646"/>
                    <a:pt x="0" y="11646"/>
                  </a:cubicBezTo>
                  <a:cubicBezTo>
                    <a:pt x="4111" y="17330"/>
                    <a:pt x="12010" y="23798"/>
                    <a:pt x="12010" y="23798"/>
                  </a:cubicBezTo>
                  <a:cubicBezTo>
                    <a:pt x="26414" y="13171"/>
                    <a:pt x="22286" y="32"/>
                    <a:pt x="22286" y="32"/>
                  </a:cubicBezTo>
                  <a:cubicBezTo>
                    <a:pt x="21959" y="10"/>
                    <a:pt x="21488" y="0"/>
                    <a:pt x="2091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4" name="Google Shape;504;p7"/>
            <p:cNvSpPr/>
            <p:nvPr/>
          </p:nvSpPr>
          <p:spPr>
            <a:xfrm>
              <a:off x="2602975" y="4736250"/>
              <a:ext cx="457975" cy="315500"/>
            </a:xfrm>
            <a:custGeom>
              <a:avLst/>
              <a:gdLst/>
              <a:ahLst/>
              <a:cxnLst/>
              <a:rect l="l" t="t" r="r" b="b"/>
              <a:pathLst>
                <a:path w="18319" h="12620" extrusionOk="0">
                  <a:moveTo>
                    <a:pt x="4982" y="0"/>
                  </a:moveTo>
                  <a:lnTo>
                    <a:pt x="1" y="3036"/>
                  </a:lnTo>
                  <a:cubicBezTo>
                    <a:pt x="3237" y="10457"/>
                    <a:pt x="8137" y="11708"/>
                    <a:pt x="11074" y="11708"/>
                  </a:cubicBezTo>
                  <a:cubicBezTo>
                    <a:pt x="12568" y="11708"/>
                    <a:pt x="13555" y="11384"/>
                    <a:pt x="13555" y="11384"/>
                  </a:cubicBezTo>
                  <a:cubicBezTo>
                    <a:pt x="13555" y="11384"/>
                    <a:pt x="15069" y="12620"/>
                    <a:pt x="15648" y="12620"/>
                  </a:cubicBezTo>
                  <a:cubicBezTo>
                    <a:pt x="15729" y="12620"/>
                    <a:pt x="15792" y="12595"/>
                    <a:pt x="15829" y="12540"/>
                  </a:cubicBezTo>
                  <a:cubicBezTo>
                    <a:pt x="16136" y="12090"/>
                    <a:pt x="14881" y="11433"/>
                    <a:pt x="14881" y="11433"/>
                  </a:cubicBezTo>
                  <a:lnTo>
                    <a:pt x="14881" y="11433"/>
                  </a:lnTo>
                  <a:cubicBezTo>
                    <a:pt x="14881" y="11433"/>
                    <a:pt x="16304" y="12003"/>
                    <a:pt x="17080" y="12003"/>
                  </a:cubicBezTo>
                  <a:cubicBezTo>
                    <a:pt x="17316" y="12003"/>
                    <a:pt x="17492" y="11950"/>
                    <a:pt x="17550" y="11811"/>
                  </a:cubicBezTo>
                  <a:cubicBezTo>
                    <a:pt x="17792" y="11214"/>
                    <a:pt x="15627" y="10984"/>
                    <a:pt x="15627" y="10984"/>
                  </a:cubicBezTo>
                  <a:cubicBezTo>
                    <a:pt x="15627" y="10984"/>
                    <a:pt x="17950" y="10605"/>
                    <a:pt x="18186" y="10249"/>
                  </a:cubicBezTo>
                  <a:cubicBezTo>
                    <a:pt x="18319" y="10052"/>
                    <a:pt x="17469" y="10009"/>
                    <a:pt x="16697" y="10009"/>
                  </a:cubicBezTo>
                  <a:cubicBezTo>
                    <a:pt x="16094" y="10009"/>
                    <a:pt x="15539" y="10036"/>
                    <a:pt x="15539" y="10036"/>
                  </a:cubicBezTo>
                  <a:cubicBezTo>
                    <a:pt x="15539" y="10036"/>
                    <a:pt x="17506" y="9208"/>
                    <a:pt x="17413" y="8781"/>
                  </a:cubicBezTo>
                  <a:cubicBezTo>
                    <a:pt x="17397" y="8703"/>
                    <a:pt x="17290" y="8671"/>
                    <a:pt x="17126" y="8671"/>
                  </a:cubicBezTo>
                  <a:cubicBezTo>
                    <a:pt x="16393" y="8671"/>
                    <a:pt x="14524" y="9307"/>
                    <a:pt x="14524" y="9307"/>
                  </a:cubicBezTo>
                  <a:cubicBezTo>
                    <a:pt x="14524" y="9307"/>
                    <a:pt x="15779" y="8024"/>
                    <a:pt x="15566" y="7832"/>
                  </a:cubicBezTo>
                  <a:cubicBezTo>
                    <a:pt x="15552" y="7820"/>
                    <a:pt x="15531" y="7814"/>
                    <a:pt x="15504" y="7814"/>
                  </a:cubicBezTo>
                  <a:cubicBezTo>
                    <a:pt x="15127" y="7814"/>
                    <a:pt x="13621" y="8945"/>
                    <a:pt x="13621" y="8945"/>
                  </a:cubicBezTo>
                  <a:cubicBezTo>
                    <a:pt x="13559" y="8948"/>
                    <a:pt x="13498" y="8950"/>
                    <a:pt x="13437" y="8950"/>
                  </a:cubicBezTo>
                  <a:cubicBezTo>
                    <a:pt x="8686" y="8950"/>
                    <a:pt x="4982" y="0"/>
                    <a:pt x="49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5" name="Google Shape;505;p7"/>
            <p:cNvSpPr/>
            <p:nvPr/>
          </p:nvSpPr>
          <p:spPr>
            <a:xfrm>
              <a:off x="2602975" y="4458500"/>
              <a:ext cx="182200" cy="179600"/>
            </a:xfrm>
            <a:custGeom>
              <a:avLst/>
              <a:gdLst/>
              <a:ahLst/>
              <a:cxnLst/>
              <a:rect l="l" t="t" r="r" b="b"/>
              <a:pathLst>
                <a:path w="7288" h="7184" extrusionOk="0">
                  <a:moveTo>
                    <a:pt x="1645" y="1"/>
                  </a:moveTo>
                  <a:lnTo>
                    <a:pt x="1130" y="4873"/>
                  </a:lnTo>
                  <a:lnTo>
                    <a:pt x="1" y="4724"/>
                  </a:lnTo>
                  <a:lnTo>
                    <a:pt x="1" y="4724"/>
                  </a:lnTo>
                  <a:cubicBezTo>
                    <a:pt x="1" y="4724"/>
                    <a:pt x="1415" y="6895"/>
                    <a:pt x="4467" y="7164"/>
                  </a:cubicBezTo>
                  <a:cubicBezTo>
                    <a:pt x="4620" y="7178"/>
                    <a:pt x="4763" y="7184"/>
                    <a:pt x="4897" y="7184"/>
                  </a:cubicBezTo>
                  <a:cubicBezTo>
                    <a:pt x="7288" y="7184"/>
                    <a:pt x="6791" y="5179"/>
                    <a:pt x="6791" y="5179"/>
                  </a:cubicBezTo>
                  <a:lnTo>
                    <a:pt x="5519" y="5043"/>
                  </a:lnTo>
                  <a:lnTo>
                    <a:pt x="4736" y="762"/>
                  </a:lnTo>
                  <a:lnTo>
                    <a:pt x="1645" y="1"/>
                  </a:ln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6" name="Google Shape;506;p7"/>
            <p:cNvSpPr/>
            <p:nvPr/>
          </p:nvSpPr>
          <p:spPr>
            <a:xfrm>
              <a:off x="2458125" y="4067700"/>
              <a:ext cx="561550" cy="472775"/>
            </a:xfrm>
            <a:custGeom>
              <a:avLst/>
              <a:gdLst/>
              <a:ahLst/>
              <a:cxnLst/>
              <a:rect l="l" t="t" r="r" b="b"/>
              <a:pathLst>
                <a:path w="22462" h="18911" extrusionOk="0">
                  <a:moveTo>
                    <a:pt x="10263" y="1"/>
                  </a:moveTo>
                  <a:cubicBezTo>
                    <a:pt x="2867" y="1"/>
                    <a:pt x="977" y="7609"/>
                    <a:pt x="977" y="7609"/>
                  </a:cubicBezTo>
                  <a:cubicBezTo>
                    <a:pt x="0" y="13297"/>
                    <a:pt x="5591" y="18910"/>
                    <a:pt x="11328" y="18910"/>
                  </a:cubicBezTo>
                  <a:cubicBezTo>
                    <a:pt x="13319" y="18910"/>
                    <a:pt x="15327" y="18235"/>
                    <a:pt x="17085" y="16652"/>
                  </a:cubicBezTo>
                  <a:cubicBezTo>
                    <a:pt x="22461" y="11806"/>
                    <a:pt x="18274" y="1224"/>
                    <a:pt x="12372" y="192"/>
                  </a:cubicBezTo>
                  <a:cubicBezTo>
                    <a:pt x="11624" y="61"/>
                    <a:pt x="10922" y="1"/>
                    <a:pt x="1026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7" name="Google Shape;507;p7"/>
            <p:cNvSpPr/>
            <p:nvPr/>
          </p:nvSpPr>
          <p:spPr>
            <a:xfrm>
              <a:off x="2634050" y="4515750"/>
              <a:ext cx="105150" cy="58825"/>
            </a:xfrm>
            <a:custGeom>
              <a:avLst/>
              <a:gdLst/>
              <a:ahLst/>
              <a:cxnLst/>
              <a:rect l="l" t="t" r="r" b="b"/>
              <a:pathLst>
                <a:path w="4206" h="2353" extrusionOk="0">
                  <a:moveTo>
                    <a:pt x="160" y="1"/>
                  </a:moveTo>
                  <a:lnTo>
                    <a:pt x="1" y="1761"/>
                  </a:lnTo>
                  <a:lnTo>
                    <a:pt x="4205" y="2353"/>
                  </a:lnTo>
                  <a:lnTo>
                    <a:pt x="3954" y="987"/>
                  </a:lnTo>
                  <a:cubicBezTo>
                    <a:pt x="3954" y="987"/>
                    <a:pt x="3835" y="998"/>
                    <a:pt x="3630" y="998"/>
                  </a:cubicBezTo>
                  <a:cubicBezTo>
                    <a:pt x="2988" y="998"/>
                    <a:pt x="1495" y="891"/>
                    <a:pt x="160"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8" name="Google Shape;508;p7"/>
            <p:cNvSpPr/>
            <p:nvPr/>
          </p:nvSpPr>
          <p:spPr>
            <a:xfrm>
              <a:off x="2519525" y="4645750"/>
              <a:ext cx="395325" cy="390500"/>
            </a:xfrm>
            <a:custGeom>
              <a:avLst/>
              <a:gdLst/>
              <a:ahLst/>
              <a:cxnLst/>
              <a:rect l="l" t="t" r="r" b="b"/>
              <a:pathLst>
                <a:path w="15813" h="15620" extrusionOk="0">
                  <a:moveTo>
                    <a:pt x="4580" y="1"/>
                  </a:moveTo>
                  <a:cubicBezTo>
                    <a:pt x="2543" y="1"/>
                    <a:pt x="0" y="732"/>
                    <a:pt x="0" y="732"/>
                  </a:cubicBezTo>
                  <a:cubicBezTo>
                    <a:pt x="0" y="732"/>
                    <a:pt x="532" y="6535"/>
                    <a:pt x="3826" y="10153"/>
                  </a:cubicBezTo>
                  <a:cubicBezTo>
                    <a:pt x="7281" y="13957"/>
                    <a:pt x="11687" y="15620"/>
                    <a:pt x="13300" y="15620"/>
                  </a:cubicBezTo>
                  <a:cubicBezTo>
                    <a:pt x="13437" y="15620"/>
                    <a:pt x="13553" y="15608"/>
                    <a:pt x="13648" y="15584"/>
                  </a:cubicBezTo>
                  <a:cubicBezTo>
                    <a:pt x="14854" y="15283"/>
                    <a:pt x="15813" y="12000"/>
                    <a:pt x="15599" y="11579"/>
                  </a:cubicBezTo>
                  <a:cubicBezTo>
                    <a:pt x="15385" y="11156"/>
                    <a:pt x="7290" y="3828"/>
                    <a:pt x="7076" y="1296"/>
                  </a:cubicBezTo>
                  <a:cubicBezTo>
                    <a:pt x="6993" y="303"/>
                    <a:pt x="5891" y="1"/>
                    <a:pt x="45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9" name="Google Shape;509;p7"/>
            <p:cNvSpPr/>
            <p:nvPr/>
          </p:nvSpPr>
          <p:spPr>
            <a:xfrm>
              <a:off x="2492650" y="4703650"/>
              <a:ext cx="272325" cy="302125"/>
            </a:xfrm>
            <a:custGeom>
              <a:avLst/>
              <a:gdLst/>
              <a:ahLst/>
              <a:cxnLst/>
              <a:rect l="l" t="t" r="r" b="b"/>
              <a:pathLst>
                <a:path w="10893" h="12085" extrusionOk="0">
                  <a:moveTo>
                    <a:pt x="121" y="0"/>
                  </a:moveTo>
                  <a:cubicBezTo>
                    <a:pt x="110" y="0"/>
                    <a:pt x="100" y="2"/>
                    <a:pt x="89" y="5"/>
                  </a:cubicBezTo>
                  <a:cubicBezTo>
                    <a:pt x="34" y="22"/>
                    <a:pt x="1" y="81"/>
                    <a:pt x="23" y="136"/>
                  </a:cubicBezTo>
                  <a:cubicBezTo>
                    <a:pt x="51" y="230"/>
                    <a:pt x="3185" y="9317"/>
                    <a:pt x="10738" y="12079"/>
                  </a:cubicBezTo>
                  <a:cubicBezTo>
                    <a:pt x="10749" y="12084"/>
                    <a:pt x="10761" y="12084"/>
                    <a:pt x="10777" y="12084"/>
                  </a:cubicBezTo>
                  <a:cubicBezTo>
                    <a:pt x="10815" y="12084"/>
                    <a:pt x="10859" y="12058"/>
                    <a:pt x="10875" y="12013"/>
                  </a:cubicBezTo>
                  <a:cubicBezTo>
                    <a:pt x="10892" y="11959"/>
                    <a:pt x="10865" y="11899"/>
                    <a:pt x="10809" y="11882"/>
                  </a:cubicBezTo>
                  <a:cubicBezTo>
                    <a:pt x="3355" y="9152"/>
                    <a:pt x="253" y="164"/>
                    <a:pt x="220" y="71"/>
                  </a:cubicBezTo>
                  <a:cubicBezTo>
                    <a:pt x="208" y="26"/>
                    <a:pt x="166"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0" name="Google Shape;510;p7"/>
            <p:cNvSpPr/>
            <p:nvPr/>
          </p:nvSpPr>
          <p:spPr>
            <a:xfrm>
              <a:off x="2684900" y="4675475"/>
              <a:ext cx="156375" cy="185475"/>
            </a:xfrm>
            <a:custGeom>
              <a:avLst/>
              <a:gdLst/>
              <a:ahLst/>
              <a:cxnLst/>
              <a:rect l="l" t="t" r="r" b="b"/>
              <a:pathLst>
                <a:path w="6255" h="7419" extrusionOk="0">
                  <a:moveTo>
                    <a:pt x="122" y="0"/>
                  </a:moveTo>
                  <a:cubicBezTo>
                    <a:pt x="101" y="0"/>
                    <a:pt x="80" y="7"/>
                    <a:pt x="61" y="19"/>
                  </a:cubicBezTo>
                  <a:cubicBezTo>
                    <a:pt x="12" y="47"/>
                    <a:pt x="1" y="112"/>
                    <a:pt x="28" y="162"/>
                  </a:cubicBezTo>
                  <a:cubicBezTo>
                    <a:pt x="193" y="408"/>
                    <a:pt x="4078" y="6234"/>
                    <a:pt x="6079" y="7408"/>
                  </a:cubicBezTo>
                  <a:cubicBezTo>
                    <a:pt x="6096" y="7413"/>
                    <a:pt x="6117" y="7418"/>
                    <a:pt x="6134" y="7418"/>
                  </a:cubicBezTo>
                  <a:cubicBezTo>
                    <a:pt x="6173" y="7418"/>
                    <a:pt x="6205" y="7402"/>
                    <a:pt x="6228" y="7369"/>
                  </a:cubicBezTo>
                  <a:cubicBezTo>
                    <a:pt x="6254" y="7320"/>
                    <a:pt x="6238" y="7254"/>
                    <a:pt x="6188" y="7221"/>
                  </a:cubicBezTo>
                  <a:cubicBezTo>
                    <a:pt x="4227" y="6075"/>
                    <a:pt x="248" y="107"/>
                    <a:pt x="210" y="47"/>
                  </a:cubicBezTo>
                  <a:cubicBezTo>
                    <a:pt x="189" y="16"/>
                    <a:pt x="156" y="0"/>
                    <a:pt x="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1" name="Google Shape;511;p7"/>
            <p:cNvSpPr/>
            <p:nvPr/>
          </p:nvSpPr>
          <p:spPr>
            <a:xfrm>
              <a:off x="2833575" y="4511650"/>
              <a:ext cx="292150" cy="247775"/>
            </a:xfrm>
            <a:custGeom>
              <a:avLst/>
              <a:gdLst/>
              <a:ahLst/>
              <a:cxnLst/>
              <a:rect l="l" t="t" r="r" b="b"/>
              <a:pathLst>
                <a:path w="11686" h="9911" extrusionOk="0">
                  <a:moveTo>
                    <a:pt x="8533" y="1"/>
                  </a:moveTo>
                  <a:cubicBezTo>
                    <a:pt x="8327" y="1"/>
                    <a:pt x="8125" y="51"/>
                    <a:pt x="7931" y="165"/>
                  </a:cubicBezTo>
                  <a:cubicBezTo>
                    <a:pt x="3919" y="2517"/>
                    <a:pt x="1" y="3020"/>
                    <a:pt x="1" y="3020"/>
                  </a:cubicBezTo>
                  <a:lnTo>
                    <a:pt x="1086" y="9911"/>
                  </a:lnTo>
                  <a:cubicBezTo>
                    <a:pt x="9411" y="8984"/>
                    <a:pt x="11685" y="4090"/>
                    <a:pt x="11384" y="2856"/>
                  </a:cubicBezTo>
                  <a:cubicBezTo>
                    <a:pt x="11122" y="1805"/>
                    <a:pt x="9765" y="1"/>
                    <a:pt x="85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2" name="Google Shape;512;p7"/>
            <p:cNvSpPr/>
            <p:nvPr/>
          </p:nvSpPr>
          <p:spPr>
            <a:xfrm>
              <a:off x="2825350" y="4596025"/>
              <a:ext cx="53600" cy="142975"/>
            </a:xfrm>
            <a:custGeom>
              <a:avLst/>
              <a:gdLst/>
              <a:ahLst/>
              <a:cxnLst/>
              <a:rect l="l" t="t" r="r" b="b"/>
              <a:pathLst>
                <a:path w="2144" h="5719" extrusionOk="0">
                  <a:moveTo>
                    <a:pt x="118" y="1"/>
                  </a:moveTo>
                  <a:cubicBezTo>
                    <a:pt x="87" y="1"/>
                    <a:pt x="56" y="15"/>
                    <a:pt x="34" y="40"/>
                  </a:cubicBezTo>
                  <a:cubicBezTo>
                    <a:pt x="1" y="85"/>
                    <a:pt x="6" y="151"/>
                    <a:pt x="51" y="189"/>
                  </a:cubicBezTo>
                  <a:cubicBezTo>
                    <a:pt x="1913" y="1674"/>
                    <a:pt x="1316" y="5554"/>
                    <a:pt x="1311" y="5592"/>
                  </a:cubicBezTo>
                  <a:cubicBezTo>
                    <a:pt x="1300" y="5653"/>
                    <a:pt x="1338" y="5708"/>
                    <a:pt x="1399" y="5713"/>
                  </a:cubicBezTo>
                  <a:cubicBezTo>
                    <a:pt x="1404" y="5719"/>
                    <a:pt x="1410" y="5719"/>
                    <a:pt x="1415" y="5719"/>
                  </a:cubicBezTo>
                  <a:cubicBezTo>
                    <a:pt x="1465" y="5719"/>
                    <a:pt x="1508" y="5680"/>
                    <a:pt x="1519" y="5625"/>
                  </a:cubicBezTo>
                  <a:cubicBezTo>
                    <a:pt x="1546" y="5461"/>
                    <a:pt x="2144" y="1586"/>
                    <a:pt x="182" y="24"/>
                  </a:cubicBezTo>
                  <a:cubicBezTo>
                    <a:pt x="163" y="8"/>
                    <a:pt x="141" y="1"/>
                    <a:pt x="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3" name="Google Shape;513;p7"/>
            <p:cNvSpPr/>
            <p:nvPr/>
          </p:nvSpPr>
          <p:spPr>
            <a:xfrm>
              <a:off x="2600100" y="4596000"/>
              <a:ext cx="196375" cy="75150"/>
            </a:xfrm>
            <a:custGeom>
              <a:avLst/>
              <a:gdLst/>
              <a:ahLst/>
              <a:cxnLst/>
              <a:rect l="l" t="t" r="r" b="b"/>
              <a:pathLst>
                <a:path w="7855" h="3006" extrusionOk="0">
                  <a:moveTo>
                    <a:pt x="7491" y="1"/>
                  </a:moveTo>
                  <a:cubicBezTo>
                    <a:pt x="7484" y="1"/>
                    <a:pt x="7477" y="2"/>
                    <a:pt x="7470" y="3"/>
                  </a:cubicBezTo>
                  <a:cubicBezTo>
                    <a:pt x="7416" y="20"/>
                    <a:pt x="7377" y="74"/>
                    <a:pt x="7394" y="129"/>
                  </a:cubicBezTo>
                  <a:cubicBezTo>
                    <a:pt x="7394" y="140"/>
                    <a:pt x="7624" y="1159"/>
                    <a:pt x="7126" y="1933"/>
                  </a:cubicBezTo>
                  <a:cubicBezTo>
                    <a:pt x="6846" y="2360"/>
                    <a:pt x="6385" y="2639"/>
                    <a:pt x="5760" y="2755"/>
                  </a:cubicBezTo>
                  <a:cubicBezTo>
                    <a:pt x="5624" y="2780"/>
                    <a:pt x="5484" y="2792"/>
                    <a:pt x="5340" y="2792"/>
                  </a:cubicBezTo>
                  <a:cubicBezTo>
                    <a:pt x="3166" y="2792"/>
                    <a:pt x="218" y="61"/>
                    <a:pt x="187" y="31"/>
                  </a:cubicBezTo>
                  <a:cubicBezTo>
                    <a:pt x="165" y="12"/>
                    <a:pt x="139" y="3"/>
                    <a:pt x="113" y="3"/>
                  </a:cubicBezTo>
                  <a:cubicBezTo>
                    <a:pt x="85" y="3"/>
                    <a:pt x="58" y="13"/>
                    <a:pt x="38" y="36"/>
                  </a:cubicBezTo>
                  <a:cubicBezTo>
                    <a:pt x="0" y="79"/>
                    <a:pt x="0" y="145"/>
                    <a:pt x="44" y="184"/>
                  </a:cubicBezTo>
                  <a:cubicBezTo>
                    <a:pt x="175" y="304"/>
                    <a:pt x="3086" y="3006"/>
                    <a:pt x="5338" y="3006"/>
                  </a:cubicBezTo>
                  <a:cubicBezTo>
                    <a:pt x="5497" y="3006"/>
                    <a:pt x="5651" y="2990"/>
                    <a:pt x="5798" y="2963"/>
                  </a:cubicBezTo>
                  <a:cubicBezTo>
                    <a:pt x="6484" y="2836"/>
                    <a:pt x="6989" y="2525"/>
                    <a:pt x="7301" y="2042"/>
                  </a:cubicBezTo>
                  <a:cubicBezTo>
                    <a:pt x="7854" y="1197"/>
                    <a:pt x="7607" y="129"/>
                    <a:pt x="7597" y="86"/>
                  </a:cubicBezTo>
                  <a:cubicBezTo>
                    <a:pt x="7587" y="33"/>
                    <a:pt x="7540" y="1"/>
                    <a:pt x="74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4" name="Google Shape;514;p7"/>
            <p:cNvSpPr/>
            <p:nvPr/>
          </p:nvSpPr>
          <p:spPr>
            <a:xfrm>
              <a:off x="2390875" y="5033625"/>
              <a:ext cx="51000" cy="54100"/>
            </a:xfrm>
            <a:custGeom>
              <a:avLst/>
              <a:gdLst/>
              <a:ahLst/>
              <a:cxnLst/>
              <a:rect l="l" t="t" r="r" b="b"/>
              <a:pathLst>
                <a:path w="2040" h="2164" extrusionOk="0">
                  <a:moveTo>
                    <a:pt x="1658" y="0"/>
                  </a:moveTo>
                  <a:cubicBezTo>
                    <a:pt x="1629" y="0"/>
                    <a:pt x="1600" y="12"/>
                    <a:pt x="1579" y="36"/>
                  </a:cubicBezTo>
                  <a:lnTo>
                    <a:pt x="27" y="1812"/>
                  </a:lnTo>
                  <a:cubicBezTo>
                    <a:pt x="11" y="1834"/>
                    <a:pt x="1" y="1862"/>
                    <a:pt x="1" y="1890"/>
                  </a:cubicBezTo>
                  <a:cubicBezTo>
                    <a:pt x="6" y="1917"/>
                    <a:pt x="16" y="1944"/>
                    <a:pt x="39" y="1961"/>
                  </a:cubicBezTo>
                  <a:cubicBezTo>
                    <a:pt x="54" y="1971"/>
                    <a:pt x="297" y="2163"/>
                    <a:pt x="664" y="2163"/>
                  </a:cubicBezTo>
                  <a:cubicBezTo>
                    <a:pt x="717" y="2163"/>
                    <a:pt x="778" y="2158"/>
                    <a:pt x="844" y="2147"/>
                  </a:cubicBezTo>
                  <a:cubicBezTo>
                    <a:pt x="1266" y="2075"/>
                    <a:pt x="1661" y="1746"/>
                    <a:pt x="2007" y="1171"/>
                  </a:cubicBezTo>
                  <a:cubicBezTo>
                    <a:pt x="2039" y="1121"/>
                    <a:pt x="2022" y="1056"/>
                    <a:pt x="1974" y="1023"/>
                  </a:cubicBezTo>
                  <a:cubicBezTo>
                    <a:pt x="1958" y="1014"/>
                    <a:pt x="1940" y="1010"/>
                    <a:pt x="1922" y="1010"/>
                  </a:cubicBezTo>
                  <a:cubicBezTo>
                    <a:pt x="1885" y="1010"/>
                    <a:pt x="1847" y="1028"/>
                    <a:pt x="1825" y="1062"/>
                  </a:cubicBezTo>
                  <a:cubicBezTo>
                    <a:pt x="1513" y="1577"/>
                    <a:pt x="1173" y="1872"/>
                    <a:pt x="811" y="1938"/>
                  </a:cubicBezTo>
                  <a:cubicBezTo>
                    <a:pt x="758" y="1948"/>
                    <a:pt x="708" y="1952"/>
                    <a:pt x="660" y="1952"/>
                  </a:cubicBezTo>
                  <a:cubicBezTo>
                    <a:pt x="490" y="1952"/>
                    <a:pt x="354" y="1899"/>
                    <a:pt x="269" y="1857"/>
                  </a:cubicBezTo>
                  <a:lnTo>
                    <a:pt x="1737" y="174"/>
                  </a:lnTo>
                  <a:cubicBezTo>
                    <a:pt x="1776" y="130"/>
                    <a:pt x="1770" y="64"/>
                    <a:pt x="1726" y="26"/>
                  </a:cubicBezTo>
                  <a:cubicBezTo>
                    <a:pt x="1707" y="8"/>
                    <a:pt x="1683" y="0"/>
                    <a:pt x="16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5" name="Google Shape;515;p7"/>
            <p:cNvSpPr/>
            <p:nvPr/>
          </p:nvSpPr>
          <p:spPr>
            <a:xfrm>
              <a:off x="2458675" y="4743225"/>
              <a:ext cx="280525" cy="301375"/>
            </a:xfrm>
            <a:custGeom>
              <a:avLst/>
              <a:gdLst/>
              <a:ahLst/>
              <a:cxnLst/>
              <a:rect l="l" t="t" r="r" b="b"/>
              <a:pathLst>
                <a:path w="11221" h="12055" extrusionOk="0">
                  <a:moveTo>
                    <a:pt x="1689" y="0"/>
                  </a:moveTo>
                  <a:cubicBezTo>
                    <a:pt x="1689" y="0"/>
                    <a:pt x="1" y="2254"/>
                    <a:pt x="281" y="4457"/>
                  </a:cubicBezTo>
                  <a:cubicBezTo>
                    <a:pt x="559" y="6617"/>
                    <a:pt x="5768" y="12055"/>
                    <a:pt x="7904" y="12055"/>
                  </a:cubicBezTo>
                  <a:cubicBezTo>
                    <a:pt x="7951" y="12055"/>
                    <a:pt x="7998" y="12052"/>
                    <a:pt x="8042" y="12047"/>
                  </a:cubicBezTo>
                  <a:cubicBezTo>
                    <a:pt x="10074" y="11790"/>
                    <a:pt x="11220" y="10639"/>
                    <a:pt x="11220" y="10639"/>
                  </a:cubicBezTo>
                  <a:cubicBezTo>
                    <a:pt x="5389" y="8808"/>
                    <a:pt x="1689" y="0"/>
                    <a:pt x="16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6" name="Google Shape;516;p7"/>
            <p:cNvSpPr/>
            <p:nvPr/>
          </p:nvSpPr>
          <p:spPr>
            <a:xfrm>
              <a:off x="2258900" y="3910125"/>
              <a:ext cx="663225" cy="517725"/>
            </a:xfrm>
            <a:custGeom>
              <a:avLst/>
              <a:gdLst/>
              <a:ahLst/>
              <a:cxnLst/>
              <a:rect l="l" t="t" r="r" b="b"/>
              <a:pathLst>
                <a:path w="26529" h="20709" extrusionOk="0">
                  <a:moveTo>
                    <a:pt x="16662" y="1"/>
                  </a:moveTo>
                  <a:cubicBezTo>
                    <a:pt x="15985" y="1"/>
                    <a:pt x="15188" y="119"/>
                    <a:pt x="14251" y="396"/>
                  </a:cubicBezTo>
                  <a:cubicBezTo>
                    <a:pt x="10831" y="1403"/>
                    <a:pt x="12651" y="4391"/>
                    <a:pt x="9987" y="4863"/>
                  </a:cubicBezTo>
                  <a:cubicBezTo>
                    <a:pt x="1" y="6644"/>
                    <a:pt x="5383" y="15708"/>
                    <a:pt x="5383" y="15708"/>
                  </a:cubicBezTo>
                  <a:cubicBezTo>
                    <a:pt x="4629" y="19881"/>
                    <a:pt x="6563" y="20708"/>
                    <a:pt x="8469" y="20708"/>
                  </a:cubicBezTo>
                  <a:cubicBezTo>
                    <a:pt x="9720" y="20708"/>
                    <a:pt x="10959" y="20352"/>
                    <a:pt x="11417" y="20352"/>
                  </a:cubicBezTo>
                  <a:cubicBezTo>
                    <a:pt x="12580" y="20352"/>
                    <a:pt x="11002" y="16750"/>
                    <a:pt x="11002" y="16750"/>
                  </a:cubicBezTo>
                  <a:cubicBezTo>
                    <a:pt x="14799" y="16328"/>
                    <a:pt x="12163" y="12371"/>
                    <a:pt x="14799" y="9379"/>
                  </a:cubicBezTo>
                  <a:cubicBezTo>
                    <a:pt x="16589" y="7345"/>
                    <a:pt x="18217" y="6663"/>
                    <a:pt x="19597" y="6663"/>
                  </a:cubicBezTo>
                  <a:cubicBezTo>
                    <a:pt x="22399" y="6663"/>
                    <a:pt x="24171" y="9477"/>
                    <a:pt x="24171" y="9477"/>
                  </a:cubicBezTo>
                  <a:cubicBezTo>
                    <a:pt x="24171" y="9477"/>
                    <a:pt x="24969" y="10501"/>
                    <a:pt x="25590" y="10501"/>
                  </a:cubicBezTo>
                  <a:cubicBezTo>
                    <a:pt x="25765" y="10501"/>
                    <a:pt x="25926" y="10420"/>
                    <a:pt x="26051" y="10211"/>
                  </a:cubicBezTo>
                  <a:cubicBezTo>
                    <a:pt x="26529" y="9422"/>
                    <a:pt x="25745" y="4725"/>
                    <a:pt x="23405" y="3355"/>
                  </a:cubicBezTo>
                  <a:cubicBezTo>
                    <a:pt x="22758" y="2975"/>
                    <a:pt x="22246" y="2837"/>
                    <a:pt x="21842" y="2837"/>
                  </a:cubicBezTo>
                  <a:cubicBezTo>
                    <a:pt x="20787" y="2837"/>
                    <a:pt x="20478" y="3778"/>
                    <a:pt x="20478" y="3778"/>
                  </a:cubicBezTo>
                  <a:cubicBezTo>
                    <a:pt x="20478" y="3778"/>
                    <a:pt x="20493" y="1"/>
                    <a:pt x="166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7" name="Google Shape;517;p7"/>
            <p:cNvSpPr/>
            <p:nvPr/>
          </p:nvSpPr>
          <p:spPr>
            <a:xfrm>
              <a:off x="2440550" y="4354700"/>
              <a:ext cx="155325" cy="120950"/>
            </a:xfrm>
            <a:custGeom>
              <a:avLst/>
              <a:gdLst/>
              <a:ahLst/>
              <a:cxnLst/>
              <a:rect l="l" t="t" r="r" b="b"/>
              <a:pathLst>
                <a:path w="6213" h="4838" extrusionOk="0">
                  <a:moveTo>
                    <a:pt x="2490" y="0"/>
                  </a:moveTo>
                  <a:cubicBezTo>
                    <a:pt x="2051" y="0"/>
                    <a:pt x="1624" y="275"/>
                    <a:pt x="1280" y="1034"/>
                  </a:cubicBezTo>
                  <a:cubicBezTo>
                    <a:pt x="1" y="3846"/>
                    <a:pt x="2167" y="4838"/>
                    <a:pt x="3798" y="4838"/>
                  </a:cubicBezTo>
                  <a:cubicBezTo>
                    <a:pt x="4145" y="4838"/>
                    <a:pt x="4467" y="4793"/>
                    <a:pt x="4727" y="4712"/>
                  </a:cubicBezTo>
                  <a:cubicBezTo>
                    <a:pt x="6212" y="4239"/>
                    <a:pt x="4864" y="1883"/>
                    <a:pt x="4864" y="1883"/>
                  </a:cubicBezTo>
                  <a:cubicBezTo>
                    <a:pt x="4864" y="1883"/>
                    <a:pt x="3639" y="0"/>
                    <a:pt x="2490"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8" name="Google Shape;518;p7"/>
            <p:cNvSpPr/>
            <p:nvPr/>
          </p:nvSpPr>
          <p:spPr>
            <a:xfrm>
              <a:off x="2492650" y="4398075"/>
              <a:ext cx="57575" cy="49075"/>
            </a:xfrm>
            <a:custGeom>
              <a:avLst/>
              <a:gdLst/>
              <a:ahLst/>
              <a:cxnLst/>
              <a:rect l="l" t="t" r="r" b="b"/>
              <a:pathLst>
                <a:path w="2303" h="1963" extrusionOk="0">
                  <a:moveTo>
                    <a:pt x="620" y="1"/>
                  </a:moveTo>
                  <a:cubicBezTo>
                    <a:pt x="287" y="1"/>
                    <a:pt x="65" y="172"/>
                    <a:pt x="56" y="181"/>
                  </a:cubicBezTo>
                  <a:cubicBezTo>
                    <a:pt x="13" y="220"/>
                    <a:pt x="1" y="285"/>
                    <a:pt x="40" y="334"/>
                  </a:cubicBezTo>
                  <a:cubicBezTo>
                    <a:pt x="61" y="359"/>
                    <a:pt x="91" y="371"/>
                    <a:pt x="120" y="371"/>
                  </a:cubicBezTo>
                  <a:cubicBezTo>
                    <a:pt x="144" y="371"/>
                    <a:pt x="168" y="363"/>
                    <a:pt x="188" y="346"/>
                  </a:cubicBezTo>
                  <a:cubicBezTo>
                    <a:pt x="188" y="346"/>
                    <a:pt x="358" y="215"/>
                    <a:pt x="612" y="215"/>
                  </a:cubicBezTo>
                  <a:cubicBezTo>
                    <a:pt x="674" y="215"/>
                    <a:pt x="742" y="223"/>
                    <a:pt x="812" y="242"/>
                  </a:cubicBezTo>
                  <a:cubicBezTo>
                    <a:pt x="1141" y="329"/>
                    <a:pt x="1624" y="685"/>
                    <a:pt x="2084" y="1891"/>
                  </a:cubicBezTo>
                  <a:cubicBezTo>
                    <a:pt x="2100" y="1935"/>
                    <a:pt x="2145" y="1962"/>
                    <a:pt x="2183" y="1962"/>
                  </a:cubicBezTo>
                  <a:cubicBezTo>
                    <a:pt x="2199" y="1962"/>
                    <a:pt x="2211" y="1957"/>
                    <a:pt x="2221" y="1952"/>
                  </a:cubicBezTo>
                  <a:cubicBezTo>
                    <a:pt x="2276" y="1935"/>
                    <a:pt x="2303" y="1869"/>
                    <a:pt x="2282" y="1814"/>
                  </a:cubicBezTo>
                  <a:cubicBezTo>
                    <a:pt x="1887" y="784"/>
                    <a:pt x="1410" y="181"/>
                    <a:pt x="868" y="33"/>
                  </a:cubicBezTo>
                  <a:cubicBezTo>
                    <a:pt x="780" y="10"/>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9" name="Google Shape;519;p7"/>
            <p:cNvSpPr/>
            <p:nvPr/>
          </p:nvSpPr>
          <p:spPr>
            <a:xfrm>
              <a:off x="2749450" y="4347900"/>
              <a:ext cx="92800" cy="67450"/>
            </a:xfrm>
            <a:custGeom>
              <a:avLst/>
              <a:gdLst/>
              <a:ahLst/>
              <a:cxnLst/>
              <a:rect l="l" t="t" r="r" b="b"/>
              <a:pathLst>
                <a:path w="3712" h="2698" extrusionOk="0">
                  <a:moveTo>
                    <a:pt x="3371" y="0"/>
                  </a:moveTo>
                  <a:cubicBezTo>
                    <a:pt x="3367" y="0"/>
                    <a:pt x="3364" y="1"/>
                    <a:pt x="3360" y="1"/>
                  </a:cubicBezTo>
                  <a:cubicBezTo>
                    <a:pt x="3300" y="13"/>
                    <a:pt x="3262" y="61"/>
                    <a:pt x="3267" y="122"/>
                  </a:cubicBezTo>
                  <a:cubicBezTo>
                    <a:pt x="3272" y="138"/>
                    <a:pt x="3481" y="1657"/>
                    <a:pt x="2429" y="2341"/>
                  </a:cubicBezTo>
                  <a:cubicBezTo>
                    <a:pt x="2279" y="2435"/>
                    <a:pt x="2126" y="2485"/>
                    <a:pt x="1963" y="2485"/>
                  </a:cubicBezTo>
                  <a:cubicBezTo>
                    <a:pt x="1899" y="2485"/>
                    <a:pt x="1833" y="2478"/>
                    <a:pt x="1765" y="2462"/>
                  </a:cubicBezTo>
                  <a:cubicBezTo>
                    <a:pt x="954" y="2275"/>
                    <a:pt x="219" y="1091"/>
                    <a:pt x="209" y="1081"/>
                  </a:cubicBezTo>
                  <a:cubicBezTo>
                    <a:pt x="191" y="1049"/>
                    <a:pt x="157" y="1031"/>
                    <a:pt x="122" y="1031"/>
                  </a:cubicBezTo>
                  <a:cubicBezTo>
                    <a:pt x="103" y="1031"/>
                    <a:pt x="84" y="1036"/>
                    <a:pt x="67" y="1048"/>
                  </a:cubicBezTo>
                  <a:cubicBezTo>
                    <a:pt x="17" y="1076"/>
                    <a:pt x="1" y="1141"/>
                    <a:pt x="28" y="1190"/>
                  </a:cubicBezTo>
                  <a:cubicBezTo>
                    <a:pt x="61" y="1245"/>
                    <a:pt x="818" y="2462"/>
                    <a:pt x="1716" y="2665"/>
                  </a:cubicBezTo>
                  <a:cubicBezTo>
                    <a:pt x="1804" y="2687"/>
                    <a:pt x="1886" y="2697"/>
                    <a:pt x="1969" y="2697"/>
                  </a:cubicBezTo>
                  <a:cubicBezTo>
                    <a:pt x="2171" y="2697"/>
                    <a:pt x="2363" y="2637"/>
                    <a:pt x="2543" y="2517"/>
                  </a:cubicBezTo>
                  <a:cubicBezTo>
                    <a:pt x="3712" y="1761"/>
                    <a:pt x="3487" y="160"/>
                    <a:pt x="3481" y="89"/>
                  </a:cubicBezTo>
                  <a:cubicBezTo>
                    <a:pt x="3470" y="37"/>
                    <a:pt x="3422" y="0"/>
                    <a:pt x="337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0" name="Google Shape;520;p7"/>
            <p:cNvSpPr/>
            <p:nvPr/>
          </p:nvSpPr>
          <p:spPr>
            <a:xfrm>
              <a:off x="2612025" y="4366025"/>
              <a:ext cx="105525" cy="93950"/>
            </a:xfrm>
            <a:custGeom>
              <a:avLst/>
              <a:gdLst/>
              <a:ahLst/>
              <a:cxnLst/>
              <a:rect l="l" t="t" r="r" b="b"/>
              <a:pathLst>
                <a:path w="4221" h="3758" extrusionOk="0">
                  <a:moveTo>
                    <a:pt x="2110" y="0"/>
                  </a:moveTo>
                  <a:cubicBezTo>
                    <a:pt x="1690" y="0"/>
                    <a:pt x="1267" y="140"/>
                    <a:pt x="915" y="427"/>
                  </a:cubicBezTo>
                  <a:cubicBezTo>
                    <a:pt x="115" y="1085"/>
                    <a:pt x="1" y="2268"/>
                    <a:pt x="658" y="3069"/>
                  </a:cubicBezTo>
                  <a:cubicBezTo>
                    <a:pt x="1030" y="3522"/>
                    <a:pt x="1571" y="3757"/>
                    <a:pt x="2115" y="3757"/>
                  </a:cubicBezTo>
                  <a:cubicBezTo>
                    <a:pt x="2532" y="3757"/>
                    <a:pt x="2952" y="3618"/>
                    <a:pt x="3300" y="3333"/>
                  </a:cubicBezTo>
                  <a:cubicBezTo>
                    <a:pt x="4099" y="2675"/>
                    <a:pt x="4220" y="1491"/>
                    <a:pt x="3563" y="685"/>
                  </a:cubicBezTo>
                  <a:cubicBezTo>
                    <a:pt x="3192" y="234"/>
                    <a:pt x="2654" y="0"/>
                    <a:pt x="2110"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1" name="Google Shape;521;p7"/>
            <p:cNvSpPr/>
            <p:nvPr/>
          </p:nvSpPr>
          <p:spPr>
            <a:xfrm>
              <a:off x="2835225" y="4274650"/>
              <a:ext cx="105375" cy="93950"/>
            </a:xfrm>
            <a:custGeom>
              <a:avLst/>
              <a:gdLst/>
              <a:ahLst/>
              <a:cxnLst/>
              <a:rect l="l" t="t" r="r" b="b"/>
              <a:pathLst>
                <a:path w="4215" h="3758" extrusionOk="0">
                  <a:moveTo>
                    <a:pt x="2104" y="0"/>
                  </a:moveTo>
                  <a:cubicBezTo>
                    <a:pt x="1685" y="0"/>
                    <a:pt x="1264" y="140"/>
                    <a:pt x="916" y="426"/>
                  </a:cubicBezTo>
                  <a:cubicBezTo>
                    <a:pt x="116" y="1084"/>
                    <a:pt x="0" y="2268"/>
                    <a:pt x="658" y="3068"/>
                  </a:cubicBezTo>
                  <a:cubicBezTo>
                    <a:pt x="1029" y="3523"/>
                    <a:pt x="1568" y="3757"/>
                    <a:pt x="2110" y="3757"/>
                  </a:cubicBezTo>
                  <a:cubicBezTo>
                    <a:pt x="2529" y="3757"/>
                    <a:pt x="2951" y="3617"/>
                    <a:pt x="3299" y="3331"/>
                  </a:cubicBezTo>
                  <a:cubicBezTo>
                    <a:pt x="4100" y="2673"/>
                    <a:pt x="4215" y="1489"/>
                    <a:pt x="3557" y="689"/>
                  </a:cubicBezTo>
                  <a:cubicBezTo>
                    <a:pt x="3186" y="235"/>
                    <a:pt x="2647" y="0"/>
                    <a:pt x="2104"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2" name="Google Shape;522;p7"/>
            <p:cNvSpPr/>
            <p:nvPr/>
          </p:nvSpPr>
          <p:spPr>
            <a:xfrm>
              <a:off x="2656950" y="4301525"/>
              <a:ext cx="53475" cy="47575"/>
            </a:xfrm>
            <a:custGeom>
              <a:avLst/>
              <a:gdLst/>
              <a:ahLst/>
              <a:cxnLst/>
              <a:rect l="l" t="t" r="r" b="b"/>
              <a:pathLst>
                <a:path w="2139" h="1903" extrusionOk="0">
                  <a:moveTo>
                    <a:pt x="1070" y="1"/>
                  </a:moveTo>
                  <a:cubicBezTo>
                    <a:pt x="857" y="1"/>
                    <a:pt x="643" y="71"/>
                    <a:pt x="466" y="217"/>
                  </a:cubicBezTo>
                  <a:cubicBezTo>
                    <a:pt x="61" y="552"/>
                    <a:pt x="1" y="1149"/>
                    <a:pt x="335" y="1555"/>
                  </a:cubicBezTo>
                  <a:cubicBezTo>
                    <a:pt x="524" y="1783"/>
                    <a:pt x="797" y="1902"/>
                    <a:pt x="1072" y="1902"/>
                  </a:cubicBezTo>
                  <a:cubicBezTo>
                    <a:pt x="1283" y="1902"/>
                    <a:pt x="1496" y="1832"/>
                    <a:pt x="1672" y="1686"/>
                  </a:cubicBezTo>
                  <a:cubicBezTo>
                    <a:pt x="2078" y="1352"/>
                    <a:pt x="2138" y="755"/>
                    <a:pt x="1804" y="348"/>
                  </a:cubicBezTo>
                  <a:cubicBezTo>
                    <a:pt x="1618" y="120"/>
                    <a:pt x="1345" y="1"/>
                    <a:pt x="10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3" name="Google Shape;523;p7"/>
            <p:cNvSpPr/>
            <p:nvPr/>
          </p:nvSpPr>
          <p:spPr>
            <a:xfrm>
              <a:off x="2809350" y="4234550"/>
              <a:ext cx="53450" cy="47625"/>
            </a:xfrm>
            <a:custGeom>
              <a:avLst/>
              <a:gdLst/>
              <a:ahLst/>
              <a:cxnLst/>
              <a:rect l="l" t="t" r="r" b="b"/>
              <a:pathLst>
                <a:path w="2138" h="1905" extrusionOk="0">
                  <a:moveTo>
                    <a:pt x="1067" y="0"/>
                  </a:moveTo>
                  <a:cubicBezTo>
                    <a:pt x="855" y="0"/>
                    <a:pt x="642" y="71"/>
                    <a:pt x="466" y="216"/>
                  </a:cubicBezTo>
                  <a:cubicBezTo>
                    <a:pt x="59" y="551"/>
                    <a:pt x="0" y="1148"/>
                    <a:pt x="334" y="1554"/>
                  </a:cubicBezTo>
                  <a:cubicBezTo>
                    <a:pt x="520" y="1786"/>
                    <a:pt x="793" y="1904"/>
                    <a:pt x="1068" y="1904"/>
                  </a:cubicBezTo>
                  <a:cubicBezTo>
                    <a:pt x="1281" y="1904"/>
                    <a:pt x="1494" y="1834"/>
                    <a:pt x="1671" y="1691"/>
                  </a:cubicBezTo>
                  <a:cubicBezTo>
                    <a:pt x="2077" y="1357"/>
                    <a:pt x="2138" y="753"/>
                    <a:pt x="1802" y="348"/>
                  </a:cubicBezTo>
                  <a:cubicBezTo>
                    <a:pt x="1614" y="119"/>
                    <a:pt x="1341" y="0"/>
                    <a:pt x="10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4" name="Google Shape;524;p7"/>
            <p:cNvSpPr/>
            <p:nvPr/>
          </p:nvSpPr>
          <p:spPr>
            <a:xfrm>
              <a:off x="2759200" y="4292250"/>
              <a:ext cx="61500" cy="71175"/>
            </a:xfrm>
            <a:custGeom>
              <a:avLst/>
              <a:gdLst/>
              <a:ahLst/>
              <a:cxnLst/>
              <a:rect l="l" t="t" r="r" b="b"/>
              <a:pathLst>
                <a:path w="2460" h="2847" extrusionOk="0">
                  <a:moveTo>
                    <a:pt x="121" y="0"/>
                  </a:moveTo>
                  <a:cubicBezTo>
                    <a:pt x="104" y="0"/>
                    <a:pt x="87" y="4"/>
                    <a:pt x="71" y="13"/>
                  </a:cubicBezTo>
                  <a:cubicBezTo>
                    <a:pt x="21" y="41"/>
                    <a:pt x="0" y="106"/>
                    <a:pt x="26" y="155"/>
                  </a:cubicBezTo>
                  <a:lnTo>
                    <a:pt x="904" y="1756"/>
                  </a:lnTo>
                  <a:cubicBezTo>
                    <a:pt x="914" y="1784"/>
                    <a:pt x="942" y="1799"/>
                    <a:pt x="970" y="1805"/>
                  </a:cubicBezTo>
                  <a:cubicBezTo>
                    <a:pt x="980" y="1809"/>
                    <a:pt x="991" y="1811"/>
                    <a:pt x="1001" y="1811"/>
                  </a:cubicBezTo>
                  <a:cubicBezTo>
                    <a:pt x="1020" y="1811"/>
                    <a:pt x="1038" y="1805"/>
                    <a:pt x="1052" y="1794"/>
                  </a:cubicBezTo>
                  <a:lnTo>
                    <a:pt x="2138" y="1088"/>
                  </a:lnTo>
                  <a:lnTo>
                    <a:pt x="1551" y="2704"/>
                  </a:lnTo>
                  <a:cubicBezTo>
                    <a:pt x="1529" y="2758"/>
                    <a:pt x="1556" y="2819"/>
                    <a:pt x="1611" y="2841"/>
                  </a:cubicBezTo>
                  <a:cubicBezTo>
                    <a:pt x="1627" y="2841"/>
                    <a:pt x="1638" y="2846"/>
                    <a:pt x="1650" y="2846"/>
                  </a:cubicBezTo>
                  <a:cubicBezTo>
                    <a:pt x="1693" y="2846"/>
                    <a:pt x="1731" y="2819"/>
                    <a:pt x="1748" y="2775"/>
                  </a:cubicBezTo>
                  <a:lnTo>
                    <a:pt x="2444" y="863"/>
                  </a:lnTo>
                  <a:cubicBezTo>
                    <a:pt x="2460" y="818"/>
                    <a:pt x="2449" y="769"/>
                    <a:pt x="2411" y="742"/>
                  </a:cubicBezTo>
                  <a:cubicBezTo>
                    <a:pt x="2393" y="727"/>
                    <a:pt x="2370" y="718"/>
                    <a:pt x="2347" y="718"/>
                  </a:cubicBezTo>
                  <a:cubicBezTo>
                    <a:pt x="2327" y="718"/>
                    <a:pt x="2308" y="724"/>
                    <a:pt x="2290" y="737"/>
                  </a:cubicBezTo>
                  <a:lnTo>
                    <a:pt x="1035" y="1553"/>
                  </a:lnTo>
                  <a:lnTo>
                    <a:pt x="213" y="56"/>
                  </a:lnTo>
                  <a:cubicBezTo>
                    <a:pt x="194" y="20"/>
                    <a:pt x="158"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5" name="Google Shape;525;p7"/>
            <p:cNvSpPr/>
            <p:nvPr/>
          </p:nvSpPr>
          <p:spPr>
            <a:xfrm>
              <a:off x="2243275" y="4905400"/>
              <a:ext cx="28675" cy="182325"/>
            </a:xfrm>
            <a:custGeom>
              <a:avLst/>
              <a:gdLst/>
              <a:ahLst/>
              <a:cxnLst/>
              <a:rect l="l" t="t" r="r" b="b"/>
              <a:pathLst>
                <a:path w="1147" h="7293" extrusionOk="0">
                  <a:moveTo>
                    <a:pt x="116" y="1"/>
                  </a:moveTo>
                  <a:cubicBezTo>
                    <a:pt x="111" y="1"/>
                    <a:pt x="105" y="1"/>
                    <a:pt x="100" y="2"/>
                  </a:cubicBezTo>
                  <a:cubicBezTo>
                    <a:pt x="44" y="2"/>
                    <a:pt x="1" y="57"/>
                    <a:pt x="6" y="113"/>
                  </a:cubicBezTo>
                  <a:cubicBezTo>
                    <a:pt x="23" y="338"/>
                    <a:pt x="439" y="5632"/>
                    <a:pt x="927" y="7221"/>
                  </a:cubicBezTo>
                  <a:cubicBezTo>
                    <a:pt x="944" y="7265"/>
                    <a:pt x="982" y="7292"/>
                    <a:pt x="1026" y="7292"/>
                  </a:cubicBezTo>
                  <a:cubicBezTo>
                    <a:pt x="1038" y="7292"/>
                    <a:pt x="1048" y="7292"/>
                    <a:pt x="1059" y="7287"/>
                  </a:cubicBezTo>
                  <a:cubicBezTo>
                    <a:pt x="1114" y="7270"/>
                    <a:pt x="1147" y="7216"/>
                    <a:pt x="1130" y="7155"/>
                  </a:cubicBezTo>
                  <a:cubicBezTo>
                    <a:pt x="648" y="5587"/>
                    <a:pt x="221" y="151"/>
                    <a:pt x="215" y="96"/>
                  </a:cubicBezTo>
                  <a:cubicBezTo>
                    <a:pt x="209" y="47"/>
                    <a:pt x="169"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6" name="Google Shape;526;p7"/>
            <p:cNvSpPr/>
            <p:nvPr/>
          </p:nvSpPr>
          <p:spPr>
            <a:xfrm>
              <a:off x="2217675" y="4905400"/>
              <a:ext cx="111575" cy="37350"/>
            </a:xfrm>
            <a:custGeom>
              <a:avLst/>
              <a:gdLst/>
              <a:ahLst/>
              <a:cxnLst/>
              <a:rect l="l" t="t" r="r" b="b"/>
              <a:pathLst>
                <a:path w="4463" h="1494" extrusionOk="0">
                  <a:moveTo>
                    <a:pt x="4339" y="1"/>
                  </a:moveTo>
                  <a:cubicBezTo>
                    <a:pt x="4321" y="1"/>
                    <a:pt x="4302" y="5"/>
                    <a:pt x="4286" y="14"/>
                  </a:cubicBezTo>
                  <a:cubicBezTo>
                    <a:pt x="2325" y="1170"/>
                    <a:pt x="127" y="1279"/>
                    <a:pt x="104" y="1279"/>
                  </a:cubicBezTo>
                  <a:cubicBezTo>
                    <a:pt x="49" y="1285"/>
                    <a:pt x="0" y="1335"/>
                    <a:pt x="6" y="1390"/>
                  </a:cubicBezTo>
                  <a:cubicBezTo>
                    <a:pt x="6" y="1449"/>
                    <a:pt x="56" y="1494"/>
                    <a:pt x="109" y="1494"/>
                  </a:cubicBezTo>
                  <a:lnTo>
                    <a:pt x="115" y="1494"/>
                  </a:lnTo>
                  <a:cubicBezTo>
                    <a:pt x="137" y="1494"/>
                    <a:pt x="2384" y="1378"/>
                    <a:pt x="4396" y="194"/>
                  </a:cubicBezTo>
                  <a:cubicBezTo>
                    <a:pt x="4445" y="167"/>
                    <a:pt x="4462" y="101"/>
                    <a:pt x="4435" y="52"/>
                  </a:cubicBezTo>
                  <a:cubicBezTo>
                    <a:pt x="4412" y="19"/>
                    <a:pt x="4376" y="1"/>
                    <a:pt x="43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7" name="Google Shape;527;p7"/>
            <p:cNvSpPr/>
            <p:nvPr/>
          </p:nvSpPr>
          <p:spPr>
            <a:xfrm>
              <a:off x="2371675" y="5169900"/>
              <a:ext cx="118700" cy="100075"/>
            </a:xfrm>
            <a:custGeom>
              <a:avLst/>
              <a:gdLst/>
              <a:ahLst/>
              <a:cxnLst/>
              <a:rect l="l" t="t" r="r" b="b"/>
              <a:pathLst>
                <a:path w="4748" h="4003" extrusionOk="0">
                  <a:moveTo>
                    <a:pt x="117" y="0"/>
                  </a:moveTo>
                  <a:cubicBezTo>
                    <a:pt x="88" y="0"/>
                    <a:pt x="59" y="11"/>
                    <a:pt x="38" y="34"/>
                  </a:cubicBezTo>
                  <a:cubicBezTo>
                    <a:pt x="0" y="77"/>
                    <a:pt x="6" y="143"/>
                    <a:pt x="50" y="187"/>
                  </a:cubicBezTo>
                  <a:cubicBezTo>
                    <a:pt x="187" y="314"/>
                    <a:pt x="3519" y="3339"/>
                    <a:pt x="4571" y="3985"/>
                  </a:cubicBezTo>
                  <a:cubicBezTo>
                    <a:pt x="4588" y="3997"/>
                    <a:pt x="4610" y="4002"/>
                    <a:pt x="4627" y="4002"/>
                  </a:cubicBezTo>
                  <a:cubicBezTo>
                    <a:pt x="4665" y="4002"/>
                    <a:pt x="4698" y="3985"/>
                    <a:pt x="4715" y="3952"/>
                  </a:cubicBezTo>
                  <a:cubicBezTo>
                    <a:pt x="4748" y="3903"/>
                    <a:pt x="4731" y="3838"/>
                    <a:pt x="4682" y="3805"/>
                  </a:cubicBezTo>
                  <a:cubicBezTo>
                    <a:pt x="3645" y="3168"/>
                    <a:pt x="225" y="61"/>
                    <a:pt x="192" y="28"/>
                  </a:cubicBezTo>
                  <a:cubicBezTo>
                    <a:pt x="171" y="10"/>
                    <a:pt x="144" y="0"/>
                    <a:pt x="1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28" name="Google Shape;528;p7"/>
          <p:cNvSpPr/>
          <p:nvPr/>
        </p:nvSpPr>
        <p:spPr>
          <a:xfrm>
            <a:off x="8424000" y="1589694"/>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9" name="Google Shape;529;p7"/>
          <p:cNvSpPr/>
          <p:nvPr/>
        </p:nvSpPr>
        <p:spPr>
          <a:xfrm>
            <a:off x="6572825" y="4291249"/>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0" name="Google Shape;530;p7"/>
          <p:cNvSpPr txBox="1">
            <a:spLocks noGrp="1"/>
          </p:cNvSpPr>
          <p:nvPr>
            <p:ph type="title"/>
          </p:nvPr>
        </p:nvSpPr>
        <p:spPr>
          <a:xfrm>
            <a:off x="1220375" y="977088"/>
            <a:ext cx="3771300" cy="612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1" name="Google Shape;531;p7"/>
          <p:cNvSpPr txBox="1">
            <a:spLocks noGrp="1"/>
          </p:cNvSpPr>
          <p:nvPr>
            <p:ph type="body" idx="1"/>
          </p:nvPr>
        </p:nvSpPr>
        <p:spPr>
          <a:xfrm>
            <a:off x="1220375" y="1589688"/>
            <a:ext cx="3771300" cy="2576700"/>
          </a:xfrm>
          <a:prstGeom prst="rect">
            <a:avLst/>
          </a:prstGeom>
        </p:spPr>
        <p:txBody>
          <a:bodyPr spcFirstLastPara="1" wrap="square" lIns="91425" tIns="91425" rIns="91425" bIns="91425" anchor="ctr" anchorCtr="0">
            <a:noAutofit/>
          </a:bodyPr>
          <a:lstStyle>
            <a:lvl1pPr marL="457200" lvl="0" indent="-304800" rtl="0">
              <a:lnSpc>
                <a:spcPct val="100000"/>
              </a:lnSpc>
              <a:spcBef>
                <a:spcPts val="0"/>
              </a:spcBef>
              <a:spcAft>
                <a:spcPts val="0"/>
              </a:spcAft>
              <a:buClr>
                <a:srgbClr val="434343"/>
              </a:buClr>
              <a:buSzPts val="12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1902043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32"/>
        <p:cNvGrpSpPr/>
        <p:nvPr/>
      </p:nvGrpSpPr>
      <p:grpSpPr>
        <a:xfrm>
          <a:off x="0" y="0"/>
          <a:ext cx="0" cy="0"/>
          <a:chOff x="0" y="0"/>
          <a:chExt cx="0" cy="0"/>
        </a:xfrm>
      </p:grpSpPr>
      <p:grpSp>
        <p:nvGrpSpPr>
          <p:cNvPr id="533" name="Google Shape;533;p8"/>
          <p:cNvGrpSpPr/>
          <p:nvPr/>
        </p:nvGrpSpPr>
        <p:grpSpPr>
          <a:xfrm>
            <a:off x="122308" y="68542"/>
            <a:ext cx="8909048" cy="4975150"/>
            <a:chOff x="122308" y="68542"/>
            <a:chExt cx="8909048" cy="4975150"/>
          </a:xfrm>
        </p:grpSpPr>
        <p:grpSp>
          <p:nvGrpSpPr>
            <p:cNvPr id="534" name="Google Shape;534;p8"/>
            <p:cNvGrpSpPr/>
            <p:nvPr/>
          </p:nvGrpSpPr>
          <p:grpSpPr>
            <a:xfrm>
              <a:off x="122308" y="68542"/>
              <a:ext cx="8909048" cy="4975150"/>
              <a:chOff x="122308" y="68542"/>
              <a:chExt cx="8909048" cy="4975150"/>
            </a:xfrm>
          </p:grpSpPr>
          <p:grpSp>
            <p:nvGrpSpPr>
              <p:cNvPr id="535" name="Google Shape;535;p8"/>
              <p:cNvGrpSpPr/>
              <p:nvPr/>
            </p:nvGrpSpPr>
            <p:grpSpPr>
              <a:xfrm>
                <a:off x="122308" y="68542"/>
                <a:ext cx="8909048" cy="4975150"/>
                <a:chOff x="122308" y="68542"/>
                <a:chExt cx="8909048" cy="4975150"/>
              </a:xfrm>
            </p:grpSpPr>
            <p:grpSp>
              <p:nvGrpSpPr>
                <p:cNvPr id="536" name="Google Shape;536;p8"/>
                <p:cNvGrpSpPr/>
                <p:nvPr/>
              </p:nvGrpSpPr>
              <p:grpSpPr>
                <a:xfrm rot="10800000">
                  <a:off x="7868647" y="1236600"/>
                  <a:ext cx="456959" cy="2111662"/>
                  <a:chOff x="8524342" y="1674075"/>
                  <a:chExt cx="456959" cy="2111662"/>
                </a:xfrm>
              </p:grpSpPr>
              <p:sp>
                <p:nvSpPr>
                  <p:cNvPr id="537" name="Google Shape;537;p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538" name="Google Shape;538;p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39" name="Google Shape;539;p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40" name="Google Shape;540;p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541" name="Google Shape;541;p8"/>
                <p:cNvGrpSpPr/>
                <p:nvPr/>
              </p:nvGrpSpPr>
              <p:grpSpPr>
                <a:xfrm>
                  <a:off x="122308" y="68542"/>
                  <a:ext cx="8909048" cy="4975150"/>
                  <a:chOff x="122308" y="68542"/>
                  <a:chExt cx="8909048" cy="4975150"/>
                </a:xfrm>
              </p:grpSpPr>
              <p:grpSp>
                <p:nvGrpSpPr>
                  <p:cNvPr id="542" name="Google Shape;542;p8"/>
                  <p:cNvGrpSpPr/>
                  <p:nvPr/>
                </p:nvGrpSpPr>
                <p:grpSpPr>
                  <a:xfrm>
                    <a:off x="122308" y="68542"/>
                    <a:ext cx="8909048" cy="4975150"/>
                    <a:chOff x="122308" y="68542"/>
                    <a:chExt cx="8909048" cy="4975150"/>
                  </a:xfrm>
                </p:grpSpPr>
                <p:sp>
                  <p:nvSpPr>
                    <p:cNvPr id="543" name="Google Shape;543;p8"/>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44" name="Google Shape;544;p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45" name="Google Shape;545;p8"/>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46" name="Google Shape;546;p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7" name="Google Shape;547;p8"/>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48" name="Google Shape;548;p8"/>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49" name="Google Shape;549;p8"/>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0" name="Google Shape;550;p8"/>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51" name="Google Shape;551;p8"/>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52" name="Google Shape;552;p8"/>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53" name="Google Shape;553;p8"/>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54" name="Google Shape;554;p8"/>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555" name="Google Shape;555;p8"/>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6" name="Google Shape;556;p8"/>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57" name="Google Shape;557;p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58" name="Google Shape;558;p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59" name="Google Shape;559;p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560" name="Google Shape;560;p8"/>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61" name="Google Shape;561;p8"/>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62" name="Google Shape;562;p8"/>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63" name="Google Shape;563;p8"/>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4" name="Google Shape;564;p8"/>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65" name="Google Shape;565;p8"/>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66" name="Google Shape;566;p8"/>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67" name="Google Shape;567;p8"/>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68" name="Google Shape;568;p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569" name="Google Shape;569;p8"/>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70" name="Google Shape;570;p8"/>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71" name="Google Shape;571;p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2" name="Google Shape;572;p8"/>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73" name="Google Shape;573;p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4" name="Google Shape;574;p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75" name="Google Shape;575;p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6" name="Google Shape;576;p8"/>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7" name="Google Shape;577;p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78" name="Google Shape;578;p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79" name="Google Shape;579;p8"/>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80" name="Google Shape;580;p8"/>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1" name="Google Shape;581;p8"/>
                    <p:cNvSpPr/>
                    <p:nvPr/>
                  </p:nvSpPr>
                  <p:spPr>
                    <a:xfrm rot="5400000" flipH="1">
                      <a:off x="1027810" y="46912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82" name="Google Shape;582;p8"/>
                    <p:cNvSpPr/>
                    <p:nvPr/>
                  </p:nvSpPr>
                  <p:spPr>
                    <a:xfrm rot="-900406" flipH="1">
                      <a:off x="7311885" y="3527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83" name="Google Shape;583;p8"/>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84" name="Google Shape;584;p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85" name="Google Shape;585;p8"/>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86" name="Google Shape;586;p8"/>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87" name="Google Shape;587;p8"/>
                    <p:cNvSpPr/>
                    <p:nvPr/>
                  </p:nvSpPr>
                  <p:spPr>
                    <a:xfrm rot="2700000">
                      <a:off x="74683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8" name="Google Shape;588;p8"/>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89" name="Google Shape;589;p8"/>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90" name="Google Shape;590;p8"/>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91" name="Google Shape;591;p8"/>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92" name="Google Shape;592;p8"/>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593" name="Google Shape;593;p8"/>
                  <p:cNvGrpSpPr/>
                  <p:nvPr/>
                </p:nvGrpSpPr>
                <p:grpSpPr>
                  <a:xfrm rot="10800000">
                    <a:off x="828058" y="1376836"/>
                    <a:ext cx="480016" cy="1076509"/>
                    <a:chOff x="122308" y="3683092"/>
                    <a:chExt cx="480016" cy="1076509"/>
                  </a:xfrm>
                </p:grpSpPr>
                <p:sp>
                  <p:nvSpPr>
                    <p:cNvPr id="594" name="Google Shape;594;p8"/>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95" name="Google Shape;595;p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96" name="Google Shape;596;p8"/>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597" name="Google Shape;597;p8"/>
              <p:cNvSpPr/>
              <p:nvPr/>
            </p:nvSpPr>
            <p:spPr>
              <a:xfrm>
                <a:off x="394650" y="42240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598;p8"/>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99" name="Google Shape;599;p8"/>
            <p:cNvSpPr/>
            <p:nvPr/>
          </p:nvSpPr>
          <p:spPr>
            <a:xfrm rot="-2700000">
              <a:off x="1932765" y="3403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0" name="Google Shape;600;p8"/>
            <p:cNvSpPr/>
            <p:nvPr/>
          </p:nvSpPr>
          <p:spPr>
            <a:xfrm rot="6300406">
              <a:off x="1121095" y="44342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1" name="Google Shape;601;p8"/>
            <p:cNvSpPr/>
            <p:nvPr/>
          </p:nvSpPr>
          <p:spPr>
            <a:xfrm rot="6300406">
              <a:off x="7609637" y="15269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2" name="Google Shape;602;p8"/>
            <p:cNvSpPr/>
            <p:nvPr/>
          </p:nvSpPr>
          <p:spPr>
            <a:xfrm rot="-2700000">
              <a:off x="75226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3" name="Google Shape;603;p8"/>
            <p:cNvSpPr/>
            <p:nvPr/>
          </p:nvSpPr>
          <p:spPr>
            <a:xfrm rot="6300406">
              <a:off x="7996995" y="4195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4" name="Google Shape;604;p8"/>
            <p:cNvSpPr/>
            <p:nvPr/>
          </p:nvSpPr>
          <p:spPr>
            <a:xfrm rot="-4499594">
              <a:off x="1270787" y="2935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05" name="Google Shape;605;p8"/>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6" name="Google Shape;606;p8"/>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7" name="Google Shape;607;p8"/>
            <p:cNvSpPr/>
            <p:nvPr/>
          </p:nvSpPr>
          <p:spPr>
            <a:xfrm rot="-4499594">
              <a:off x="7303937" y="20272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08" name="Google Shape;608;p8"/>
          <p:cNvSpPr/>
          <p:nvPr/>
        </p:nvSpPr>
        <p:spPr>
          <a:xfrm>
            <a:off x="721050" y="553925"/>
            <a:ext cx="7701600" cy="40356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09" name="Google Shape;609;p8"/>
          <p:cNvGrpSpPr/>
          <p:nvPr/>
        </p:nvGrpSpPr>
        <p:grpSpPr>
          <a:xfrm rot="1799965" flipH="1">
            <a:off x="372879" y="2694432"/>
            <a:ext cx="1792663" cy="1738763"/>
            <a:chOff x="6997200" y="3219600"/>
            <a:chExt cx="1426800" cy="1383900"/>
          </a:xfrm>
        </p:grpSpPr>
        <p:sp>
          <p:nvSpPr>
            <p:cNvPr id="610" name="Google Shape;610;p8"/>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1" name="Google Shape;611;p8"/>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2" name="Google Shape;612;p8"/>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3" name="Google Shape;613;p8"/>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4" name="Google Shape;614;p8"/>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5" name="Google Shape;615;p8"/>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6" name="Google Shape;616;p8"/>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7" name="Google Shape;617;p8"/>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8" name="Google Shape;618;p8"/>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9" name="Google Shape;619;p8"/>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0" name="Google Shape;620;p8"/>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1" name="Google Shape;621;p8"/>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2" name="Google Shape;622;p8"/>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3" name="Google Shape;623;p8"/>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4" name="Google Shape;624;p8"/>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5" name="Google Shape;625;p8"/>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6" name="Google Shape;626;p8"/>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7" name="Google Shape;627;p8"/>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8" name="Google Shape;628;p8"/>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9" name="Google Shape;629;p8"/>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0" name="Google Shape;630;p8"/>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1" name="Google Shape;631;p8"/>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632;p8"/>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3" name="Google Shape;633;p8"/>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4" name="Google Shape;634;p8"/>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635;p8"/>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6" name="Google Shape;636;p8"/>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7" name="Google Shape;637;p8"/>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8" name="Google Shape;638;p8"/>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9" name="Google Shape;639;p8"/>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0" name="Google Shape;640;p8"/>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1" name="Google Shape;641;p8"/>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2" name="Google Shape;642;p8"/>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3" name="Google Shape;643;p8"/>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4" name="Google Shape;644;p8"/>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45" name="Google Shape;645;p8"/>
          <p:cNvGrpSpPr/>
          <p:nvPr/>
        </p:nvGrpSpPr>
        <p:grpSpPr>
          <a:xfrm flipH="1">
            <a:off x="7330376" y="2586447"/>
            <a:ext cx="1315503" cy="1991723"/>
            <a:chOff x="191900" y="2943925"/>
            <a:chExt cx="1080850" cy="1636450"/>
          </a:xfrm>
        </p:grpSpPr>
        <p:sp>
          <p:nvSpPr>
            <p:cNvPr id="646" name="Google Shape;646;p8"/>
            <p:cNvSpPr/>
            <p:nvPr/>
          </p:nvSpPr>
          <p:spPr>
            <a:xfrm>
              <a:off x="469350" y="2943925"/>
              <a:ext cx="742700" cy="528675"/>
            </a:xfrm>
            <a:custGeom>
              <a:avLst/>
              <a:gdLst/>
              <a:ahLst/>
              <a:cxnLst/>
              <a:rect l="l" t="t" r="r" b="b"/>
              <a:pathLst>
                <a:path w="29708" h="21147" extrusionOk="0">
                  <a:moveTo>
                    <a:pt x="14607" y="1"/>
                  </a:moveTo>
                  <a:cubicBezTo>
                    <a:pt x="12241" y="1"/>
                    <a:pt x="11302" y="2619"/>
                    <a:pt x="11302" y="2619"/>
                  </a:cubicBezTo>
                  <a:cubicBezTo>
                    <a:pt x="11302" y="2619"/>
                    <a:pt x="10319" y="1212"/>
                    <a:pt x="8250" y="1212"/>
                  </a:cubicBezTo>
                  <a:cubicBezTo>
                    <a:pt x="7604" y="1212"/>
                    <a:pt x="6853" y="1349"/>
                    <a:pt x="5992" y="1709"/>
                  </a:cubicBezTo>
                  <a:cubicBezTo>
                    <a:pt x="2375" y="3222"/>
                    <a:pt x="4315" y="7535"/>
                    <a:pt x="4315" y="7535"/>
                  </a:cubicBezTo>
                  <a:cubicBezTo>
                    <a:pt x="4315" y="7535"/>
                    <a:pt x="911" y="8374"/>
                    <a:pt x="1328" y="11322"/>
                  </a:cubicBezTo>
                  <a:cubicBezTo>
                    <a:pt x="1629" y="13444"/>
                    <a:pt x="3564" y="13975"/>
                    <a:pt x="3564" y="13975"/>
                  </a:cubicBezTo>
                  <a:cubicBezTo>
                    <a:pt x="3564" y="13975"/>
                    <a:pt x="0" y="16031"/>
                    <a:pt x="3493" y="19128"/>
                  </a:cubicBezTo>
                  <a:cubicBezTo>
                    <a:pt x="4664" y="20167"/>
                    <a:pt x="6435" y="20255"/>
                    <a:pt x="6998" y="20255"/>
                  </a:cubicBezTo>
                  <a:cubicBezTo>
                    <a:pt x="7112" y="20255"/>
                    <a:pt x="7176" y="20251"/>
                    <a:pt x="7176" y="20251"/>
                  </a:cubicBezTo>
                  <a:lnTo>
                    <a:pt x="23520" y="21144"/>
                  </a:lnTo>
                  <a:cubicBezTo>
                    <a:pt x="23520" y="21144"/>
                    <a:pt x="23557" y="21146"/>
                    <a:pt x="23625" y="21146"/>
                  </a:cubicBezTo>
                  <a:cubicBezTo>
                    <a:pt x="24149" y="21146"/>
                    <a:pt x="26512" y="21017"/>
                    <a:pt x="27696" y="18761"/>
                  </a:cubicBezTo>
                  <a:cubicBezTo>
                    <a:pt x="29033" y="16217"/>
                    <a:pt x="27181" y="14605"/>
                    <a:pt x="27181" y="14605"/>
                  </a:cubicBezTo>
                  <a:cubicBezTo>
                    <a:pt x="27181" y="14605"/>
                    <a:pt x="29708" y="13795"/>
                    <a:pt x="29351" y="10566"/>
                  </a:cubicBezTo>
                  <a:cubicBezTo>
                    <a:pt x="29095" y="8244"/>
                    <a:pt x="27399" y="7918"/>
                    <a:pt x="26466" y="7918"/>
                  </a:cubicBezTo>
                  <a:cubicBezTo>
                    <a:pt x="26102" y="7918"/>
                    <a:pt x="25855" y="7968"/>
                    <a:pt x="25855" y="7968"/>
                  </a:cubicBezTo>
                  <a:cubicBezTo>
                    <a:pt x="25855" y="7968"/>
                    <a:pt x="27208" y="4433"/>
                    <a:pt x="23657" y="2114"/>
                  </a:cubicBezTo>
                  <a:cubicBezTo>
                    <a:pt x="23194" y="1813"/>
                    <a:pt x="22748" y="1696"/>
                    <a:pt x="22335" y="1696"/>
                  </a:cubicBezTo>
                  <a:cubicBezTo>
                    <a:pt x="20890" y="1696"/>
                    <a:pt x="19837" y="3123"/>
                    <a:pt x="19837" y="3123"/>
                  </a:cubicBezTo>
                  <a:cubicBezTo>
                    <a:pt x="19837" y="3123"/>
                    <a:pt x="19096" y="1309"/>
                    <a:pt x="15825" y="214"/>
                  </a:cubicBezTo>
                  <a:cubicBezTo>
                    <a:pt x="15382" y="65"/>
                    <a:pt x="14977" y="1"/>
                    <a:pt x="146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7" name="Google Shape;647;p8"/>
            <p:cNvSpPr/>
            <p:nvPr/>
          </p:nvSpPr>
          <p:spPr>
            <a:xfrm>
              <a:off x="536925" y="4108275"/>
              <a:ext cx="340800" cy="465100"/>
            </a:xfrm>
            <a:custGeom>
              <a:avLst/>
              <a:gdLst/>
              <a:ahLst/>
              <a:cxnLst/>
              <a:rect l="l" t="t" r="r" b="b"/>
              <a:pathLst>
                <a:path w="13632" h="18604" extrusionOk="0">
                  <a:moveTo>
                    <a:pt x="965" y="1"/>
                  </a:moveTo>
                  <a:lnTo>
                    <a:pt x="1" y="6529"/>
                  </a:lnTo>
                  <a:cubicBezTo>
                    <a:pt x="3431" y="8184"/>
                    <a:pt x="9735" y="18603"/>
                    <a:pt x="9735" y="18603"/>
                  </a:cubicBezTo>
                  <a:cubicBezTo>
                    <a:pt x="9735" y="18603"/>
                    <a:pt x="12859" y="17288"/>
                    <a:pt x="13510" y="16828"/>
                  </a:cubicBezTo>
                  <a:cubicBezTo>
                    <a:pt x="13632" y="16741"/>
                    <a:pt x="13621" y="16706"/>
                    <a:pt x="13523" y="16706"/>
                  </a:cubicBezTo>
                  <a:cubicBezTo>
                    <a:pt x="13100" y="16706"/>
                    <a:pt x="11061" y="17359"/>
                    <a:pt x="11061" y="17359"/>
                  </a:cubicBezTo>
                  <a:cubicBezTo>
                    <a:pt x="11061" y="17359"/>
                    <a:pt x="10623" y="10557"/>
                    <a:pt x="7701" y="6173"/>
                  </a:cubicBezTo>
                  <a:cubicBezTo>
                    <a:pt x="4780" y="1789"/>
                    <a:pt x="965" y="1"/>
                    <a:pt x="965"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8" name="Google Shape;648;p8"/>
            <p:cNvSpPr/>
            <p:nvPr/>
          </p:nvSpPr>
          <p:spPr>
            <a:xfrm>
              <a:off x="743950" y="4498275"/>
              <a:ext cx="149500" cy="82100"/>
            </a:xfrm>
            <a:custGeom>
              <a:avLst/>
              <a:gdLst/>
              <a:ahLst/>
              <a:cxnLst/>
              <a:rect l="l" t="t" r="r" b="b"/>
              <a:pathLst>
                <a:path w="5980" h="3284" extrusionOk="0">
                  <a:moveTo>
                    <a:pt x="2835" y="0"/>
                  </a:moveTo>
                  <a:lnTo>
                    <a:pt x="0" y="1129"/>
                  </a:lnTo>
                  <a:lnTo>
                    <a:pt x="1004" y="3283"/>
                  </a:lnTo>
                  <a:lnTo>
                    <a:pt x="5980" y="1124"/>
                  </a:lnTo>
                  <a:cubicBezTo>
                    <a:pt x="5619" y="641"/>
                    <a:pt x="4790" y="531"/>
                    <a:pt x="4109" y="531"/>
                  </a:cubicBezTo>
                  <a:cubicBezTo>
                    <a:pt x="3538" y="531"/>
                    <a:pt x="3070" y="608"/>
                    <a:pt x="3070" y="608"/>
                  </a:cubicBezTo>
                  <a:lnTo>
                    <a:pt x="2835"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9" name="Google Shape;649;p8"/>
            <p:cNvSpPr/>
            <p:nvPr/>
          </p:nvSpPr>
          <p:spPr>
            <a:xfrm>
              <a:off x="799575" y="4501400"/>
              <a:ext cx="22100" cy="22500"/>
            </a:xfrm>
            <a:custGeom>
              <a:avLst/>
              <a:gdLst/>
              <a:ahLst/>
              <a:cxnLst/>
              <a:rect l="l" t="t" r="r" b="b"/>
              <a:pathLst>
                <a:path w="884" h="900" extrusionOk="0">
                  <a:moveTo>
                    <a:pt x="766" y="0"/>
                  </a:moveTo>
                  <a:cubicBezTo>
                    <a:pt x="739" y="0"/>
                    <a:pt x="711" y="11"/>
                    <a:pt x="691" y="34"/>
                  </a:cubicBezTo>
                  <a:lnTo>
                    <a:pt x="39" y="718"/>
                  </a:lnTo>
                  <a:cubicBezTo>
                    <a:pt x="1" y="763"/>
                    <a:pt x="1" y="829"/>
                    <a:pt x="44" y="867"/>
                  </a:cubicBezTo>
                  <a:cubicBezTo>
                    <a:pt x="67" y="889"/>
                    <a:pt x="94" y="900"/>
                    <a:pt x="117" y="900"/>
                  </a:cubicBezTo>
                  <a:cubicBezTo>
                    <a:pt x="143" y="900"/>
                    <a:pt x="176" y="889"/>
                    <a:pt x="193" y="867"/>
                  </a:cubicBezTo>
                  <a:lnTo>
                    <a:pt x="845" y="176"/>
                  </a:lnTo>
                  <a:cubicBezTo>
                    <a:pt x="883" y="138"/>
                    <a:pt x="883" y="67"/>
                    <a:pt x="840" y="28"/>
                  </a:cubicBezTo>
                  <a:cubicBezTo>
                    <a:pt x="819" y="10"/>
                    <a:pt x="792" y="0"/>
                    <a:pt x="7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0" name="Google Shape;650;p8"/>
            <p:cNvSpPr/>
            <p:nvPr/>
          </p:nvSpPr>
          <p:spPr>
            <a:xfrm>
              <a:off x="811350" y="4506700"/>
              <a:ext cx="18675" cy="27775"/>
            </a:xfrm>
            <a:custGeom>
              <a:avLst/>
              <a:gdLst/>
              <a:ahLst/>
              <a:cxnLst/>
              <a:rect l="l" t="t" r="r" b="b"/>
              <a:pathLst>
                <a:path w="747" h="1111" extrusionOk="0">
                  <a:moveTo>
                    <a:pt x="624" y="1"/>
                  </a:moveTo>
                  <a:cubicBezTo>
                    <a:pt x="587" y="1"/>
                    <a:pt x="551" y="19"/>
                    <a:pt x="533" y="53"/>
                  </a:cubicBezTo>
                  <a:lnTo>
                    <a:pt x="28" y="951"/>
                  </a:lnTo>
                  <a:cubicBezTo>
                    <a:pt x="1" y="1000"/>
                    <a:pt x="18" y="1065"/>
                    <a:pt x="73" y="1093"/>
                  </a:cubicBezTo>
                  <a:cubicBezTo>
                    <a:pt x="89" y="1105"/>
                    <a:pt x="106" y="1110"/>
                    <a:pt x="122" y="1110"/>
                  </a:cubicBezTo>
                  <a:cubicBezTo>
                    <a:pt x="160" y="1110"/>
                    <a:pt x="193" y="1088"/>
                    <a:pt x="215" y="1055"/>
                  </a:cubicBezTo>
                  <a:lnTo>
                    <a:pt x="719" y="157"/>
                  </a:lnTo>
                  <a:cubicBezTo>
                    <a:pt x="747" y="107"/>
                    <a:pt x="724" y="41"/>
                    <a:pt x="676" y="13"/>
                  </a:cubicBezTo>
                  <a:cubicBezTo>
                    <a:pt x="659" y="5"/>
                    <a:pt x="642" y="1"/>
                    <a:pt x="6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1" name="Google Shape;651;p8"/>
            <p:cNvSpPr/>
            <p:nvPr/>
          </p:nvSpPr>
          <p:spPr>
            <a:xfrm>
              <a:off x="831900" y="4509050"/>
              <a:ext cx="10600" cy="25425"/>
            </a:xfrm>
            <a:custGeom>
              <a:avLst/>
              <a:gdLst/>
              <a:ahLst/>
              <a:cxnLst/>
              <a:rect l="l" t="t" r="r" b="b"/>
              <a:pathLst>
                <a:path w="424" h="1017" extrusionOk="0">
                  <a:moveTo>
                    <a:pt x="309" y="0"/>
                  </a:moveTo>
                  <a:cubicBezTo>
                    <a:pt x="262" y="0"/>
                    <a:pt x="214" y="32"/>
                    <a:pt x="205" y="84"/>
                  </a:cubicBezTo>
                  <a:lnTo>
                    <a:pt x="18" y="885"/>
                  </a:lnTo>
                  <a:cubicBezTo>
                    <a:pt x="1" y="939"/>
                    <a:pt x="40" y="999"/>
                    <a:pt x="94" y="1011"/>
                  </a:cubicBezTo>
                  <a:cubicBezTo>
                    <a:pt x="106" y="1016"/>
                    <a:pt x="111" y="1016"/>
                    <a:pt x="122" y="1016"/>
                  </a:cubicBezTo>
                  <a:cubicBezTo>
                    <a:pt x="165" y="1016"/>
                    <a:pt x="210" y="983"/>
                    <a:pt x="221" y="933"/>
                  </a:cubicBezTo>
                  <a:lnTo>
                    <a:pt x="407" y="128"/>
                  </a:lnTo>
                  <a:cubicBezTo>
                    <a:pt x="423" y="73"/>
                    <a:pt x="385" y="18"/>
                    <a:pt x="330" y="2"/>
                  </a:cubicBezTo>
                  <a:cubicBezTo>
                    <a:pt x="323" y="1"/>
                    <a:pt x="316" y="0"/>
                    <a:pt x="3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2" name="Google Shape;652;p8"/>
            <p:cNvSpPr/>
            <p:nvPr/>
          </p:nvSpPr>
          <p:spPr>
            <a:xfrm>
              <a:off x="731350" y="4042250"/>
              <a:ext cx="404650" cy="401650"/>
            </a:xfrm>
            <a:custGeom>
              <a:avLst/>
              <a:gdLst/>
              <a:ahLst/>
              <a:cxnLst/>
              <a:rect l="l" t="t" r="r" b="b"/>
              <a:pathLst>
                <a:path w="16186" h="16066" extrusionOk="0">
                  <a:moveTo>
                    <a:pt x="0" y="1"/>
                  </a:moveTo>
                  <a:lnTo>
                    <a:pt x="577" y="6572"/>
                  </a:lnTo>
                  <a:cubicBezTo>
                    <a:pt x="4293" y="7389"/>
                    <a:pt x="12843" y="16066"/>
                    <a:pt x="12843" y="16066"/>
                  </a:cubicBezTo>
                  <a:cubicBezTo>
                    <a:pt x="12843" y="16066"/>
                    <a:pt x="15577" y="14060"/>
                    <a:pt x="16104" y="13456"/>
                  </a:cubicBezTo>
                  <a:cubicBezTo>
                    <a:pt x="16182" y="13366"/>
                    <a:pt x="16186" y="13328"/>
                    <a:pt x="16135" y="13328"/>
                  </a:cubicBezTo>
                  <a:cubicBezTo>
                    <a:pt x="15850" y="13328"/>
                    <a:pt x="13845" y="14541"/>
                    <a:pt x="13845" y="14541"/>
                  </a:cubicBezTo>
                  <a:cubicBezTo>
                    <a:pt x="13845" y="14541"/>
                    <a:pt x="11839" y="8030"/>
                    <a:pt x="7981" y="4440"/>
                  </a:cubicBezTo>
                  <a:cubicBezTo>
                    <a:pt x="4122" y="850"/>
                    <a:pt x="0" y="1"/>
                    <a:pt x="0"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3" name="Google Shape;653;p8"/>
            <p:cNvSpPr/>
            <p:nvPr/>
          </p:nvSpPr>
          <p:spPr>
            <a:xfrm>
              <a:off x="1006200" y="4362625"/>
              <a:ext cx="145400" cy="90575"/>
            </a:xfrm>
            <a:custGeom>
              <a:avLst/>
              <a:gdLst/>
              <a:ahLst/>
              <a:cxnLst/>
              <a:rect l="l" t="t" r="r" b="b"/>
              <a:pathLst>
                <a:path w="5816" h="3623" extrusionOk="0">
                  <a:moveTo>
                    <a:pt x="2495" y="0"/>
                  </a:moveTo>
                  <a:lnTo>
                    <a:pt x="1" y="1764"/>
                  </a:lnTo>
                  <a:lnTo>
                    <a:pt x="1475" y="3623"/>
                  </a:lnTo>
                  <a:lnTo>
                    <a:pt x="5816" y="367"/>
                  </a:lnTo>
                  <a:cubicBezTo>
                    <a:pt x="5573" y="163"/>
                    <a:pt x="5227" y="90"/>
                    <a:pt x="4857" y="90"/>
                  </a:cubicBezTo>
                  <a:cubicBezTo>
                    <a:pt x="3936" y="90"/>
                    <a:pt x="2868" y="542"/>
                    <a:pt x="2868" y="542"/>
                  </a:cubicBezTo>
                  <a:lnTo>
                    <a:pt x="2495"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4" name="Google Shape;654;p8"/>
            <p:cNvSpPr/>
            <p:nvPr/>
          </p:nvSpPr>
          <p:spPr>
            <a:xfrm>
              <a:off x="1058825" y="4364750"/>
              <a:ext cx="17975" cy="25850"/>
            </a:xfrm>
            <a:custGeom>
              <a:avLst/>
              <a:gdLst/>
              <a:ahLst/>
              <a:cxnLst/>
              <a:rect l="l" t="t" r="r" b="b"/>
              <a:pathLst>
                <a:path w="719" h="1034" extrusionOk="0">
                  <a:moveTo>
                    <a:pt x="596" y="0"/>
                  </a:moveTo>
                  <a:cubicBezTo>
                    <a:pt x="559" y="0"/>
                    <a:pt x="524" y="19"/>
                    <a:pt x="505" y="52"/>
                  </a:cubicBezTo>
                  <a:lnTo>
                    <a:pt x="33" y="874"/>
                  </a:lnTo>
                  <a:cubicBezTo>
                    <a:pt x="0" y="923"/>
                    <a:pt x="23" y="989"/>
                    <a:pt x="73" y="1016"/>
                  </a:cubicBezTo>
                  <a:cubicBezTo>
                    <a:pt x="88" y="1028"/>
                    <a:pt x="105" y="1033"/>
                    <a:pt x="121" y="1033"/>
                  </a:cubicBezTo>
                  <a:cubicBezTo>
                    <a:pt x="159" y="1033"/>
                    <a:pt x="197" y="1011"/>
                    <a:pt x="215" y="978"/>
                  </a:cubicBezTo>
                  <a:lnTo>
                    <a:pt x="686" y="161"/>
                  </a:lnTo>
                  <a:cubicBezTo>
                    <a:pt x="718" y="107"/>
                    <a:pt x="703" y="47"/>
                    <a:pt x="647" y="14"/>
                  </a:cubicBezTo>
                  <a:cubicBezTo>
                    <a:pt x="631" y="5"/>
                    <a:pt x="613" y="0"/>
                    <a:pt x="59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5" name="Google Shape;655;p8"/>
            <p:cNvSpPr/>
            <p:nvPr/>
          </p:nvSpPr>
          <p:spPr>
            <a:xfrm>
              <a:off x="283975" y="3532400"/>
              <a:ext cx="545800" cy="575900"/>
            </a:xfrm>
            <a:custGeom>
              <a:avLst/>
              <a:gdLst/>
              <a:ahLst/>
              <a:cxnLst/>
              <a:rect l="l" t="t" r="r" b="b"/>
              <a:pathLst>
                <a:path w="21832" h="23036" extrusionOk="0">
                  <a:moveTo>
                    <a:pt x="10699" y="1"/>
                  </a:moveTo>
                  <a:cubicBezTo>
                    <a:pt x="10699" y="1"/>
                    <a:pt x="1" y="5712"/>
                    <a:pt x="4511" y="23036"/>
                  </a:cubicBezTo>
                  <a:cubicBezTo>
                    <a:pt x="4511" y="23036"/>
                    <a:pt x="14645" y="23036"/>
                    <a:pt x="21069" y="21123"/>
                  </a:cubicBezTo>
                  <a:cubicBezTo>
                    <a:pt x="21069" y="21123"/>
                    <a:pt x="21831" y="10342"/>
                    <a:pt x="21831" y="6681"/>
                  </a:cubicBezTo>
                  <a:cubicBezTo>
                    <a:pt x="21831" y="6681"/>
                    <a:pt x="12815" y="1491"/>
                    <a:pt x="1069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6" name="Google Shape;656;p8"/>
            <p:cNvSpPr/>
            <p:nvPr/>
          </p:nvSpPr>
          <p:spPr>
            <a:xfrm>
              <a:off x="857825" y="3490950"/>
              <a:ext cx="414925" cy="327950"/>
            </a:xfrm>
            <a:custGeom>
              <a:avLst/>
              <a:gdLst/>
              <a:ahLst/>
              <a:cxnLst/>
              <a:rect l="l" t="t" r="r" b="b"/>
              <a:pathLst>
                <a:path w="16597" h="13118" extrusionOk="0">
                  <a:moveTo>
                    <a:pt x="15013" y="0"/>
                  </a:moveTo>
                  <a:cubicBezTo>
                    <a:pt x="14706" y="0"/>
                    <a:pt x="13691" y="2306"/>
                    <a:pt x="13691" y="2306"/>
                  </a:cubicBezTo>
                  <a:cubicBezTo>
                    <a:pt x="13691" y="2306"/>
                    <a:pt x="13828" y="179"/>
                    <a:pt x="13407" y="70"/>
                  </a:cubicBezTo>
                  <a:cubicBezTo>
                    <a:pt x="13399" y="67"/>
                    <a:pt x="13391" y="66"/>
                    <a:pt x="13384" y="66"/>
                  </a:cubicBezTo>
                  <a:cubicBezTo>
                    <a:pt x="12970" y="66"/>
                    <a:pt x="12585" y="2886"/>
                    <a:pt x="12585" y="2886"/>
                  </a:cubicBezTo>
                  <a:cubicBezTo>
                    <a:pt x="12585" y="2886"/>
                    <a:pt x="12034" y="1297"/>
                    <a:pt x="11761" y="1297"/>
                  </a:cubicBezTo>
                  <a:cubicBezTo>
                    <a:pt x="11752" y="1297"/>
                    <a:pt x="11743" y="1299"/>
                    <a:pt x="11735" y="1302"/>
                  </a:cubicBezTo>
                  <a:cubicBezTo>
                    <a:pt x="11472" y="1406"/>
                    <a:pt x="11861" y="3538"/>
                    <a:pt x="11861" y="3538"/>
                  </a:cubicBezTo>
                  <a:cubicBezTo>
                    <a:pt x="10374" y="6907"/>
                    <a:pt x="4301" y="7312"/>
                    <a:pt x="1468" y="7312"/>
                  </a:cubicBezTo>
                  <a:cubicBezTo>
                    <a:pt x="572" y="7312"/>
                    <a:pt x="0" y="7271"/>
                    <a:pt x="0" y="7271"/>
                  </a:cubicBezTo>
                  <a:lnTo>
                    <a:pt x="0" y="7271"/>
                  </a:lnTo>
                  <a:lnTo>
                    <a:pt x="488" y="13085"/>
                  </a:lnTo>
                  <a:cubicBezTo>
                    <a:pt x="900" y="13107"/>
                    <a:pt x="1300" y="13117"/>
                    <a:pt x="1688" y="13117"/>
                  </a:cubicBezTo>
                  <a:cubicBezTo>
                    <a:pt x="12777" y="13117"/>
                    <a:pt x="14010" y="4684"/>
                    <a:pt x="14010" y="4684"/>
                  </a:cubicBezTo>
                  <a:cubicBezTo>
                    <a:pt x="14010" y="4684"/>
                    <a:pt x="16322" y="3642"/>
                    <a:pt x="16059" y="3166"/>
                  </a:cubicBezTo>
                  <a:cubicBezTo>
                    <a:pt x="16000" y="3060"/>
                    <a:pt x="15898" y="3018"/>
                    <a:pt x="15774" y="3018"/>
                  </a:cubicBezTo>
                  <a:cubicBezTo>
                    <a:pt x="15341" y="3018"/>
                    <a:pt x="14645" y="3522"/>
                    <a:pt x="14645" y="3522"/>
                  </a:cubicBezTo>
                  <a:cubicBezTo>
                    <a:pt x="14645" y="3522"/>
                    <a:pt x="16597" y="1785"/>
                    <a:pt x="16175" y="1302"/>
                  </a:cubicBezTo>
                  <a:cubicBezTo>
                    <a:pt x="16125" y="1246"/>
                    <a:pt x="16066" y="1221"/>
                    <a:pt x="16000" y="1221"/>
                  </a:cubicBezTo>
                  <a:cubicBezTo>
                    <a:pt x="15495" y="1221"/>
                    <a:pt x="14579" y="2650"/>
                    <a:pt x="14579" y="2650"/>
                  </a:cubicBezTo>
                  <a:cubicBezTo>
                    <a:pt x="14579" y="2650"/>
                    <a:pt x="15275" y="404"/>
                    <a:pt x="15067" y="37"/>
                  </a:cubicBezTo>
                  <a:cubicBezTo>
                    <a:pt x="15053" y="12"/>
                    <a:pt x="15035" y="0"/>
                    <a:pt x="15013"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7" name="Google Shape;657;p8"/>
            <p:cNvSpPr/>
            <p:nvPr/>
          </p:nvSpPr>
          <p:spPr>
            <a:xfrm>
              <a:off x="1169400" y="3560525"/>
              <a:ext cx="21975" cy="29175"/>
            </a:xfrm>
            <a:custGeom>
              <a:avLst/>
              <a:gdLst/>
              <a:ahLst/>
              <a:cxnLst/>
              <a:rect l="l" t="t" r="r" b="b"/>
              <a:pathLst>
                <a:path w="879" h="1167" extrusionOk="0">
                  <a:moveTo>
                    <a:pt x="118" y="0"/>
                  </a:moveTo>
                  <a:cubicBezTo>
                    <a:pt x="87" y="0"/>
                    <a:pt x="56" y="14"/>
                    <a:pt x="34" y="42"/>
                  </a:cubicBezTo>
                  <a:cubicBezTo>
                    <a:pt x="1" y="87"/>
                    <a:pt x="11" y="153"/>
                    <a:pt x="56" y="191"/>
                  </a:cubicBezTo>
                  <a:cubicBezTo>
                    <a:pt x="615" y="608"/>
                    <a:pt x="484" y="1008"/>
                    <a:pt x="477" y="1024"/>
                  </a:cubicBezTo>
                  <a:cubicBezTo>
                    <a:pt x="456" y="1079"/>
                    <a:pt x="484" y="1139"/>
                    <a:pt x="538" y="1160"/>
                  </a:cubicBezTo>
                  <a:cubicBezTo>
                    <a:pt x="549" y="1167"/>
                    <a:pt x="560" y="1167"/>
                    <a:pt x="576" y="1167"/>
                  </a:cubicBezTo>
                  <a:cubicBezTo>
                    <a:pt x="615" y="1167"/>
                    <a:pt x="659" y="1145"/>
                    <a:pt x="674" y="1101"/>
                  </a:cubicBezTo>
                  <a:cubicBezTo>
                    <a:pt x="681" y="1079"/>
                    <a:pt x="878" y="536"/>
                    <a:pt x="181" y="21"/>
                  </a:cubicBezTo>
                  <a:cubicBezTo>
                    <a:pt x="163" y="7"/>
                    <a:pt x="141"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8" name="Google Shape;658;p8"/>
            <p:cNvSpPr/>
            <p:nvPr/>
          </p:nvSpPr>
          <p:spPr>
            <a:xfrm>
              <a:off x="191900" y="3129525"/>
              <a:ext cx="311600" cy="490050"/>
            </a:xfrm>
            <a:custGeom>
              <a:avLst/>
              <a:gdLst/>
              <a:ahLst/>
              <a:cxnLst/>
              <a:rect l="l" t="t" r="r" b="b"/>
              <a:pathLst>
                <a:path w="12464" h="19602" extrusionOk="0">
                  <a:moveTo>
                    <a:pt x="8282" y="0"/>
                  </a:moveTo>
                  <a:cubicBezTo>
                    <a:pt x="7663" y="0"/>
                    <a:pt x="7334" y="2517"/>
                    <a:pt x="7334" y="2517"/>
                  </a:cubicBezTo>
                  <a:cubicBezTo>
                    <a:pt x="7334" y="2517"/>
                    <a:pt x="7376" y="1146"/>
                    <a:pt x="6863" y="1146"/>
                  </a:cubicBezTo>
                  <a:cubicBezTo>
                    <a:pt x="6854" y="1146"/>
                    <a:pt x="6845" y="1147"/>
                    <a:pt x="6835" y="1148"/>
                  </a:cubicBezTo>
                  <a:cubicBezTo>
                    <a:pt x="6292" y="1196"/>
                    <a:pt x="6731" y="3696"/>
                    <a:pt x="6731" y="3696"/>
                  </a:cubicBezTo>
                  <a:cubicBezTo>
                    <a:pt x="6731" y="3696"/>
                    <a:pt x="0" y="9862"/>
                    <a:pt x="7382" y="19601"/>
                  </a:cubicBezTo>
                  <a:lnTo>
                    <a:pt x="12464" y="16740"/>
                  </a:lnTo>
                  <a:cubicBezTo>
                    <a:pt x="12464" y="16740"/>
                    <a:pt x="6314" y="8941"/>
                    <a:pt x="8890" y="4831"/>
                  </a:cubicBezTo>
                  <a:cubicBezTo>
                    <a:pt x="8890" y="4831"/>
                    <a:pt x="10868" y="3953"/>
                    <a:pt x="10809" y="3674"/>
                  </a:cubicBezTo>
                  <a:cubicBezTo>
                    <a:pt x="10795" y="3612"/>
                    <a:pt x="10695" y="3588"/>
                    <a:pt x="10547" y="3588"/>
                  </a:cubicBezTo>
                  <a:cubicBezTo>
                    <a:pt x="10049" y="3588"/>
                    <a:pt x="9016" y="3865"/>
                    <a:pt x="9016" y="3865"/>
                  </a:cubicBezTo>
                  <a:cubicBezTo>
                    <a:pt x="9016" y="3865"/>
                    <a:pt x="11214" y="1887"/>
                    <a:pt x="10885" y="1603"/>
                  </a:cubicBezTo>
                  <a:cubicBezTo>
                    <a:pt x="10853" y="1574"/>
                    <a:pt x="10807" y="1561"/>
                    <a:pt x="10751" y="1561"/>
                  </a:cubicBezTo>
                  <a:cubicBezTo>
                    <a:pt x="10242" y="1561"/>
                    <a:pt x="8874" y="2622"/>
                    <a:pt x="8874" y="2622"/>
                  </a:cubicBezTo>
                  <a:cubicBezTo>
                    <a:pt x="8874" y="2622"/>
                    <a:pt x="10387" y="209"/>
                    <a:pt x="9989" y="209"/>
                  </a:cubicBezTo>
                  <a:cubicBezTo>
                    <a:pt x="9986" y="209"/>
                    <a:pt x="9983" y="209"/>
                    <a:pt x="9980" y="210"/>
                  </a:cubicBezTo>
                  <a:cubicBezTo>
                    <a:pt x="9559" y="243"/>
                    <a:pt x="8090" y="2079"/>
                    <a:pt x="8090" y="2079"/>
                  </a:cubicBezTo>
                  <a:cubicBezTo>
                    <a:pt x="8090" y="2079"/>
                    <a:pt x="8945" y="78"/>
                    <a:pt x="8310" y="2"/>
                  </a:cubicBezTo>
                  <a:cubicBezTo>
                    <a:pt x="8301" y="1"/>
                    <a:pt x="8291" y="0"/>
                    <a:pt x="8282"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9" name="Google Shape;659;p8"/>
            <p:cNvSpPr/>
            <p:nvPr/>
          </p:nvSpPr>
          <p:spPr>
            <a:xfrm>
              <a:off x="388125" y="3221375"/>
              <a:ext cx="32225" cy="11525"/>
            </a:xfrm>
            <a:custGeom>
              <a:avLst/>
              <a:gdLst/>
              <a:ahLst/>
              <a:cxnLst/>
              <a:rect l="l" t="t" r="r" b="b"/>
              <a:pathLst>
                <a:path w="1289" h="461" extrusionOk="0">
                  <a:moveTo>
                    <a:pt x="707" y="1"/>
                  </a:moveTo>
                  <a:cubicBezTo>
                    <a:pt x="245" y="1"/>
                    <a:pt x="45" y="279"/>
                    <a:pt x="33" y="296"/>
                  </a:cubicBezTo>
                  <a:cubicBezTo>
                    <a:pt x="0" y="340"/>
                    <a:pt x="11" y="406"/>
                    <a:pt x="60" y="438"/>
                  </a:cubicBezTo>
                  <a:cubicBezTo>
                    <a:pt x="77" y="454"/>
                    <a:pt x="99" y="461"/>
                    <a:pt x="120" y="461"/>
                  </a:cubicBezTo>
                  <a:cubicBezTo>
                    <a:pt x="153" y="461"/>
                    <a:pt x="186" y="444"/>
                    <a:pt x="208" y="416"/>
                  </a:cubicBezTo>
                  <a:cubicBezTo>
                    <a:pt x="216" y="404"/>
                    <a:pt x="360" y="210"/>
                    <a:pt x="710" y="210"/>
                  </a:cubicBezTo>
                  <a:cubicBezTo>
                    <a:pt x="827" y="210"/>
                    <a:pt x="968" y="232"/>
                    <a:pt x="1134" y="290"/>
                  </a:cubicBezTo>
                  <a:cubicBezTo>
                    <a:pt x="1146" y="295"/>
                    <a:pt x="1158" y="297"/>
                    <a:pt x="1170" y="297"/>
                  </a:cubicBezTo>
                  <a:cubicBezTo>
                    <a:pt x="1214" y="297"/>
                    <a:pt x="1253" y="267"/>
                    <a:pt x="1266" y="224"/>
                  </a:cubicBezTo>
                  <a:cubicBezTo>
                    <a:pt x="1288" y="170"/>
                    <a:pt x="1261" y="110"/>
                    <a:pt x="1200" y="93"/>
                  </a:cubicBezTo>
                  <a:cubicBezTo>
                    <a:pt x="1010" y="26"/>
                    <a:pt x="846" y="1"/>
                    <a:pt x="7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0" name="Google Shape;660;p8"/>
            <p:cNvSpPr/>
            <p:nvPr/>
          </p:nvSpPr>
          <p:spPr>
            <a:xfrm>
              <a:off x="396750" y="4060475"/>
              <a:ext cx="522200" cy="280375"/>
            </a:xfrm>
            <a:custGeom>
              <a:avLst/>
              <a:gdLst/>
              <a:ahLst/>
              <a:cxnLst/>
              <a:rect l="l" t="t" r="r" b="b"/>
              <a:pathLst>
                <a:path w="20888" h="11215" extrusionOk="0">
                  <a:moveTo>
                    <a:pt x="16230" y="0"/>
                  </a:moveTo>
                  <a:cubicBezTo>
                    <a:pt x="12408" y="1338"/>
                    <a:pt x="0" y="1913"/>
                    <a:pt x="0" y="1913"/>
                  </a:cubicBezTo>
                  <a:cubicBezTo>
                    <a:pt x="2532" y="5158"/>
                    <a:pt x="7668" y="11214"/>
                    <a:pt x="7668" y="11214"/>
                  </a:cubicBezTo>
                  <a:cubicBezTo>
                    <a:pt x="9147" y="10387"/>
                    <a:pt x="14497" y="7816"/>
                    <a:pt x="14497" y="7816"/>
                  </a:cubicBezTo>
                  <a:cubicBezTo>
                    <a:pt x="13938" y="6200"/>
                    <a:pt x="11581" y="3908"/>
                    <a:pt x="11581" y="3908"/>
                  </a:cubicBezTo>
                  <a:lnTo>
                    <a:pt x="11581" y="3908"/>
                  </a:lnTo>
                  <a:cubicBezTo>
                    <a:pt x="13242" y="4999"/>
                    <a:pt x="15236" y="7301"/>
                    <a:pt x="15236" y="7301"/>
                  </a:cubicBezTo>
                  <a:lnTo>
                    <a:pt x="20887" y="3284"/>
                  </a:lnTo>
                  <a:cubicBezTo>
                    <a:pt x="18920" y="1222"/>
                    <a:pt x="16230" y="0"/>
                    <a:pt x="1623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1" name="Google Shape;661;p8"/>
            <p:cNvSpPr/>
            <p:nvPr/>
          </p:nvSpPr>
          <p:spPr>
            <a:xfrm>
              <a:off x="430450" y="4119425"/>
              <a:ext cx="180325" cy="197300"/>
            </a:xfrm>
            <a:custGeom>
              <a:avLst/>
              <a:gdLst/>
              <a:ahLst/>
              <a:cxnLst/>
              <a:rect l="l" t="t" r="r" b="b"/>
              <a:pathLst>
                <a:path w="7213" h="7892" extrusionOk="0">
                  <a:moveTo>
                    <a:pt x="121" y="1"/>
                  </a:moveTo>
                  <a:cubicBezTo>
                    <a:pt x="91" y="1"/>
                    <a:pt x="60" y="13"/>
                    <a:pt x="39" y="38"/>
                  </a:cubicBezTo>
                  <a:cubicBezTo>
                    <a:pt x="0" y="88"/>
                    <a:pt x="11" y="153"/>
                    <a:pt x="56" y="192"/>
                  </a:cubicBezTo>
                  <a:cubicBezTo>
                    <a:pt x="110" y="235"/>
                    <a:pt x="5821" y="4856"/>
                    <a:pt x="6994" y="7821"/>
                  </a:cubicBezTo>
                  <a:cubicBezTo>
                    <a:pt x="7010" y="7864"/>
                    <a:pt x="7055" y="7892"/>
                    <a:pt x="7093" y="7892"/>
                  </a:cubicBezTo>
                  <a:cubicBezTo>
                    <a:pt x="7109" y="7892"/>
                    <a:pt x="7121" y="7887"/>
                    <a:pt x="7131" y="7881"/>
                  </a:cubicBezTo>
                  <a:cubicBezTo>
                    <a:pt x="7186" y="7859"/>
                    <a:pt x="7213" y="7799"/>
                    <a:pt x="7192" y="7743"/>
                  </a:cubicBezTo>
                  <a:cubicBezTo>
                    <a:pt x="5996" y="4724"/>
                    <a:pt x="423" y="213"/>
                    <a:pt x="187" y="22"/>
                  </a:cubicBezTo>
                  <a:cubicBezTo>
                    <a:pt x="168" y="8"/>
                    <a:pt x="145"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2" name="Google Shape;662;p8"/>
            <p:cNvSpPr/>
            <p:nvPr/>
          </p:nvSpPr>
          <p:spPr>
            <a:xfrm>
              <a:off x="627750" y="4085950"/>
              <a:ext cx="61300" cy="59925"/>
            </a:xfrm>
            <a:custGeom>
              <a:avLst/>
              <a:gdLst/>
              <a:ahLst/>
              <a:cxnLst/>
              <a:rect l="l" t="t" r="r" b="b"/>
              <a:pathLst>
                <a:path w="2452" h="2397" extrusionOk="0">
                  <a:moveTo>
                    <a:pt x="1597" y="1"/>
                  </a:moveTo>
                  <a:cubicBezTo>
                    <a:pt x="1578" y="1"/>
                    <a:pt x="1559" y="6"/>
                    <a:pt x="1541" y="18"/>
                  </a:cubicBezTo>
                  <a:cubicBezTo>
                    <a:pt x="1491" y="51"/>
                    <a:pt x="1475" y="116"/>
                    <a:pt x="1508" y="165"/>
                  </a:cubicBezTo>
                  <a:cubicBezTo>
                    <a:pt x="1936" y="835"/>
                    <a:pt x="2123" y="1612"/>
                    <a:pt x="2194" y="2019"/>
                  </a:cubicBezTo>
                  <a:lnTo>
                    <a:pt x="188" y="236"/>
                  </a:lnTo>
                  <a:cubicBezTo>
                    <a:pt x="168" y="219"/>
                    <a:pt x="143" y="211"/>
                    <a:pt x="119" y="211"/>
                  </a:cubicBezTo>
                  <a:cubicBezTo>
                    <a:pt x="89" y="211"/>
                    <a:pt x="60" y="223"/>
                    <a:pt x="39" y="248"/>
                  </a:cubicBezTo>
                  <a:cubicBezTo>
                    <a:pt x="1" y="291"/>
                    <a:pt x="6" y="357"/>
                    <a:pt x="44" y="395"/>
                  </a:cubicBezTo>
                  <a:lnTo>
                    <a:pt x="2270" y="2368"/>
                  </a:lnTo>
                  <a:cubicBezTo>
                    <a:pt x="2292" y="2386"/>
                    <a:pt x="2320" y="2396"/>
                    <a:pt x="2341" y="2396"/>
                  </a:cubicBezTo>
                  <a:cubicBezTo>
                    <a:pt x="2358" y="2396"/>
                    <a:pt x="2374" y="2391"/>
                    <a:pt x="2391" y="2386"/>
                  </a:cubicBezTo>
                  <a:cubicBezTo>
                    <a:pt x="2429" y="2363"/>
                    <a:pt x="2451" y="2325"/>
                    <a:pt x="2445" y="2282"/>
                  </a:cubicBezTo>
                  <a:cubicBezTo>
                    <a:pt x="2440" y="2232"/>
                    <a:pt x="2325" y="1048"/>
                    <a:pt x="1683" y="51"/>
                  </a:cubicBezTo>
                  <a:cubicBezTo>
                    <a:pt x="1665" y="19"/>
                    <a:pt x="1632" y="1"/>
                    <a:pt x="159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3" name="Google Shape;663;p8"/>
            <p:cNvSpPr/>
            <p:nvPr/>
          </p:nvSpPr>
          <p:spPr>
            <a:xfrm>
              <a:off x="508000" y="4097150"/>
              <a:ext cx="35800" cy="82150"/>
            </a:xfrm>
            <a:custGeom>
              <a:avLst/>
              <a:gdLst/>
              <a:ahLst/>
              <a:cxnLst/>
              <a:rect l="l" t="t" r="r" b="b"/>
              <a:pathLst>
                <a:path w="1432" h="3286" extrusionOk="0">
                  <a:moveTo>
                    <a:pt x="821" y="1"/>
                  </a:moveTo>
                  <a:cubicBezTo>
                    <a:pt x="815" y="1"/>
                    <a:pt x="808" y="1"/>
                    <a:pt x="801" y="3"/>
                  </a:cubicBezTo>
                  <a:cubicBezTo>
                    <a:pt x="741" y="18"/>
                    <a:pt x="708" y="74"/>
                    <a:pt x="724" y="134"/>
                  </a:cubicBezTo>
                  <a:cubicBezTo>
                    <a:pt x="1196" y="2041"/>
                    <a:pt x="61" y="3094"/>
                    <a:pt x="50" y="3104"/>
                  </a:cubicBezTo>
                  <a:cubicBezTo>
                    <a:pt x="7" y="3142"/>
                    <a:pt x="0" y="3208"/>
                    <a:pt x="40" y="3253"/>
                  </a:cubicBezTo>
                  <a:cubicBezTo>
                    <a:pt x="61" y="3274"/>
                    <a:pt x="88" y="3286"/>
                    <a:pt x="116" y="3286"/>
                  </a:cubicBezTo>
                  <a:cubicBezTo>
                    <a:pt x="143" y="3286"/>
                    <a:pt x="171" y="3281"/>
                    <a:pt x="187" y="3258"/>
                  </a:cubicBezTo>
                  <a:cubicBezTo>
                    <a:pt x="242" y="3215"/>
                    <a:pt x="1431" y="2118"/>
                    <a:pt x="927" y="84"/>
                  </a:cubicBezTo>
                  <a:cubicBezTo>
                    <a:pt x="912" y="32"/>
                    <a:pt x="868" y="1"/>
                    <a:pt x="8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4" name="Google Shape;664;p8"/>
            <p:cNvSpPr/>
            <p:nvPr/>
          </p:nvSpPr>
          <p:spPr>
            <a:xfrm>
              <a:off x="760000" y="4070125"/>
              <a:ext cx="95525" cy="36150"/>
            </a:xfrm>
            <a:custGeom>
              <a:avLst/>
              <a:gdLst/>
              <a:ahLst/>
              <a:cxnLst/>
              <a:rect l="l" t="t" r="r" b="b"/>
              <a:pathLst>
                <a:path w="3821" h="1446" extrusionOk="0">
                  <a:moveTo>
                    <a:pt x="118" y="0"/>
                  </a:moveTo>
                  <a:cubicBezTo>
                    <a:pt x="88" y="0"/>
                    <a:pt x="59" y="13"/>
                    <a:pt x="38" y="37"/>
                  </a:cubicBezTo>
                  <a:cubicBezTo>
                    <a:pt x="0" y="80"/>
                    <a:pt x="5" y="146"/>
                    <a:pt x="49" y="185"/>
                  </a:cubicBezTo>
                  <a:cubicBezTo>
                    <a:pt x="115" y="244"/>
                    <a:pt x="1485" y="1445"/>
                    <a:pt x="2904" y="1445"/>
                  </a:cubicBezTo>
                  <a:cubicBezTo>
                    <a:pt x="3185" y="1445"/>
                    <a:pt x="3469" y="1395"/>
                    <a:pt x="3744" y="1286"/>
                  </a:cubicBezTo>
                  <a:cubicBezTo>
                    <a:pt x="3798" y="1264"/>
                    <a:pt x="3820" y="1205"/>
                    <a:pt x="3798" y="1149"/>
                  </a:cubicBezTo>
                  <a:cubicBezTo>
                    <a:pt x="3782" y="1107"/>
                    <a:pt x="3742" y="1081"/>
                    <a:pt x="3700" y="1081"/>
                  </a:cubicBezTo>
                  <a:cubicBezTo>
                    <a:pt x="3687" y="1081"/>
                    <a:pt x="3674" y="1084"/>
                    <a:pt x="3661" y="1089"/>
                  </a:cubicBezTo>
                  <a:cubicBezTo>
                    <a:pt x="3417" y="1188"/>
                    <a:pt x="3165" y="1230"/>
                    <a:pt x="2912" y="1230"/>
                  </a:cubicBezTo>
                  <a:cubicBezTo>
                    <a:pt x="1563" y="1230"/>
                    <a:pt x="205" y="39"/>
                    <a:pt x="187" y="26"/>
                  </a:cubicBezTo>
                  <a:cubicBezTo>
                    <a:pt x="167" y="9"/>
                    <a:pt x="142"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5" name="Google Shape;665;p8"/>
            <p:cNvSpPr/>
            <p:nvPr/>
          </p:nvSpPr>
          <p:spPr>
            <a:xfrm>
              <a:off x="799575" y="4057825"/>
              <a:ext cx="108425" cy="97225"/>
            </a:xfrm>
            <a:custGeom>
              <a:avLst/>
              <a:gdLst/>
              <a:ahLst/>
              <a:cxnLst/>
              <a:rect l="l" t="t" r="r" b="b"/>
              <a:pathLst>
                <a:path w="4337" h="3889" extrusionOk="0">
                  <a:moveTo>
                    <a:pt x="121" y="0"/>
                  </a:moveTo>
                  <a:cubicBezTo>
                    <a:pt x="87" y="0"/>
                    <a:pt x="54" y="14"/>
                    <a:pt x="34" y="41"/>
                  </a:cubicBezTo>
                  <a:cubicBezTo>
                    <a:pt x="1" y="85"/>
                    <a:pt x="6" y="156"/>
                    <a:pt x="56" y="189"/>
                  </a:cubicBezTo>
                  <a:cubicBezTo>
                    <a:pt x="1688" y="1439"/>
                    <a:pt x="4122" y="3834"/>
                    <a:pt x="4144" y="3860"/>
                  </a:cubicBezTo>
                  <a:cubicBezTo>
                    <a:pt x="4167" y="3883"/>
                    <a:pt x="4194" y="3888"/>
                    <a:pt x="4221" y="3888"/>
                  </a:cubicBezTo>
                  <a:cubicBezTo>
                    <a:pt x="4248" y="3888"/>
                    <a:pt x="4276" y="3878"/>
                    <a:pt x="4293" y="3860"/>
                  </a:cubicBezTo>
                  <a:cubicBezTo>
                    <a:pt x="4336" y="3817"/>
                    <a:pt x="4336" y="3751"/>
                    <a:pt x="4293" y="3708"/>
                  </a:cubicBezTo>
                  <a:cubicBezTo>
                    <a:pt x="4271" y="3686"/>
                    <a:pt x="1832" y="1280"/>
                    <a:pt x="182" y="19"/>
                  </a:cubicBezTo>
                  <a:cubicBezTo>
                    <a:pt x="165" y="6"/>
                    <a:pt x="143"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6" name="Google Shape;666;p8"/>
            <p:cNvSpPr/>
            <p:nvPr/>
          </p:nvSpPr>
          <p:spPr>
            <a:xfrm>
              <a:off x="273875" y="3434400"/>
              <a:ext cx="315125" cy="300200"/>
            </a:xfrm>
            <a:custGeom>
              <a:avLst/>
              <a:gdLst/>
              <a:ahLst/>
              <a:cxnLst/>
              <a:rect l="l" t="t" r="r" b="b"/>
              <a:pathLst>
                <a:path w="12605" h="12008" extrusionOk="0">
                  <a:moveTo>
                    <a:pt x="7032" y="1"/>
                  </a:moveTo>
                  <a:cubicBezTo>
                    <a:pt x="5754" y="1"/>
                    <a:pt x="1490" y="2780"/>
                    <a:pt x="1490" y="2780"/>
                  </a:cubicBezTo>
                  <a:cubicBezTo>
                    <a:pt x="1" y="3702"/>
                    <a:pt x="3689" y="12008"/>
                    <a:pt x="5626" y="12008"/>
                  </a:cubicBezTo>
                  <a:cubicBezTo>
                    <a:pt x="5693" y="12008"/>
                    <a:pt x="5758" y="11998"/>
                    <a:pt x="5820" y="11977"/>
                  </a:cubicBezTo>
                  <a:cubicBezTo>
                    <a:pt x="7688" y="11363"/>
                    <a:pt x="12605" y="4897"/>
                    <a:pt x="12605" y="4897"/>
                  </a:cubicBezTo>
                  <a:cubicBezTo>
                    <a:pt x="12605" y="4897"/>
                    <a:pt x="8039" y="670"/>
                    <a:pt x="7300" y="73"/>
                  </a:cubicBezTo>
                  <a:cubicBezTo>
                    <a:pt x="7239" y="23"/>
                    <a:pt x="7147" y="1"/>
                    <a:pt x="703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7" name="Google Shape;667;p8"/>
            <p:cNvSpPr/>
            <p:nvPr/>
          </p:nvSpPr>
          <p:spPr>
            <a:xfrm>
              <a:off x="728475" y="3654900"/>
              <a:ext cx="251175" cy="213350"/>
            </a:xfrm>
            <a:custGeom>
              <a:avLst/>
              <a:gdLst/>
              <a:ahLst/>
              <a:cxnLst/>
              <a:rect l="l" t="t" r="r" b="b"/>
              <a:pathLst>
                <a:path w="10047" h="8534" extrusionOk="0">
                  <a:moveTo>
                    <a:pt x="981" y="0"/>
                  </a:moveTo>
                  <a:cubicBezTo>
                    <a:pt x="981" y="0"/>
                    <a:pt x="1" y="7592"/>
                    <a:pt x="538" y="8260"/>
                  </a:cubicBezTo>
                  <a:cubicBezTo>
                    <a:pt x="694" y="8455"/>
                    <a:pt x="1480" y="8533"/>
                    <a:pt x="2526" y="8533"/>
                  </a:cubicBezTo>
                  <a:cubicBezTo>
                    <a:pt x="5060" y="8533"/>
                    <a:pt x="9123" y="8073"/>
                    <a:pt x="9472" y="7701"/>
                  </a:cubicBezTo>
                  <a:cubicBezTo>
                    <a:pt x="9964" y="7171"/>
                    <a:pt x="10046" y="504"/>
                    <a:pt x="8538" y="504"/>
                  </a:cubicBezTo>
                  <a:cubicBezTo>
                    <a:pt x="8533" y="504"/>
                    <a:pt x="8528" y="504"/>
                    <a:pt x="8523" y="504"/>
                  </a:cubicBezTo>
                  <a:cubicBezTo>
                    <a:pt x="8471" y="506"/>
                    <a:pt x="8414" y="506"/>
                    <a:pt x="8352" y="506"/>
                  </a:cubicBezTo>
                  <a:cubicBezTo>
                    <a:pt x="6592" y="506"/>
                    <a:pt x="981" y="0"/>
                    <a:pt x="9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8" name="Google Shape;668;p8"/>
            <p:cNvSpPr/>
            <p:nvPr/>
          </p:nvSpPr>
          <p:spPr>
            <a:xfrm>
              <a:off x="542875" y="3158850"/>
              <a:ext cx="578175" cy="461250"/>
            </a:xfrm>
            <a:custGeom>
              <a:avLst/>
              <a:gdLst/>
              <a:ahLst/>
              <a:cxnLst/>
              <a:rect l="l" t="t" r="r" b="b"/>
              <a:pathLst>
                <a:path w="23127" h="18450" extrusionOk="0">
                  <a:moveTo>
                    <a:pt x="12196" y="0"/>
                  </a:moveTo>
                  <a:cubicBezTo>
                    <a:pt x="8167" y="0"/>
                    <a:pt x="5144" y="2818"/>
                    <a:pt x="5144" y="2818"/>
                  </a:cubicBezTo>
                  <a:cubicBezTo>
                    <a:pt x="1" y="8380"/>
                    <a:pt x="5123" y="18449"/>
                    <a:pt x="12068" y="18449"/>
                  </a:cubicBezTo>
                  <a:cubicBezTo>
                    <a:pt x="12249" y="18449"/>
                    <a:pt x="12431" y="18442"/>
                    <a:pt x="12614" y="18428"/>
                  </a:cubicBezTo>
                  <a:cubicBezTo>
                    <a:pt x="21855" y="17733"/>
                    <a:pt x="23127" y="6908"/>
                    <a:pt x="18743" y="2818"/>
                  </a:cubicBezTo>
                  <a:cubicBezTo>
                    <a:pt x="16477" y="705"/>
                    <a:pt x="14211" y="0"/>
                    <a:pt x="1219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9" name="Google Shape;669;p8"/>
            <p:cNvSpPr/>
            <p:nvPr/>
          </p:nvSpPr>
          <p:spPr>
            <a:xfrm>
              <a:off x="577875" y="3485550"/>
              <a:ext cx="174050" cy="193400"/>
            </a:xfrm>
            <a:custGeom>
              <a:avLst/>
              <a:gdLst/>
              <a:ahLst/>
              <a:cxnLst/>
              <a:rect l="l" t="t" r="r" b="b"/>
              <a:pathLst>
                <a:path w="6962" h="7736" extrusionOk="0">
                  <a:moveTo>
                    <a:pt x="4786" y="0"/>
                  </a:moveTo>
                  <a:lnTo>
                    <a:pt x="1947" y="3771"/>
                  </a:lnTo>
                  <a:lnTo>
                    <a:pt x="680" y="2943"/>
                  </a:lnTo>
                  <a:lnTo>
                    <a:pt x="680" y="2943"/>
                  </a:lnTo>
                  <a:cubicBezTo>
                    <a:pt x="680" y="2943"/>
                    <a:pt x="0" y="6686"/>
                    <a:pt x="3273" y="7569"/>
                  </a:cubicBezTo>
                  <a:cubicBezTo>
                    <a:pt x="3709" y="7687"/>
                    <a:pt x="4092" y="7736"/>
                    <a:pt x="4427" y="7736"/>
                  </a:cubicBezTo>
                  <a:cubicBezTo>
                    <a:pt x="6084" y="7736"/>
                    <a:pt x="6562" y="6534"/>
                    <a:pt x="6562" y="6534"/>
                  </a:cubicBezTo>
                  <a:lnTo>
                    <a:pt x="5509" y="5897"/>
                  </a:lnTo>
                  <a:lnTo>
                    <a:pt x="6961" y="2324"/>
                  </a:lnTo>
                  <a:lnTo>
                    <a:pt x="4786"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0" name="Google Shape;670;p8"/>
            <p:cNvSpPr/>
            <p:nvPr/>
          </p:nvSpPr>
          <p:spPr>
            <a:xfrm>
              <a:off x="818350" y="3469900"/>
              <a:ext cx="89775" cy="68150"/>
            </a:xfrm>
            <a:custGeom>
              <a:avLst/>
              <a:gdLst/>
              <a:ahLst/>
              <a:cxnLst/>
              <a:rect l="l" t="t" r="r" b="b"/>
              <a:pathLst>
                <a:path w="3591" h="2726" extrusionOk="0">
                  <a:moveTo>
                    <a:pt x="302" y="1"/>
                  </a:moveTo>
                  <a:cubicBezTo>
                    <a:pt x="247" y="1"/>
                    <a:pt x="203" y="38"/>
                    <a:pt x="193" y="95"/>
                  </a:cubicBezTo>
                  <a:cubicBezTo>
                    <a:pt x="188" y="155"/>
                    <a:pt x="1" y="1575"/>
                    <a:pt x="565" y="2303"/>
                  </a:cubicBezTo>
                  <a:cubicBezTo>
                    <a:pt x="752" y="2539"/>
                    <a:pt x="998" y="2681"/>
                    <a:pt x="1294" y="2714"/>
                  </a:cubicBezTo>
                  <a:cubicBezTo>
                    <a:pt x="1365" y="2720"/>
                    <a:pt x="1437" y="2725"/>
                    <a:pt x="1508" y="2725"/>
                  </a:cubicBezTo>
                  <a:cubicBezTo>
                    <a:pt x="2763" y="2725"/>
                    <a:pt x="3525" y="1486"/>
                    <a:pt x="3558" y="1426"/>
                  </a:cubicBezTo>
                  <a:cubicBezTo>
                    <a:pt x="3591" y="1377"/>
                    <a:pt x="3575" y="1317"/>
                    <a:pt x="3525" y="1284"/>
                  </a:cubicBezTo>
                  <a:cubicBezTo>
                    <a:pt x="3508" y="1274"/>
                    <a:pt x="3489" y="1269"/>
                    <a:pt x="3469" y="1269"/>
                  </a:cubicBezTo>
                  <a:cubicBezTo>
                    <a:pt x="3434" y="1269"/>
                    <a:pt x="3399" y="1286"/>
                    <a:pt x="3378" y="1322"/>
                  </a:cubicBezTo>
                  <a:cubicBezTo>
                    <a:pt x="3371" y="1332"/>
                    <a:pt x="2647" y="2511"/>
                    <a:pt x="1506" y="2511"/>
                  </a:cubicBezTo>
                  <a:cubicBezTo>
                    <a:pt x="1444" y="2511"/>
                    <a:pt x="1381" y="2508"/>
                    <a:pt x="1316" y="2501"/>
                  </a:cubicBezTo>
                  <a:cubicBezTo>
                    <a:pt x="1076" y="2473"/>
                    <a:pt x="884" y="2369"/>
                    <a:pt x="730" y="2172"/>
                  </a:cubicBezTo>
                  <a:cubicBezTo>
                    <a:pt x="221" y="1519"/>
                    <a:pt x="401" y="133"/>
                    <a:pt x="406" y="122"/>
                  </a:cubicBezTo>
                  <a:cubicBezTo>
                    <a:pt x="411" y="62"/>
                    <a:pt x="373" y="12"/>
                    <a:pt x="313" y="1"/>
                  </a:cubicBezTo>
                  <a:cubicBezTo>
                    <a:pt x="309" y="1"/>
                    <a:pt x="305" y="1"/>
                    <a:pt x="3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1" name="Google Shape;671;p8"/>
            <p:cNvSpPr/>
            <p:nvPr/>
          </p:nvSpPr>
          <p:spPr>
            <a:xfrm>
              <a:off x="687775" y="3398400"/>
              <a:ext cx="93875" cy="93875"/>
            </a:xfrm>
            <a:custGeom>
              <a:avLst/>
              <a:gdLst/>
              <a:ahLst/>
              <a:cxnLst/>
              <a:rect l="l" t="t" r="r" b="b"/>
              <a:pathLst>
                <a:path w="3755" h="3755" extrusionOk="0">
                  <a:moveTo>
                    <a:pt x="1880" y="0"/>
                  </a:moveTo>
                  <a:cubicBezTo>
                    <a:pt x="845" y="0"/>
                    <a:pt x="0" y="838"/>
                    <a:pt x="0" y="1875"/>
                  </a:cubicBezTo>
                  <a:cubicBezTo>
                    <a:pt x="0" y="2910"/>
                    <a:pt x="845" y="3754"/>
                    <a:pt x="1880" y="3754"/>
                  </a:cubicBezTo>
                  <a:cubicBezTo>
                    <a:pt x="2917" y="3754"/>
                    <a:pt x="3755" y="2910"/>
                    <a:pt x="3755" y="1875"/>
                  </a:cubicBezTo>
                  <a:cubicBezTo>
                    <a:pt x="3755" y="838"/>
                    <a:pt x="2917" y="0"/>
                    <a:pt x="1880"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2" name="Google Shape;672;p8"/>
            <p:cNvSpPr/>
            <p:nvPr/>
          </p:nvSpPr>
          <p:spPr>
            <a:xfrm>
              <a:off x="918225" y="3469225"/>
              <a:ext cx="94050" cy="93875"/>
            </a:xfrm>
            <a:custGeom>
              <a:avLst/>
              <a:gdLst/>
              <a:ahLst/>
              <a:cxnLst/>
              <a:rect l="l" t="t" r="r" b="b"/>
              <a:pathLst>
                <a:path w="3762" h="3755" extrusionOk="0">
                  <a:moveTo>
                    <a:pt x="1882" y="1"/>
                  </a:moveTo>
                  <a:cubicBezTo>
                    <a:pt x="845" y="1"/>
                    <a:pt x="1" y="845"/>
                    <a:pt x="1" y="1880"/>
                  </a:cubicBezTo>
                  <a:cubicBezTo>
                    <a:pt x="1" y="2917"/>
                    <a:pt x="845" y="3755"/>
                    <a:pt x="1882" y="3755"/>
                  </a:cubicBezTo>
                  <a:cubicBezTo>
                    <a:pt x="2917" y="3755"/>
                    <a:pt x="3762" y="2917"/>
                    <a:pt x="3762" y="1880"/>
                  </a:cubicBezTo>
                  <a:cubicBezTo>
                    <a:pt x="3762" y="845"/>
                    <a:pt x="2917" y="1"/>
                    <a:pt x="1882"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3" name="Google Shape;673;p8"/>
            <p:cNvSpPr/>
            <p:nvPr/>
          </p:nvSpPr>
          <p:spPr>
            <a:xfrm>
              <a:off x="781225" y="3365775"/>
              <a:ext cx="47575" cy="47575"/>
            </a:xfrm>
            <a:custGeom>
              <a:avLst/>
              <a:gdLst/>
              <a:ahLst/>
              <a:cxnLst/>
              <a:rect l="l" t="t" r="r" b="b"/>
              <a:pathLst>
                <a:path w="1903" h="1903" extrusionOk="0">
                  <a:moveTo>
                    <a:pt x="954" y="0"/>
                  </a:moveTo>
                  <a:cubicBezTo>
                    <a:pt x="428" y="0"/>
                    <a:pt x="1" y="428"/>
                    <a:pt x="1" y="949"/>
                  </a:cubicBezTo>
                  <a:cubicBezTo>
                    <a:pt x="1" y="1475"/>
                    <a:pt x="428" y="1902"/>
                    <a:pt x="954" y="1902"/>
                  </a:cubicBezTo>
                  <a:cubicBezTo>
                    <a:pt x="1481" y="1902"/>
                    <a:pt x="1903" y="1475"/>
                    <a:pt x="1903" y="949"/>
                  </a:cubicBezTo>
                  <a:cubicBezTo>
                    <a:pt x="1903" y="428"/>
                    <a:pt x="1481" y="0"/>
                    <a:pt x="9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4" name="Google Shape;674;p8"/>
            <p:cNvSpPr/>
            <p:nvPr/>
          </p:nvSpPr>
          <p:spPr>
            <a:xfrm>
              <a:off x="941550" y="3410600"/>
              <a:ext cx="47575" cy="47575"/>
            </a:xfrm>
            <a:custGeom>
              <a:avLst/>
              <a:gdLst/>
              <a:ahLst/>
              <a:cxnLst/>
              <a:rect l="l" t="t" r="r" b="b"/>
              <a:pathLst>
                <a:path w="1903" h="1903" extrusionOk="0">
                  <a:moveTo>
                    <a:pt x="949" y="0"/>
                  </a:moveTo>
                  <a:cubicBezTo>
                    <a:pt x="423" y="0"/>
                    <a:pt x="0" y="428"/>
                    <a:pt x="0" y="954"/>
                  </a:cubicBezTo>
                  <a:cubicBezTo>
                    <a:pt x="0" y="1480"/>
                    <a:pt x="423" y="1902"/>
                    <a:pt x="949" y="1902"/>
                  </a:cubicBezTo>
                  <a:cubicBezTo>
                    <a:pt x="1475" y="1902"/>
                    <a:pt x="1903" y="1480"/>
                    <a:pt x="1903" y="954"/>
                  </a:cubicBezTo>
                  <a:cubicBezTo>
                    <a:pt x="1903" y="428"/>
                    <a:pt x="1475" y="0"/>
                    <a:pt x="9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5" name="Google Shape;675;p8"/>
            <p:cNvSpPr/>
            <p:nvPr/>
          </p:nvSpPr>
          <p:spPr>
            <a:xfrm>
              <a:off x="547450" y="3548250"/>
              <a:ext cx="207500" cy="156550"/>
            </a:xfrm>
            <a:custGeom>
              <a:avLst/>
              <a:gdLst/>
              <a:ahLst/>
              <a:cxnLst/>
              <a:rect l="l" t="t" r="r" b="b"/>
              <a:pathLst>
                <a:path w="8300" h="6262" extrusionOk="0">
                  <a:moveTo>
                    <a:pt x="794" y="0"/>
                  </a:moveTo>
                  <a:cubicBezTo>
                    <a:pt x="745" y="0"/>
                    <a:pt x="702" y="36"/>
                    <a:pt x="691" y="90"/>
                  </a:cubicBezTo>
                  <a:cubicBezTo>
                    <a:pt x="686" y="128"/>
                    <a:pt x="1" y="4343"/>
                    <a:pt x="3098" y="5724"/>
                  </a:cubicBezTo>
                  <a:cubicBezTo>
                    <a:pt x="3969" y="6113"/>
                    <a:pt x="4715" y="6262"/>
                    <a:pt x="5345" y="6262"/>
                  </a:cubicBezTo>
                  <a:cubicBezTo>
                    <a:pt x="7417" y="6262"/>
                    <a:pt x="8267" y="4661"/>
                    <a:pt x="8272" y="4639"/>
                  </a:cubicBezTo>
                  <a:cubicBezTo>
                    <a:pt x="8299" y="4585"/>
                    <a:pt x="8277" y="4524"/>
                    <a:pt x="8228" y="4497"/>
                  </a:cubicBezTo>
                  <a:cubicBezTo>
                    <a:pt x="8214" y="4488"/>
                    <a:pt x="8197" y="4485"/>
                    <a:pt x="8181" y="4485"/>
                  </a:cubicBezTo>
                  <a:cubicBezTo>
                    <a:pt x="8143" y="4485"/>
                    <a:pt x="8105" y="4506"/>
                    <a:pt x="8085" y="4540"/>
                  </a:cubicBezTo>
                  <a:cubicBezTo>
                    <a:pt x="8044" y="4624"/>
                    <a:pt x="7283" y="6057"/>
                    <a:pt x="5372" y="6057"/>
                  </a:cubicBezTo>
                  <a:cubicBezTo>
                    <a:pt x="4764" y="6057"/>
                    <a:pt x="4040" y="5912"/>
                    <a:pt x="3185" y="5532"/>
                  </a:cubicBezTo>
                  <a:cubicBezTo>
                    <a:pt x="1953" y="4985"/>
                    <a:pt x="1196" y="3910"/>
                    <a:pt x="928" y="2342"/>
                  </a:cubicBezTo>
                  <a:cubicBezTo>
                    <a:pt x="731" y="1165"/>
                    <a:pt x="900" y="133"/>
                    <a:pt x="900" y="123"/>
                  </a:cubicBezTo>
                  <a:cubicBezTo>
                    <a:pt x="911" y="68"/>
                    <a:pt x="873" y="14"/>
                    <a:pt x="812" y="2"/>
                  </a:cubicBezTo>
                  <a:cubicBezTo>
                    <a:pt x="806" y="1"/>
                    <a:pt x="800" y="0"/>
                    <a:pt x="7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6" name="Google Shape;676;p8"/>
            <p:cNvSpPr/>
            <p:nvPr/>
          </p:nvSpPr>
          <p:spPr>
            <a:xfrm>
              <a:off x="814800" y="3696825"/>
              <a:ext cx="17700" cy="157600"/>
            </a:xfrm>
            <a:custGeom>
              <a:avLst/>
              <a:gdLst/>
              <a:ahLst/>
              <a:cxnLst/>
              <a:rect l="l" t="t" r="r" b="b"/>
              <a:pathLst>
                <a:path w="708" h="6304" extrusionOk="0">
                  <a:moveTo>
                    <a:pt x="598" y="0"/>
                  </a:moveTo>
                  <a:cubicBezTo>
                    <a:pt x="547" y="0"/>
                    <a:pt x="499" y="37"/>
                    <a:pt x="494" y="94"/>
                  </a:cubicBezTo>
                  <a:cubicBezTo>
                    <a:pt x="488" y="127"/>
                    <a:pt x="1" y="3684"/>
                    <a:pt x="55" y="6199"/>
                  </a:cubicBezTo>
                  <a:cubicBezTo>
                    <a:pt x="55" y="6254"/>
                    <a:pt x="100" y="6304"/>
                    <a:pt x="159" y="6304"/>
                  </a:cubicBezTo>
                  <a:cubicBezTo>
                    <a:pt x="219" y="6297"/>
                    <a:pt x="264" y="6254"/>
                    <a:pt x="264" y="6193"/>
                  </a:cubicBezTo>
                  <a:cubicBezTo>
                    <a:pt x="209" y="3694"/>
                    <a:pt x="697" y="154"/>
                    <a:pt x="702" y="122"/>
                  </a:cubicBezTo>
                  <a:cubicBezTo>
                    <a:pt x="707" y="61"/>
                    <a:pt x="669" y="11"/>
                    <a:pt x="609" y="1"/>
                  </a:cubicBezTo>
                  <a:cubicBezTo>
                    <a:pt x="605" y="0"/>
                    <a:pt x="602" y="0"/>
                    <a:pt x="5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7" name="Google Shape;677;p8"/>
            <p:cNvSpPr/>
            <p:nvPr/>
          </p:nvSpPr>
          <p:spPr>
            <a:xfrm>
              <a:off x="648750" y="3519800"/>
              <a:ext cx="86050" cy="89075"/>
            </a:xfrm>
            <a:custGeom>
              <a:avLst/>
              <a:gdLst/>
              <a:ahLst/>
              <a:cxnLst/>
              <a:rect l="l" t="t" r="r" b="b"/>
              <a:pathLst>
                <a:path w="3442" h="3563" extrusionOk="0">
                  <a:moveTo>
                    <a:pt x="833" y="1"/>
                  </a:moveTo>
                  <a:lnTo>
                    <a:pt x="0" y="1244"/>
                  </a:lnTo>
                  <a:lnTo>
                    <a:pt x="3036" y="3563"/>
                  </a:lnTo>
                  <a:lnTo>
                    <a:pt x="3441" y="2592"/>
                  </a:lnTo>
                  <a:cubicBezTo>
                    <a:pt x="3441" y="2592"/>
                    <a:pt x="1847" y="1869"/>
                    <a:pt x="83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8" name="Google Shape;678;p8"/>
            <p:cNvSpPr/>
            <p:nvPr/>
          </p:nvSpPr>
          <p:spPr>
            <a:xfrm>
              <a:off x="544025" y="3064475"/>
              <a:ext cx="618825" cy="325125"/>
            </a:xfrm>
            <a:custGeom>
              <a:avLst/>
              <a:gdLst/>
              <a:ahLst/>
              <a:cxnLst/>
              <a:rect l="l" t="t" r="r" b="b"/>
              <a:pathLst>
                <a:path w="24753" h="13005" extrusionOk="0">
                  <a:moveTo>
                    <a:pt x="10185" y="0"/>
                  </a:moveTo>
                  <a:cubicBezTo>
                    <a:pt x="9256" y="0"/>
                    <a:pt x="8220" y="176"/>
                    <a:pt x="7076" y="608"/>
                  </a:cubicBezTo>
                  <a:cubicBezTo>
                    <a:pt x="1032" y="2905"/>
                    <a:pt x="1" y="8605"/>
                    <a:pt x="1799" y="11801"/>
                  </a:cubicBezTo>
                  <a:cubicBezTo>
                    <a:pt x="1799" y="11801"/>
                    <a:pt x="3000" y="12059"/>
                    <a:pt x="4399" y="12059"/>
                  </a:cubicBezTo>
                  <a:cubicBezTo>
                    <a:pt x="5520" y="12059"/>
                    <a:pt x="6769" y="11894"/>
                    <a:pt x="7630" y="11296"/>
                  </a:cubicBezTo>
                  <a:cubicBezTo>
                    <a:pt x="9560" y="9953"/>
                    <a:pt x="8404" y="5865"/>
                    <a:pt x="11429" y="5136"/>
                  </a:cubicBezTo>
                  <a:cubicBezTo>
                    <a:pt x="11782" y="5051"/>
                    <a:pt x="12101" y="5013"/>
                    <a:pt x="12389" y="5013"/>
                  </a:cubicBezTo>
                  <a:cubicBezTo>
                    <a:pt x="14555" y="5013"/>
                    <a:pt x="14953" y="7153"/>
                    <a:pt x="14953" y="7153"/>
                  </a:cubicBezTo>
                  <a:cubicBezTo>
                    <a:pt x="14953" y="7153"/>
                    <a:pt x="16375" y="6267"/>
                    <a:pt x="17617" y="6267"/>
                  </a:cubicBezTo>
                  <a:cubicBezTo>
                    <a:pt x="18012" y="6267"/>
                    <a:pt x="18389" y="6356"/>
                    <a:pt x="18697" y="6593"/>
                  </a:cubicBezTo>
                  <a:cubicBezTo>
                    <a:pt x="21807" y="8987"/>
                    <a:pt x="17636" y="13004"/>
                    <a:pt x="20954" y="13004"/>
                  </a:cubicBezTo>
                  <a:cubicBezTo>
                    <a:pt x="21009" y="13004"/>
                    <a:pt x="21066" y="13003"/>
                    <a:pt x="21125" y="13001"/>
                  </a:cubicBezTo>
                  <a:cubicBezTo>
                    <a:pt x="24753" y="12864"/>
                    <a:pt x="24194" y="9783"/>
                    <a:pt x="24194" y="9783"/>
                  </a:cubicBezTo>
                  <a:lnTo>
                    <a:pt x="24194" y="9783"/>
                  </a:lnTo>
                  <a:cubicBezTo>
                    <a:pt x="24194" y="9783"/>
                    <a:pt x="24183" y="9784"/>
                    <a:pt x="24164" y="9784"/>
                  </a:cubicBezTo>
                  <a:cubicBezTo>
                    <a:pt x="24028" y="9784"/>
                    <a:pt x="23443" y="9742"/>
                    <a:pt x="22906" y="9055"/>
                  </a:cubicBezTo>
                  <a:cubicBezTo>
                    <a:pt x="22358" y="8361"/>
                    <a:pt x="24191" y="2936"/>
                    <a:pt x="18717" y="2936"/>
                  </a:cubicBezTo>
                  <a:cubicBezTo>
                    <a:pt x="18004" y="2936"/>
                    <a:pt x="17168" y="3028"/>
                    <a:pt x="16186" y="3234"/>
                  </a:cubicBezTo>
                  <a:cubicBezTo>
                    <a:pt x="16186" y="3234"/>
                    <a:pt x="14174" y="0"/>
                    <a:pt x="1018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9" name="Google Shape;679;p8"/>
            <p:cNvSpPr/>
            <p:nvPr/>
          </p:nvSpPr>
          <p:spPr>
            <a:xfrm>
              <a:off x="517325" y="3317450"/>
              <a:ext cx="142400" cy="134250"/>
            </a:xfrm>
            <a:custGeom>
              <a:avLst/>
              <a:gdLst/>
              <a:ahLst/>
              <a:cxnLst/>
              <a:rect l="l" t="t" r="r" b="b"/>
              <a:pathLst>
                <a:path w="5696" h="5370" extrusionOk="0">
                  <a:moveTo>
                    <a:pt x="4183" y="0"/>
                  </a:moveTo>
                  <a:cubicBezTo>
                    <a:pt x="3897" y="0"/>
                    <a:pt x="3557" y="109"/>
                    <a:pt x="3152" y="367"/>
                  </a:cubicBezTo>
                  <a:cubicBezTo>
                    <a:pt x="1" y="2378"/>
                    <a:pt x="2538" y="4910"/>
                    <a:pt x="4040" y="5326"/>
                  </a:cubicBezTo>
                  <a:cubicBezTo>
                    <a:pt x="4148" y="5356"/>
                    <a:pt x="4248" y="5369"/>
                    <a:pt x="4342" y="5369"/>
                  </a:cubicBezTo>
                  <a:cubicBezTo>
                    <a:pt x="5562" y="5369"/>
                    <a:pt x="5695" y="3036"/>
                    <a:pt x="5695" y="3036"/>
                  </a:cubicBezTo>
                  <a:cubicBezTo>
                    <a:pt x="5695" y="3036"/>
                    <a:pt x="5695" y="0"/>
                    <a:pt x="4183"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0" name="Google Shape;680;p8"/>
            <p:cNvSpPr/>
            <p:nvPr/>
          </p:nvSpPr>
          <p:spPr>
            <a:xfrm>
              <a:off x="596525" y="3342075"/>
              <a:ext cx="31675" cy="82650"/>
            </a:xfrm>
            <a:custGeom>
              <a:avLst/>
              <a:gdLst/>
              <a:ahLst/>
              <a:cxnLst/>
              <a:rect l="l" t="t" r="r" b="b"/>
              <a:pathLst>
                <a:path w="1267" h="3306" extrusionOk="0">
                  <a:moveTo>
                    <a:pt x="164" y="0"/>
                  </a:moveTo>
                  <a:cubicBezTo>
                    <a:pt x="123" y="0"/>
                    <a:pt x="98" y="5"/>
                    <a:pt x="94" y="7"/>
                  </a:cubicBezTo>
                  <a:cubicBezTo>
                    <a:pt x="38" y="17"/>
                    <a:pt x="0" y="66"/>
                    <a:pt x="11" y="126"/>
                  </a:cubicBezTo>
                  <a:cubicBezTo>
                    <a:pt x="17" y="178"/>
                    <a:pt x="65" y="215"/>
                    <a:pt x="121" y="215"/>
                  </a:cubicBezTo>
                  <a:cubicBezTo>
                    <a:pt x="124" y="215"/>
                    <a:pt x="128" y="215"/>
                    <a:pt x="132" y="214"/>
                  </a:cubicBezTo>
                  <a:cubicBezTo>
                    <a:pt x="133" y="214"/>
                    <a:pt x="146" y="213"/>
                    <a:pt x="168" y="213"/>
                  </a:cubicBezTo>
                  <a:cubicBezTo>
                    <a:pt x="240" y="213"/>
                    <a:pt x="404" y="232"/>
                    <a:pt x="559" y="395"/>
                  </a:cubicBezTo>
                  <a:cubicBezTo>
                    <a:pt x="839" y="675"/>
                    <a:pt x="1102" y="1388"/>
                    <a:pt x="800" y="3185"/>
                  </a:cubicBezTo>
                  <a:cubicBezTo>
                    <a:pt x="795" y="3240"/>
                    <a:pt x="833" y="3295"/>
                    <a:pt x="888" y="3306"/>
                  </a:cubicBezTo>
                  <a:lnTo>
                    <a:pt x="905" y="3306"/>
                  </a:lnTo>
                  <a:cubicBezTo>
                    <a:pt x="959" y="3306"/>
                    <a:pt x="1004" y="3273"/>
                    <a:pt x="1009" y="3217"/>
                  </a:cubicBezTo>
                  <a:cubicBezTo>
                    <a:pt x="1267" y="1699"/>
                    <a:pt x="1162" y="697"/>
                    <a:pt x="708" y="242"/>
                  </a:cubicBezTo>
                  <a:cubicBezTo>
                    <a:pt x="499" y="33"/>
                    <a:pt x="275" y="0"/>
                    <a:pt x="164" y="0"/>
                  </a:cubicBezTo>
                  <a:close/>
                </a:path>
              </a:pathLst>
            </a:custGeom>
            <a:solidFill>
              <a:srgbClr val="2E25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8"/>
            <p:cNvSpPr/>
            <p:nvPr/>
          </p:nvSpPr>
          <p:spPr>
            <a:xfrm>
              <a:off x="869725" y="3413150"/>
              <a:ext cx="49775" cy="80500"/>
            </a:xfrm>
            <a:custGeom>
              <a:avLst/>
              <a:gdLst/>
              <a:ahLst/>
              <a:cxnLst/>
              <a:rect l="l" t="t" r="r" b="b"/>
              <a:pathLst>
                <a:path w="1991" h="3220" extrusionOk="0">
                  <a:moveTo>
                    <a:pt x="613" y="0"/>
                  </a:moveTo>
                  <a:cubicBezTo>
                    <a:pt x="565" y="0"/>
                    <a:pt x="520" y="36"/>
                    <a:pt x="511" y="84"/>
                  </a:cubicBezTo>
                  <a:lnTo>
                    <a:pt x="172" y="1877"/>
                  </a:lnTo>
                  <a:cubicBezTo>
                    <a:pt x="165" y="1904"/>
                    <a:pt x="172" y="1937"/>
                    <a:pt x="187" y="1958"/>
                  </a:cubicBezTo>
                  <a:cubicBezTo>
                    <a:pt x="210" y="1986"/>
                    <a:pt x="231" y="1998"/>
                    <a:pt x="264" y="2003"/>
                  </a:cubicBezTo>
                  <a:lnTo>
                    <a:pt x="1553" y="2145"/>
                  </a:lnTo>
                  <a:lnTo>
                    <a:pt x="73" y="3022"/>
                  </a:lnTo>
                  <a:cubicBezTo>
                    <a:pt x="18" y="3050"/>
                    <a:pt x="1" y="3116"/>
                    <a:pt x="33" y="3164"/>
                  </a:cubicBezTo>
                  <a:cubicBezTo>
                    <a:pt x="51" y="3197"/>
                    <a:pt x="89" y="3220"/>
                    <a:pt x="122" y="3220"/>
                  </a:cubicBezTo>
                  <a:cubicBezTo>
                    <a:pt x="144" y="3220"/>
                    <a:pt x="160" y="3214"/>
                    <a:pt x="177" y="3203"/>
                  </a:cubicBezTo>
                  <a:lnTo>
                    <a:pt x="1930" y="2167"/>
                  </a:lnTo>
                  <a:cubicBezTo>
                    <a:pt x="1968" y="2140"/>
                    <a:pt x="1991" y="2096"/>
                    <a:pt x="1980" y="2052"/>
                  </a:cubicBezTo>
                  <a:cubicBezTo>
                    <a:pt x="1974" y="2008"/>
                    <a:pt x="1936" y="1975"/>
                    <a:pt x="1892" y="1970"/>
                  </a:cubicBezTo>
                  <a:lnTo>
                    <a:pt x="402" y="1806"/>
                  </a:lnTo>
                  <a:lnTo>
                    <a:pt x="719" y="128"/>
                  </a:lnTo>
                  <a:cubicBezTo>
                    <a:pt x="731" y="68"/>
                    <a:pt x="691" y="13"/>
                    <a:pt x="632" y="2"/>
                  </a:cubicBezTo>
                  <a:cubicBezTo>
                    <a:pt x="626" y="1"/>
                    <a:pt x="620" y="0"/>
                    <a:pt x="61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2" name="Google Shape;682;p8"/>
            <p:cNvSpPr/>
            <p:nvPr/>
          </p:nvSpPr>
          <p:spPr>
            <a:xfrm>
              <a:off x="414425" y="3545400"/>
              <a:ext cx="91950" cy="159550"/>
            </a:xfrm>
            <a:custGeom>
              <a:avLst/>
              <a:gdLst/>
              <a:ahLst/>
              <a:cxnLst/>
              <a:rect l="l" t="t" r="r" b="b"/>
              <a:pathLst>
                <a:path w="3678" h="6382" extrusionOk="0">
                  <a:moveTo>
                    <a:pt x="3560" y="0"/>
                  </a:moveTo>
                  <a:cubicBezTo>
                    <a:pt x="3534" y="0"/>
                    <a:pt x="3508" y="10"/>
                    <a:pt x="3487" y="29"/>
                  </a:cubicBezTo>
                  <a:cubicBezTo>
                    <a:pt x="872" y="2555"/>
                    <a:pt x="22" y="6211"/>
                    <a:pt x="11" y="6250"/>
                  </a:cubicBezTo>
                  <a:cubicBezTo>
                    <a:pt x="1" y="6304"/>
                    <a:pt x="39" y="6364"/>
                    <a:pt x="93" y="6376"/>
                  </a:cubicBezTo>
                  <a:cubicBezTo>
                    <a:pt x="99" y="6376"/>
                    <a:pt x="110" y="6381"/>
                    <a:pt x="115" y="6381"/>
                  </a:cubicBezTo>
                  <a:cubicBezTo>
                    <a:pt x="165" y="6381"/>
                    <a:pt x="209" y="6348"/>
                    <a:pt x="219" y="6298"/>
                  </a:cubicBezTo>
                  <a:cubicBezTo>
                    <a:pt x="224" y="6260"/>
                    <a:pt x="1064" y="2665"/>
                    <a:pt x="3634" y="182"/>
                  </a:cubicBezTo>
                  <a:cubicBezTo>
                    <a:pt x="3677" y="138"/>
                    <a:pt x="3677" y="72"/>
                    <a:pt x="3639" y="34"/>
                  </a:cubicBezTo>
                  <a:cubicBezTo>
                    <a:pt x="3617" y="11"/>
                    <a:pt x="3588" y="0"/>
                    <a:pt x="35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3" name="Google Shape;683;p8"/>
            <p:cNvSpPr/>
            <p:nvPr/>
          </p:nvSpPr>
          <p:spPr>
            <a:xfrm>
              <a:off x="1072950" y="4367975"/>
              <a:ext cx="12900" cy="30150"/>
            </a:xfrm>
            <a:custGeom>
              <a:avLst/>
              <a:gdLst/>
              <a:ahLst/>
              <a:cxnLst/>
              <a:rect l="l" t="t" r="r" b="b"/>
              <a:pathLst>
                <a:path w="516" h="1206" extrusionOk="0">
                  <a:moveTo>
                    <a:pt x="400" y="1"/>
                  </a:moveTo>
                  <a:cubicBezTo>
                    <a:pt x="354" y="1"/>
                    <a:pt x="310" y="31"/>
                    <a:pt x="297" y="77"/>
                  </a:cubicBezTo>
                  <a:lnTo>
                    <a:pt x="17" y="1069"/>
                  </a:lnTo>
                  <a:cubicBezTo>
                    <a:pt x="1" y="1123"/>
                    <a:pt x="34" y="1183"/>
                    <a:pt x="93" y="1200"/>
                  </a:cubicBezTo>
                  <a:cubicBezTo>
                    <a:pt x="99" y="1200"/>
                    <a:pt x="110" y="1206"/>
                    <a:pt x="121" y="1206"/>
                  </a:cubicBezTo>
                  <a:cubicBezTo>
                    <a:pt x="165" y="1206"/>
                    <a:pt x="209" y="1173"/>
                    <a:pt x="219" y="1129"/>
                  </a:cubicBezTo>
                  <a:lnTo>
                    <a:pt x="499" y="136"/>
                  </a:lnTo>
                  <a:cubicBezTo>
                    <a:pt x="515" y="82"/>
                    <a:pt x="482" y="22"/>
                    <a:pt x="428" y="5"/>
                  </a:cubicBezTo>
                  <a:cubicBezTo>
                    <a:pt x="419" y="2"/>
                    <a:pt x="409" y="1"/>
                    <a:pt x="4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4" name="Google Shape;684;p8"/>
            <p:cNvSpPr/>
            <p:nvPr/>
          </p:nvSpPr>
          <p:spPr>
            <a:xfrm>
              <a:off x="1093075" y="4367425"/>
              <a:ext cx="5400" cy="25900"/>
            </a:xfrm>
            <a:custGeom>
              <a:avLst/>
              <a:gdLst/>
              <a:ahLst/>
              <a:cxnLst/>
              <a:rect l="l" t="t" r="r" b="b"/>
              <a:pathLst>
                <a:path w="216" h="1036" extrusionOk="0">
                  <a:moveTo>
                    <a:pt x="105" y="0"/>
                  </a:moveTo>
                  <a:cubicBezTo>
                    <a:pt x="44" y="0"/>
                    <a:pt x="1" y="49"/>
                    <a:pt x="1" y="104"/>
                  </a:cubicBezTo>
                  <a:lnTo>
                    <a:pt x="6" y="932"/>
                  </a:lnTo>
                  <a:cubicBezTo>
                    <a:pt x="6" y="987"/>
                    <a:pt x="56" y="1035"/>
                    <a:pt x="110" y="1035"/>
                  </a:cubicBezTo>
                  <a:cubicBezTo>
                    <a:pt x="171" y="1035"/>
                    <a:pt x="215" y="987"/>
                    <a:pt x="215" y="932"/>
                  </a:cubicBezTo>
                  <a:lnTo>
                    <a:pt x="209" y="104"/>
                  </a:lnTo>
                  <a:cubicBezTo>
                    <a:pt x="209" y="49"/>
                    <a:pt x="165" y="0"/>
                    <a:pt x="1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85" name="Google Shape;685;p8"/>
          <p:cNvSpPr txBox="1">
            <a:spLocks noGrp="1"/>
          </p:cNvSpPr>
          <p:nvPr>
            <p:ph type="title"/>
          </p:nvPr>
        </p:nvSpPr>
        <p:spPr>
          <a:xfrm>
            <a:off x="2514125" y="1307100"/>
            <a:ext cx="4115700" cy="252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extLst>
      <p:ext uri="{BB962C8B-B14F-4D97-AF65-F5344CB8AC3E}">
        <p14:creationId xmlns:p14="http://schemas.microsoft.com/office/powerpoint/2010/main" val="2319941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774"/>
        <p:cNvGrpSpPr/>
        <p:nvPr/>
      </p:nvGrpSpPr>
      <p:grpSpPr>
        <a:xfrm>
          <a:off x="0" y="0"/>
          <a:ext cx="0" cy="0"/>
          <a:chOff x="0" y="0"/>
          <a:chExt cx="0" cy="0"/>
        </a:xfrm>
      </p:grpSpPr>
      <p:grpSp>
        <p:nvGrpSpPr>
          <p:cNvPr id="775" name="Google Shape;775;p11"/>
          <p:cNvGrpSpPr/>
          <p:nvPr/>
        </p:nvGrpSpPr>
        <p:grpSpPr>
          <a:xfrm rot="10800000" flipH="1">
            <a:off x="122308" y="68542"/>
            <a:ext cx="8966083" cy="5041129"/>
            <a:chOff x="122308" y="68542"/>
            <a:chExt cx="8966083" cy="5041129"/>
          </a:xfrm>
        </p:grpSpPr>
        <p:sp>
          <p:nvSpPr>
            <p:cNvPr id="776" name="Google Shape;776;p11"/>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77" name="Google Shape;777;p1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78" name="Google Shape;778;p11"/>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79" name="Google Shape;779;p1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0" name="Google Shape;780;p11"/>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1" name="Google Shape;781;p11"/>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82" name="Google Shape;782;p11"/>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3" name="Google Shape;783;p1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84" name="Google Shape;784;p1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85" name="Google Shape;785;p11"/>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86" name="Google Shape;786;p11"/>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7" name="Google Shape;787;p11"/>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8" name="Google Shape;788;p11"/>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9" name="Google Shape;789;p11"/>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0" name="Google Shape;790;p11"/>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1" name="Google Shape;791;p11"/>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92" name="Google Shape;792;p11"/>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93" name="Google Shape;793;p11"/>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94" name="Google Shape;794;p1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5" name="Google Shape;795;p11"/>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96" name="Google Shape;796;p11"/>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97" name="Google Shape;797;p11"/>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8" name="Google Shape;798;p1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99" name="Google Shape;799;p1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0" name="Google Shape;800;p11"/>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1" name="Google Shape;801;p11"/>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2" name="Google Shape;802;p11"/>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03" name="Google Shape;803;p1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04" name="Google Shape;804;p11"/>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5" name="Google Shape;805;p11"/>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6" name="Google Shape;806;p1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7" name="Google Shape;807;p11"/>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08" name="Google Shape;808;p1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9" name="Google Shape;809;p1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0" name="Google Shape;810;p1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11" name="Google Shape;811;p11"/>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12" name="Google Shape;812;p11"/>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3" name="Google Shape;813;p1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14" name="Google Shape;814;p11"/>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15" name="Google Shape;815;p11"/>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6" name="Google Shape;816;p11"/>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17" name="Google Shape;817;p11"/>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18" name="Google Shape;818;p11"/>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9" name="Google Shape;819;p11"/>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20" name="Google Shape;820;p11"/>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1" name="Google Shape;821;p11"/>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2" name="Google Shape;822;p11"/>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23" name="Google Shape;823;p11"/>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4" name="Google Shape;824;p11"/>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5" name="Google Shape;825;p11"/>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26" name="Google Shape;826;p11"/>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27" name="Google Shape;827;p11"/>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28" name="Google Shape;828;p11"/>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29" name="Google Shape;829;p11"/>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0" name="Google Shape;830;p11"/>
          <p:cNvSpPr/>
          <p:nvPr/>
        </p:nvSpPr>
        <p:spPr>
          <a:xfrm rot="2700000">
            <a:off x="8369514" y="14961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31" name="Google Shape;831;p11"/>
          <p:cNvSpPr txBox="1">
            <a:spLocks noGrp="1"/>
          </p:cNvSpPr>
          <p:nvPr>
            <p:ph type="title" hasCustomPrompt="1"/>
          </p:nvPr>
        </p:nvSpPr>
        <p:spPr>
          <a:xfrm>
            <a:off x="1284000" y="1274600"/>
            <a:ext cx="6576000" cy="1818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14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832" name="Google Shape;832;p11"/>
          <p:cNvSpPr txBox="1">
            <a:spLocks noGrp="1"/>
          </p:cNvSpPr>
          <p:nvPr>
            <p:ph type="subTitle" idx="1"/>
          </p:nvPr>
        </p:nvSpPr>
        <p:spPr>
          <a:xfrm>
            <a:off x="1586450" y="3359488"/>
            <a:ext cx="5971200" cy="5094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800">
                <a:solidFill>
                  <a:schemeClr val="dk1"/>
                </a:solidFill>
                <a:latin typeface="Nunito"/>
                <a:ea typeface="Nunito"/>
                <a:cs typeface="Nunito"/>
                <a:sym typeface="Nunito"/>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extLst>
      <p:ext uri="{BB962C8B-B14F-4D97-AF65-F5344CB8AC3E}">
        <p14:creationId xmlns:p14="http://schemas.microsoft.com/office/powerpoint/2010/main" val="2348685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33"/>
        <p:cNvGrpSpPr/>
        <p:nvPr/>
      </p:nvGrpSpPr>
      <p:grpSpPr>
        <a:xfrm>
          <a:off x="0" y="0"/>
          <a:ext cx="0" cy="0"/>
          <a:chOff x="0" y="0"/>
          <a:chExt cx="0" cy="0"/>
        </a:xfrm>
      </p:grpSpPr>
    </p:spTree>
    <p:extLst>
      <p:ext uri="{BB962C8B-B14F-4D97-AF65-F5344CB8AC3E}">
        <p14:creationId xmlns:p14="http://schemas.microsoft.com/office/powerpoint/2010/main" val="3664924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34"/>
        <p:cNvGrpSpPr/>
        <p:nvPr/>
      </p:nvGrpSpPr>
      <p:grpSpPr>
        <a:xfrm>
          <a:off x="0" y="0"/>
          <a:ext cx="0" cy="0"/>
          <a:chOff x="0" y="0"/>
          <a:chExt cx="0" cy="0"/>
        </a:xfrm>
      </p:grpSpPr>
      <p:grpSp>
        <p:nvGrpSpPr>
          <p:cNvPr id="835" name="Google Shape;835;p13"/>
          <p:cNvGrpSpPr/>
          <p:nvPr/>
        </p:nvGrpSpPr>
        <p:grpSpPr>
          <a:xfrm rot="10800000" flipH="1">
            <a:off x="122308" y="68542"/>
            <a:ext cx="8966083" cy="4999273"/>
            <a:chOff x="122308" y="110399"/>
            <a:chExt cx="8966083" cy="4999273"/>
          </a:xfrm>
        </p:grpSpPr>
        <p:sp>
          <p:nvSpPr>
            <p:cNvPr id="836" name="Google Shape;836;p1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37" name="Google Shape;837;p1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38" name="Google Shape;838;p1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39" name="Google Shape;839;p1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0" name="Google Shape;840;p1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1" name="Google Shape;841;p1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42" name="Google Shape;842;p13"/>
            <p:cNvSpPr/>
            <p:nvPr/>
          </p:nvSpPr>
          <p:spPr>
            <a:xfrm>
              <a:off x="77754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3" name="Google Shape;843;p1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44" name="Google Shape;844;p1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45" name="Google Shape;845;p1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46" name="Google Shape;846;p1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7" name="Google Shape;847;p1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8" name="Google Shape;848;p1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9" name="Google Shape;849;p1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0" name="Google Shape;850;p1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1" name="Google Shape;851;p1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52" name="Google Shape;852;p1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53" name="Google Shape;853;p1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54" name="Google Shape;854;p1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5" name="Google Shape;855;p1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56" name="Google Shape;856;p1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57" name="Google Shape;857;p1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8" name="Google Shape;858;p13"/>
            <p:cNvSpPr/>
            <p:nvPr/>
          </p:nvSpPr>
          <p:spPr>
            <a:xfrm rot="8999773">
              <a:off x="65370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59" name="Google Shape;859;p13"/>
            <p:cNvSpPr/>
            <p:nvPr/>
          </p:nvSpPr>
          <p:spPr>
            <a:xfrm rot="8100000" flipH="1">
              <a:off x="7197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0" name="Google Shape;860;p1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1" name="Google Shape;861;p1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2" name="Google Shape;862;p1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63" name="Google Shape;863;p1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64" name="Google Shape;864;p1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5" name="Google Shape;865;p1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6" name="Google Shape;866;p1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7" name="Google Shape;867;p1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68" name="Google Shape;868;p1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9" name="Google Shape;869;p1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0" name="Google Shape;870;p1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71" name="Google Shape;871;p1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72" name="Google Shape;872;p1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3" name="Google Shape;873;p1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74" name="Google Shape;874;p1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75" name="Google Shape;875;p1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6" name="Google Shape;876;p1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77" name="Google Shape;877;p1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78" name="Google Shape;878;p1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9" name="Google Shape;879;p1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80" name="Google Shape;880;p1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1" name="Google Shape;881;p1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2" name="Google Shape;882;p1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83" name="Google Shape;883;p1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4" name="Google Shape;884;p1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5" name="Google Shape;885;p1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86" name="Google Shape;886;p1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87" name="Google Shape;887;p1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88" name="Google Shape;888;p1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89" name="Google Shape;889;p13"/>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0" name="Google Shape;890;p13"/>
          <p:cNvSpPr txBox="1">
            <a:spLocks noGrp="1"/>
          </p:cNvSpPr>
          <p:nvPr>
            <p:ph type="title"/>
          </p:nvPr>
        </p:nvSpPr>
        <p:spPr>
          <a:xfrm>
            <a:off x="942300" y="1645354"/>
            <a:ext cx="2336400" cy="48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1" name="Google Shape;891;p13"/>
          <p:cNvSpPr txBox="1">
            <a:spLocks noGrp="1"/>
          </p:cNvSpPr>
          <p:nvPr>
            <p:ph type="title" idx="2" hasCustomPrompt="1"/>
          </p:nvPr>
        </p:nvSpPr>
        <p:spPr>
          <a:xfrm>
            <a:off x="3465650" y="1828000"/>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2" name="Google Shape;892;p13"/>
          <p:cNvSpPr txBox="1">
            <a:spLocks noGrp="1"/>
          </p:cNvSpPr>
          <p:nvPr>
            <p:ph type="subTitle" idx="1"/>
          </p:nvPr>
        </p:nvSpPr>
        <p:spPr>
          <a:xfrm>
            <a:off x="942300" y="2111187"/>
            <a:ext cx="2336400" cy="4479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3" name="Google Shape;893;p13"/>
          <p:cNvSpPr txBox="1">
            <a:spLocks noGrp="1"/>
          </p:cNvSpPr>
          <p:nvPr>
            <p:ph type="title" idx="3"/>
          </p:nvPr>
        </p:nvSpPr>
        <p:spPr>
          <a:xfrm>
            <a:off x="5865425" y="1645354"/>
            <a:ext cx="2336400" cy="487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4" name="Google Shape;894;p13"/>
          <p:cNvSpPr txBox="1">
            <a:spLocks noGrp="1"/>
          </p:cNvSpPr>
          <p:nvPr>
            <p:ph type="title" idx="4" hasCustomPrompt="1"/>
          </p:nvPr>
        </p:nvSpPr>
        <p:spPr>
          <a:xfrm>
            <a:off x="4860725" y="1828000"/>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5" name="Google Shape;895;p13"/>
          <p:cNvSpPr txBox="1">
            <a:spLocks noGrp="1"/>
          </p:cNvSpPr>
          <p:nvPr>
            <p:ph type="subTitle" idx="5"/>
          </p:nvPr>
        </p:nvSpPr>
        <p:spPr>
          <a:xfrm>
            <a:off x="5865425" y="2111187"/>
            <a:ext cx="2336400" cy="4479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6" name="Google Shape;896;p13"/>
          <p:cNvSpPr txBox="1">
            <a:spLocks noGrp="1"/>
          </p:cNvSpPr>
          <p:nvPr>
            <p:ph type="title" idx="6"/>
          </p:nvPr>
        </p:nvSpPr>
        <p:spPr>
          <a:xfrm>
            <a:off x="942300" y="3045679"/>
            <a:ext cx="2336400" cy="48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7" name="Google Shape;897;p13"/>
          <p:cNvSpPr txBox="1">
            <a:spLocks noGrp="1"/>
          </p:cNvSpPr>
          <p:nvPr>
            <p:ph type="title" idx="7" hasCustomPrompt="1"/>
          </p:nvPr>
        </p:nvSpPr>
        <p:spPr>
          <a:xfrm>
            <a:off x="3465588" y="3228349"/>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8" name="Google Shape;898;p13"/>
          <p:cNvSpPr txBox="1">
            <a:spLocks noGrp="1"/>
          </p:cNvSpPr>
          <p:nvPr>
            <p:ph type="subTitle" idx="8"/>
          </p:nvPr>
        </p:nvSpPr>
        <p:spPr>
          <a:xfrm>
            <a:off x="942300" y="3511513"/>
            <a:ext cx="2336400" cy="4479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9" name="Google Shape;899;p13"/>
          <p:cNvSpPr txBox="1">
            <a:spLocks noGrp="1"/>
          </p:cNvSpPr>
          <p:nvPr>
            <p:ph type="title" idx="9"/>
          </p:nvPr>
        </p:nvSpPr>
        <p:spPr>
          <a:xfrm>
            <a:off x="5865425" y="3045679"/>
            <a:ext cx="2336400" cy="487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00" name="Google Shape;900;p13"/>
          <p:cNvSpPr txBox="1">
            <a:spLocks noGrp="1"/>
          </p:cNvSpPr>
          <p:nvPr>
            <p:ph type="title" idx="13" hasCustomPrompt="1"/>
          </p:nvPr>
        </p:nvSpPr>
        <p:spPr>
          <a:xfrm>
            <a:off x="4860725" y="3221049"/>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1" name="Google Shape;901;p13"/>
          <p:cNvSpPr txBox="1">
            <a:spLocks noGrp="1"/>
          </p:cNvSpPr>
          <p:nvPr>
            <p:ph type="subTitle" idx="14"/>
          </p:nvPr>
        </p:nvSpPr>
        <p:spPr>
          <a:xfrm>
            <a:off x="5865425" y="3511513"/>
            <a:ext cx="2336400" cy="4479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02" name="Google Shape;902;p13"/>
          <p:cNvSpPr txBox="1">
            <a:spLocks noGrp="1"/>
          </p:cNvSpPr>
          <p:nvPr>
            <p:ph type="title" idx="15"/>
          </p:nvPr>
        </p:nvSpPr>
        <p:spPr>
          <a:xfrm>
            <a:off x="3497925" y="540000"/>
            <a:ext cx="21483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40338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03"/>
        <p:cNvGrpSpPr/>
        <p:nvPr/>
      </p:nvGrpSpPr>
      <p:grpSpPr>
        <a:xfrm>
          <a:off x="0" y="0"/>
          <a:ext cx="0" cy="0"/>
          <a:chOff x="0" y="0"/>
          <a:chExt cx="0" cy="0"/>
        </a:xfrm>
      </p:grpSpPr>
      <p:grpSp>
        <p:nvGrpSpPr>
          <p:cNvPr id="904" name="Google Shape;904;p14"/>
          <p:cNvGrpSpPr/>
          <p:nvPr/>
        </p:nvGrpSpPr>
        <p:grpSpPr>
          <a:xfrm flipH="1">
            <a:off x="122308" y="68542"/>
            <a:ext cx="8895562" cy="4967421"/>
            <a:chOff x="135794" y="68542"/>
            <a:chExt cx="8895562" cy="4967421"/>
          </a:xfrm>
        </p:grpSpPr>
        <p:grpSp>
          <p:nvGrpSpPr>
            <p:cNvPr id="905" name="Google Shape;905;p14"/>
            <p:cNvGrpSpPr/>
            <p:nvPr/>
          </p:nvGrpSpPr>
          <p:grpSpPr>
            <a:xfrm>
              <a:off x="135794" y="68542"/>
              <a:ext cx="8895562" cy="4967421"/>
              <a:chOff x="135794" y="68542"/>
              <a:chExt cx="8895562" cy="4967421"/>
            </a:xfrm>
          </p:grpSpPr>
          <p:grpSp>
            <p:nvGrpSpPr>
              <p:cNvPr id="906" name="Google Shape;906;p14"/>
              <p:cNvGrpSpPr/>
              <p:nvPr/>
            </p:nvGrpSpPr>
            <p:grpSpPr>
              <a:xfrm>
                <a:off x="135794" y="68542"/>
                <a:ext cx="8895562" cy="4967421"/>
                <a:chOff x="135794" y="68542"/>
                <a:chExt cx="8895562" cy="4967421"/>
              </a:xfrm>
            </p:grpSpPr>
            <p:grpSp>
              <p:nvGrpSpPr>
                <p:cNvPr id="907" name="Google Shape;907;p14"/>
                <p:cNvGrpSpPr/>
                <p:nvPr/>
              </p:nvGrpSpPr>
              <p:grpSpPr>
                <a:xfrm rot="10800000">
                  <a:off x="7868647" y="1236600"/>
                  <a:ext cx="456959" cy="2111662"/>
                  <a:chOff x="8524342" y="1674075"/>
                  <a:chExt cx="456959" cy="2111662"/>
                </a:xfrm>
              </p:grpSpPr>
              <p:sp>
                <p:nvSpPr>
                  <p:cNvPr id="908" name="Google Shape;908;p14"/>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909" name="Google Shape;909;p1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10" name="Google Shape;910;p1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11" name="Google Shape;911;p14"/>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912" name="Google Shape;912;p14"/>
                <p:cNvGrpSpPr/>
                <p:nvPr/>
              </p:nvGrpSpPr>
              <p:grpSpPr>
                <a:xfrm>
                  <a:off x="135794" y="68542"/>
                  <a:ext cx="8895562" cy="4967421"/>
                  <a:chOff x="135794" y="68542"/>
                  <a:chExt cx="8895562" cy="4967421"/>
                </a:xfrm>
              </p:grpSpPr>
              <p:grpSp>
                <p:nvGrpSpPr>
                  <p:cNvPr id="913" name="Google Shape;913;p14"/>
                  <p:cNvGrpSpPr/>
                  <p:nvPr/>
                </p:nvGrpSpPr>
                <p:grpSpPr>
                  <a:xfrm>
                    <a:off x="135794" y="68542"/>
                    <a:ext cx="8895562" cy="4967421"/>
                    <a:chOff x="135794" y="68542"/>
                    <a:chExt cx="8895562" cy="4967421"/>
                  </a:xfrm>
                </p:grpSpPr>
                <p:sp>
                  <p:nvSpPr>
                    <p:cNvPr id="914" name="Google Shape;914;p14"/>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15" name="Google Shape;915;p1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16" name="Google Shape;916;p14"/>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17" name="Google Shape;917;p1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18" name="Google Shape;918;p1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19" name="Google Shape;919;p1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20" name="Google Shape;920;p14"/>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21" name="Google Shape;921;p14"/>
                    <p:cNvSpPr/>
                    <p:nvPr/>
                  </p:nvSpPr>
                  <p:spPr>
                    <a:xfrm rot="-900406" flipH="1">
                      <a:off x="4850010" y="7098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22" name="Google Shape;922;p14"/>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23" name="Google Shape;923;p14"/>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24" name="Google Shape;924;p14"/>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25" name="Google Shape;925;p14"/>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26" name="Google Shape;926;p14"/>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27" name="Google Shape;927;p14"/>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28" name="Google Shape;928;p1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29" name="Google Shape;929;p14"/>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0" name="Google Shape;930;p14"/>
                    <p:cNvSpPr/>
                    <p:nvPr/>
                  </p:nvSpPr>
                  <p:spPr>
                    <a:xfrm rot="6300406">
                      <a:off x="389970" y="732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31" name="Google Shape;931;p14"/>
                    <p:cNvSpPr/>
                    <p:nvPr/>
                  </p:nvSpPr>
                  <p:spPr>
                    <a:xfrm>
                      <a:off x="5833689" y="5892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32" name="Google Shape;932;p1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33" name="Google Shape;933;p14"/>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4" name="Google Shape;934;p1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35" name="Google Shape;935;p14"/>
                    <p:cNvSpPr/>
                    <p:nvPr/>
                  </p:nvSpPr>
                  <p:spPr>
                    <a:xfrm rot="-10594826" flipH="1">
                      <a:off x="2806268" y="4178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36" name="Google Shape;936;p1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37" name="Google Shape;937;p14"/>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938" name="Google Shape;938;p14"/>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9" name="Google Shape;939;p14"/>
                    <p:cNvSpPr/>
                    <p:nvPr/>
                  </p:nvSpPr>
                  <p:spPr>
                    <a:xfrm rot="2700000">
                      <a:off x="2087466" y="43448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40" name="Google Shape;940;p1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1" name="Google Shape;941;p14"/>
                    <p:cNvSpPr/>
                    <p:nvPr/>
                  </p:nvSpPr>
                  <p:spPr>
                    <a:xfrm rot="6300406">
                      <a:off x="6644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42" name="Google Shape;942;p1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3" name="Google Shape;943;p1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44" name="Google Shape;944;p1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45" name="Google Shape;945;p14"/>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6" name="Google Shape;946;p1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47" name="Google Shape;947;p1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48" name="Google Shape;948;p14"/>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49" name="Google Shape;949;p1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50" name="Google Shape;950;p14"/>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51" name="Google Shape;951;p14"/>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52" name="Google Shape;952;p14"/>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53" name="Google Shape;953;p14"/>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54" name="Google Shape;954;p14"/>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55" name="Google Shape;955;p14"/>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56" name="Google Shape;956;p14"/>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57" name="Google Shape;957;p14"/>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58" name="Google Shape;958;p14"/>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59" name="Google Shape;959;p14"/>
                    <p:cNvSpPr/>
                    <p:nvPr/>
                  </p:nvSpPr>
                  <p:spPr>
                    <a:xfrm rot="8100000" flipH="1">
                      <a:off x="54882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0" name="Google Shape;960;p14"/>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61" name="Google Shape;961;p1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962" name="Google Shape;962;p14"/>
                  <p:cNvGrpSpPr/>
                  <p:nvPr/>
                </p:nvGrpSpPr>
                <p:grpSpPr>
                  <a:xfrm rot="10800000">
                    <a:off x="828058" y="1376836"/>
                    <a:ext cx="480016" cy="1076509"/>
                    <a:chOff x="122308" y="3683092"/>
                    <a:chExt cx="480016" cy="1076509"/>
                  </a:xfrm>
                </p:grpSpPr>
                <p:sp>
                  <p:nvSpPr>
                    <p:cNvPr id="963" name="Google Shape;963;p14"/>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64" name="Google Shape;964;p1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5" name="Google Shape;965;p1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966" name="Google Shape;966;p14"/>
              <p:cNvSpPr/>
              <p:nvPr/>
            </p:nvSpPr>
            <p:spPr>
              <a:xfrm>
                <a:off x="62325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7" name="Google Shape;967;p14"/>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68" name="Google Shape;968;p14"/>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9" name="Google Shape;969;p14"/>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0" name="Google Shape;970;p14"/>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71" name="Google Shape;971;p14"/>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72" name="Google Shape;972;p14"/>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3" name="Google Shape;973;p14"/>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74" name="Google Shape;974;p14"/>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5" name="Google Shape;975;p14"/>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76" name="Google Shape;976;p14"/>
            <p:cNvSpPr/>
            <p:nvPr/>
          </p:nvSpPr>
          <p:spPr>
            <a:xfrm rot="-4499594">
              <a:off x="6618137" y="731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977" name="Google Shape;977;p14"/>
          <p:cNvSpPr txBox="1">
            <a:spLocks noGrp="1"/>
          </p:cNvSpPr>
          <p:nvPr>
            <p:ph type="title"/>
          </p:nvPr>
        </p:nvSpPr>
        <p:spPr>
          <a:xfrm>
            <a:off x="2385750" y="2891225"/>
            <a:ext cx="43725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7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78" name="Google Shape;978;p14"/>
          <p:cNvSpPr txBox="1">
            <a:spLocks noGrp="1"/>
          </p:cNvSpPr>
          <p:nvPr>
            <p:ph type="subTitle" idx="1"/>
          </p:nvPr>
        </p:nvSpPr>
        <p:spPr>
          <a:xfrm>
            <a:off x="2385650" y="1832225"/>
            <a:ext cx="4372500" cy="1059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1600">
                <a:solidFill>
                  <a:schemeClr val="dk1"/>
                </a:solidFill>
                <a:latin typeface="Nunito"/>
                <a:ea typeface="Nunito"/>
                <a:cs typeface="Nunito"/>
                <a:sym typeface="Nunito"/>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extLst>
      <p:ext uri="{BB962C8B-B14F-4D97-AF65-F5344CB8AC3E}">
        <p14:creationId xmlns:p14="http://schemas.microsoft.com/office/powerpoint/2010/main" val="569426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5"/>
        <p:cNvGrpSpPr/>
        <p:nvPr/>
      </p:nvGrpSpPr>
      <p:grpSpPr>
        <a:xfrm>
          <a:off x="0" y="0"/>
          <a:ext cx="0" cy="0"/>
          <a:chOff x="0" y="0"/>
          <a:chExt cx="0" cy="0"/>
        </a:xfrm>
      </p:grpSpPr>
      <p:sp>
        <p:nvSpPr>
          <p:cNvPr id="46" name="Google Shape;46;p4"/>
          <p:cNvSpPr txBox="1">
            <a:spLocks noGrp="1"/>
          </p:cNvSpPr>
          <p:nvPr>
            <p:ph type="body" idx="1"/>
          </p:nvPr>
        </p:nvSpPr>
        <p:spPr>
          <a:xfrm>
            <a:off x="758775" y="1129650"/>
            <a:ext cx="7626300" cy="3474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47" name="Google Shape;47;p4"/>
          <p:cNvSpPr txBox="1">
            <a:spLocks noGrp="1"/>
          </p:cNvSpPr>
          <p:nvPr>
            <p:ph type="title"/>
          </p:nvPr>
        </p:nvSpPr>
        <p:spPr>
          <a:xfrm>
            <a:off x="758775" y="391234"/>
            <a:ext cx="76263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200"/>
              <a:buFont typeface="Rajdhani"/>
              <a:buNone/>
              <a:defRPr b="1">
                <a:solidFill>
                  <a:schemeClr val="accent6"/>
                </a:solidFill>
                <a:latin typeface="Rajdhani"/>
                <a:ea typeface="Rajdhani"/>
                <a:cs typeface="Rajdhani"/>
                <a:sym typeface="Rajdhani"/>
              </a:defRPr>
            </a:lvl1pPr>
            <a:lvl2pPr lvl="1"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2pPr>
            <a:lvl3pPr lvl="2"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3pPr>
            <a:lvl4pPr lvl="3"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4pPr>
            <a:lvl5pPr lvl="4"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5pPr>
            <a:lvl6pPr lvl="5"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6pPr>
            <a:lvl7pPr lvl="6"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7pPr>
            <a:lvl8pPr lvl="7"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8pPr>
            <a:lvl9pPr lvl="8"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1"/>
        </a:solidFill>
        <a:effectLst/>
      </p:bgPr>
    </p:bg>
    <p:spTree>
      <p:nvGrpSpPr>
        <p:cNvPr id="1" name="Shape 979"/>
        <p:cNvGrpSpPr/>
        <p:nvPr/>
      </p:nvGrpSpPr>
      <p:grpSpPr>
        <a:xfrm>
          <a:off x="0" y="0"/>
          <a:ext cx="0" cy="0"/>
          <a:chOff x="0" y="0"/>
          <a:chExt cx="0" cy="0"/>
        </a:xfrm>
      </p:grpSpPr>
      <p:grpSp>
        <p:nvGrpSpPr>
          <p:cNvPr id="980" name="Google Shape;980;p15"/>
          <p:cNvGrpSpPr/>
          <p:nvPr/>
        </p:nvGrpSpPr>
        <p:grpSpPr>
          <a:xfrm rot="10800000" flipH="1">
            <a:off x="122308" y="68542"/>
            <a:ext cx="8966083" cy="5041129"/>
            <a:chOff x="122308" y="68542"/>
            <a:chExt cx="8966083" cy="5041129"/>
          </a:xfrm>
        </p:grpSpPr>
        <p:sp>
          <p:nvSpPr>
            <p:cNvPr id="981" name="Google Shape;981;p1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2" name="Google Shape;982;p1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83" name="Google Shape;983;p1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84" name="Google Shape;984;p1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85" name="Google Shape;985;p1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86" name="Google Shape;986;p1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7" name="Google Shape;987;p1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 name="Google Shape;988;p1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89" name="Google Shape;989;p1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90" name="Google Shape;990;p1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1" name="Google Shape;991;p1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2" name="Google Shape;992;p1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93" name="Google Shape;993;p15"/>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 name="Google Shape;994;p1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95" name="Google Shape;995;p1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96" name="Google Shape;996;p1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7" name="Google Shape;997;p1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8" name="Google Shape;998;p1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99" name="Google Shape;999;p1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00" name="Google Shape;1000;p1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1" name="Google Shape;1001;p1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02" name="Google Shape;1002;p1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03" name="Google Shape;1003;p1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04" name="Google Shape;1004;p1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5" name="Google Shape;1005;p1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06" name="Google Shape;1006;p1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07" name="Google Shape;1007;p1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08" name="Google Shape;1008;p1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09" name="Google Shape;1009;p1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0" name="Google Shape;1010;p1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11" name="Google Shape;1011;p1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2" name="Google Shape;1012;p1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3" name="Google Shape;1013;p1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4" name="Google Shape;1014;p1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5" name="Google Shape;1015;p1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16" name="Google Shape;1016;p1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7" name="Google Shape;1017;p1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18" name="Google Shape;1018;p1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9" name="Google Shape;1019;p1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0" name="Google Shape;1020;p1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1" name="Google Shape;1021;p1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22" name="Google Shape;1022;p1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23" name="Google Shape;1023;p1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24" name="Google Shape;1024;p1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5" name="Google Shape;1025;p15"/>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6" name="Google Shape;1026;p1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27" name="Google Shape;1027;p1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8" name="Google Shape;1028;p1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9" name="Google Shape;1029;p1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30" name="Google Shape;1030;p1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31" name="Google Shape;1031;p1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32" name="Google Shape;1032;p1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33" name="Google Shape;1033;p1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034" name="Google Shape;1034;p15"/>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5" name="Google Shape;1035;p15"/>
          <p:cNvSpPr/>
          <p:nvPr/>
        </p:nvSpPr>
        <p:spPr>
          <a:xfrm rot="-5028676">
            <a:off x="525904" y="3714319"/>
            <a:ext cx="991612" cy="1999913"/>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6" name="Google Shape;1036;p15"/>
          <p:cNvSpPr txBox="1">
            <a:spLocks noGrp="1"/>
          </p:cNvSpPr>
          <p:nvPr>
            <p:ph type="subTitle" idx="1"/>
          </p:nvPr>
        </p:nvSpPr>
        <p:spPr>
          <a:xfrm>
            <a:off x="2833800" y="2809650"/>
            <a:ext cx="3476400" cy="1149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7" name="Google Shape;1037;p15"/>
          <p:cNvSpPr txBox="1">
            <a:spLocks noGrp="1"/>
          </p:cNvSpPr>
          <p:nvPr>
            <p:ph type="title"/>
          </p:nvPr>
        </p:nvSpPr>
        <p:spPr>
          <a:xfrm>
            <a:off x="2833800" y="1184250"/>
            <a:ext cx="3476400" cy="162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40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38" name="Google Shape;1038;p15"/>
          <p:cNvSpPr/>
          <p:nvPr/>
        </p:nvSpPr>
        <p:spPr>
          <a:xfrm>
            <a:off x="4107375" y="4397112"/>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9" name="Google Shape;1039;p15"/>
          <p:cNvSpPr/>
          <p:nvPr/>
        </p:nvSpPr>
        <p:spPr>
          <a:xfrm rot="-8099864">
            <a:off x="7155988" y="3866717"/>
            <a:ext cx="991625" cy="1999918"/>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564178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solidFill>
          <a:schemeClr val="lt1"/>
        </a:solidFill>
        <a:effectLst/>
      </p:bgPr>
    </p:bg>
    <p:spTree>
      <p:nvGrpSpPr>
        <p:cNvPr id="1" name="Shape 1190"/>
        <p:cNvGrpSpPr/>
        <p:nvPr/>
      </p:nvGrpSpPr>
      <p:grpSpPr>
        <a:xfrm>
          <a:off x="0" y="0"/>
          <a:ext cx="0" cy="0"/>
          <a:chOff x="0" y="0"/>
          <a:chExt cx="0" cy="0"/>
        </a:xfrm>
      </p:grpSpPr>
      <p:grpSp>
        <p:nvGrpSpPr>
          <p:cNvPr id="1191" name="Google Shape;1191;p18"/>
          <p:cNvGrpSpPr/>
          <p:nvPr/>
        </p:nvGrpSpPr>
        <p:grpSpPr>
          <a:xfrm flipH="1">
            <a:off x="122308" y="144742"/>
            <a:ext cx="8895562" cy="4967421"/>
            <a:chOff x="135794" y="68542"/>
            <a:chExt cx="8895562" cy="4967421"/>
          </a:xfrm>
        </p:grpSpPr>
        <p:grpSp>
          <p:nvGrpSpPr>
            <p:cNvPr id="1192" name="Google Shape;1192;p18"/>
            <p:cNvGrpSpPr/>
            <p:nvPr/>
          </p:nvGrpSpPr>
          <p:grpSpPr>
            <a:xfrm>
              <a:off x="135794" y="68542"/>
              <a:ext cx="8895562" cy="4967421"/>
              <a:chOff x="135794" y="68542"/>
              <a:chExt cx="8895562" cy="4967421"/>
            </a:xfrm>
          </p:grpSpPr>
          <p:grpSp>
            <p:nvGrpSpPr>
              <p:cNvPr id="1193" name="Google Shape;1193;p18"/>
              <p:cNvGrpSpPr/>
              <p:nvPr/>
            </p:nvGrpSpPr>
            <p:grpSpPr>
              <a:xfrm>
                <a:off x="135794" y="68542"/>
                <a:ext cx="8895562" cy="4967421"/>
                <a:chOff x="135794" y="68542"/>
                <a:chExt cx="8895562" cy="4967421"/>
              </a:xfrm>
            </p:grpSpPr>
            <p:sp>
              <p:nvSpPr>
                <p:cNvPr id="1194" name="Google Shape;1194;p18"/>
                <p:cNvSpPr/>
                <p:nvPr/>
              </p:nvSpPr>
              <p:spPr>
                <a:xfrm rot="5400000">
                  <a:off x="7101033" y="88735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nvGrpSpPr>
                <p:cNvPr id="1195" name="Google Shape;1195;p18"/>
                <p:cNvGrpSpPr/>
                <p:nvPr/>
              </p:nvGrpSpPr>
              <p:grpSpPr>
                <a:xfrm>
                  <a:off x="135794" y="68542"/>
                  <a:ext cx="8895562" cy="4967421"/>
                  <a:chOff x="135794" y="68542"/>
                  <a:chExt cx="8895562" cy="4967421"/>
                </a:xfrm>
              </p:grpSpPr>
              <p:grpSp>
                <p:nvGrpSpPr>
                  <p:cNvPr id="1196" name="Google Shape;1196;p18"/>
                  <p:cNvGrpSpPr/>
                  <p:nvPr/>
                </p:nvGrpSpPr>
                <p:grpSpPr>
                  <a:xfrm>
                    <a:off x="135794" y="68542"/>
                    <a:ext cx="8895562" cy="4967421"/>
                    <a:chOff x="135794" y="68542"/>
                    <a:chExt cx="8895562" cy="4967421"/>
                  </a:xfrm>
                </p:grpSpPr>
                <p:sp>
                  <p:nvSpPr>
                    <p:cNvPr id="1197" name="Google Shape;1197;p1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198" name="Google Shape;1198;p18"/>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99" name="Google Shape;1199;p1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00" name="Google Shape;1200;p18"/>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01" name="Google Shape;1201;p18"/>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02" name="Google Shape;1202;p18"/>
                    <p:cNvSpPr/>
                    <p:nvPr/>
                  </p:nvSpPr>
                  <p:spPr>
                    <a:xfrm rot="5400000" flipH="1">
                      <a:off x="470935" y="578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03" name="Google Shape;1203;p18"/>
                    <p:cNvSpPr/>
                    <p:nvPr/>
                  </p:nvSpPr>
                  <p:spPr>
                    <a:xfrm rot="-900406" flipH="1">
                      <a:off x="4621410" y="5574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04" name="Google Shape;1204;p18"/>
                    <p:cNvSpPr/>
                    <p:nvPr/>
                  </p:nvSpPr>
                  <p:spPr>
                    <a:xfrm rot="8100000" flipH="1">
                      <a:off x="4204394" y="84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05" name="Google Shape;1205;p18"/>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206" name="Google Shape;1206;p18"/>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07" name="Google Shape;1207;p18"/>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08" name="Google Shape;1208;p1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09" name="Google Shape;1209;p1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210" name="Google Shape;1210;p1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211" name="Google Shape;1211;p18"/>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12" name="Google Shape;1212;p18"/>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13" name="Google Shape;1213;p18"/>
                    <p:cNvSpPr/>
                    <p:nvPr/>
                  </p:nvSpPr>
                  <p:spPr>
                    <a:xfrm rot="8100000" flipH="1">
                      <a:off x="7578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14" name="Google Shape;1214;p18"/>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15" name="Google Shape;1215;p18"/>
                    <p:cNvSpPr/>
                    <p:nvPr/>
                  </p:nvSpPr>
                  <p:spPr>
                    <a:xfrm>
                      <a:off x="8707514" y="8961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16" name="Google Shape;1216;p1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217" name="Google Shape;1217;p18"/>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18" name="Google Shape;1218;p18"/>
                    <p:cNvSpPr/>
                    <p:nvPr/>
                  </p:nvSpPr>
                  <p:spPr>
                    <a:xfrm rot="2700000">
                      <a:off x="2087466" y="44972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219" name="Google Shape;1219;p1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20" name="Google Shape;1220;p18"/>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21" name="Google Shape;1221;p1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22" name="Google Shape;1222;p1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23" name="Google Shape;1223;p1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24" name="Google Shape;1224;p18"/>
                    <p:cNvSpPr/>
                    <p:nvPr/>
                  </p:nvSpPr>
                  <p:spPr>
                    <a:xfrm rot="8100000" flipH="1">
                      <a:off x="8750269" y="4013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25" name="Google Shape;1225;p18"/>
                    <p:cNvSpPr/>
                    <p:nvPr/>
                  </p:nvSpPr>
                  <p:spPr>
                    <a:xfrm rot="2700000">
                      <a:off x="8598114" y="20295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26" name="Google Shape;1226;p1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27" name="Google Shape;1227;p18"/>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28" name="Google Shape;1228;p18"/>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29" name="Google Shape;1229;p18"/>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30" name="Google Shape;1230;p18"/>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31" name="Google Shape;1231;p18"/>
                    <p:cNvSpPr/>
                    <p:nvPr/>
                  </p:nvSpPr>
                  <p:spPr>
                    <a:xfrm rot="8100000" flipH="1">
                      <a:off x="3618269" y="4729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32" name="Google Shape;1232;p1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33" name="Google Shape;1233;p18"/>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34" name="Google Shape;1234;p18"/>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35" name="Google Shape;1235;p18"/>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36" name="Google Shape;1236;p18"/>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37" name="Google Shape;1237;p18"/>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38" name="Google Shape;1238;p18"/>
                    <p:cNvSpPr/>
                    <p:nvPr/>
                  </p:nvSpPr>
                  <p:spPr>
                    <a:xfrm rot="8100000" flipH="1">
                      <a:off x="52596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39" name="Google Shape;1239;p18"/>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40" name="Google Shape;1240;p18"/>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241" name="Google Shape;1241;p18"/>
                  <p:cNvGrpSpPr/>
                  <p:nvPr/>
                </p:nvGrpSpPr>
                <p:grpSpPr>
                  <a:xfrm rot="10800000">
                    <a:off x="657960" y="767236"/>
                    <a:ext cx="3061268" cy="3895909"/>
                    <a:chOff x="-2288847" y="1473292"/>
                    <a:chExt cx="3061268" cy="3895909"/>
                  </a:xfrm>
                </p:grpSpPr>
                <p:sp>
                  <p:nvSpPr>
                    <p:cNvPr id="1242" name="Google Shape;1242;p18"/>
                    <p:cNvSpPr/>
                    <p:nvPr/>
                  </p:nvSpPr>
                  <p:spPr>
                    <a:xfrm rot="8999773">
                      <a:off x="658084" y="1498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43" name="Google Shape;1243;p18"/>
                    <p:cNvSpPr/>
                    <p:nvPr/>
                  </p:nvSpPr>
                  <p:spPr>
                    <a:xfrm rot="2700000">
                      <a:off x="-1238234" y="51518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44" name="Google Shape;1244;p18"/>
                    <p:cNvSpPr/>
                    <p:nvPr/>
                  </p:nvSpPr>
                  <p:spPr>
                    <a:xfrm rot="6300406">
                      <a:off x="-2307305" y="52882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1245" name="Google Shape;1245;p18"/>
              <p:cNvSpPr/>
              <p:nvPr/>
            </p:nvSpPr>
            <p:spPr>
              <a:xfrm>
                <a:off x="797100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246" name="Google Shape;1246;p18"/>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47" name="Google Shape;1247;p18"/>
            <p:cNvSpPr/>
            <p:nvPr/>
          </p:nvSpPr>
          <p:spPr>
            <a:xfrm rot="-2700000">
              <a:off x="7827490" y="9993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48" name="Google Shape;1248;p18"/>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49" name="Google Shape;1249;p18"/>
            <p:cNvSpPr/>
            <p:nvPr/>
          </p:nvSpPr>
          <p:spPr>
            <a:xfrm rot="8100000">
              <a:off x="2648340" y="4067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50" name="Google Shape;1250;p18"/>
            <p:cNvSpPr/>
            <p:nvPr/>
          </p:nvSpPr>
          <p:spPr>
            <a:xfrm rot="-4499594">
              <a:off x="3417737" y="4160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251" name="Google Shape;1251;p18"/>
          <p:cNvSpPr txBox="1">
            <a:spLocks noGrp="1"/>
          </p:cNvSpPr>
          <p:nvPr>
            <p:ph type="subTitle" idx="1"/>
          </p:nvPr>
        </p:nvSpPr>
        <p:spPr>
          <a:xfrm>
            <a:off x="4872750" y="2501888"/>
            <a:ext cx="3209100" cy="1149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2" name="Google Shape;1252;p18"/>
          <p:cNvSpPr txBox="1">
            <a:spLocks noGrp="1"/>
          </p:cNvSpPr>
          <p:nvPr>
            <p:ph type="title"/>
          </p:nvPr>
        </p:nvSpPr>
        <p:spPr>
          <a:xfrm>
            <a:off x="4872750" y="1605438"/>
            <a:ext cx="3209100" cy="896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45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041967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5">
  <p:cSld name="Title and Text 5">
    <p:bg>
      <p:bgPr>
        <a:solidFill>
          <a:schemeClr val="lt1"/>
        </a:solidFill>
        <a:effectLst/>
      </p:bgPr>
    </p:bg>
    <p:spTree>
      <p:nvGrpSpPr>
        <p:cNvPr id="1" name="Shape 1314"/>
        <p:cNvGrpSpPr/>
        <p:nvPr/>
      </p:nvGrpSpPr>
      <p:grpSpPr>
        <a:xfrm>
          <a:off x="0" y="0"/>
          <a:ext cx="0" cy="0"/>
          <a:chOff x="0" y="0"/>
          <a:chExt cx="0" cy="0"/>
        </a:xfrm>
      </p:grpSpPr>
      <p:grpSp>
        <p:nvGrpSpPr>
          <p:cNvPr id="1315" name="Google Shape;1315;p20"/>
          <p:cNvGrpSpPr/>
          <p:nvPr/>
        </p:nvGrpSpPr>
        <p:grpSpPr>
          <a:xfrm>
            <a:off x="122308" y="68542"/>
            <a:ext cx="8895562" cy="4967421"/>
            <a:chOff x="122308" y="68542"/>
            <a:chExt cx="8895562" cy="4967421"/>
          </a:xfrm>
        </p:grpSpPr>
        <p:grpSp>
          <p:nvGrpSpPr>
            <p:cNvPr id="1316" name="Google Shape;1316;p20"/>
            <p:cNvGrpSpPr/>
            <p:nvPr/>
          </p:nvGrpSpPr>
          <p:grpSpPr>
            <a:xfrm flipH="1">
              <a:off x="122308" y="68542"/>
              <a:ext cx="8895562" cy="4967421"/>
              <a:chOff x="135794" y="68542"/>
              <a:chExt cx="8895562" cy="4967421"/>
            </a:xfrm>
          </p:grpSpPr>
          <p:grpSp>
            <p:nvGrpSpPr>
              <p:cNvPr id="1317" name="Google Shape;1317;p20"/>
              <p:cNvGrpSpPr/>
              <p:nvPr/>
            </p:nvGrpSpPr>
            <p:grpSpPr>
              <a:xfrm>
                <a:off x="135794" y="68542"/>
                <a:ext cx="8895562" cy="4967421"/>
                <a:chOff x="135794" y="68542"/>
                <a:chExt cx="8895562" cy="4967421"/>
              </a:xfrm>
            </p:grpSpPr>
            <p:grpSp>
              <p:nvGrpSpPr>
                <p:cNvPr id="1318" name="Google Shape;1318;p20"/>
                <p:cNvGrpSpPr/>
                <p:nvPr/>
              </p:nvGrpSpPr>
              <p:grpSpPr>
                <a:xfrm>
                  <a:off x="135794" y="68542"/>
                  <a:ext cx="8895562" cy="4967421"/>
                  <a:chOff x="135794" y="68542"/>
                  <a:chExt cx="8895562" cy="4967421"/>
                </a:xfrm>
              </p:grpSpPr>
              <p:grpSp>
                <p:nvGrpSpPr>
                  <p:cNvPr id="1319" name="Google Shape;1319;p20"/>
                  <p:cNvGrpSpPr/>
                  <p:nvPr/>
                </p:nvGrpSpPr>
                <p:grpSpPr>
                  <a:xfrm rot="10800000">
                    <a:off x="7868647" y="1236600"/>
                    <a:ext cx="456959" cy="2111662"/>
                    <a:chOff x="8524342" y="1674075"/>
                    <a:chExt cx="456959" cy="2111662"/>
                  </a:xfrm>
                </p:grpSpPr>
                <p:sp>
                  <p:nvSpPr>
                    <p:cNvPr id="1320" name="Google Shape;1320;p20"/>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321" name="Google Shape;1321;p2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22" name="Google Shape;1322;p20"/>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23" name="Google Shape;1323;p20"/>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1324" name="Google Shape;1324;p20"/>
                  <p:cNvGrpSpPr/>
                  <p:nvPr/>
                </p:nvGrpSpPr>
                <p:grpSpPr>
                  <a:xfrm>
                    <a:off x="135794" y="68542"/>
                    <a:ext cx="8895562" cy="4967421"/>
                    <a:chOff x="135794" y="68542"/>
                    <a:chExt cx="8895562" cy="4967421"/>
                  </a:xfrm>
                </p:grpSpPr>
                <p:grpSp>
                  <p:nvGrpSpPr>
                    <p:cNvPr id="1325" name="Google Shape;1325;p20"/>
                    <p:cNvGrpSpPr/>
                    <p:nvPr/>
                  </p:nvGrpSpPr>
                  <p:grpSpPr>
                    <a:xfrm>
                      <a:off x="135794" y="68542"/>
                      <a:ext cx="8895562" cy="4967421"/>
                      <a:chOff x="135794" y="68542"/>
                      <a:chExt cx="8895562" cy="4967421"/>
                    </a:xfrm>
                  </p:grpSpPr>
                  <p:sp>
                    <p:nvSpPr>
                      <p:cNvPr id="1326" name="Google Shape;1326;p2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27" name="Google Shape;1327;p20"/>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28" name="Google Shape;1328;p2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29" name="Google Shape;1329;p20"/>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30" name="Google Shape;1330;p2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31" name="Google Shape;1331;p20"/>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32" name="Google Shape;1332;p20"/>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33" name="Google Shape;1333;p20"/>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34" name="Google Shape;1334;p20"/>
                      <p:cNvSpPr/>
                      <p:nvPr/>
                    </p:nvSpPr>
                    <p:spPr>
                      <a:xfrm rot="6300406">
                        <a:off x="2834574" y="2717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35" name="Google Shape;1335;p20"/>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36" name="Google Shape;1336;p20"/>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37" name="Google Shape;1337;p20"/>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338" name="Google Shape;1338;p2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39" name="Google Shape;1339;p20"/>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340" name="Google Shape;1340;p20"/>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41" name="Google Shape;1341;p20"/>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42" name="Google Shape;1342;p20"/>
                      <p:cNvSpPr/>
                      <p:nvPr/>
                    </p:nvSpPr>
                    <p:spPr>
                      <a:xfrm rot="-10594826" flipH="1">
                        <a:off x="2806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43" name="Google Shape;1343;p20"/>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44" name="Google Shape;1344;p20"/>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345" name="Google Shape;1345;p20"/>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46" name="Google Shape;1346;p20"/>
                      <p:cNvSpPr/>
                      <p:nvPr/>
                    </p:nvSpPr>
                    <p:spPr>
                      <a:xfrm rot="2700000">
                        <a:off x="1935066" y="4802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47" name="Google Shape;1347;p20"/>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48" name="Google Shape;1348;p20"/>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49" name="Google Shape;1349;p20"/>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50" name="Google Shape;1350;p20"/>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51" name="Google Shape;1351;p2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52" name="Google Shape;1352;p20"/>
                      <p:cNvSpPr/>
                      <p:nvPr/>
                    </p:nvSpPr>
                    <p:spPr>
                      <a:xfrm rot="8100000" flipH="1">
                        <a:off x="8826469" y="3708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53" name="Google Shape;1353;p20"/>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54" name="Google Shape;1354;p2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55" name="Google Shape;1355;p20"/>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56" name="Google Shape;1356;p20"/>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57" name="Google Shape;1357;p20"/>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58" name="Google Shape;1358;p20"/>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59" name="Google Shape;1359;p20"/>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60" name="Google Shape;1360;p20"/>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61" name="Google Shape;1361;p20"/>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62" name="Google Shape;1362;p20"/>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363" name="Google Shape;1363;p20"/>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64" name="Google Shape;1364;p20"/>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65" name="Google Shape;1365;p20"/>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1366" name="Google Shape;1366;p20"/>
                    <p:cNvSpPr/>
                    <p:nvPr/>
                  </p:nvSpPr>
                  <p:spPr>
                    <a:xfrm rot="-4499594">
                      <a:off x="11144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1367" name="Google Shape;1367;p20"/>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368" name="Google Shape;1368;p20"/>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69" name="Google Shape;1369;p20"/>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70" name="Google Shape;1370;p20"/>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71" name="Google Shape;1371;p20"/>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72" name="Google Shape;1372;p20"/>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73" name="Google Shape;1373;p20"/>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74" name="Google Shape;1374;p20"/>
              <p:cNvSpPr/>
              <p:nvPr/>
            </p:nvSpPr>
            <p:spPr>
              <a:xfrm rot="-4499594">
                <a:off x="1580237" y="16822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75" name="Google Shape;1375;p20"/>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1376" name="Google Shape;1376;p20"/>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377" name="Google Shape;1377;p20"/>
          <p:cNvSpPr/>
          <p:nvPr/>
        </p:nvSpPr>
        <p:spPr>
          <a:xfrm>
            <a:off x="702750" y="540000"/>
            <a:ext cx="77385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8" name="Google Shape;1378;p20"/>
          <p:cNvSpPr txBox="1">
            <a:spLocks noGrp="1"/>
          </p:cNvSpPr>
          <p:nvPr>
            <p:ph type="subTitle" idx="1"/>
          </p:nvPr>
        </p:nvSpPr>
        <p:spPr>
          <a:xfrm>
            <a:off x="2953375" y="2617500"/>
            <a:ext cx="3237300" cy="796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9" name="Google Shape;1379;p20"/>
          <p:cNvSpPr txBox="1">
            <a:spLocks noGrp="1"/>
          </p:cNvSpPr>
          <p:nvPr>
            <p:ph type="title"/>
          </p:nvPr>
        </p:nvSpPr>
        <p:spPr>
          <a:xfrm>
            <a:off x="2953625" y="1729800"/>
            <a:ext cx="3237000" cy="887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45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982804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6">
  <p:cSld name="Title and Text 6">
    <p:bg>
      <p:bgPr>
        <a:solidFill>
          <a:schemeClr val="lt1"/>
        </a:solidFill>
        <a:effectLst/>
      </p:bgPr>
    </p:bg>
    <p:spTree>
      <p:nvGrpSpPr>
        <p:cNvPr id="1" name="Shape 1380"/>
        <p:cNvGrpSpPr/>
        <p:nvPr/>
      </p:nvGrpSpPr>
      <p:grpSpPr>
        <a:xfrm>
          <a:off x="0" y="0"/>
          <a:ext cx="0" cy="0"/>
          <a:chOff x="0" y="0"/>
          <a:chExt cx="0" cy="0"/>
        </a:xfrm>
      </p:grpSpPr>
      <p:grpSp>
        <p:nvGrpSpPr>
          <p:cNvPr id="1381" name="Google Shape;1381;p21"/>
          <p:cNvGrpSpPr/>
          <p:nvPr/>
        </p:nvGrpSpPr>
        <p:grpSpPr>
          <a:xfrm>
            <a:off x="122308" y="68542"/>
            <a:ext cx="8895562" cy="4967421"/>
            <a:chOff x="122308" y="68542"/>
            <a:chExt cx="8895562" cy="4967421"/>
          </a:xfrm>
        </p:grpSpPr>
        <p:grpSp>
          <p:nvGrpSpPr>
            <p:cNvPr id="1382" name="Google Shape;1382;p21"/>
            <p:cNvGrpSpPr/>
            <p:nvPr/>
          </p:nvGrpSpPr>
          <p:grpSpPr>
            <a:xfrm>
              <a:off x="122308" y="68542"/>
              <a:ext cx="8895562" cy="4967421"/>
              <a:chOff x="122308" y="68542"/>
              <a:chExt cx="8895562" cy="4967421"/>
            </a:xfrm>
          </p:grpSpPr>
          <p:grpSp>
            <p:nvGrpSpPr>
              <p:cNvPr id="1383" name="Google Shape;1383;p21"/>
              <p:cNvGrpSpPr/>
              <p:nvPr/>
            </p:nvGrpSpPr>
            <p:grpSpPr>
              <a:xfrm flipH="1">
                <a:off x="122308" y="68542"/>
                <a:ext cx="8895562" cy="4967421"/>
                <a:chOff x="135794" y="68542"/>
                <a:chExt cx="8895562" cy="4967421"/>
              </a:xfrm>
            </p:grpSpPr>
            <p:grpSp>
              <p:nvGrpSpPr>
                <p:cNvPr id="1384" name="Google Shape;1384;p21"/>
                <p:cNvGrpSpPr/>
                <p:nvPr/>
              </p:nvGrpSpPr>
              <p:grpSpPr>
                <a:xfrm>
                  <a:off x="135794" y="68542"/>
                  <a:ext cx="8895562" cy="4967421"/>
                  <a:chOff x="135794" y="68542"/>
                  <a:chExt cx="8895562" cy="4967421"/>
                </a:xfrm>
              </p:grpSpPr>
              <p:grpSp>
                <p:nvGrpSpPr>
                  <p:cNvPr id="1385" name="Google Shape;1385;p21"/>
                  <p:cNvGrpSpPr/>
                  <p:nvPr/>
                </p:nvGrpSpPr>
                <p:grpSpPr>
                  <a:xfrm>
                    <a:off x="135794" y="68542"/>
                    <a:ext cx="8895562" cy="4967421"/>
                    <a:chOff x="135794" y="68542"/>
                    <a:chExt cx="8895562" cy="4967421"/>
                  </a:xfrm>
                </p:grpSpPr>
                <p:grpSp>
                  <p:nvGrpSpPr>
                    <p:cNvPr id="1386" name="Google Shape;1386;p21"/>
                    <p:cNvGrpSpPr/>
                    <p:nvPr/>
                  </p:nvGrpSpPr>
                  <p:grpSpPr>
                    <a:xfrm rot="10800000">
                      <a:off x="7868647" y="1236600"/>
                      <a:ext cx="456959" cy="2111662"/>
                      <a:chOff x="8524342" y="1674075"/>
                      <a:chExt cx="456959" cy="2111662"/>
                    </a:xfrm>
                  </p:grpSpPr>
                  <p:sp>
                    <p:nvSpPr>
                      <p:cNvPr id="1387" name="Google Shape;1387;p21"/>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388" name="Google Shape;1388;p2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89" name="Google Shape;1389;p21"/>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90" name="Google Shape;1390;p21"/>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1391" name="Google Shape;1391;p21"/>
                    <p:cNvGrpSpPr/>
                    <p:nvPr/>
                  </p:nvGrpSpPr>
                  <p:grpSpPr>
                    <a:xfrm>
                      <a:off x="135794" y="68542"/>
                      <a:ext cx="8895562" cy="4967421"/>
                      <a:chOff x="135794" y="68542"/>
                      <a:chExt cx="8895562" cy="4967421"/>
                    </a:xfrm>
                  </p:grpSpPr>
                  <p:grpSp>
                    <p:nvGrpSpPr>
                      <p:cNvPr id="1392" name="Google Shape;1392;p21"/>
                      <p:cNvGrpSpPr/>
                      <p:nvPr/>
                    </p:nvGrpSpPr>
                    <p:grpSpPr>
                      <a:xfrm>
                        <a:off x="135794" y="68542"/>
                        <a:ext cx="8895562" cy="4967421"/>
                        <a:chOff x="135794" y="68542"/>
                        <a:chExt cx="8895562" cy="4967421"/>
                      </a:xfrm>
                    </p:grpSpPr>
                    <p:sp>
                      <p:nvSpPr>
                        <p:cNvPr id="1393" name="Google Shape;1393;p2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94" name="Google Shape;1394;p21"/>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95" name="Google Shape;1395;p2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96" name="Google Shape;1396;p2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97" name="Google Shape;1397;p2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98" name="Google Shape;1398;p21"/>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99" name="Google Shape;1399;p21"/>
                        <p:cNvSpPr/>
                        <p:nvPr/>
                      </p:nvSpPr>
                      <p:spPr>
                        <a:xfrm rot="8100000" flipH="1">
                          <a:off x="1232594" y="92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00" name="Google Shape;1400;p21"/>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01" name="Google Shape;1401;p21"/>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02" name="Google Shape;1402;p21"/>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403" name="Google Shape;1403;p2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404" name="Google Shape;1404;p21"/>
                        <p:cNvSpPr/>
                        <p:nvPr/>
                      </p:nvSpPr>
                      <p:spPr>
                        <a:xfrm rot="8999773">
                          <a:off x="143059" y="2694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05" name="Google Shape;1405;p2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406" name="Google Shape;1406;p2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07" name="Google Shape;1407;p21"/>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08" name="Google Shape;1408;p21"/>
                        <p:cNvSpPr/>
                        <p:nvPr/>
                      </p:nvSpPr>
                      <p:spPr>
                        <a:xfrm rot="-10594826" flipH="1">
                          <a:off x="2806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409" name="Google Shape;1409;p21"/>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10" name="Google Shape;1410;p2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411" name="Google Shape;1411;p21"/>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12" name="Google Shape;1412;p2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13" name="Google Shape;1413;p21"/>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14" name="Google Shape;1414;p2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15" name="Google Shape;1415;p2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16" name="Google Shape;1416;p2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17" name="Google Shape;1417;p21"/>
                        <p:cNvSpPr/>
                        <p:nvPr/>
                      </p:nvSpPr>
                      <p:spPr>
                        <a:xfrm rot="8100000" flipH="1">
                          <a:off x="8674069" y="3632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18" name="Google Shape;1418;p21"/>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19" name="Google Shape;1419;p2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20" name="Google Shape;1420;p21"/>
                        <p:cNvSpPr/>
                        <p:nvPr/>
                      </p:nvSpPr>
                      <p:spPr>
                        <a:xfrm>
                          <a:off x="3005139" y="49308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21" name="Google Shape;1421;p21"/>
                        <p:cNvSpPr/>
                        <p:nvPr/>
                      </p:nvSpPr>
                      <p:spPr>
                        <a:xfrm rot="2700000">
                          <a:off x="4401664" y="49172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22" name="Google Shape;1422;p21"/>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23" name="Google Shape;1423;p21"/>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24" name="Google Shape;1424;p21"/>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25" name="Google Shape;1425;p21"/>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26" name="Google Shape;1426;p21"/>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27" name="Google Shape;1427;p21"/>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428" name="Google Shape;1428;p21"/>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29" name="Google Shape;1429;p21"/>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30" name="Google Shape;1430;p21"/>
                        <p:cNvSpPr/>
                        <p:nvPr/>
                      </p:nvSpPr>
                      <p:spPr>
                        <a:xfrm rot="-5400000">
                          <a:off x="8340053" y="4033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1431" name="Google Shape;1431;p21"/>
                      <p:cNvSpPr/>
                      <p:nvPr/>
                    </p:nvSpPr>
                    <p:spPr>
                      <a:xfrm rot="-4499594">
                        <a:off x="8096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1432" name="Google Shape;1432;p21"/>
                  <p:cNvSpPr/>
                  <p:nvPr/>
                </p:nvSpPr>
                <p:spPr>
                  <a:xfrm>
                    <a:off x="8336925" y="585338"/>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33" name="Google Shape;1433;p21"/>
                <p:cNvSpPr/>
                <p:nvPr/>
              </p:nvSpPr>
              <p:spPr>
                <a:xfrm rot="-2700000">
                  <a:off x="942165" y="3784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34" name="Google Shape;1434;p21"/>
                <p:cNvSpPr/>
                <p:nvPr/>
              </p:nvSpPr>
              <p:spPr>
                <a:xfrm rot="6300406">
                  <a:off x="1273495" y="39770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35" name="Google Shape;1435;p21"/>
                <p:cNvSpPr/>
                <p:nvPr/>
              </p:nvSpPr>
              <p:spPr>
                <a:xfrm rot="6300406">
                  <a:off x="7762037" y="19841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36" name="Google Shape;1436;p21"/>
                <p:cNvSpPr/>
                <p:nvPr/>
              </p:nvSpPr>
              <p:spPr>
                <a:xfrm rot="-2700000">
                  <a:off x="76750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37" name="Google Shape;1437;p21"/>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38" name="Google Shape;1438;p21"/>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39" name="Google Shape;1439;p21"/>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40" name="Google Shape;1440;p21"/>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1441" name="Google Shape;1441;p21"/>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42" name="Google Shape;1442;p21"/>
            <p:cNvSpPr/>
            <p:nvPr/>
          </p:nvSpPr>
          <p:spPr>
            <a:xfrm flipH="1">
              <a:off x="7837439" y="247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43" name="Google Shape;1443;p21"/>
          <p:cNvSpPr/>
          <p:nvPr/>
        </p:nvSpPr>
        <p:spPr>
          <a:xfrm>
            <a:off x="720000" y="538375"/>
            <a:ext cx="7704000" cy="40749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4" name="Google Shape;1444;p21"/>
          <p:cNvSpPr txBox="1">
            <a:spLocks noGrp="1"/>
          </p:cNvSpPr>
          <p:nvPr>
            <p:ph type="subTitle" idx="1"/>
          </p:nvPr>
        </p:nvSpPr>
        <p:spPr>
          <a:xfrm>
            <a:off x="2539250" y="1827625"/>
            <a:ext cx="4065600" cy="14883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5" name="Google Shape;1445;p21"/>
          <p:cNvSpPr txBox="1">
            <a:spLocks noGrp="1"/>
          </p:cNvSpPr>
          <p:nvPr>
            <p:ph type="title"/>
          </p:nvPr>
        </p:nvSpPr>
        <p:spPr>
          <a:xfrm>
            <a:off x="2076500" y="540000"/>
            <a:ext cx="49911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3764664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030"/>
        <p:cNvGrpSpPr/>
        <p:nvPr/>
      </p:nvGrpSpPr>
      <p:grpSpPr>
        <a:xfrm>
          <a:off x="0" y="0"/>
          <a:ext cx="0" cy="0"/>
          <a:chOff x="0" y="0"/>
          <a:chExt cx="0" cy="0"/>
        </a:xfrm>
      </p:grpSpPr>
      <p:grpSp>
        <p:nvGrpSpPr>
          <p:cNvPr id="2031" name="Google Shape;2031;p33"/>
          <p:cNvGrpSpPr/>
          <p:nvPr/>
        </p:nvGrpSpPr>
        <p:grpSpPr>
          <a:xfrm>
            <a:off x="61069" y="68542"/>
            <a:ext cx="9027322" cy="5041129"/>
            <a:chOff x="61069" y="68542"/>
            <a:chExt cx="9027322" cy="5041129"/>
          </a:xfrm>
        </p:grpSpPr>
        <p:sp>
          <p:nvSpPr>
            <p:cNvPr id="2032" name="Google Shape;2032;p33"/>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3" name="Google Shape;2033;p3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34" name="Google Shape;2034;p3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35" name="Google Shape;2035;p3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36" name="Google Shape;2036;p3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37" name="Google Shape;2037;p33"/>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8" name="Google Shape;2038;p3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39" name="Google Shape;2039;p3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40" name="Google Shape;2040;p3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1" name="Google Shape;2041;p3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2" name="Google Shape;2042;p33"/>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43" name="Google Shape;2043;p3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4" name="Google Shape;2044;p33"/>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45" name="Google Shape;2045;p3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46" name="Google Shape;2046;p3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7" name="Google Shape;2047;p33"/>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8" name="Google Shape;2048;p33"/>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49" name="Google Shape;2049;p3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50" name="Google Shape;2050;p33"/>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1" name="Google Shape;2051;p3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52" name="Google Shape;2052;p3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3" name="Google Shape;2053;p3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54" name="Google Shape;2054;p33"/>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5" name="Google Shape;2055;p3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56" name="Google Shape;2056;p33"/>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57" name="Google Shape;2057;p3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58" name="Google Shape;2058;p33"/>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059" name="Google Shape;2059;p3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0" name="Google Shape;2060;p33"/>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61" name="Google Shape;2061;p3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2" name="Google Shape;2062;p3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3" name="Google Shape;2063;p3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4" name="Google Shape;2064;p3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5" name="Google Shape;2065;p33"/>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66" name="Google Shape;2066;p3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7" name="Google Shape;2067;p3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8" name="Google Shape;2068;p3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9" name="Google Shape;2069;p3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0" name="Google Shape;2070;p3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1" name="Google Shape;2071;p3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2" name="Google Shape;2072;p3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73" name="Google Shape;2073;p3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74" name="Google Shape;2074;p3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5" name="Google Shape;2075;p3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6" name="Google Shape;2076;p3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77" name="Google Shape;2077;p3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8" name="Google Shape;2078;p3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9" name="Google Shape;2079;p3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80" name="Google Shape;2080;p3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81" name="Google Shape;2081;p3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2" name="Google Shape;2082;p3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83" name="Google Shape;2083;p3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084" name="Google Shape;2084;p33"/>
          <p:cNvSpPr/>
          <p:nvPr/>
        </p:nvSpPr>
        <p:spPr>
          <a:xfrm>
            <a:off x="311400" y="310100"/>
            <a:ext cx="8521200" cy="45234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5" name="Google Shape;2085;p33"/>
          <p:cNvSpPr txBox="1">
            <a:spLocks noGrp="1"/>
          </p:cNvSpPr>
          <p:nvPr>
            <p:ph type="title"/>
          </p:nvPr>
        </p:nvSpPr>
        <p:spPr>
          <a:xfrm>
            <a:off x="720887" y="1782063"/>
            <a:ext cx="2552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86" name="Google Shape;2086;p33"/>
          <p:cNvSpPr txBox="1">
            <a:spLocks noGrp="1"/>
          </p:cNvSpPr>
          <p:nvPr>
            <p:ph type="subTitle" idx="1"/>
          </p:nvPr>
        </p:nvSpPr>
        <p:spPr>
          <a:xfrm>
            <a:off x="720887" y="2292388"/>
            <a:ext cx="2552400" cy="484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7" name="Google Shape;2087;p33"/>
          <p:cNvSpPr txBox="1">
            <a:spLocks noGrp="1"/>
          </p:cNvSpPr>
          <p:nvPr>
            <p:ph type="title" idx="2"/>
          </p:nvPr>
        </p:nvSpPr>
        <p:spPr>
          <a:xfrm>
            <a:off x="5872486" y="1782063"/>
            <a:ext cx="25524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88" name="Google Shape;2088;p33"/>
          <p:cNvSpPr txBox="1">
            <a:spLocks noGrp="1"/>
          </p:cNvSpPr>
          <p:nvPr>
            <p:ph type="subTitle" idx="3"/>
          </p:nvPr>
        </p:nvSpPr>
        <p:spPr>
          <a:xfrm>
            <a:off x="5872486" y="2292388"/>
            <a:ext cx="25524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9" name="Google Shape;2089;p33"/>
          <p:cNvSpPr txBox="1">
            <a:spLocks noGrp="1"/>
          </p:cNvSpPr>
          <p:nvPr>
            <p:ph type="title" idx="4"/>
          </p:nvPr>
        </p:nvSpPr>
        <p:spPr>
          <a:xfrm>
            <a:off x="720887" y="3150238"/>
            <a:ext cx="2552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90" name="Google Shape;2090;p33"/>
          <p:cNvSpPr txBox="1">
            <a:spLocks noGrp="1"/>
          </p:cNvSpPr>
          <p:nvPr>
            <p:ph type="subTitle" idx="5"/>
          </p:nvPr>
        </p:nvSpPr>
        <p:spPr>
          <a:xfrm>
            <a:off x="720887" y="3660563"/>
            <a:ext cx="2552400" cy="484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1" name="Google Shape;2091;p33"/>
          <p:cNvSpPr txBox="1">
            <a:spLocks noGrp="1"/>
          </p:cNvSpPr>
          <p:nvPr>
            <p:ph type="title" idx="6"/>
          </p:nvPr>
        </p:nvSpPr>
        <p:spPr>
          <a:xfrm>
            <a:off x="5872486" y="3150238"/>
            <a:ext cx="25524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92" name="Google Shape;2092;p33"/>
          <p:cNvSpPr txBox="1">
            <a:spLocks noGrp="1"/>
          </p:cNvSpPr>
          <p:nvPr>
            <p:ph type="subTitle" idx="7"/>
          </p:nvPr>
        </p:nvSpPr>
        <p:spPr>
          <a:xfrm>
            <a:off x="5872486" y="3660563"/>
            <a:ext cx="25524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3" name="Google Shape;2093;p33"/>
          <p:cNvSpPr txBox="1">
            <a:spLocks noGrp="1"/>
          </p:cNvSpPr>
          <p:nvPr>
            <p:ph type="title" idx="8"/>
          </p:nvPr>
        </p:nvSpPr>
        <p:spPr>
          <a:xfrm>
            <a:off x="2514125" y="540000"/>
            <a:ext cx="41157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534297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2356"/>
        <p:cNvGrpSpPr/>
        <p:nvPr/>
      </p:nvGrpSpPr>
      <p:grpSpPr>
        <a:xfrm>
          <a:off x="0" y="0"/>
          <a:ext cx="0" cy="0"/>
          <a:chOff x="0" y="0"/>
          <a:chExt cx="0" cy="0"/>
        </a:xfrm>
      </p:grpSpPr>
      <p:grpSp>
        <p:nvGrpSpPr>
          <p:cNvPr id="2357" name="Google Shape;2357;p38"/>
          <p:cNvGrpSpPr/>
          <p:nvPr/>
        </p:nvGrpSpPr>
        <p:grpSpPr>
          <a:xfrm>
            <a:off x="122308" y="79026"/>
            <a:ext cx="8895562" cy="4956938"/>
            <a:chOff x="122308" y="79026"/>
            <a:chExt cx="8895562" cy="4956938"/>
          </a:xfrm>
        </p:grpSpPr>
        <p:grpSp>
          <p:nvGrpSpPr>
            <p:cNvPr id="2358" name="Google Shape;2358;p38"/>
            <p:cNvGrpSpPr/>
            <p:nvPr/>
          </p:nvGrpSpPr>
          <p:grpSpPr>
            <a:xfrm>
              <a:off x="122308" y="79026"/>
              <a:ext cx="8895562" cy="4956938"/>
              <a:chOff x="122308" y="79026"/>
              <a:chExt cx="8895562" cy="4956938"/>
            </a:xfrm>
          </p:grpSpPr>
          <p:grpSp>
            <p:nvGrpSpPr>
              <p:cNvPr id="2359" name="Google Shape;2359;p38"/>
              <p:cNvGrpSpPr/>
              <p:nvPr/>
            </p:nvGrpSpPr>
            <p:grpSpPr>
              <a:xfrm flipH="1">
                <a:off x="122308" y="79026"/>
                <a:ext cx="8895562" cy="4956938"/>
                <a:chOff x="135794" y="79026"/>
                <a:chExt cx="8895562" cy="4956938"/>
              </a:xfrm>
            </p:grpSpPr>
            <p:grpSp>
              <p:nvGrpSpPr>
                <p:cNvPr id="2360" name="Google Shape;2360;p38"/>
                <p:cNvGrpSpPr/>
                <p:nvPr/>
              </p:nvGrpSpPr>
              <p:grpSpPr>
                <a:xfrm>
                  <a:off x="135794" y="104949"/>
                  <a:ext cx="8895562" cy="4931014"/>
                  <a:chOff x="135794" y="104949"/>
                  <a:chExt cx="8895562" cy="4931014"/>
                </a:xfrm>
              </p:grpSpPr>
              <p:grpSp>
                <p:nvGrpSpPr>
                  <p:cNvPr id="2361" name="Google Shape;2361;p38"/>
                  <p:cNvGrpSpPr/>
                  <p:nvPr/>
                </p:nvGrpSpPr>
                <p:grpSpPr>
                  <a:xfrm rot="10800000">
                    <a:off x="7868647" y="1236600"/>
                    <a:ext cx="456959" cy="2111662"/>
                    <a:chOff x="8524342" y="1674075"/>
                    <a:chExt cx="456959" cy="2111662"/>
                  </a:xfrm>
                </p:grpSpPr>
                <p:sp>
                  <p:nvSpPr>
                    <p:cNvPr id="2362" name="Google Shape;2362;p38"/>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63" name="Google Shape;2363;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64" name="Google Shape;2364;p3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65" name="Google Shape;2365;p3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366" name="Google Shape;2366;p38"/>
                  <p:cNvGrpSpPr/>
                  <p:nvPr/>
                </p:nvGrpSpPr>
                <p:grpSpPr>
                  <a:xfrm>
                    <a:off x="135794" y="104949"/>
                    <a:ext cx="8895562" cy="4931014"/>
                    <a:chOff x="135794" y="104949"/>
                    <a:chExt cx="8895562" cy="4931014"/>
                  </a:xfrm>
                </p:grpSpPr>
                <p:grpSp>
                  <p:nvGrpSpPr>
                    <p:cNvPr id="2367" name="Google Shape;2367;p38"/>
                    <p:cNvGrpSpPr/>
                    <p:nvPr/>
                  </p:nvGrpSpPr>
                  <p:grpSpPr>
                    <a:xfrm>
                      <a:off x="135794" y="104949"/>
                      <a:ext cx="8895562" cy="4931014"/>
                      <a:chOff x="135794" y="104949"/>
                      <a:chExt cx="8895562" cy="4931014"/>
                    </a:xfrm>
                  </p:grpSpPr>
                  <p:sp>
                    <p:nvSpPr>
                      <p:cNvPr id="2368" name="Google Shape;2368;p3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69" name="Google Shape;2369;p38"/>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70" name="Google Shape;2370;p3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1" name="Google Shape;2371;p38"/>
                      <p:cNvSpPr/>
                      <p:nvPr/>
                    </p:nvSpPr>
                    <p:spPr>
                      <a:xfrm>
                        <a:off x="7085889" y="18074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2" name="Google Shape;2372;p38"/>
                      <p:cNvSpPr/>
                      <p:nvPr/>
                    </p:nvSpPr>
                    <p:spPr>
                      <a:xfrm rot="2700000">
                        <a:off x="7121389" y="2480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73" name="Google Shape;2373;p38"/>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4" name="Google Shape;2374;p38"/>
                      <p:cNvSpPr/>
                      <p:nvPr/>
                    </p:nvSpPr>
                    <p:spPr>
                      <a:xfrm rot="8100000" flipH="1">
                        <a:off x="1232594" y="92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5" name="Google Shape;2375;p38"/>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6" name="Google Shape;2376;p3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7" name="Google Shape;2377;p3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78" name="Google Shape;2378;p3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79" name="Google Shape;2379;p38"/>
                      <p:cNvSpPr/>
                      <p:nvPr/>
                    </p:nvSpPr>
                    <p:spPr>
                      <a:xfrm rot="8999773">
                        <a:off x="143059" y="2694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0" name="Google Shape;2380;p38"/>
                      <p:cNvSpPr/>
                      <p:nvPr/>
                    </p:nvSpPr>
                    <p:spPr>
                      <a:xfrm rot="8999773">
                        <a:off x="6994222" y="932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381" name="Google Shape;2381;p38"/>
                      <p:cNvSpPr/>
                      <p:nvPr/>
                    </p:nvSpPr>
                    <p:spPr>
                      <a:xfrm rot="8100000" flipH="1">
                        <a:off x="7273844" y="1387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2" name="Google Shape;2382;p38"/>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3" name="Google Shape;2383;p38"/>
                      <p:cNvSpPr/>
                      <p:nvPr/>
                    </p:nvSpPr>
                    <p:spPr>
                      <a:xfrm rot="-10594826" flipH="1">
                        <a:off x="2044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84" name="Google Shape;2384;p38"/>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85" name="Google Shape;2385;p3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86" name="Google Shape;2386;p38"/>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7" name="Google Shape;2387;p3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8" name="Google Shape;2388;p38"/>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89" name="Google Shape;2389;p3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0" name="Google Shape;2390;p3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1" name="Google Shape;2391;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92" name="Google Shape;2392;p38"/>
                      <p:cNvSpPr/>
                      <p:nvPr/>
                    </p:nvSpPr>
                    <p:spPr>
                      <a:xfrm rot="8100000" flipH="1">
                        <a:off x="8674069" y="3632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3" name="Google Shape;2393;p38"/>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94" name="Google Shape;2394;p3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95" name="Google Shape;2395;p38"/>
                      <p:cNvSpPr/>
                      <p:nvPr/>
                    </p:nvSpPr>
                    <p:spPr>
                      <a:xfrm>
                        <a:off x="2166939" y="3330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96" name="Google Shape;2396;p38"/>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97" name="Google Shape;2397;p38"/>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98" name="Google Shape;2398;p38"/>
                      <p:cNvSpPr/>
                      <p:nvPr/>
                    </p:nvSpPr>
                    <p:spPr>
                      <a:xfrm rot="8100000" flipH="1">
                        <a:off x="1941869" y="1453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9" name="Google Shape;2399;p3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00" name="Google Shape;2400;p38"/>
                      <p:cNvSpPr/>
                      <p:nvPr/>
                    </p:nvSpPr>
                    <p:spPr>
                      <a:xfrm rot="8999773">
                        <a:off x="7742272" y="46740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01" name="Google Shape;2401;p38"/>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2" name="Google Shape;2402;p38"/>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03" name="Google Shape;2403;p38"/>
                      <p:cNvSpPr/>
                      <p:nvPr/>
                    </p:nvSpPr>
                    <p:spPr>
                      <a:xfrm rot="-5400000">
                        <a:off x="8340053" y="4033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2404" name="Google Shape;2404;p38"/>
                    <p:cNvSpPr/>
                    <p:nvPr/>
                  </p:nvSpPr>
                  <p:spPr>
                    <a:xfrm rot="-4499594">
                      <a:off x="8096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2405" name="Google Shape;2405;p38"/>
                <p:cNvSpPr/>
                <p:nvPr/>
              </p:nvSpPr>
              <p:spPr>
                <a:xfrm rot="-2700000">
                  <a:off x="942165" y="3784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6" name="Google Shape;2406;p38"/>
                <p:cNvSpPr/>
                <p:nvPr/>
              </p:nvSpPr>
              <p:spPr>
                <a:xfrm rot="6300406">
                  <a:off x="1273495" y="39770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07" name="Google Shape;2407;p38"/>
                <p:cNvSpPr/>
                <p:nvPr/>
              </p:nvSpPr>
              <p:spPr>
                <a:xfrm rot="6300406">
                  <a:off x="7762037" y="19841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8" name="Google Shape;2408;p38"/>
                <p:cNvSpPr/>
                <p:nvPr/>
              </p:nvSpPr>
              <p:spPr>
                <a:xfrm rot="-2700000">
                  <a:off x="76750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9" name="Google Shape;2409;p38"/>
                <p:cNvSpPr/>
                <p:nvPr/>
              </p:nvSpPr>
              <p:spPr>
                <a:xfrm rot="6300406">
                  <a:off x="7996995" y="1147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0" name="Google Shape;2410;p38"/>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11" name="Google Shape;2411;p38"/>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2" name="Google Shape;2412;p38"/>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413" name="Google Shape;2413;p38"/>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414" name="Google Shape;2414;p38"/>
            <p:cNvSpPr/>
            <p:nvPr/>
          </p:nvSpPr>
          <p:spPr>
            <a:xfrm flipH="1">
              <a:off x="7837439" y="247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415" name="Google Shape;2415;p38"/>
          <p:cNvSpPr/>
          <p:nvPr/>
        </p:nvSpPr>
        <p:spPr>
          <a:xfrm>
            <a:off x="720000" y="298025"/>
            <a:ext cx="7704000" cy="45477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416" name="Google Shape;2416;p38"/>
          <p:cNvGrpSpPr/>
          <p:nvPr/>
        </p:nvGrpSpPr>
        <p:grpSpPr>
          <a:xfrm rot="1799965" flipH="1">
            <a:off x="6736154" y="2694432"/>
            <a:ext cx="1792663" cy="1738763"/>
            <a:chOff x="6997200" y="3219600"/>
            <a:chExt cx="1426800" cy="1383900"/>
          </a:xfrm>
        </p:grpSpPr>
        <p:sp>
          <p:nvSpPr>
            <p:cNvPr id="2417" name="Google Shape;2417;p38"/>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8" name="Google Shape;2418;p38"/>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9" name="Google Shape;2419;p38"/>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0" name="Google Shape;2420;p38"/>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1" name="Google Shape;2421;p38"/>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2" name="Google Shape;2422;p38"/>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3" name="Google Shape;2423;p38"/>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4" name="Google Shape;2424;p38"/>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5" name="Google Shape;2425;p38"/>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6" name="Google Shape;2426;p38"/>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7" name="Google Shape;2427;p38"/>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8" name="Google Shape;2428;p38"/>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9" name="Google Shape;2429;p38"/>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0" name="Google Shape;2430;p38"/>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1" name="Google Shape;2431;p38"/>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2" name="Google Shape;2432;p38"/>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3" name="Google Shape;2433;p38"/>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4" name="Google Shape;2434;p38"/>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5" name="Google Shape;2435;p38"/>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6" name="Google Shape;2436;p38"/>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7" name="Google Shape;2437;p38"/>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8" name="Google Shape;2438;p38"/>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9" name="Google Shape;2439;p38"/>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0" name="Google Shape;2440;p38"/>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1" name="Google Shape;2441;p38"/>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2" name="Google Shape;2442;p38"/>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3" name="Google Shape;2443;p38"/>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4" name="Google Shape;2444;p38"/>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5" name="Google Shape;2445;p38"/>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6" name="Google Shape;2446;p38"/>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7" name="Google Shape;2447;p38"/>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8" name="Google Shape;2448;p38"/>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9" name="Google Shape;2449;p38"/>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0" name="Google Shape;2450;p38"/>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1" name="Google Shape;2451;p38"/>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52" name="Google Shape;2452;p38"/>
          <p:cNvGrpSpPr/>
          <p:nvPr/>
        </p:nvGrpSpPr>
        <p:grpSpPr>
          <a:xfrm>
            <a:off x="7045650" y="285350"/>
            <a:ext cx="1579225" cy="2727475"/>
            <a:chOff x="7045650" y="285350"/>
            <a:chExt cx="1579225" cy="2727475"/>
          </a:xfrm>
        </p:grpSpPr>
        <p:grpSp>
          <p:nvGrpSpPr>
            <p:cNvPr id="2453" name="Google Shape;2453;p38"/>
            <p:cNvGrpSpPr/>
            <p:nvPr/>
          </p:nvGrpSpPr>
          <p:grpSpPr>
            <a:xfrm flipH="1">
              <a:off x="8185275" y="2099425"/>
              <a:ext cx="439600" cy="913400"/>
              <a:chOff x="7212850" y="2109375"/>
              <a:chExt cx="439600" cy="913400"/>
            </a:xfrm>
          </p:grpSpPr>
          <p:sp>
            <p:nvSpPr>
              <p:cNvPr id="2454" name="Google Shape;245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5" name="Google Shape;245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6" name="Google Shape;245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7" name="Google Shape;245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58" name="Google Shape;2458;p38"/>
            <p:cNvGrpSpPr/>
            <p:nvPr/>
          </p:nvGrpSpPr>
          <p:grpSpPr>
            <a:xfrm flipH="1">
              <a:off x="7045650" y="1449350"/>
              <a:ext cx="439600" cy="913400"/>
              <a:chOff x="7212850" y="2109375"/>
              <a:chExt cx="439600" cy="913400"/>
            </a:xfrm>
          </p:grpSpPr>
          <p:sp>
            <p:nvSpPr>
              <p:cNvPr id="2459" name="Google Shape;2459;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0" name="Google Shape;2460;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1" name="Google Shape;2461;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2" name="Google Shape;2462;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63" name="Google Shape;2463;p38"/>
            <p:cNvGrpSpPr/>
            <p:nvPr/>
          </p:nvGrpSpPr>
          <p:grpSpPr>
            <a:xfrm flipH="1">
              <a:off x="8157625" y="285350"/>
              <a:ext cx="439600" cy="913400"/>
              <a:chOff x="7212850" y="2109375"/>
              <a:chExt cx="439600" cy="913400"/>
            </a:xfrm>
          </p:grpSpPr>
          <p:sp>
            <p:nvSpPr>
              <p:cNvPr id="2464" name="Google Shape;246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5" name="Google Shape;246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6" name="Google Shape;246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7" name="Google Shape;246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468" name="Google Shape;2468;p38"/>
          <p:cNvGrpSpPr/>
          <p:nvPr/>
        </p:nvGrpSpPr>
        <p:grpSpPr>
          <a:xfrm>
            <a:off x="955876" y="768600"/>
            <a:ext cx="764300" cy="754550"/>
            <a:chOff x="955876" y="768600"/>
            <a:chExt cx="764300" cy="754550"/>
          </a:xfrm>
        </p:grpSpPr>
        <p:sp>
          <p:nvSpPr>
            <p:cNvPr id="2469" name="Google Shape;2469;p38"/>
            <p:cNvSpPr/>
            <p:nvPr/>
          </p:nvSpPr>
          <p:spPr>
            <a:xfrm flipH="1">
              <a:off x="1526676" y="77012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0" name="Google Shape;2470;p38"/>
            <p:cNvSpPr/>
            <p:nvPr/>
          </p:nvSpPr>
          <p:spPr>
            <a:xfrm flipH="1">
              <a:off x="955876" y="768600"/>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1" name="Google Shape;2471;p38"/>
            <p:cNvSpPr/>
            <p:nvPr/>
          </p:nvSpPr>
          <p:spPr>
            <a:xfrm flipH="1">
              <a:off x="1333176" y="133925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472" name="Google Shape;2472;p38"/>
          <p:cNvSpPr/>
          <p:nvPr/>
        </p:nvSpPr>
        <p:spPr>
          <a:xfrm rot="8823568">
            <a:off x="1691164" y="4133107"/>
            <a:ext cx="2036345" cy="1855222"/>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3" name="Google Shape;2473;p38"/>
          <p:cNvSpPr/>
          <p:nvPr/>
        </p:nvSpPr>
        <p:spPr>
          <a:xfrm rot="-8552197" flipH="1">
            <a:off x="5402924" y="4133059"/>
            <a:ext cx="2036439" cy="1855308"/>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12497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2474"/>
        <p:cNvGrpSpPr/>
        <p:nvPr/>
      </p:nvGrpSpPr>
      <p:grpSpPr>
        <a:xfrm>
          <a:off x="0" y="0"/>
          <a:ext cx="0" cy="0"/>
          <a:chOff x="0" y="0"/>
          <a:chExt cx="0" cy="0"/>
        </a:xfrm>
      </p:grpSpPr>
      <p:grpSp>
        <p:nvGrpSpPr>
          <p:cNvPr id="2475" name="Google Shape;2475;p39"/>
          <p:cNvGrpSpPr/>
          <p:nvPr/>
        </p:nvGrpSpPr>
        <p:grpSpPr>
          <a:xfrm>
            <a:off x="140683" y="110399"/>
            <a:ext cx="8890673" cy="4933293"/>
            <a:chOff x="140683" y="110399"/>
            <a:chExt cx="8890673" cy="4933293"/>
          </a:xfrm>
        </p:grpSpPr>
        <p:sp>
          <p:nvSpPr>
            <p:cNvPr id="2476" name="Google Shape;2476;p39"/>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77" name="Google Shape;2477;p3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8" name="Google Shape;2478;p3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79" name="Google Shape;2479;p3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0" name="Google Shape;2480;p3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1" name="Google Shape;2481;p3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82" name="Google Shape;2482;p39"/>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3" name="Google Shape;2483;p3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4" name="Google Shape;2484;p3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85" name="Google Shape;2485;p39"/>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6" name="Google Shape;2486;p39"/>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7" name="Google Shape;2487;p3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488" name="Google Shape;2488;p3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9" name="Google Shape;2489;p39"/>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90" name="Google Shape;2490;p39"/>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91" name="Google Shape;2491;p3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2" name="Google Shape;2492;p39"/>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93" name="Google Shape;2493;p39"/>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94" name="Google Shape;2494;p39"/>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5" name="Google Shape;2495;p39"/>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96" name="Google Shape;2496;p39"/>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7" name="Google Shape;2497;p39"/>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498" name="Google Shape;2498;p39"/>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9" name="Google Shape;2499;p39"/>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0" name="Google Shape;2500;p39"/>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1" name="Google Shape;2501;p39"/>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02" name="Google Shape;2502;p3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03" name="Google Shape;2503;p39"/>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4" name="Google Shape;2504;p3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5" name="Google Shape;2505;p3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06" name="Google Shape;2506;p39"/>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07" name="Google Shape;2507;p39"/>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8" name="Google Shape;2508;p39"/>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09" name="Google Shape;2509;p39"/>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10" name="Google Shape;2510;p39"/>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1" name="Google Shape;2511;p3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2" name="Google Shape;2512;p3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3" name="Google Shape;2513;p39"/>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4" name="Google Shape;2514;p3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5" name="Google Shape;2515;p39"/>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16" name="Google Shape;2516;p3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7" name="Google Shape;2517;p3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18" name="Google Shape;2518;p39"/>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9" name="Google Shape;2519;p39"/>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20" name="Google Shape;2520;p39"/>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21" name="Google Shape;2521;p39"/>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22" name="Google Shape;2522;p39"/>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23" name="Google Shape;2523;p39"/>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24" name="Google Shape;2524;p39"/>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25" name="Google Shape;2525;p39"/>
          <p:cNvSpPr/>
          <p:nvPr/>
        </p:nvSpPr>
        <p:spPr>
          <a:xfrm>
            <a:off x="720000" y="544975"/>
            <a:ext cx="7704000" cy="40536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6" name="Google Shape;2526;p39"/>
          <p:cNvSpPr/>
          <p:nvPr/>
        </p:nvSpPr>
        <p:spPr>
          <a:xfrm>
            <a:off x="5602987" y="1704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527" name="Google Shape;2527;p39"/>
          <p:cNvGrpSpPr/>
          <p:nvPr/>
        </p:nvGrpSpPr>
        <p:grpSpPr>
          <a:xfrm>
            <a:off x="6536225" y="2319800"/>
            <a:ext cx="868425" cy="514500"/>
            <a:chOff x="2575700" y="1885000"/>
            <a:chExt cx="868425" cy="514500"/>
          </a:xfrm>
        </p:grpSpPr>
        <p:sp>
          <p:nvSpPr>
            <p:cNvPr id="2528" name="Google Shape;2528;p39"/>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9" name="Google Shape;2529;p39"/>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0" name="Google Shape;2530;p39"/>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1" name="Google Shape;2531;p39"/>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532" name="Google Shape;2532;p39"/>
          <p:cNvSpPr/>
          <p:nvPr/>
        </p:nvSpPr>
        <p:spPr>
          <a:xfrm flipH="1">
            <a:off x="6859674" y="152892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3" name="Google Shape;2533;p39"/>
          <p:cNvSpPr/>
          <p:nvPr/>
        </p:nvSpPr>
        <p:spPr>
          <a:xfrm>
            <a:off x="7176062" y="3048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4" name="Google Shape;2534;p39"/>
          <p:cNvSpPr/>
          <p:nvPr/>
        </p:nvSpPr>
        <p:spPr>
          <a:xfrm>
            <a:off x="7176062" y="123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5" name="Google Shape;2535;p39"/>
          <p:cNvSpPr/>
          <p:nvPr/>
        </p:nvSpPr>
        <p:spPr>
          <a:xfrm>
            <a:off x="5835587" y="3732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6" name="Google Shape;2536;p39"/>
          <p:cNvSpPr/>
          <p:nvPr/>
        </p:nvSpPr>
        <p:spPr>
          <a:xfrm flipH="1">
            <a:off x="6859674" y="336372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7" name="Google Shape;2537;p39"/>
          <p:cNvSpPr/>
          <p:nvPr/>
        </p:nvSpPr>
        <p:spPr>
          <a:xfrm flipH="1">
            <a:off x="5745474" y="248510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8" name="Google Shape;2538;p39"/>
          <p:cNvSpPr/>
          <p:nvPr/>
        </p:nvSpPr>
        <p:spPr>
          <a:xfrm flipH="1">
            <a:off x="8001899" y="248510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924089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1"/>
        </a:solidFill>
        <a:effectLst/>
      </p:bgPr>
    </p:bg>
    <p:spTree>
      <p:nvGrpSpPr>
        <p:cNvPr id="1" name="Shape 2539"/>
        <p:cNvGrpSpPr/>
        <p:nvPr/>
      </p:nvGrpSpPr>
      <p:grpSpPr>
        <a:xfrm>
          <a:off x="0" y="0"/>
          <a:ext cx="0" cy="0"/>
          <a:chOff x="0" y="0"/>
          <a:chExt cx="0" cy="0"/>
        </a:xfrm>
      </p:grpSpPr>
      <p:grpSp>
        <p:nvGrpSpPr>
          <p:cNvPr id="2540" name="Google Shape;2540;p40"/>
          <p:cNvGrpSpPr/>
          <p:nvPr/>
        </p:nvGrpSpPr>
        <p:grpSpPr>
          <a:xfrm flipH="1">
            <a:off x="140683" y="110399"/>
            <a:ext cx="8890673" cy="4933293"/>
            <a:chOff x="140683" y="110399"/>
            <a:chExt cx="8890673" cy="4933293"/>
          </a:xfrm>
        </p:grpSpPr>
        <p:sp>
          <p:nvSpPr>
            <p:cNvPr id="2541" name="Google Shape;2541;p40"/>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2" name="Google Shape;2542;p4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3" name="Google Shape;2543;p40"/>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44" name="Google Shape;2544;p4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45" name="Google Shape;2545;p40"/>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46" name="Google Shape;2546;p40"/>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7" name="Google Shape;2547;p40"/>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8" name="Google Shape;2548;p40"/>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49" name="Google Shape;2549;p4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50" name="Google Shape;2550;p40"/>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1" name="Google Shape;2551;p40"/>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2" name="Google Shape;2552;p40"/>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53" name="Google Shape;2553;p40"/>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54" name="Google Shape;2554;p40"/>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55" name="Google Shape;2555;p40"/>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56" name="Google Shape;2556;p4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7" name="Google Shape;2557;p40"/>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58" name="Google Shape;2558;p40"/>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59" name="Google Shape;2559;p40"/>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0" name="Google Shape;2560;p40"/>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1" name="Google Shape;2561;p40"/>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2" name="Google Shape;2562;p40"/>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563" name="Google Shape;2563;p40"/>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4" name="Google Shape;2564;p40"/>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5" name="Google Shape;2565;p40"/>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6" name="Google Shape;2566;p40"/>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7" name="Google Shape;2567;p4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68" name="Google Shape;2568;p40"/>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9" name="Google Shape;2569;p40"/>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0" name="Google Shape;2570;p4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71" name="Google Shape;2571;p40"/>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2" name="Google Shape;2572;p40"/>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3" name="Google Shape;2573;p40"/>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74" name="Google Shape;2574;p40"/>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5" name="Google Shape;2575;p40"/>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6" name="Google Shape;2576;p40"/>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7" name="Google Shape;2577;p40"/>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8" name="Google Shape;2578;p40"/>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9" name="Google Shape;2579;p40"/>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0" name="Google Shape;2580;p40"/>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1" name="Google Shape;2581;p40"/>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82" name="Google Shape;2582;p40"/>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3" name="Google Shape;2583;p40"/>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4" name="Google Shape;2584;p40"/>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85" name="Google Shape;2585;p40"/>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86" name="Google Shape;2586;p40"/>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7" name="Google Shape;2587;p40"/>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88" name="Google Shape;2588;p40"/>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89" name="Google Shape;2589;p40"/>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90" name="Google Shape;2590;p40"/>
          <p:cNvSpPr/>
          <p:nvPr/>
        </p:nvSpPr>
        <p:spPr>
          <a:xfrm>
            <a:off x="1615150" y="544975"/>
            <a:ext cx="5941800" cy="40536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591" name="Google Shape;2591;p40"/>
          <p:cNvGrpSpPr/>
          <p:nvPr/>
        </p:nvGrpSpPr>
        <p:grpSpPr>
          <a:xfrm>
            <a:off x="416320" y="2056053"/>
            <a:ext cx="1847045" cy="3432959"/>
            <a:chOff x="6622012" y="795963"/>
            <a:chExt cx="1304687" cy="2425262"/>
          </a:xfrm>
        </p:grpSpPr>
        <p:sp>
          <p:nvSpPr>
            <p:cNvPr id="2592" name="Google Shape;2592;p40"/>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3" name="Google Shape;2593;p40"/>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4" name="Google Shape;2594;p40"/>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5" name="Google Shape;2595;p40"/>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6" name="Google Shape;2596;p40"/>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7" name="Google Shape;2597;p40"/>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598" name="Google Shape;2598;p40"/>
          <p:cNvGrpSpPr/>
          <p:nvPr/>
        </p:nvGrpSpPr>
        <p:grpSpPr>
          <a:xfrm rot="536064" flipH="1">
            <a:off x="6686108" y="902440"/>
            <a:ext cx="1765351" cy="1991753"/>
            <a:chOff x="1917725" y="3910125"/>
            <a:chExt cx="1279950" cy="1444100"/>
          </a:xfrm>
        </p:grpSpPr>
        <p:sp>
          <p:nvSpPr>
            <p:cNvPr id="2599" name="Google Shape;2599;p40"/>
            <p:cNvSpPr/>
            <p:nvPr/>
          </p:nvSpPr>
          <p:spPr>
            <a:xfrm>
              <a:off x="2465000" y="4571425"/>
              <a:ext cx="170475" cy="105500"/>
            </a:xfrm>
            <a:custGeom>
              <a:avLst/>
              <a:gdLst/>
              <a:ahLst/>
              <a:cxnLst/>
              <a:rect l="l" t="t" r="r" b="b"/>
              <a:pathLst>
                <a:path w="6819" h="4220" extrusionOk="0">
                  <a:moveTo>
                    <a:pt x="4217" y="1"/>
                  </a:moveTo>
                  <a:cubicBezTo>
                    <a:pt x="2787" y="1"/>
                    <a:pt x="1088" y="846"/>
                    <a:pt x="0" y="4219"/>
                  </a:cubicBezTo>
                  <a:cubicBezTo>
                    <a:pt x="0" y="4219"/>
                    <a:pt x="6034" y="2641"/>
                    <a:pt x="6818" y="854"/>
                  </a:cubicBezTo>
                  <a:cubicBezTo>
                    <a:pt x="6818" y="854"/>
                    <a:pt x="5653" y="1"/>
                    <a:pt x="42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0" name="Google Shape;2600;p40"/>
            <p:cNvSpPr/>
            <p:nvPr/>
          </p:nvSpPr>
          <p:spPr>
            <a:xfrm>
              <a:off x="2815350" y="4351000"/>
              <a:ext cx="382325" cy="392250"/>
            </a:xfrm>
            <a:custGeom>
              <a:avLst/>
              <a:gdLst/>
              <a:ahLst/>
              <a:cxnLst/>
              <a:rect l="l" t="t" r="r" b="b"/>
              <a:pathLst>
                <a:path w="15293" h="15690" extrusionOk="0">
                  <a:moveTo>
                    <a:pt x="13299" y="0"/>
                  </a:moveTo>
                  <a:cubicBezTo>
                    <a:pt x="13002" y="0"/>
                    <a:pt x="12447" y="2525"/>
                    <a:pt x="12447" y="2525"/>
                  </a:cubicBezTo>
                  <a:cubicBezTo>
                    <a:pt x="12447" y="2525"/>
                    <a:pt x="12163" y="408"/>
                    <a:pt x="11724" y="387"/>
                  </a:cubicBezTo>
                  <a:cubicBezTo>
                    <a:pt x="11722" y="387"/>
                    <a:pt x="11720" y="387"/>
                    <a:pt x="11719" y="387"/>
                  </a:cubicBezTo>
                  <a:cubicBezTo>
                    <a:pt x="11292" y="387"/>
                    <a:pt x="11473" y="3314"/>
                    <a:pt x="11473" y="3314"/>
                  </a:cubicBezTo>
                  <a:cubicBezTo>
                    <a:pt x="11473" y="3314"/>
                    <a:pt x="10651" y="1910"/>
                    <a:pt x="10365" y="1910"/>
                  </a:cubicBezTo>
                  <a:cubicBezTo>
                    <a:pt x="10351" y="1910"/>
                    <a:pt x="10338" y="1914"/>
                    <a:pt x="10327" y="1921"/>
                  </a:cubicBezTo>
                  <a:cubicBezTo>
                    <a:pt x="10091" y="2080"/>
                    <a:pt x="10891" y="4091"/>
                    <a:pt x="10891" y="4091"/>
                  </a:cubicBezTo>
                  <a:cubicBezTo>
                    <a:pt x="9849" y="8827"/>
                    <a:pt x="1" y="10088"/>
                    <a:pt x="1" y="10088"/>
                  </a:cubicBezTo>
                  <a:lnTo>
                    <a:pt x="1623" y="15689"/>
                  </a:lnTo>
                  <a:cubicBezTo>
                    <a:pt x="13709" y="13908"/>
                    <a:pt x="13226" y="4794"/>
                    <a:pt x="13226" y="4794"/>
                  </a:cubicBezTo>
                  <a:cubicBezTo>
                    <a:pt x="13226" y="4794"/>
                    <a:pt x="15292" y="3314"/>
                    <a:pt x="14936" y="2902"/>
                  </a:cubicBezTo>
                  <a:cubicBezTo>
                    <a:pt x="14878" y="2833"/>
                    <a:pt x="14802" y="2804"/>
                    <a:pt x="14717" y="2804"/>
                  </a:cubicBezTo>
                  <a:cubicBezTo>
                    <a:pt x="14290" y="2804"/>
                    <a:pt x="13621" y="3527"/>
                    <a:pt x="13621" y="3527"/>
                  </a:cubicBezTo>
                  <a:cubicBezTo>
                    <a:pt x="13621" y="3527"/>
                    <a:pt x="15194" y="1445"/>
                    <a:pt x="14683" y="1050"/>
                  </a:cubicBezTo>
                  <a:cubicBezTo>
                    <a:pt x="14639" y="1016"/>
                    <a:pt x="14592" y="1001"/>
                    <a:pt x="14544" y="1001"/>
                  </a:cubicBezTo>
                  <a:cubicBezTo>
                    <a:pt x="14042" y="1001"/>
                    <a:pt x="13385" y="2689"/>
                    <a:pt x="13385" y="2689"/>
                  </a:cubicBezTo>
                  <a:cubicBezTo>
                    <a:pt x="13385" y="2689"/>
                    <a:pt x="13626" y="349"/>
                    <a:pt x="13347" y="26"/>
                  </a:cubicBezTo>
                  <a:cubicBezTo>
                    <a:pt x="13332" y="8"/>
                    <a:pt x="13316" y="0"/>
                    <a:pt x="13299"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1" name="Google Shape;2601;p40"/>
            <p:cNvSpPr/>
            <p:nvPr/>
          </p:nvSpPr>
          <p:spPr>
            <a:xfrm>
              <a:off x="3099125" y="4431150"/>
              <a:ext cx="23725" cy="26550"/>
            </a:xfrm>
            <a:custGeom>
              <a:avLst/>
              <a:gdLst/>
              <a:ahLst/>
              <a:cxnLst/>
              <a:rect l="l" t="t" r="r" b="b"/>
              <a:pathLst>
                <a:path w="949" h="1062" extrusionOk="0">
                  <a:moveTo>
                    <a:pt x="127" y="1"/>
                  </a:moveTo>
                  <a:cubicBezTo>
                    <a:pt x="87" y="1"/>
                    <a:pt x="49" y="23"/>
                    <a:pt x="28" y="63"/>
                  </a:cubicBezTo>
                  <a:cubicBezTo>
                    <a:pt x="0" y="113"/>
                    <a:pt x="28" y="179"/>
                    <a:pt x="77" y="201"/>
                  </a:cubicBezTo>
                  <a:cubicBezTo>
                    <a:pt x="708" y="503"/>
                    <a:pt x="653" y="918"/>
                    <a:pt x="653" y="941"/>
                  </a:cubicBezTo>
                  <a:cubicBezTo>
                    <a:pt x="642" y="996"/>
                    <a:pt x="681" y="1050"/>
                    <a:pt x="741" y="1062"/>
                  </a:cubicBezTo>
                  <a:lnTo>
                    <a:pt x="757" y="1062"/>
                  </a:lnTo>
                  <a:cubicBezTo>
                    <a:pt x="807" y="1062"/>
                    <a:pt x="850" y="1024"/>
                    <a:pt x="861" y="974"/>
                  </a:cubicBezTo>
                  <a:cubicBezTo>
                    <a:pt x="866" y="951"/>
                    <a:pt x="949" y="382"/>
                    <a:pt x="170" y="9"/>
                  </a:cubicBezTo>
                  <a:cubicBezTo>
                    <a:pt x="156" y="4"/>
                    <a:pt x="142" y="1"/>
                    <a:pt x="1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2" name="Google Shape;2602;p40"/>
            <p:cNvSpPr/>
            <p:nvPr/>
          </p:nvSpPr>
          <p:spPr>
            <a:xfrm>
              <a:off x="1933575" y="4790075"/>
              <a:ext cx="452100" cy="290525"/>
            </a:xfrm>
            <a:custGeom>
              <a:avLst/>
              <a:gdLst/>
              <a:ahLst/>
              <a:cxnLst/>
              <a:rect l="l" t="t" r="r" b="b"/>
              <a:pathLst>
                <a:path w="18084" h="11621" extrusionOk="0">
                  <a:moveTo>
                    <a:pt x="4633" y="1"/>
                  </a:moveTo>
                  <a:cubicBezTo>
                    <a:pt x="4633" y="1"/>
                    <a:pt x="671" y="1097"/>
                    <a:pt x="95" y="1645"/>
                  </a:cubicBezTo>
                  <a:cubicBezTo>
                    <a:pt x="2" y="1735"/>
                    <a:pt x="1" y="1772"/>
                    <a:pt x="63" y="1772"/>
                  </a:cubicBezTo>
                  <a:cubicBezTo>
                    <a:pt x="388" y="1772"/>
                    <a:pt x="2442" y="762"/>
                    <a:pt x="2442" y="762"/>
                  </a:cubicBezTo>
                  <a:cubicBezTo>
                    <a:pt x="2442" y="762"/>
                    <a:pt x="3652" y="6259"/>
                    <a:pt x="7615" y="9729"/>
                  </a:cubicBezTo>
                  <a:cubicBezTo>
                    <a:pt x="9237" y="11150"/>
                    <a:pt x="10956" y="11620"/>
                    <a:pt x="12522" y="11620"/>
                  </a:cubicBezTo>
                  <a:cubicBezTo>
                    <a:pt x="15598" y="11620"/>
                    <a:pt x="18083" y="9806"/>
                    <a:pt x="18083" y="9806"/>
                  </a:cubicBezTo>
                  <a:lnTo>
                    <a:pt x="15063" y="4463"/>
                  </a:lnTo>
                  <a:cubicBezTo>
                    <a:pt x="14009" y="5007"/>
                    <a:pt x="13009" y="5233"/>
                    <a:pt x="12076" y="5233"/>
                  </a:cubicBezTo>
                  <a:cubicBezTo>
                    <a:pt x="7580" y="5233"/>
                    <a:pt x="4633" y="1"/>
                    <a:pt x="463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3" name="Google Shape;2603;p40"/>
            <p:cNvSpPr/>
            <p:nvPr/>
          </p:nvSpPr>
          <p:spPr>
            <a:xfrm>
              <a:off x="1917725" y="4765025"/>
              <a:ext cx="147875" cy="88000"/>
            </a:xfrm>
            <a:custGeom>
              <a:avLst/>
              <a:gdLst/>
              <a:ahLst/>
              <a:cxnLst/>
              <a:rect l="l" t="t" r="r" b="b"/>
              <a:pathLst>
                <a:path w="5915" h="3520" extrusionOk="0">
                  <a:moveTo>
                    <a:pt x="4610" y="0"/>
                  </a:moveTo>
                  <a:lnTo>
                    <a:pt x="0" y="2861"/>
                  </a:lnTo>
                  <a:cubicBezTo>
                    <a:pt x="283" y="3143"/>
                    <a:pt x="744" y="3233"/>
                    <a:pt x="1220" y="3233"/>
                  </a:cubicBezTo>
                  <a:cubicBezTo>
                    <a:pt x="2066" y="3233"/>
                    <a:pt x="2955" y="2948"/>
                    <a:pt x="2955" y="2948"/>
                  </a:cubicBezTo>
                  <a:lnTo>
                    <a:pt x="3278" y="3519"/>
                  </a:lnTo>
                  <a:lnTo>
                    <a:pt x="5915" y="1984"/>
                  </a:lnTo>
                  <a:lnTo>
                    <a:pt x="461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4" name="Google Shape;2604;p40"/>
            <p:cNvSpPr/>
            <p:nvPr/>
          </p:nvSpPr>
          <p:spPr>
            <a:xfrm>
              <a:off x="1991850" y="4825775"/>
              <a:ext cx="19625" cy="24600"/>
            </a:xfrm>
            <a:custGeom>
              <a:avLst/>
              <a:gdLst/>
              <a:ahLst/>
              <a:cxnLst/>
              <a:rect l="l" t="t" r="r" b="b"/>
              <a:pathLst>
                <a:path w="785" h="984" extrusionOk="0">
                  <a:moveTo>
                    <a:pt x="667" y="1"/>
                  </a:moveTo>
                  <a:cubicBezTo>
                    <a:pt x="634" y="1"/>
                    <a:pt x="600" y="17"/>
                    <a:pt x="577" y="47"/>
                  </a:cubicBezTo>
                  <a:lnTo>
                    <a:pt x="39" y="819"/>
                  </a:lnTo>
                  <a:cubicBezTo>
                    <a:pt x="0" y="869"/>
                    <a:pt x="17" y="935"/>
                    <a:pt x="61" y="968"/>
                  </a:cubicBezTo>
                  <a:cubicBezTo>
                    <a:pt x="83" y="979"/>
                    <a:pt x="99" y="984"/>
                    <a:pt x="121" y="984"/>
                  </a:cubicBezTo>
                  <a:cubicBezTo>
                    <a:pt x="154" y="984"/>
                    <a:pt x="187" y="968"/>
                    <a:pt x="210" y="941"/>
                  </a:cubicBezTo>
                  <a:lnTo>
                    <a:pt x="751" y="168"/>
                  </a:lnTo>
                  <a:cubicBezTo>
                    <a:pt x="784" y="118"/>
                    <a:pt x="774" y="53"/>
                    <a:pt x="724" y="20"/>
                  </a:cubicBezTo>
                  <a:cubicBezTo>
                    <a:pt x="707" y="7"/>
                    <a:pt x="687" y="1"/>
                    <a:pt x="6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5" name="Google Shape;2605;p40"/>
            <p:cNvSpPr/>
            <p:nvPr/>
          </p:nvSpPr>
          <p:spPr>
            <a:xfrm>
              <a:off x="1983100" y="4817025"/>
              <a:ext cx="15075" cy="29425"/>
            </a:xfrm>
            <a:custGeom>
              <a:avLst/>
              <a:gdLst/>
              <a:ahLst/>
              <a:cxnLst/>
              <a:rect l="l" t="t" r="r" b="b"/>
              <a:pathLst>
                <a:path w="603" h="1177" extrusionOk="0">
                  <a:moveTo>
                    <a:pt x="481" y="0"/>
                  </a:moveTo>
                  <a:cubicBezTo>
                    <a:pt x="440" y="0"/>
                    <a:pt x="400" y="26"/>
                    <a:pt x="383" y="68"/>
                  </a:cubicBezTo>
                  <a:lnTo>
                    <a:pt x="22" y="1033"/>
                  </a:lnTo>
                  <a:cubicBezTo>
                    <a:pt x="0" y="1088"/>
                    <a:pt x="27" y="1148"/>
                    <a:pt x="82" y="1164"/>
                  </a:cubicBezTo>
                  <a:cubicBezTo>
                    <a:pt x="93" y="1169"/>
                    <a:pt x="104" y="1176"/>
                    <a:pt x="120" y="1176"/>
                  </a:cubicBezTo>
                  <a:cubicBezTo>
                    <a:pt x="158" y="1176"/>
                    <a:pt x="203" y="1148"/>
                    <a:pt x="219" y="1104"/>
                  </a:cubicBezTo>
                  <a:lnTo>
                    <a:pt x="581" y="145"/>
                  </a:lnTo>
                  <a:cubicBezTo>
                    <a:pt x="603" y="91"/>
                    <a:pt x="575" y="30"/>
                    <a:pt x="520" y="8"/>
                  </a:cubicBezTo>
                  <a:cubicBezTo>
                    <a:pt x="507" y="3"/>
                    <a:pt x="494" y="0"/>
                    <a:pt x="48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6" name="Google Shape;2606;p40"/>
            <p:cNvSpPr/>
            <p:nvPr/>
          </p:nvSpPr>
          <p:spPr>
            <a:xfrm>
              <a:off x="2153125" y="5074400"/>
              <a:ext cx="432325" cy="265100"/>
            </a:xfrm>
            <a:custGeom>
              <a:avLst/>
              <a:gdLst/>
              <a:ahLst/>
              <a:cxnLst/>
              <a:rect l="l" t="t" r="r" b="b"/>
              <a:pathLst>
                <a:path w="17293" h="10604" extrusionOk="0">
                  <a:moveTo>
                    <a:pt x="11165" y="1"/>
                  </a:moveTo>
                  <a:cubicBezTo>
                    <a:pt x="10367" y="5287"/>
                    <a:pt x="4966" y="5882"/>
                    <a:pt x="2574" y="5882"/>
                  </a:cubicBezTo>
                  <a:cubicBezTo>
                    <a:pt x="1878" y="5882"/>
                    <a:pt x="1437" y="5832"/>
                    <a:pt x="1437" y="5832"/>
                  </a:cubicBezTo>
                  <a:cubicBezTo>
                    <a:pt x="1437" y="5832"/>
                    <a:pt x="0" y="9691"/>
                    <a:pt x="111" y="10481"/>
                  </a:cubicBezTo>
                  <a:cubicBezTo>
                    <a:pt x="123" y="10566"/>
                    <a:pt x="140" y="10604"/>
                    <a:pt x="161" y="10604"/>
                  </a:cubicBezTo>
                  <a:cubicBezTo>
                    <a:pt x="333" y="10604"/>
                    <a:pt x="768" y="8063"/>
                    <a:pt x="768" y="8063"/>
                  </a:cubicBezTo>
                  <a:cubicBezTo>
                    <a:pt x="768" y="8063"/>
                    <a:pt x="4002" y="9464"/>
                    <a:pt x="7897" y="9464"/>
                  </a:cubicBezTo>
                  <a:cubicBezTo>
                    <a:pt x="8923" y="9464"/>
                    <a:pt x="9996" y="9366"/>
                    <a:pt x="11067" y="9120"/>
                  </a:cubicBezTo>
                  <a:cubicBezTo>
                    <a:pt x="17293" y="7696"/>
                    <a:pt x="17265" y="686"/>
                    <a:pt x="17265" y="686"/>
                  </a:cubicBezTo>
                  <a:lnTo>
                    <a:pt x="11165" y="1"/>
                  </a:ln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7" name="Google Shape;2607;p40"/>
            <p:cNvSpPr/>
            <p:nvPr/>
          </p:nvSpPr>
          <p:spPr>
            <a:xfrm>
              <a:off x="2149425" y="5218975"/>
              <a:ext cx="68950" cy="135250"/>
            </a:xfrm>
            <a:custGeom>
              <a:avLst/>
              <a:gdLst/>
              <a:ahLst/>
              <a:cxnLst/>
              <a:rect l="l" t="t" r="r" b="b"/>
              <a:pathLst>
                <a:path w="2758" h="5410" extrusionOk="0">
                  <a:moveTo>
                    <a:pt x="385" y="0"/>
                  </a:moveTo>
                  <a:lnTo>
                    <a:pt x="1" y="5409"/>
                  </a:lnTo>
                  <a:cubicBezTo>
                    <a:pt x="1102" y="5234"/>
                    <a:pt x="1804" y="3064"/>
                    <a:pt x="1804" y="3064"/>
                  </a:cubicBezTo>
                  <a:lnTo>
                    <a:pt x="2457" y="3140"/>
                  </a:lnTo>
                  <a:lnTo>
                    <a:pt x="2758" y="104"/>
                  </a:lnTo>
                  <a:lnTo>
                    <a:pt x="38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8" name="Google Shape;2608;p40"/>
            <p:cNvSpPr/>
            <p:nvPr/>
          </p:nvSpPr>
          <p:spPr>
            <a:xfrm>
              <a:off x="2193150" y="5273225"/>
              <a:ext cx="13725" cy="27675"/>
            </a:xfrm>
            <a:custGeom>
              <a:avLst/>
              <a:gdLst/>
              <a:ahLst/>
              <a:cxnLst/>
              <a:rect l="l" t="t" r="r" b="b"/>
              <a:pathLst>
                <a:path w="549" h="1107" extrusionOk="0">
                  <a:moveTo>
                    <a:pt x="115" y="1"/>
                  </a:moveTo>
                  <a:cubicBezTo>
                    <a:pt x="105" y="1"/>
                    <a:pt x="94" y="3"/>
                    <a:pt x="83" y="6"/>
                  </a:cubicBezTo>
                  <a:cubicBezTo>
                    <a:pt x="28" y="28"/>
                    <a:pt x="0" y="87"/>
                    <a:pt x="17" y="143"/>
                  </a:cubicBezTo>
                  <a:lnTo>
                    <a:pt x="329" y="1036"/>
                  </a:lnTo>
                  <a:cubicBezTo>
                    <a:pt x="346" y="1081"/>
                    <a:pt x="384" y="1107"/>
                    <a:pt x="428" y="1107"/>
                  </a:cubicBezTo>
                  <a:cubicBezTo>
                    <a:pt x="438" y="1107"/>
                    <a:pt x="450" y="1107"/>
                    <a:pt x="460" y="1102"/>
                  </a:cubicBezTo>
                  <a:cubicBezTo>
                    <a:pt x="516" y="1081"/>
                    <a:pt x="549" y="1020"/>
                    <a:pt x="526" y="965"/>
                  </a:cubicBezTo>
                  <a:lnTo>
                    <a:pt x="220" y="72"/>
                  </a:lnTo>
                  <a:cubicBezTo>
                    <a:pt x="202" y="27"/>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9" name="Google Shape;2609;p40"/>
            <p:cNvSpPr/>
            <p:nvPr/>
          </p:nvSpPr>
          <p:spPr>
            <a:xfrm>
              <a:off x="2178200" y="5278950"/>
              <a:ext cx="20150" cy="26750"/>
            </a:xfrm>
            <a:custGeom>
              <a:avLst/>
              <a:gdLst/>
              <a:ahLst/>
              <a:cxnLst/>
              <a:rect l="l" t="t" r="r" b="b"/>
              <a:pathLst>
                <a:path w="806" h="1070" extrusionOk="0">
                  <a:moveTo>
                    <a:pt x="118" y="0"/>
                  </a:moveTo>
                  <a:cubicBezTo>
                    <a:pt x="99" y="0"/>
                    <a:pt x="79" y="6"/>
                    <a:pt x="61" y="18"/>
                  </a:cubicBezTo>
                  <a:cubicBezTo>
                    <a:pt x="17" y="51"/>
                    <a:pt x="1" y="116"/>
                    <a:pt x="34" y="166"/>
                  </a:cubicBezTo>
                  <a:lnTo>
                    <a:pt x="598" y="1027"/>
                  </a:lnTo>
                  <a:cubicBezTo>
                    <a:pt x="620" y="1054"/>
                    <a:pt x="653" y="1070"/>
                    <a:pt x="686" y="1070"/>
                  </a:cubicBezTo>
                  <a:cubicBezTo>
                    <a:pt x="707" y="1070"/>
                    <a:pt x="724" y="1065"/>
                    <a:pt x="747" y="1054"/>
                  </a:cubicBezTo>
                  <a:cubicBezTo>
                    <a:pt x="795" y="1021"/>
                    <a:pt x="806" y="956"/>
                    <a:pt x="773" y="906"/>
                  </a:cubicBezTo>
                  <a:lnTo>
                    <a:pt x="209" y="45"/>
                  </a:lnTo>
                  <a:cubicBezTo>
                    <a:pt x="188" y="17"/>
                    <a:pt x="153"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0" name="Google Shape;2610;p40"/>
            <p:cNvSpPr/>
            <p:nvPr/>
          </p:nvSpPr>
          <p:spPr>
            <a:xfrm>
              <a:off x="2168900" y="5297100"/>
              <a:ext cx="21525" cy="18775"/>
            </a:xfrm>
            <a:custGeom>
              <a:avLst/>
              <a:gdLst/>
              <a:ahLst/>
              <a:cxnLst/>
              <a:rect l="l" t="t" r="r" b="b"/>
              <a:pathLst>
                <a:path w="861" h="751" extrusionOk="0">
                  <a:moveTo>
                    <a:pt x="116" y="1"/>
                  </a:moveTo>
                  <a:cubicBezTo>
                    <a:pt x="85" y="1"/>
                    <a:pt x="54" y="14"/>
                    <a:pt x="33" y="37"/>
                  </a:cubicBezTo>
                  <a:cubicBezTo>
                    <a:pt x="1" y="81"/>
                    <a:pt x="1" y="147"/>
                    <a:pt x="49" y="185"/>
                  </a:cubicBezTo>
                  <a:lnTo>
                    <a:pt x="674" y="723"/>
                  </a:lnTo>
                  <a:cubicBezTo>
                    <a:pt x="691" y="739"/>
                    <a:pt x="717" y="750"/>
                    <a:pt x="740" y="750"/>
                  </a:cubicBezTo>
                  <a:cubicBezTo>
                    <a:pt x="773" y="750"/>
                    <a:pt x="800" y="733"/>
                    <a:pt x="823" y="711"/>
                  </a:cubicBezTo>
                  <a:cubicBezTo>
                    <a:pt x="861" y="668"/>
                    <a:pt x="856" y="602"/>
                    <a:pt x="811" y="564"/>
                  </a:cubicBezTo>
                  <a:lnTo>
                    <a:pt x="186" y="27"/>
                  </a:lnTo>
                  <a:cubicBezTo>
                    <a:pt x="167" y="9"/>
                    <a:pt x="142"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1" name="Google Shape;2611;p40"/>
            <p:cNvSpPr/>
            <p:nvPr/>
          </p:nvSpPr>
          <p:spPr>
            <a:xfrm>
              <a:off x="2215475" y="4847750"/>
              <a:ext cx="444275" cy="439350"/>
            </a:xfrm>
            <a:custGeom>
              <a:avLst/>
              <a:gdLst/>
              <a:ahLst/>
              <a:cxnLst/>
              <a:rect l="l" t="t" r="r" b="b"/>
              <a:pathLst>
                <a:path w="17771" h="17574" extrusionOk="0">
                  <a:moveTo>
                    <a:pt x="5153" y="1"/>
                  </a:moveTo>
                  <a:cubicBezTo>
                    <a:pt x="3787" y="2156"/>
                    <a:pt x="111" y="2369"/>
                    <a:pt x="111" y="2369"/>
                  </a:cubicBezTo>
                  <a:cubicBezTo>
                    <a:pt x="0" y="3229"/>
                    <a:pt x="1174" y="10157"/>
                    <a:pt x="1174" y="10157"/>
                  </a:cubicBezTo>
                  <a:cubicBezTo>
                    <a:pt x="1617" y="10218"/>
                    <a:pt x="2097" y="10243"/>
                    <a:pt x="2582" y="10243"/>
                  </a:cubicBezTo>
                  <a:cubicBezTo>
                    <a:pt x="4640" y="10243"/>
                    <a:pt x="6807" y="9801"/>
                    <a:pt x="6807" y="9801"/>
                  </a:cubicBezTo>
                  <a:lnTo>
                    <a:pt x="6807" y="9801"/>
                  </a:lnTo>
                  <a:cubicBezTo>
                    <a:pt x="6807" y="11369"/>
                    <a:pt x="5186" y="13221"/>
                    <a:pt x="5186" y="13221"/>
                  </a:cubicBezTo>
                  <a:cubicBezTo>
                    <a:pt x="5925" y="14701"/>
                    <a:pt x="10321" y="17573"/>
                    <a:pt x="10321" y="17573"/>
                  </a:cubicBezTo>
                  <a:cubicBezTo>
                    <a:pt x="15144" y="14739"/>
                    <a:pt x="17770" y="9313"/>
                    <a:pt x="17770" y="9313"/>
                  </a:cubicBezTo>
                  <a:lnTo>
                    <a:pt x="515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2" name="Google Shape;2612;p40"/>
            <p:cNvSpPr/>
            <p:nvPr/>
          </p:nvSpPr>
          <p:spPr>
            <a:xfrm>
              <a:off x="2303575" y="4587175"/>
              <a:ext cx="660350" cy="594950"/>
            </a:xfrm>
            <a:custGeom>
              <a:avLst/>
              <a:gdLst/>
              <a:ahLst/>
              <a:cxnLst/>
              <a:rect l="l" t="t" r="r" b="b"/>
              <a:pathLst>
                <a:path w="26414" h="23798" extrusionOk="0">
                  <a:moveTo>
                    <a:pt x="20916" y="0"/>
                  </a:moveTo>
                  <a:cubicBezTo>
                    <a:pt x="16975" y="0"/>
                    <a:pt x="8211" y="460"/>
                    <a:pt x="8211" y="460"/>
                  </a:cubicBezTo>
                  <a:cubicBezTo>
                    <a:pt x="5904" y="3305"/>
                    <a:pt x="0" y="11646"/>
                    <a:pt x="0" y="11646"/>
                  </a:cubicBezTo>
                  <a:cubicBezTo>
                    <a:pt x="4111" y="17330"/>
                    <a:pt x="12010" y="23798"/>
                    <a:pt x="12010" y="23798"/>
                  </a:cubicBezTo>
                  <a:cubicBezTo>
                    <a:pt x="26414" y="13171"/>
                    <a:pt x="22286" y="32"/>
                    <a:pt x="22286" y="32"/>
                  </a:cubicBezTo>
                  <a:cubicBezTo>
                    <a:pt x="21959" y="10"/>
                    <a:pt x="21488" y="0"/>
                    <a:pt x="2091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3" name="Google Shape;2613;p40"/>
            <p:cNvSpPr/>
            <p:nvPr/>
          </p:nvSpPr>
          <p:spPr>
            <a:xfrm>
              <a:off x="2602975" y="4736250"/>
              <a:ext cx="457975" cy="315500"/>
            </a:xfrm>
            <a:custGeom>
              <a:avLst/>
              <a:gdLst/>
              <a:ahLst/>
              <a:cxnLst/>
              <a:rect l="l" t="t" r="r" b="b"/>
              <a:pathLst>
                <a:path w="18319" h="12620" extrusionOk="0">
                  <a:moveTo>
                    <a:pt x="4982" y="0"/>
                  </a:moveTo>
                  <a:lnTo>
                    <a:pt x="1" y="3036"/>
                  </a:lnTo>
                  <a:cubicBezTo>
                    <a:pt x="3237" y="10457"/>
                    <a:pt x="8137" y="11708"/>
                    <a:pt x="11074" y="11708"/>
                  </a:cubicBezTo>
                  <a:cubicBezTo>
                    <a:pt x="12568" y="11708"/>
                    <a:pt x="13555" y="11384"/>
                    <a:pt x="13555" y="11384"/>
                  </a:cubicBezTo>
                  <a:cubicBezTo>
                    <a:pt x="13555" y="11384"/>
                    <a:pt x="15069" y="12620"/>
                    <a:pt x="15648" y="12620"/>
                  </a:cubicBezTo>
                  <a:cubicBezTo>
                    <a:pt x="15729" y="12620"/>
                    <a:pt x="15792" y="12595"/>
                    <a:pt x="15829" y="12540"/>
                  </a:cubicBezTo>
                  <a:cubicBezTo>
                    <a:pt x="16136" y="12090"/>
                    <a:pt x="14881" y="11433"/>
                    <a:pt x="14881" y="11433"/>
                  </a:cubicBezTo>
                  <a:lnTo>
                    <a:pt x="14881" y="11433"/>
                  </a:lnTo>
                  <a:cubicBezTo>
                    <a:pt x="14881" y="11433"/>
                    <a:pt x="16304" y="12003"/>
                    <a:pt x="17080" y="12003"/>
                  </a:cubicBezTo>
                  <a:cubicBezTo>
                    <a:pt x="17316" y="12003"/>
                    <a:pt x="17492" y="11950"/>
                    <a:pt x="17550" y="11811"/>
                  </a:cubicBezTo>
                  <a:cubicBezTo>
                    <a:pt x="17792" y="11214"/>
                    <a:pt x="15627" y="10984"/>
                    <a:pt x="15627" y="10984"/>
                  </a:cubicBezTo>
                  <a:cubicBezTo>
                    <a:pt x="15627" y="10984"/>
                    <a:pt x="17950" y="10605"/>
                    <a:pt x="18186" y="10249"/>
                  </a:cubicBezTo>
                  <a:cubicBezTo>
                    <a:pt x="18319" y="10052"/>
                    <a:pt x="17469" y="10009"/>
                    <a:pt x="16697" y="10009"/>
                  </a:cubicBezTo>
                  <a:cubicBezTo>
                    <a:pt x="16094" y="10009"/>
                    <a:pt x="15539" y="10036"/>
                    <a:pt x="15539" y="10036"/>
                  </a:cubicBezTo>
                  <a:cubicBezTo>
                    <a:pt x="15539" y="10036"/>
                    <a:pt x="17506" y="9208"/>
                    <a:pt x="17413" y="8781"/>
                  </a:cubicBezTo>
                  <a:cubicBezTo>
                    <a:pt x="17397" y="8703"/>
                    <a:pt x="17290" y="8671"/>
                    <a:pt x="17126" y="8671"/>
                  </a:cubicBezTo>
                  <a:cubicBezTo>
                    <a:pt x="16393" y="8671"/>
                    <a:pt x="14524" y="9307"/>
                    <a:pt x="14524" y="9307"/>
                  </a:cubicBezTo>
                  <a:cubicBezTo>
                    <a:pt x="14524" y="9307"/>
                    <a:pt x="15779" y="8024"/>
                    <a:pt x="15566" y="7832"/>
                  </a:cubicBezTo>
                  <a:cubicBezTo>
                    <a:pt x="15552" y="7820"/>
                    <a:pt x="15531" y="7814"/>
                    <a:pt x="15504" y="7814"/>
                  </a:cubicBezTo>
                  <a:cubicBezTo>
                    <a:pt x="15127" y="7814"/>
                    <a:pt x="13621" y="8945"/>
                    <a:pt x="13621" y="8945"/>
                  </a:cubicBezTo>
                  <a:cubicBezTo>
                    <a:pt x="13559" y="8948"/>
                    <a:pt x="13498" y="8950"/>
                    <a:pt x="13437" y="8950"/>
                  </a:cubicBezTo>
                  <a:cubicBezTo>
                    <a:pt x="8686" y="8950"/>
                    <a:pt x="4982" y="0"/>
                    <a:pt x="49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4" name="Google Shape;2614;p40"/>
            <p:cNvSpPr/>
            <p:nvPr/>
          </p:nvSpPr>
          <p:spPr>
            <a:xfrm>
              <a:off x="2602975" y="4458500"/>
              <a:ext cx="182200" cy="179600"/>
            </a:xfrm>
            <a:custGeom>
              <a:avLst/>
              <a:gdLst/>
              <a:ahLst/>
              <a:cxnLst/>
              <a:rect l="l" t="t" r="r" b="b"/>
              <a:pathLst>
                <a:path w="7288" h="7184" extrusionOk="0">
                  <a:moveTo>
                    <a:pt x="1645" y="1"/>
                  </a:moveTo>
                  <a:lnTo>
                    <a:pt x="1130" y="4873"/>
                  </a:lnTo>
                  <a:lnTo>
                    <a:pt x="1" y="4724"/>
                  </a:lnTo>
                  <a:lnTo>
                    <a:pt x="1" y="4724"/>
                  </a:lnTo>
                  <a:cubicBezTo>
                    <a:pt x="1" y="4724"/>
                    <a:pt x="1415" y="6895"/>
                    <a:pt x="4467" y="7164"/>
                  </a:cubicBezTo>
                  <a:cubicBezTo>
                    <a:pt x="4620" y="7178"/>
                    <a:pt x="4763" y="7184"/>
                    <a:pt x="4897" y="7184"/>
                  </a:cubicBezTo>
                  <a:cubicBezTo>
                    <a:pt x="7288" y="7184"/>
                    <a:pt x="6791" y="5179"/>
                    <a:pt x="6791" y="5179"/>
                  </a:cubicBezTo>
                  <a:lnTo>
                    <a:pt x="5519" y="5043"/>
                  </a:lnTo>
                  <a:lnTo>
                    <a:pt x="4736" y="762"/>
                  </a:lnTo>
                  <a:lnTo>
                    <a:pt x="1645" y="1"/>
                  </a:ln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5" name="Google Shape;2615;p40"/>
            <p:cNvSpPr/>
            <p:nvPr/>
          </p:nvSpPr>
          <p:spPr>
            <a:xfrm>
              <a:off x="2458125" y="4067700"/>
              <a:ext cx="561550" cy="472775"/>
            </a:xfrm>
            <a:custGeom>
              <a:avLst/>
              <a:gdLst/>
              <a:ahLst/>
              <a:cxnLst/>
              <a:rect l="l" t="t" r="r" b="b"/>
              <a:pathLst>
                <a:path w="22462" h="18911" extrusionOk="0">
                  <a:moveTo>
                    <a:pt x="10263" y="1"/>
                  </a:moveTo>
                  <a:cubicBezTo>
                    <a:pt x="2867" y="1"/>
                    <a:pt x="977" y="7609"/>
                    <a:pt x="977" y="7609"/>
                  </a:cubicBezTo>
                  <a:cubicBezTo>
                    <a:pt x="0" y="13297"/>
                    <a:pt x="5591" y="18910"/>
                    <a:pt x="11328" y="18910"/>
                  </a:cubicBezTo>
                  <a:cubicBezTo>
                    <a:pt x="13319" y="18910"/>
                    <a:pt x="15327" y="18235"/>
                    <a:pt x="17085" y="16652"/>
                  </a:cubicBezTo>
                  <a:cubicBezTo>
                    <a:pt x="22461" y="11806"/>
                    <a:pt x="18274" y="1224"/>
                    <a:pt x="12372" y="192"/>
                  </a:cubicBezTo>
                  <a:cubicBezTo>
                    <a:pt x="11624" y="61"/>
                    <a:pt x="10922" y="1"/>
                    <a:pt x="1026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6" name="Google Shape;2616;p40"/>
            <p:cNvSpPr/>
            <p:nvPr/>
          </p:nvSpPr>
          <p:spPr>
            <a:xfrm>
              <a:off x="2634050" y="4515750"/>
              <a:ext cx="105150" cy="58825"/>
            </a:xfrm>
            <a:custGeom>
              <a:avLst/>
              <a:gdLst/>
              <a:ahLst/>
              <a:cxnLst/>
              <a:rect l="l" t="t" r="r" b="b"/>
              <a:pathLst>
                <a:path w="4206" h="2353" extrusionOk="0">
                  <a:moveTo>
                    <a:pt x="160" y="1"/>
                  </a:moveTo>
                  <a:lnTo>
                    <a:pt x="1" y="1761"/>
                  </a:lnTo>
                  <a:lnTo>
                    <a:pt x="4205" y="2353"/>
                  </a:lnTo>
                  <a:lnTo>
                    <a:pt x="3954" y="987"/>
                  </a:lnTo>
                  <a:cubicBezTo>
                    <a:pt x="3954" y="987"/>
                    <a:pt x="3835" y="998"/>
                    <a:pt x="3630" y="998"/>
                  </a:cubicBezTo>
                  <a:cubicBezTo>
                    <a:pt x="2988" y="998"/>
                    <a:pt x="1495" y="891"/>
                    <a:pt x="160"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7" name="Google Shape;2617;p40"/>
            <p:cNvSpPr/>
            <p:nvPr/>
          </p:nvSpPr>
          <p:spPr>
            <a:xfrm>
              <a:off x="2519525" y="4645750"/>
              <a:ext cx="395325" cy="390500"/>
            </a:xfrm>
            <a:custGeom>
              <a:avLst/>
              <a:gdLst/>
              <a:ahLst/>
              <a:cxnLst/>
              <a:rect l="l" t="t" r="r" b="b"/>
              <a:pathLst>
                <a:path w="15813" h="15620" extrusionOk="0">
                  <a:moveTo>
                    <a:pt x="4580" y="1"/>
                  </a:moveTo>
                  <a:cubicBezTo>
                    <a:pt x="2543" y="1"/>
                    <a:pt x="0" y="732"/>
                    <a:pt x="0" y="732"/>
                  </a:cubicBezTo>
                  <a:cubicBezTo>
                    <a:pt x="0" y="732"/>
                    <a:pt x="532" y="6535"/>
                    <a:pt x="3826" y="10153"/>
                  </a:cubicBezTo>
                  <a:cubicBezTo>
                    <a:pt x="7281" y="13957"/>
                    <a:pt x="11687" y="15620"/>
                    <a:pt x="13300" y="15620"/>
                  </a:cubicBezTo>
                  <a:cubicBezTo>
                    <a:pt x="13437" y="15620"/>
                    <a:pt x="13553" y="15608"/>
                    <a:pt x="13648" y="15584"/>
                  </a:cubicBezTo>
                  <a:cubicBezTo>
                    <a:pt x="14854" y="15283"/>
                    <a:pt x="15813" y="12000"/>
                    <a:pt x="15599" y="11579"/>
                  </a:cubicBezTo>
                  <a:cubicBezTo>
                    <a:pt x="15385" y="11156"/>
                    <a:pt x="7290" y="3828"/>
                    <a:pt x="7076" y="1296"/>
                  </a:cubicBezTo>
                  <a:cubicBezTo>
                    <a:pt x="6993" y="303"/>
                    <a:pt x="5891" y="1"/>
                    <a:pt x="45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8" name="Google Shape;2618;p40"/>
            <p:cNvSpPr/>
            <p:nvPr/>
          </p:nvSpPr>
          <p:spPr>
            <a:xfrm>
              <a:off x="2492650" y="4703650"/>
              <a:ext cx="272325" cy="302125"/>
            </a:xfrm>
            <a:custGeom>
              <a:avLst/>
              <a:gdLst/>
              <a:ahLst/>
              <a:cxnLst/>
              <a:rect l="l" t="t" r="r" b="b"/>
              <a:pathLst>
                <a:path w="10893" h="12085" extrusionOk="0">
                  <a:moveTo>
                    <a:pt x="121" y="0"/>
                  </a:moveTo>
                  <a:cubicBezTo>
                    <a:pt x="110" y="0"/>
                    <a:pt x="100" y="2"/>
                    <a:pt x="89" y="5"/>
                  </a:cubicBezTo>
                  <a:cubicBezTo>
                    <a:pt x="34" y="22"/>
                    <a:pt x="1" y="81"/>
                    <a:pt x="23" y="136"/>
                  </a:cubicBezTo>
                  <a:cubicBezTo>
                    <a:pt x="51" y="230"/>
                    <a:pt x="3185" y="9317"/>
                    <a:pt x="10738" y="12079"/>
                  </a:cubicBezTo>
                  <a:cubicBezTo>
                    <a:pt x="10749" y="12084"/>
                    <a:pt x="10761" y="12084"/>
                    <a:pt x="10777" y="12084"/>
                  </a:cubicBezTo>
                  <a:cubicBezTo>
                    <a:pt x="10815" y="12084"/>
                    <a:pt x="10859" y="12058"/>
                    <a:pt x="10875" y="12013"/>
                  </a:cubicBezTo>
                  <a:cubicBezTo>
                    <a:pt x="10892" y="11959"/>
                    <a:pt x="10865" y="11899"/>
                    <a:pt x="10809" y="11882"/>
                  </a:cubicBezTo>
                  <a:cubicBezTo>
                    <a:pt x="3355" y="9152"/>
                    <a:pt x="253" y="164"/>
                    <a:pt x="220" y="71"/>
                  </a:cubicBezTo>
                  <a:cubicBezTo>
                    <a:pt x="208" y="26"/>
                    <a:pt x="166"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9" name="Google Shape;2619;p40"/>
            <p:cNvSpPr/>
            <p:nvPr/>
          </p:nvSpPr>
          <p:spPr>
            <a:xfrm>
              <a:off x="2684900" y="4675475"/>
              <a:ext cx="156375" cy="185475"/>
            </a:xfrm>
            <a:custGeom>
              <a:avLst/>
              <a:gdLst/>
              <a:ahLst/>
              <a:cxnLst/>
              <a:rect l="l" t="t" r="r" b="b"/>
              <a:pathLst>
                <a:path w="6255" h="7419" extrusionOk="0">
                  <a:moveTo>
                    <a:pt x="122" y="0"/>
                  </a:moveTo>
                  <a:cubicBezTo>
                    <a:pt x="101" y="0"/>
                    <a:pt x="80" y="7"/>
                    <a:pt x="61" y="19"/>
                  </a:cubicBezTo>
                  <a:cubicBezTo>
                    <a:pt x="12" y="47"/>
                    <a:pt x="1" y="112"/>
                    <a:pt x="28" y="162"/>
                  </a:cubicBezTo>
                  <a:cubicBezTo>
                    <a:pt x="193" y="408"/>
                    <a:pt x="4078" y="6234"/>
                    <a:pt x="6079" y="7408"/>
                  </a:cubicBezTo>
                  <a:cubicBezTo>
                    <a:pt x="6096" y="7413"/>
                    <a:pt x="6117" y="7418"/>
                    <a:pt x="6134" y="7418"/>
                  </a:cubicBezTo>
                  <a:cubicBezTo>
                    <a:pt x="6173" y="7418"/>
                    <a:pt x="6205" y="7402"/>
                    <a:pt x="6228" y="7369"/>
                  </a:cubicBezTo>
                  <a:cubicBezTo>
                    <a:pt x="6254" y="7320"/>
                    <a:pt x="6238" y="7254"/>
                    <a:pt x="6188" y="7221"/>
                  </a:cubicBezTo>
                  <a:cubicBezTo>
                    <a:pt x="4227" y="6075"/>
                    <a:pt x="248" y="107"/>
                    <a:pt x="210" y="47"/>
                  </a:cubicBezTo>
                  <a:cubicBezTo>
                    <a:pt x="189" y="16"/>
                    <a:pt x="156" y="0"/>
                    <a:pt x="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0" name="Google Shape;2620;p40"/>
            <p:cNvSpPr/>
            <p:nvPr/>
          </p:nvSpPr>
          <p:spPr>
            <a:xfrm>
              <a:off x="2833575" y="4511650"/>
              <a:ext cx="292150" cy="247775"/>
            </a:xfrm>
            <a:custGeom>
              <a:avLst/>
              <a:gdLst/>
              <a:ahLst/>
              <a:cxnLst/>
              <a:rect l="l" t="t" r="r" b="b"/>
              <a:pathLst>
                <a:path w="11686" h="9911" extrusionOk="0">
                  <a:moveTo>
                    <a:pt x="8533" y="1"/>
                  </a:moveTo>
                  <a:cubicBezTo>
                    <a:pt x="8327" y="1"/>
                    <a:pt x="8125" y="51"/>
                    <a:pt x="7931" y="165"/>
                  </a:cubicBezTo>
                  <a:cubicBezTo>
                    <a:pt x="3919" y="2517"/>
                    <a:pt x="1" y="3020"/>
                    <a:pt x="1" y="3020"/>
                  </a:cubicBezTo>
                  <a:lnTo>
                    <a:pt x="1086" y="9911"/>
                  </a:lnTo>
                  <a:cubicBezTo>
                    <a:pt x="9411" y="8984"/>
                    <a:pt x="11685" y="4090"/>
                    <a:pt x="11384" y="2856"/>
                  </a:cubicBezTo>
                  <a:cubicBezTo>
                    <a:pt x="11122" y="1805"/>
                    <a:pt x="9765" y="1"/>
                    <a:pt x="85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1" name="Google Shape;2621;p40"/>
            <p:cNvSpPr/>
            <p:nvPr/>
          </p:nvSpPr>
          <p:spPr>
            <a:xfrm>
              <a:off x="2825350" y="4596025"/>
              <a:ext cx="53600" cy="142975"/>
            </a:xfrm>
            <a:custGeom>
              <a:avLst/>
              <a:gdLst/>
              <a:ahLst/>
              <a:cxnLst/>
              <a:rect l="l" t="t" r="r" b="b"/>
              <a:pathLst>
                <a:path w="2144" h="5719" extrusionOk="0">
                  <a:moveTo>
                    <a:pt x="118" y="1"/>
                  </a:moveTo>
                  <a:cubicBezTo>
                    <a:pt x="87" y="1"/>
                    <a:pt x="56" y="15"/>
                    <a:pt x="34" y="40"/>
                  </a:cubicBezTo>
                  <a:cubicBezTo>
                    <a:pt x="1" y="85"/>
                    <a:pt x="6" y="151"/>
                    <a:pt x="51" y="189"/>
                  </a:cubicBezTo>
                  <a:cubicBezTo>
                    <a:pt x="1913" y="1674"/>
                    <a:pt x="1316" y="5554"/>
                    <a:pt x="1311" y="5592"/>
                  </a:cubicBezTo>
                  <a:cubicBezTo>
                    <a:pt x="1300" y="5653"/>
                    <a:pt x="1338" y="5708"/>
                    <a:pt x="1399" y="5713"/>
                  </a:cubicBezTo>
                  <a:cubicBezTo>
                    <a:pt x="1404" y="5719"/>
                    <a:pt x="1410" y="5719"/>
                    <a:pt x="1415" y="5719"/>
                  </a:cubicBezTo>
                  <a:cubicBezTo>
                    <a:pt x="1465" y="5719"/>
                    <a:pt x="1508" y="5680"/>
                    <a:pt x="1519" y="5625"/>
                  </a:cubicBezTo>
                  <a:cubicBezTo>
                    <a:pt x="1546" y="5461"/>
                    <a:pt x="2144" y="1586"/>
                    <a:pt x="182" y="24"/>
                  </a:cubicBezTo>
                  <a:cubicBezTo>
                    <a:pt x="163" y="8"/>
                    <a:pt x="141" y="1"/>
                    <a:pt x="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2" name="Google Shape;2622;p40"/>
            <p:cNvSpPr/>
            <p:nvPr/>
          </p:nvSpPr>
          <p:spPr>
            <a:xfrm>
              <a:off x="2600100" y="4596000"/>
              <a:ext cx="196375" cy="75150"/>
            </a:xfrm>
            <a:custGeom>
              <a:avLst/>
              <a:gdLst/>
              <a:ahLst/>
              <a:cxnLst/>
              <a:rect l="l" t="t" r="r" b="b"/>
              <a:pathLst>
                <a:path w="7855" h="3006" extrusionOk="0">
                  <a:moveTo>
                    <a:pt x="7491" y="1"/>
                  </a:moveTo>
                  <a:cubicBezTo>
                    <a:pt x="7484" y="1"/>
                    <a:pt x="7477" y="2"/>
                    <a:pt x="7470" y="3"/>
                  </a:cubicBezTo>
                  <a:cubicBezTo>
                    <a:pt x="7416" y="20"/>
                    <a:pt x="7377" y="74"/>
                    <a:pt x="7394" y="129"/>
                  </a:cubicBezTo>
                  <a:cubicBezTo>
                    <a:pt x="7394" y="140"/>
                    <a:pt x="7624" y="1159"/>
                    <a:pt x="7126" y="1933"/>
                  </a:cubicBezTo>
                  <a:cubicBezTo>
                    <a:pt x="6846" y="2360"/>
                    <a:pt x="6385" y="2639"/>
                    <a:pt x="5760" y="2755"/>
                  </a:cubicBezTo>
                  <a:cubicBezTo>
                    <a:pt x="5624" y="2780"/>
                    <a:pt x="5484" y="2792"/>
                    <a:pt x="5340" y="2792"/>
                  </a:cubicBezTo>
                  <a:cubicBezTo>
                    <a:pt x="3166" y="2792"/>
                    <a:pt x="218" y="61"/>
                    <a:pt x="187" y="31"/>
                  </a:cubicBezTo>
                  <a:cubicBezTo>
                    <a:pt x="165" y="12"/>
                    <a:pt x="139" y="3"/>
                    <a:pt x="113" y="3"/>
                  </a:cubicBezTo>
                  <a:cubicBezTo>
                    <a:pt x="85" y="3"/>
                    <a:pt x="58" y="13"/>
                    <a:pt x="38" y="36"/>
                  </a:cubicBezTo>
                  <a:cubicBezTo>
                    <a:pt x="0" y="79"/>
                    <a:pt x="0" y="145"/>
                    <a:pt x="44" y="184"/>
                  </a:cubicBezTo>
                  <a:cubicBezTo>
                    <a:pt x="175" y="304"/>
                    <a:pt x="3086" y="3006"/>
                    <a:pt x="5338" y="3006"/>
                  </a:cubicBezTo>
                  <a:cubicBezTo>
                    <a:pt x="5497" y="3006"/>
                    <a:pt x="5651" y="2990"/>
                    <a:pt x="5798" y="2963"/>
                  </a:cubicBezTo>
                  <a:cubicBezTo>
                    <a:pt x="6484" y="2836"/>
                    <a:pt x="6989" y="2525"/>
                    <a:pt x="7301" y="2042"/>
                  </a:cubicBezTo>
                  <a:cubicBezTo>
                    <a:pt x="7854" y="1197"/>
                    <a:pt x="7607" y="129"/>
                    <a:pt x="7597" y="86"/>
                  </a:cubicBezTo>
                  <a:cubicBezTo>
                    <a:pt x="7587" y="33"/>
                    <a:pt x="7540" y="1"/>
                    <a:pt x="74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3" name="Google Shape;2623;p40"/>
            <p:cNvSpPr/>
            <p:nvPr/>
          </p:nvSpPr>
          <p:spPr>
            <a:xfrm>
              <a:off x="2390875" y="5033625"/>
              <a:ext cx="51000" cy="54100"/>
            </a:xfrm>
            <a:custGeom>
              <a:avLst/>
              <a:gdLst/>
              <a:ahLst/>
              <a:cxnLst/>
              <a:rect l="l" t="t" r="r" b="b"/>
              <a:pathLst>
                <a:path w="2040" h="2164" extrusionOk="0">
                  <a:moveTo>
                    <a:pt x="1658" y="0"/>
                  </a:moveTo>
                  <a:cubicBezTo>
                    <a:pt x="1629" y="0"/>
                    <a:pt x="1600" y="12"/>
                    <a:pt x="1579" y="36"/>
                  </a:cubicBezTo>
                  <a:lnTo>
                    <a:pt x="27" y="1812"/>
                  </a:lnTo>
                  <a:cubicBezTo>
                    <a:pt x="11" y="1834"/>
                    <a:pt x="1" y="1862"/>
                    <a:pt x="1" y="1890"/>
                  </a:cubicBezTo>
                  <a:cubicBezTo>
                    <a:pt x="6" y="1917"/>
                    <a:pt x="16" y="1944"/>
                    <a:pt x="39" y="1961"/>
                  </a:cubicBezTo>
                  <a:cubicBezTo>
                    <a:pt x="54" y="1971"/>
                    <a:pt x="297" y="2163"/>
                    <a:pt x="664" y="2163"/>
                  </a:cubicBezTo>
                  <a:cubicBezTo>
                    <a:pt x="717" y="2163"/>
                    <a:pt x="778" y="2158"/>
                    <a:pt x="844" y="2147"/>
                  </a:cubicBezTo>
                  <a:cubicBezTo>
                    <a:pt x="1266" y="2075"/>
                    <a:pt x="1661" y="1746"/>
                    <a:pt x="2007" y="1171"/>
                  </a:cubicBezTo>
                  <a:cubicBezTo>
                    <a:pt x="2039" y="1121"/>
                    <a:pt x="2022" y="1056"/>
                    <a:pt x="1974" y="1023"/>
                  </a:cubicBezTo>
                  <a:cubicBezTo>
                    <a:pt x="1958" y="1014"/>
                    <a:pt x="1940" y="1010"/>
                    <a:pt x="1922" y="1010"/>
                  </a:cubicBezTo>
                  <a:cubicBezTo>
                    <a:pt x="1885" y="1010"/>
                    <a:pt x="1847" y="1028"/>
                    <a:pt x="1825" y="1062"/>
                  </a:cubicBezTo>
                  <a:cubicBezTo>
                    <a:pt x="1513" y="1577"/>
                    <a:pt x="1173" y="1872"/>
                    <a:pt x="811" y="1938"/>
                  </a:cubicBezTo>
                  <a:cubicBezTo>
                    <a:pt x="758" y="1948"/>
                    <a:pt x="708" y="1952"/>
                    <a:pt x="660" y="1952"/>
                  </a:cubicBezTo>
                  <a:cubicBezTo>
                    <a:pt x="490" y="1952"/>
                    <a:pt x="354" y="1899"/>
                    <a:pt x="269" y="1857"/>
                  </a:cubicBezTo>
                  <a:lnTo>
                    <a:pt x="1737" y="174"/>
                  </a:lnTo>
                  <a:cubicBezTo>
                    <a:pt x="1776" y="130"/>
                    <a:pt x="1770" y="64"/>
                    <a:pt x="1726" y="26"/>
                  </a:cubicBezTo>
                  <a:cubicBezTo>
                    <a:pt x="1707" y="8"/>
                    <a:pt x="1683" y="0"/>
                    <a:pt x="16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4" name="Google Shape;2624;p40"/>
            <p:cNvSpPr/>
            <p:nvPr/>
          </p:nvSpPr>
          <p:spPr>
            <a:xfrm>
              <a:off x="2458675" y="4743225"/>
              <a:ext cx="280525" cy="301375"/>
            </a:xfrm>
            <a:custGeom>
              <a:avLst/>
              <a:gdLst/>
              <a:ahLst/>
              <a:cxnLst/>
              <a:rect l="l" t="t" r="r" b="b"/>
              <a:pathLst>
                <a:path w="11221" h="12055" extrusionOk="0">
                  <a:moveTo>
                    <a:pt x="1689" y="0"/>
                  </a:moveTo>
                  <a:cubicBezTo>
                    <a:pt x="1689" y="0"/>
                    <a:pt x="1" y="2254"/>
                    <a:pt x="281" y="4457"/>
                  </a:cubicBezTo>
                  <a:cubicBezTo>
                    <a:pt x="559" y="6617"/>
                    <a:pt x="5768" y="12055"/>
                    <a:pt x="7904" y="12055"/>
                  </a:cubicBezTo>
                  <a:cubicBezTo>
                    <a:pt x="7951" y="12055"/>
                    <a:pt x="7998" y="12052"/>
                    <a:pt x="8042" y="12047"/>
                  </a:cubicBezTo>
                  <a:cubicBezTo>
                    <a:pt x="10074" y="11790"/>
                    <a:pt x="11220" y="10639"/>
                    <a:pt x="11220" y="10639"/>
                  </a:cubicBezTo>
                  <a:cubicBezTo>
                    <a:pt x="5389" y="8808"/>
                    <a:pt x="1689" y="0"/>
                    <a:pt x="16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5" name="Google Shape;2625;p40"/>
            <p:cNvSpPr/>
            <p:nvPr/>
          </p:nvSpPr>
          <p:spPr>
            <a:xfrm>
              <a:off x="2258900" y="3910125"/>
              <a:ext cx="663225" cy="517725"/>
            </a:xfrm>
            <a:custGeom>
              <a:avLst/>
              <a:gdLst/>
              <a:ahLst/>
              <a:cxnLst/>
              <a:rect l="l" t="t" r="r" b="b"/>
              <a:pathLst>
                <a:path w="26529" h="20709" extrusionOk="0">
                  <a:moveTo>
                    <a:pt x="16662" y="1"/>
                  </a:moveTo>
                  <a:cubicBezTo>
                    <a:pt x="15985" y="1"/>
                    <a:pt x="15188" y="119"/>
                    <a:pt x="14251" y="396"/>
                  </a:cubicBezTo>
                  <a:cubicBezTo>
                    <a:pt x="10831" y="1403"/>
                    <a:pt x="12651" y="4391"/>
                    <a:pt x="9987" y="4863"/>
                  </a:cubicBezTo>
                  <a:cubicBezTo>
                    <a:pt x="1" y="6644"/>
                    <a:pt x="5383" y="15708"/>
                    <a:pt x="5383" y="15708"/>
                  </a:cubicBezTo>
                  <a:cubicBezTo>
                    <a:pt x="4629" y="19881"/>
                    <a:pt x="6563" y="20708"/>
                    <a:pt x="8469" y="20708"/>
                  </a:cubicBezTo>
                  <a:cubicBezTo>
                    <a:pt x="9720" y="20708"/>
                    <a:pt x="10959" y="20352"/>
                    <a:pt x="11417" y="20352"/>
                  </a:cubicBezTo>
                  <a:cubicBezTo>
                    <a:pt x="12580" y="20352"/>
                    <a:pt x="11002" y="16750"/>
                    <a:pt x="11002" y="16750"/>
                  </a:cubicBezTo>
                  <a:cubicBezTo>
                    <a:pt x="14799" y="16328"/>
                    <a:pt x="12163" y="12371"/>
                    <a:pt x="14799" y="9379"/>
                  </a:cubicBezTo>
                  <a:cubicBezTo>
                    <a:pt x="16589" y="7345"/>
                    <a:pt x="18217" y="6663"/>
                    <a:pt x="19597" y="6663"/>
                  </a:cubicBezTo>
                  <a:cubicBezTo>
                    <a:pt x="22399" y="6663"/>
                    <a:pt x="24171" y="9477"/>
                    <a:pt x="24171" y="9477"/>
                  </a:cubicBezTo>
                  <a:cubicBezTo>
                    <a:pt x="24171" y="9477"/>
                    <a:pt x="24969" y="10501"/>
                    <a:pt x="25590" y="10501"/>
                  </a:cubicBezTo>
                  <a:cubicBezTo>
                    <a:pt x="25765" y="10501"/>
                    <a:pt x="25926" y="10420"/>
                    <a:pt x="26051" y="10211"/>
                  </a:cubicBezTo>
                  <a:cubicBezTo>
                    <a:pt x="26529" y="9422"/>
                    <a:pt x="25745" y="4725"/>
                    <a:pt x="23405" y="3355"/>
                  </a:cubicBezTo>
                  <a:cubicBezTo>
                    <a:pt x="22758" y="2975"/>
                    <a:pt x="22246" y="2837"/>
                    <a:pt x="21842" y="2837"/>
                  </a:cubicBezTo>
                  <a:cubicBezTo>
                    <a:pt x="20787" y="2837"/>
                    <a:pt x="20478" y="3778"/>
                    <a:pt x="20478" y="3778"/>
                  </a:cubicBezTo>
                  <a:cubicBezTo>
                    <a:pt x="20478" y="3778"/>
                    <a:pt x="20493" y="1"/>
                    <a:pt x="166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6" name="Google Shape;2626;p40"/>
            <p:cNvSpPr/>
            <p:nvPr/>
          </p:nvSpPr>
          <p:spPr>
            <a:xfrm>
              <a:off x="2440550" y="4354700"/>
              <a:ext cx="155325" cy="120950"/>
            </a:xfrm>
            <a:custGeom>
              <a:avLst/>
              <a:gdLst/>
              <a:ahLst/>
              <a:cxnLst/>
              <a:rect l="l" t="t" r="r" b="b"/>
              <a:pathLst>
                <a:path w="6213" h="4838" extrusionOk="0">
                  <a:moveTo>
                    <a:pt x="2490" y="0"/>
                  </a:moveTo>
                  <a:cubicBezTo>
                    <a:pt x="2051" y="0"/>
                    <a:pt x="1624" y="275"/>
                    <a:pt x="1280" y="1034"/>
                  </a:cubicBezTo>
                  <a:cubicBezTo>
                    <a:pt x="1" y="3846"/>
                    <a:pt x="2167" y="4838"/>
                    <a:pt x="3798" y="4838"/>
                  </a:cubicBezTo>
                  <a:cubicBezTo>
                    <a:pt x="4145" y="4838"/>
                    <a:pt x="4467" y="4793"/>
                    <a:pt x="4727" y="4712"/>
                  </a:cubicBezTo>
                  <a:cubicBezTo>
                    <a:pt x="6212" y="4239"/>
                    <a:pt x="4864" y="1883"/>
                    <a:pt x="4864" y="1883"/>
                  </a:cubicBezTo>
                  <a:cubicBezTo>
                    <a:pt x="4864" y="1883"/>
                    <a:pt x="3639" y="0"/>
                    <a:pt x="2490"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7" name="Google Shape;2627;p40"/>
            <p:cNvSpPr/>
            <p:nvPr/>
          </p:nvSpPr>
          <p:spPr>
            <a:xfrm>
              <a:off x="2492650" y="4398075"/>
              <a:ext cx="57575" cy="49075"/>
            </a:xfrm>
            <a:custGeom>
              <a:avLst/>
              <a:gdLst/>
              <a:ahLst/>
              <a:cxnLst/>
              <a:rect l="l" t="t" r="r" b="b"/>
              <a:pathLst>
                <a:path w="2303" h="1963" extrusionOk="0">
                  <a:moveTo>
                    <a:pt x="620" y="1"/>
                  </a:moveTo>
                  <a:cubicBezTo>
                    <a:pt x="287" y="1"/>
                    <a:pt x="65" y="172"/>
                    <a:pt x="56" y="181"/>
                  </a:cubicBezTo>
                  <a:cubicBezTo>
                    <a:pt x="13" y="220"/>
                    <a:pt x="1" y="285"/>
                    <a:pt x="40" y="334"/>
                  </a:cubicBezTo>
                  <a:cubicBezTo>
                    <a:pt x="61" y="359"/>
                    <a:pt x="91" y="371"/>
                    <a:pt x="120" y="371"/>
                  </a:cubicBezTo>
                  <a:cubicBezTo>
                    <a:pt x="144" y="371"/>
                    <a:pt x="168" y="363"/>
                    <a:pt x="188" y="346"/>
                  </a:cubicBezTo>
                  <a:cubicBezTo>
                    <a:pt x="188" y="346"/>
                    <a:pt x="358" y="215"/>
                    <a:pt x="612" y="215"/>
                  </a:cubicBezTo>
                  <a:cubicBezTo>
                    <a:pt x="674" y="215"/>
                    <a:pt x="742" y="223"/>
                    <a:pt x="812" y="242"/>
                  </a:cubicBezTo>
                  <a:cubicBezTo>
                    <a:pt x="1141" y="329"/>
                    <a:pt x="1624" y="685"/>
                    <a:pt x="2084" y="1891"/>
                  </a:cubicBezTo>
                  <a:cubicBezTo>
                    <a:pt x="2100" y="1935"/>
                    <a:pt x="2145" y="1962"/>
                    <a:pt x="2183" y="1962"/>
                  </a:cubicBezTo>
                  <a:cubicBezTo>
                    <a:pt x="2199" y="1962"/>
                    <a:pt x="2211" y="1957"/>
                    <a:pt x="2221" y="1952"/>
                  </a:cubicBezTo>
                  <a:cubicBezTo>
                    <a:pt x="2276" y="1935"/>
                    <a:pt x="2303" y="1869"/>
                    <a:pt x="2282" y="1814"/>
                  </a:cubicBezTo>
                  <a:cubicBezTo>
                    <a:pt x="1887" y="784"/>
                    <a:pt x="1410" y="181"/>
                    <a:pt x="868" y="33"/>
                  </a:cubicBezTo>
                  <a:cubicBezTo>
                    <a:pt x="780" y="10"/>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8" name="Google Shape;2628;p40"/>
            <p:cNvSpPr/>
            <p:nvPr/>
          </p:nvSpPr>
          <p:spPr>
            <a:xfrm>
              <a:off x="2749450" y="4347900"/>
              <a:ext cx="92800" cy="67450"/>
            </a:xfrm>
            <a:custGeom>
              <a:avLst/>
              <a:gdLst/>
              <a:ahLst/>
              <a:cxnLst/>
              <a:rect l="l" t="t" r="r" b="b"/>
              <a:pathLst>
                <a:path w="3712" h="2698" extrusionOk="0">
                  <a:moveTo>
                    <a:pt x="3371" y="0"/>
                  </a:moveTo>
                  <a:cubicBezTo>
                    <a:pt x="3367" y="0"/>
                    <a:pt x="3364" y="1"/>
                    <a:pt x="3360" y="1"/>
                  </a:cubicBezTo>
                  <a:cubicBezTo>
                    <a:pt x="3300" y="13"/>
                    <a:pt x="3262" y="61"/>
                    <a:pt x="3267" y="122"/>
                  </a:cubicBezTo>
                  <a:cubicBezTo>
                    <a:pt x="3272" y="138"/>
                    <a:pt x="3481" y="1657"/>
                    <a:pt x="2429" y="2341"/>
                  </a:cubicBezTo>
                  <a:cubicBezTo>
                    <a:pt x="2279" y="2435"/>
                    <a:pt x="2126" y="2485"/>
                    <a:pt x="1963" y="2485"/>
                  </a:cubicBezTo>
                  <a:cubicBezTo>
                    <a:pt x="1899" y="2485"/>
                    <a:pt x="1833" y="2478"/>
                    <a:pt x="1765" y="2462"/>
                  </a:cubicBezTo>
                  <a:cubicBezTo>
                    <a:pt x="954" y="2275"/>
                    <a:pt x="219" y="1091"/>
                    <a:pt x="209" y="1081"/>
                  </a:cubicBezTo>
                  <a:cubicBezTo>
                    <a:pt x="191" y="1049"/>
                    <a:pt x="157" y="1031"/>
                    <a:pt x="122" y="1031"/>
                  </a:cubicBezTo>
                  <a:cubicBezTo>
                    <a:pt x="103" y="1031"/>
                    <a:pt x="84" y="1036"/>
                    <a:pt x="67" y="1048"/>
                  </a:cubicBezTo>
                  <a:cubicBezTo>
                    <a:pt x="17" y="1076"/>
                    <a:pt x="1" y="1141"/>
                    <a:pt x="28" y="1190"/>
                  </a:cubicBezTo>
                  <a:cubicBezTo>
                    <a:pt x="61" y="1245"/>
                    <a:pt x="818" y="2462"/>
                    <a:pt x="1716" y="2665"/>
                  </a:cubicBezTo>
                  <a:cubicBezTo>
                    <a:pt x="1804" y="2687"/>
                    <a:pt x="1886" y="2697"/>
                    <a:pt x="1969" y="2697"/>
                  </a:cubicBezTo>
                  <a:cubicBezTo>
                    <a:pt x="2171" y="2697"/>
                    <a:pt x="2363" y="2637"/>
                    <a:pt x="2543" y="2517"/>
                  </a:cubicBezTo>
                  <a:cubicBezTo>
                    <a:pt x="3712" y="1761"/>
                    <a:pt x="3487" y="160"/>
                    <a:pt x="3481" y="89"/>
                  </a:cubicBezTo>
                  <a:cubicBezTo>
                    <a:pt x="3470" y="37"/>
                    <a:pt x="3422" y="0"/>
                    <a:pt x="337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9" name="Google Shape;2629;p40"/>
            <p:cNvSpPr/>
            <p:nvPr/>
          </p:nvSpPr>
          <p:spPr>
            <a:xfrm>
              <a:off x="2612025" y="4366025"/>
              <a:ext cx="105525" cy="93950"/>
            </a:xfrm>
            <a:custGeom>
              <a:avLst/>
              <a:gdLst/>
              <a:ahLst/>
              <a:cxnLst/>
              <a:rect l="l" t="t" r="r" b="b"/>
              <a:pathLst>
                <a:path w="4221" h="3758" extrusionOk="0">
                  <a:moveTo>
                    <a:pt x="2110" y="0"/>
                  </a:moveTo>
                  <a:cubicBezTo>
                    <a:pt x="1690" y="0"/>
                    <a:pt x="1267" y="140"/>
                    <a:pt x="915" y="427"/>
                  </a:cubicBezTo>
                  <a:cubicBezTo>
                    <a:pt x="115" y="1085"/>
                    <a:pt x="1" y="2268"/>
                    <a:pt x="658" y="3069"/>
                  </a:cubicBezTo>
                  <a:cubicBezTo>
                    <a:pt x="1030" y="3522"/>
                    <a:pt x="1571" y="3757"/>
                    <a:pt x="2115" y="3757"/>
                  </a:cubicBezTo>
                  <a:cubicBezTo>
                    <a:pt x="2532" y="3757"/>
                    <a:pt x="2952" y="3618"/>
                    <a:pt x="3300" y="3333"/>
                  </a:cubicBezTo>
                  <a:cubicBezTo>
                    <a:pt x="4099" y="2675"/>
                    <a:pt x="4220" y="1491"/>
                    <a:pt x="3563" y="685"/>
                  </a:cubicBezTo>
                  <a:cubicBezTo>
                    <a:pt x="3192" y="234"/>
                    <a:pt x="2654" y="0"/>
                    <a:pt x="2110"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0" name="Google Shape;2630;p40"/>
            <p:cNvSpPr/>
            <p:nvPr/>
          </p:nvSpPr>
          <p:spPr>
            <a:xfrm>
              <a:off x="2835225" y="4274650"/>
              <a:ext cx="105375" cy="93950"/>
            </a:xfrm>
            <a:custGeom>
              <a:avLst/>
              <a:gdLst/>
              <a:ahLst/>
              <a:cxnLst/>
              <a:rect l="l" t="t" r="r" b="b"/>
              <a:pathLst>
                <a:path w="4215" h="3758" extrusionOk="0">
                  <a:moveTo>
                    <a:pt x="2104" y="0"/>
                  </a:moveTo>
                  <a:cubicBezTo>
                    <a:pt x="1685" y="0"/>
                    <a:pt x="1264" y="140"/>
                    <a:pt x="916" y="426"/>
                  </a:cubicBezTo>
                  <a:cubicBezTo>
                    <a:pt x="116" y="1084"/>
                    <a:pt x="0" y="2268"/>
                    <a:pt x="658" y="3068"/>
                  </a:cubicBezTo>
                  <a:cubicBezTo>
                    <a:pt x="1029" y="3523"/>
                    <a:pt x="1568" y="3757"/>
                    <a:pt x="2110" y="3757"/>
                  </a:cubicBezTo>
                  <a:cubicBezTo>
                    <a:pt x="2529" y="3757"/>
                    <a:pt x="2951" y="3617"/>
                    <a:pt x="3299" y="3331"/>
                  </a:cubicBezTo>
                  <a:cubicBezTo>
                    <a:pt x="4100" y="2673"/>
                    <a:pt x="4215" y="1489"/>
                    <a:pt x="3557" y="689"/>
                  </a:cubicBezTo>
                  <a:cubicBezTo>
                    <a:pt x="3186" y="235"/>
                    <a:pt x="2647" y="0"/>
                    <a:pt x="2104"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1" name="Google Shape;2631;p40"/>
            <p:cNvSpPr/>
            <p:nvPr/>
          </p:nvSpPr>
          <p:spPr>
            <a:xfrm>
              <a:off x="2656950" y="4301525"/>
              <a:ext cx="53475" cy="47575"/>
            </a:xfrm>
            <a:custGeom>
              <a:avLst/>
              <a:gdLst/>
              <a:ahLst/>
              <a:cxnLst/>
              <a:rect l="l" t="t" r="r" b="b"/>
              <a:pathLst>
                <a:path w="2139" h="1903" extrusionOk="0">
                  <a:moveTo>
                    <a:pt x="1070" y="1"/>
                  </a:moveTo>
                  <a:cubicBezTo>
                    <a:pt x="857" y="1"/>
                    <a:pt x="643" y="71"/>
                    <a:pt x="466" y="217"/>
                  </a:cubicBezTo>
                  <a:cubicBezTo>
                    <a:pt x="61" y="552"/>
                    <a:pt x="1" y="1149"/>
                    <a:pt x="335" y="1555"/>
                  </a:cubicBezTo>
                  <a:cubicBezTo>
                    <a:pt x="524" y="1783"/>
                    <a:pt x="797" y="1902"/>
                    <a:pt x="1072" y="1902"/>
                  </a:cubicBezTo>
                  <a:cubicBezTo>
                    <a:pt x="1283" y="1902"/>
                    <a:pt x="1496" y="1832"/>
                    <a:pt x="1672" y="1686"/>
                  </a:cubicBezTo>
                  <a:cubicBezTo>
                    <a:pt x="2078" y="1352"/>
                    <a:pt x="2138" y="755"/>
                    <a:pt x="1804" y="348"/>
                  </a:cubicBezTo>
                  <a:cubicBezTo>
                    <a:pt x="1618" y="120"/>
                    <a:pt x="1345" y="1"/>
                    <a:pt x="10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2" name="Google Shape;2632;p40"/>
            <p:cNvSpPr/>
            <p:nvPr/>
          </p:nvSpPr>
          <p:spPr>
            <a:xfrm>
              <a:off x="2809350" y="4234550"/>
              <a:ext cx="53450" cy="47625"/>
            </a:xfrm>
            <a:custGeom>
              <a:avLst/>
              <a:gdLst/>
              <a:ahLst/>
              <a:cxnLst/>
              <a:rect l="l" t="t" r="r" b="b"/>
              <a:pathLst>
                <a:path w="2138" h="1905" extrusionOk="0">
                  <a:moveTo>
                    <a:pt x="1067" y="0"/>
                  </a:moveTo>
                  <a:cubicBezTo>
                    <a:pt x="855" y="0"/>
                    <a:pt x="642" y="71"/>
                    <a:pt x="466" y="216"/>
                  </a:cubicBezTo>
                  <a:cubicBezTo>
                    <a:pt x="59" y="551"/>
                    <a:pt x="0" y="1148"/>
                    <a:pt x="334" y="1554"/>
                  </a:cubicBezTo>
                  <a:cubicBezTo>
                    <a:pt x="520" y="1786"/>
                    <a:pt x="793" y="1904"/>
                    <a:pt x="1068" y="1904"/>
                  </a:cubicBezTo>
                  <a:cubicBezTo>
                    <a:pt x="1281" y="1904"/>
                    <a:pt x="1494" y="1834"/>
                    <a:pt x="1671" y="1691"/>
                  </a:cubicBezTo>
                  <a:cubicBezTo>
                    <a:pt x="2077" y="1357"/>
                    <a:pt x="2138" y="753"/>
                    <a:pt x="1802" y="348"/>
                  </a:cubicBezTo>
                  <a:cubicBezTo>
                    <a:pt x="1614" y="119"/>
                    <a:pt x="1341" y="0"/>
                    <a:pt x="10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3" name="Google Shape;2633;p40"/>
            <p:cNvSpPr/>
            <p:nvPr/>
          </p:nvSpPr>
          <p:spPr>
            <a:xfrm>
              <a:off x="2759200" y="4292250"/>
              <a:ext cx="61500" cy="71175"/>
            </a:xfrm>
            <a:custGeom>
              <a:avLst/>
              <a:gdLst/>
              <a:ahLst/>
              <a:cxnLst/>
              <a:rect l="l" t="t" r="r" b="b"/>
              <a:pathLst>
                <a:path w="2460" h="2847" extrusionOk="0">
                  <a:moveTo>
                    <a:pt x="121" y="0"/>
                  </a:moveTo>
                  <a:cubicBezTo>
                    <a:pt x="104" y="0"/>
                    <a:pt x="87" y="4"/>
                    <a:pt x="71" y="13"/>
                  </a:cubicBezTo>
                  <a:cubicBezTo>
                    <a:pt x="21" y="41"/>
                    <a:pt x="0" y="106"/>
                    <a:pt x="26" y="155"/>
                  </a:cubicBezTo>
                  <a:lnTo>
                    <a:pt x="904" y="1756"/>
                  </a:lnTo>
                  <a:cubicBezTo>
                    <a:pt x="914" y="1784"/>
                    <a:pt x="942" y="1799"/>
                    <a:pt x="970" y="1805"/>
                  </a:cubicBezTo>
                  <a:cubicBezTo>
                    <a:pt x="980" y="1809"/>
                    <a:pt x="991" y="1811"/>
                    <a:pt x="1001" y="1811"/>
                  </a:cubicBezTo>
                  <a:cubicBezTo>
                    <a:pt x="1020" y="1811"/>
                    <a:pt x="1038" y="1805"/>
                    <a:pt x="1052" y="1794"/>
                  </a:cubicBezTo>
                  <a:lnTo>
                    <a:pt x="2138" y="1088"/>
                  </a:lnTo>
                  <a:lnTo>
                    <a:pt x="1551" y="2704"/>
                  </a:lnTo>
                  <a:cubicBezTo>
                    <a:pt x="1529" y="2758"/>
                    <a:pt x="1556" y="2819"/>
                    <a:pt x="1611" y="2841"/>
                  </a:cubicBezTo>
                  <a:cubicBezTo>
                    <a:pt x="1627" y="2841"/>
                    <a:pt x="1638" y="2846"/>
                    <a:pt x="1650" y="2846"/>
                  </a:cubicBezTo>
                  <a:cubicBezTo>
                    <a:pt x="1693" y="2846"/>
                    <a:pt x="1731" y="2819"/>
                    <a:pt x="1748" y="2775"/>
                  </a:cubicBezTo>
                  <a:lnTo>
                    <a:pt x="2444" y="863"/>
                  </a:lnTo>
                  <a:cubicBezTo>
                    <a:pt x="2460" y="818"/>
                    <a:pt x="2449" y="769"/>
                    <a:pt x="2411" y="742"/>
                  </a:cubicBezTo>
                  <a:cubicBezTo>
                    <a:pt x="2393" y="727"/>
                    <a:pt x="2370" y="718"/>
                    <a:pt x="2347" y="718"/>
                  </a:cubicBezTo>
                  <a:cubicBezTo>
                    <a:pt x="2327" y="718"/>
                    <a:pt x="2308" y="724"/>
                    <a:pt x="2290" y="737"/>
                  </a:cubicBezTo>
                  <a:lnTo>
                    <a:pt x="1035" y="1553"/>
                  </a:lnTo>
                  <a:lnTo>
                    <a:pt x="213" y="56"/>
                  </a:lnTo>
                  <a:cubicBezTo>
                    <a:pt x="194" y="20"/>
                    <a:pt x="158"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4" name="Google Shape;2634;p40"/>
            <p:cNvSpPr/>
            <p:nvPr/>
          </p:nvSpPr>
          <p:spPr>
            <a:xfrm>
              <a:off x="2243275" y="4905400"/>
              <a:ext cx="28675" cy="182325"/>
            </a:xfrm>
            <a:custGeom>
              <a:avLst/>
              <a:gdLst/>
              <a:ahLst/>
              <a:cxnLst/>
              <a:rect l="l" t="t" r="r" b="b"/>
              <a:pathLst>
                <a:path w="1147" h="7293" extrusionOk="0">
                  <a:moveTo>
                    <a:pt x="116" y="1"/>
                  </a:moveTo>
                  <a:cubicBezTo>
                    <a:pt x="111" y="1"/>
                    <a:pt x="105" y="1"/>
                    <a:pt x="100" y="2"/>
                  </a:cubicBezTo>
                  <a:cubicBezTo>
                    <a:pt x="44" y="2"/>
                    <a:pt x="1" y="57"/>
                    <a:pt x="6" y="113"/>
                  </a:cubicBezTo>
                  <a:cubicBezTo>
                    <a:pt x="23" y="338"/>
                    <a:pt x="439" y="5632"/>
                    <a:pt x="927" y="7221"/>
                  </a:cubicBezTo>
                  <a:cubicBezTo>
                    <a:pt x="944" y="7265"/>
                    <a:pt x="982" y="7292"/>
                    <a:pt x="1026" y="7292"/>
                  </a:cubicBezTo>
                  <a:cubicBezTo>
                    <a:pt x="1038" y="7292"/>
                    <a:pt x="1048" y="7292"/>
                    <a:pt x="1059" y="7287"/>
                  </a:cubicBezTo>
                  <a:cubicBezTo>
                    <a:pt x="1114" y="7270"/>
                    <a:pt x="1147" y="7216"/>
                    <a:pt x="1130" y="7155"/>
                  </a:cubicBezTo>
                  <a:cubicBezTo>
                    <a:pt x="648" y="5587"/>
                    <a:pt x="221" y="151"/>
                    <a:pt x="215" y="96"/>
                  </a:cubicBezTo>
                  <a:cubicBezTo>
                    <a:pt x="209" y="47"/>
                    <a:pt x="169"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5" name="Google Shape;2635;p40"/>
            <p:cNvSpPr/>
            <p:nvPr/>
          </p:nvSpPr>
          <p:spPr>
            <a:xfrm>
              <a:off x="2217675" y="4905400"/>
              <a:ext cx="111575" cy="37350"/>
            </a:xfrm>
            <a:custGeom>
              <a:avLst/>
              <a:gdLst/>
              <a:ahLst/>
              <a:cxnLst/>
              <a:rect l="l" t="t" r="r" b="b"/>
              <a:pathLst>
                <a:path w="4463" h="1494" extrusionOk="0">
                  <a:moveTo>
                    <a:pt x="4339" y="1"/>
                  </a:moveTo>
                  <a:cubicBezTo>
                    <a:pt x="4321" y="1"/>
                    <a:pt x="4302" y="5"/>
                    <a:pt x="4286" y="14"/>
                  </a:cubicBezTo>
                  <a:cubicBezTo>
                    <a:pt x="2325" y="1170"/>
                    <a:pt x="127" y="1279"/>
                    <a:pt x="104" y="1279"/>
                  </a:cubicBezTo>
                  <a:cubicBezTo>
                    <a:pt x="49" y="1285"/>
                    <a:pt x="0" y="1335"/>
                    <a:pt x="6" y="1390"/>
                  </a:cubicBezTo>
                  <a:cubicBezTo>
                    <a:pt x="6" y="1449"/>
                    <a:pt x="56" y="1494"/>
                    <a:pt x="109" y="1494"/>
                  </a:cubicBezTo>
                  <a:lnTo>
                    <a:pt x="115" y="1494"/>
                  </a:lnTo>
                  <a:cubicBezTo>
                    <a:pt x="137" y="1494"/>
                    <a:pt x="2384" y="1378"/>
                    <a:pt x="4396" y="194"/>
                  </a:cubicBezTo>
                  <a:cubicBezTo>
                    <a:pt x="4445" y="167"/>
                    <a:pt x="4462" y="101"/>
                    <a:pt x="4435" y="52"/>
                  </a:cubicBezTo>
                  <a:cubicBezTo>
                    <a:pt x="4412" y="19"/>
                    <a:pt x="4376" y="1"/>
                    <a:pt x="43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6" name="Google Shape;2636;p40"/>
            <p:cNvSpPr/>
            <p:nvPr/>
          </p:nvSpPr>
          <p:spPr>
            <a:xfrm>
              <a:off x="2371675" y="5169900"/>
              <a:ext cx="118700" cy="100075"/>
            </a:xfrm>
            <a:custGeom>
              <a:avLst/>
              <a:gdLst/>
              <a:ahLst/>
              <a:cxnLst/>
              <a:rect l="l" t="t" r="r" b="b"/>
              <a:pathLst>
                <a:path w="4748" h="4003" extrusionOk="0">
                  <a:moveTo>
                    <a:pt x="117" y="0"/>
                  </a:moveTo>
                  <a:cubicBezTo>
                    <a:pt x="88" y="0"/>
                    <a:pt x="59" y="11"/>
                    <a:pt x="38" y="34"/>
                  </a:cubicBezTo>
                  <a:cubicBezTo>
                    <a:pt x="0" y="77"/>
                    <a:pt x="6" y="143"/>
                    <a:pt x="50" y="187"/>
                  </a:cubicBezTo>
                  <a:cubicBezTo>
                    <a:pt x="187" y="314"/>
                    <a:pt x="3519" y="3339"/>
                    <a:pt x="4571" y="3985"/>
                  </a:cubicBezTo>
                  <a:cubicBezTo>
                    <a:pt x="4588" y="3997"/>
                    <a:pt x="4610" y="4002"/>
                    <a:pt x="4627" y="4002"/>
                  </a:cubicBezTo>
                  <a:cubicBezTo>
                    <a:pt x="4665" y="4002"/>
                    <a:pt x="4698" y="3985"/>
                    <a:pt x="4715" y="3952"/>
                  </a:cubicBezTo>
                  <a:cubicBezTo>
                    <a:pt x="4748" y="3903"/>
                    <a:pt x="4731" y="3838"/>
                    <a:pt x="4682" y="3805"/>
                  </a:cubicBezTo>
                  <a:cubicBezTo>
                    <a:pt x="3645" y="3168"/>
                    <a:pt x="225" y="61"/>
                    <a:pt x="192" y="28"/>
                  </a:cubicBezTo>
                  <a:cubicBezTo>
                    <a:pt x="171" y="10"/>
                    <a:pt x="144" y="0"/>
                    <a:pt x="1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637" name="Google Shape;2637;p40"/>
          <p:cNvSpPr/>
          <p:nvPr/>
        </p:nvSpPr>
        <p:spPr>
          <a:xfrm flipH="1">
            <a:off x="6944874" y="415310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8" name="Google Shape;2638;p40"/>
          <p:cNvSpPr/>
          <p:nvPr/>
        </p:nvSpPr>
        <p:spPr>
          <a:xfrm flipH="1">
            <a:off x="4489261" y="677100"/>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639" name="Google Shape;2639;p40"/>
          <p:cNvGrpSpPr/>
          <p:nvPr/>
        </p:nvGrpSpPr>
        <p:grpSpPr>
          <a:xfrm>
            <a:off x="1140337" y="588160"/>
            <a:ext cx="7010543" cy="3564252"/>
            <a:chOff x="1140337" y="588160"/>
            <a:chExt cx="7010543" cy="3564252"/>
          </a:xfrm>
        </p:grpSpPr>
        <p:sp>
          <p:nvSpPr>
            <p:cNvPr id="2640" name="Google Shape;2640;p40"/>
            <p:cNvSpPr/>
            <p:nvPr/>
          </p:nvSpPr>
          <p:spPr>
            <a:xfrm>
              <a:off x="1334137" y="384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641" name="Google Shape;2641;p40"/>
            <p:cNvGrpSpPr/>
            <p:nvPr/>
          </p:nvGrpSpPr>
          <p:grpSpPr>
            <a:xfrm>
              <a:off x="1140337" y="588160"/>
              <a:ext cx="7010543" cy="3120252"/>
              <a:chOff x="1140337" y="588160"/>
              <a:chExt cx="7010543" cy="3120252"/>
            </a:xfrm>
          </p:grpSpPr>
          <p:sp>
            <p:nvSpPr>
              <p:cNvPr id="2642" name="Google Shape;2642;p40"/>
              <p:cNvSpPr/>
              <p:nvPr/>
            </p:nvSpPr>
            <p:spPr>
              <a:xfrm>
                <a:off x="6046837" y="588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3" name="Google Shape;2643;p40"/>
              <p:cNvSpPr/>
              <p:nvPr/>
            </p:nvSpPr>
            <p:spPr>
              <a:xfrm>
                <a:off x="5939437" y="180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4" name="Google Shape;2644;p40"/>
              <p:cNvSpPr/>
              <p:nvPr/>
            </p:nvSpPr>
            <p:spPr>
              <a:xfrm>
                <a:off x="7221637" y="339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5" name="Google Shape;2645;p40"/>
              <p:cNvSpPr/>
              <p:nvPr/>
            </p:nvSpPr>
            <p:spPr>
              <a:xfrm>
                <a:off x="1140337" y="10967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646" name="Google Shape;2646;p40"/>
          <p:cNvSpPr/>
          <p:nvPr/>
        </p:nvSpPr>
        <p:spPr>
          <a:xfrm flipH="1">
            <a:off x="2309824" y="368057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590485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accent3"/>
        </a:solidFill>
        <a:effectLst/>
      </p:bgPr>
    </p:bg>
    <p:spTree>
      <p:nvGrpSpPr>
        <p:cNvPr id="1" name="Shape 551"/>
        <p:cNvGrpSpPr/>
        <p:nvPr/>
      </p:nvGrpSpPr>
      <p:grpSpPr>
        <a:xfrm>
          <a:off x="0" y="0"/>
          <a:ext cx="0" cy="0"/>
          <a:chOff x="0" y="0"/>
          <a:chExt cx="0" cy="0"/>
        </a:xfrm>
      </p:grpSpPr>
      <p:sp>
        <p:nvSpPr>
          <p:cNvPr id="552" name="Google Shape;552;p16"/>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53" name="Google Shape;553;p16"/>
          <p:cNvGrpSpPr/>
          <p:nvPr/>
        </p:nvGrpSpPr>
        <p:grpSpPr>
          <a:xfrm>
            <a:off x="435991" y="785819"/>
            <a:ext cx="155400" cy="3538775"/>
            <a:chOff x="435991" y="785819"/>
            <a:chExt cx="155400" cy="3538775"/>
          </a:xfrm>
        </p:grpSpPr>
        <p:sp>
          <p:nvSpPr>
            <p:cNvPr id="554" name="Google Shape;554;p16"/>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5" name="Google Shape;555;p16"/>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56;p16"/>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7" name="Google Shape;557;p16"/>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8" name="Google Shape;558;p16"/>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9" name="Google Shape;559;p16"/>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0" name="Google Shape;560;p16"/>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1" name="Google Shape;561;p16"/>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562" name="Google Shape;562;p16"/>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sp>
        <p:nvSpPr>
          <p:cNvPr id="563" name="Google Shape;563;p16"/>
          <p:cNvSpPr txBox="1">
            <a:spLocks noGrp="1"/>
          </p:cNvSpPr>
          <p:nvPr>
            <p:ph type="title"/>
          </p:nvPr>
        </p:nvSpPr>
        <p:spPr>
          <a:xfrm>
            <a:off x="974600" y="537000"/>
            <a:ext cx="74565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64" name="Google Shape;564;p16"/>
          <p:cNvSpPr txBox="1">
            <a:spLocks noGrp="1"/>
          </p:cNvSpPr>
          <p:nvPr>
            <p:ph type="subTitle" idx="1"/>
          </p:nvPr>
        </p:nvSpPr>
        <p:spPr>
          <a:xfrm>
            <a:off x="986400" y="1345499"/>
            <a:ext cx="3643200" cy="31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sz="14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565" name="Google Shape;565;p16"/>
          <p:cNvSpPr txBox="1">
            <a:spLocks noGrp="1"/>
          </p:cNvSpPr>
          <p:nvPr>
            <p:ph type="subTitle" idx="2"/>
          </p:nvPr>
        </p:nvSpPr>
        <p:spPr>
          <a:xfrm>
            <a:off x="4779475" y="1345499"/>
            <a:ext cx="3643200" cy="31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sz="14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42050488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F866C-FFE4-4872-9653-EAE6D301693C}"/>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5E6191C-118C-4FE8-B8E9-D801A06929F5}"/>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BB3F711-0126-48E0-9C41-C41726090478}"/>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4/14/2025</a:t>
            </a:fld>
            <a:endParaRPr lang="en-US"/>
          </a:p>
        </p:txBody>
      </p:sp>
      <p:sp>
        <p:nvSpPr>
          <p:cNvPr id="5" name="Footer Placeholder 4">
            <a:extLst>
              <a:ext uri="{FF2B5EF4-FFF2-40B4-BE49-F238E27FC236}">
                <a16:creationId xmlns:a16="http://schemas.microsoft.com/office/drawing/2014/main" id="{41088455-1552-4953-AE38-534261B814EB}"/>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7C661CE-6B71-47CC-B0FB-B58372D28DCE}"/>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2324535671"/>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2823343" y="-465836"/>
            <a:ext cx="14575842" cy="6924864"/>
            <a:chOff x="-2823343" y="-465836"/>
            <a:chExt cx="14575842" cy="6924864"/>
          </a:xfrm>
        </p:grpSpPr>
        <p:grpSp>
          <p:nvGrpSpPr>
            <p:cNvPr id="50" name="Google Shape;50;p5"/>
            <p:cNvGrpSpPr/>
            <p:nvPr/>
          </p:nvGrpSpPr>
          <p:grpSpPr>
            <a:xfrm rot="90">
              <a:off x="8430753" y="4513263"/>
              <a:ext cx="484870" cy="326689"/>
              <a:chOff x="5850477" y="3901125"/>
              <a:chExt cx="127450" cy="85874"/>
            </a:xfrm>
          </p:grpSpPr>
          <p:sp>
            <p:nvSpPr>
              <p:cNvPr id="51" name="Google Shape;51;p5"/>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5"/>
            <p:cNvSpPr/>
            <p:nvPr/>
          </p:nvSpPr>
          <p:spPr>
            <a:xfrm rot="503819">
              <a:off x="-2732407" y="-89933"/>
              <a:ext cx="5268076" cy="1632161"/>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rot="-9878429">
              <a:off x="8010562" y="13897"/>
              <a:ext cx="3589865" cy="1632149"/>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 name="Google Shape;59;p5"/>
            <p:cNvGrpSpPr/>
            <p:nvPr/>
          </p:nvGrpSpPr>
          <p:grpSpPr>
            <a:xfrm>
              <a:off x="6674940" y="2469163"/>
              <a:ext cx="3451998" cy="3989866"/>
              <a:chOff x="-2471448" y="2469163"/>
              <a:chExt cx="3451998" cy="3989866"/>
            </a:xfrm>
          </p:grpSpPr>
          <p:sp>
            <p:nvSpPr>
              <p:cNvPr id="60" name="Google Shape;60;p5"/>
              <p:cNvSpPr/>
              <p:nvPr/>
            </p:nvSpPr>
            <p:spPr>
              <a:xfrm rot="5400000">
                <a:off x="-2578567" y="2868017"/>
                <a:ext cx="3701977" cy="3202080"/>
              </a:xfrm>
              <a:custGeom>
                <a:avLst/>
                <a:gdLst/>
                <a:ahLst/>
                <a:cxnLst/>
                <a:rect l="l" t="t" r="r" b="b"/>
                <a:pathLst>
                  <a:path w="59666" h="51609" fill="none" extrusionOk="0">
                    <a:moveTo>
                      <a:pt x="38275" y="51609"/>
                    </a:moveTo>
                    <a:cubicBezTo>
                      <a:pt x="37026" y="51609"/>
                      <a:pt x="35863" y="50935"/>
                      <a:pt x="35312" y="50568"/>
                    </a:cubicBezTo>
                    <a:cubicBezTo>
                      <a:pt x="34455" y="49993"/>
                      <a:pt x="33977" y="49393"/>
                      <a:pt x="33855" y="48756"/>
                    </a:cubicBezTo>
                    <a:cubicBezTo>
                      <a:pt x="33769" y="48278"/>
                      <a:pt x="33855" y="47789"/>
                      <a:pt x="33965" y="47372"/>
                    </a:cubicBezTo>
                    <a:cubicBezTo>
                      <a:pt x="34602" y="44728"/>
                      <a:pt x="35949" y="42279"/>
                      <a:pt x="37834" y="40320"/>
                    </a:cubicBezTo>
                    <a:lnTo>
                      <a:pt x="37932" y="40222"/>
                    </a:lnTo>
                    <a:cubicBezTo>
                      <a:pt x="38324" y="39818"/>
                      <a:pt x="38740" y="39389"/>
                      <a:pt x="38850" y="38851"/>
                    </a:cubicBezTo>
                    <a:cubicBezTo>
                      <a:pt x="39010" y="38055"/>
                      <a:pt x="38495" y="37320"/>
                      <a:pt x="38006" y="36610"/>
                    </a:cubicBezTo>
                    <a:cubicBezTo>
                      <a:pt x="37957" y="36549"/>
                      <a:pt x="37908" y="36475"/>
                      <a:pt x="37871" y="36414"/>
                    </a:cubicBezTo>
                    <a:cubicBezTo>
                      <a:pt x="36108" y="33843"/>
                      <a:pt x="35545" y="30512"/>
                      <a:pt x="36365" y="27488"/>
                    </a:cubicBezTo>
                    <a:cubicBezTo>
                      <a:pt x="36402" y="27390"/>
                      <a:pt x="36426" y="27292"/>
                      <a:pt x="36463" y="27182"/>
                    </a:cubicBezTo>
                    <a:cubicBezTo>
                      <a:pt x="36659" y="26509"/>
                      <a:pt x="36855" y="25823"/>
                      <a:pt x="36659" y="25162"/>
                    </a:cubicBezTo>
                    <a:cubicBezTo>
                      <a:pt x="36353" y="24146"/>
                      <a:pt x="35177" y="23656"/>
                      <a:pt x="34259" y="23423"/>
                    </a:cubicBezTo>
                    <a:cubicBezTo>
                      <a:pt x="34088" y="23374"/>
                      <a:pt x="33904" y="23350"/>
                      <a:pt x="33732" y="23301"/>
                    </a:cubicBezTo>
                    <a:cubicBezTo>
                      <a:pt x="32863" y="23105"/>
                      <a:pt x="31957" y="22884"/>
                      <a:pt x="31296" y="22272"/>
                    </a:cubicBezTo>
                    <a:cubicBezTo>
                      <a:pt x="30561" y="21599"/>
                      <a:pt x="30292" y="20570"/>
                      <a:pt x="30010" y="19579"/>
                    </a:cubicBezTo>
                    <a:cubicBezTo>
                      <a:pt x="29704" y="18452"/>
                      <a:pt x="29423" y="17362"/>
                      <a:pt x="28480" y="16799"/>
                    </a:cubicBezTo>
                    <a:cubicBezTo>
                      <a:pt x="27292" y="16077"/>
                      <a:pt x="25774" y="16689"/>
                      <a:pt x="24978" y="17118"/>
                    </a:cubicBezTo>
                    <a:cubicBezTo>
                      <a:pt x="24684" y="17264"/>
                      <a:pt x="24403" y="17448"/>
                      <a:pt x="24109" y="17620"/>
                    </a:cubicBezTo>
                    <a:cubicBezTo>
                      <a:pt x="23325" y="18097"/>
                      <a:pt x="22517" y="18575"/>
                      <a:pt x="21599" y="18734"/>
                    </a:cubicBezTo>
                    <a:cubicBezTo>
                      <a:pt x="21158" y="18819"/>
                      <a:pt x="20668" y="18832"/>
                      <a:pt x="20203" y="18832"/>
                    </a:cubicBezTo>
                    <a:cubicBezTo>
                      <a:pt x="19285" y="18844"/>
                      <a:pt x="18428" y="18844"/>
                      <a:pt x="17766" y="19383"/>
                    </a:cubicBezTo>
                    <a:cubicBezTo>
                      <a:pt x="17485" y="19628"/>
                      <a:pt x="17252" y="19946"/>
                      <a:pt x="17056" y="20264"/>
                    </a:cubicBezTo>
                    <a:cubicBezTo>
                      <a:pt x="16958" y="20423"/>
                      <a:pt x="16848" y="20570"/>
                      <a:pt x="16750" y="20717"/>
                    </a:cubicBezTo>
                    <a:cubicBezTo>
                      <a:pt x="15403" y="22493"/>
                      <a:pt x="12954" y="22872"/>
                      <a:pt x="11118" y="22444"/>
                    </a:cubicBezTo>
                    <a:cubicBezTo>
                      <a:pt x="9073" y="21978"/>
                      <a:pt x="7334" y="20656"/>
                      <a:pt x="5792" y="19493"/>
                    </a:cubicBezTo>
                    <a:lnTo>
                      <a:pt x="1788" y="16469"/>
                    </a:lnTo>
                    <a:cubicBezTo>
                      <a:pt x="906" y="15795"/>
                      <a:pt x="0" y="14975"/>
                      <a:pt x="98" y="13922"/>
                    </a:cubicBezTo>
                    <a:cubicBezTo>
                      <a:pt x="123" y="13457"/>
                      <a:pt x="355" y="13040"/>
                      <a:pt x="747" y="12722"/>
                    </a:cubicBezTo>
                    <a:cubicBezTo>
                      <a:pt x="1323" y="12269"/>
                      <a:pt x="2192" y="12024"/>
                      <a:pt x="2988" y="12097"/>
                    </a:cubicBezTo>
                    <a:cubicBezTo>
                      <a:pt x="3649" y="12171"/>
                      <a:pt x="4273" y="12391"/>
                      <a:pt x="4898" y="12587"/>
                    </a:cubicBezTo>
                    <a:cubicBezTo>
                      <a:pt x="5449" y="12771"/>
                      <a:pt x="6000" y="12955"/>
                      <a:pt x="6588" y="13040"/>
                    </a:cubicBezTo>
                    <a:cubicBezTo>
                      <a:pt x="6783" y="13077"/>
                      <a:pt x="7016" y="13089"/>
                      <a:pt x="7224" y="13028"/>
                    </a:cubicBezTo>
                    <a:cubicBezTo>
                      <a:pt x="7469" y="12942"/>
                      <a:pt x="7653" y="12710"/>
                      <a:pt x="7824" y="12489"/>
                    </a:cubicBezTo>
                    <a:cubicBezTo>
                      <a:pt x="8192" y="11987"/>
                      <a:pt x="8547" y="11449"/>
                      <a:pt x="8877" y="10922"/>
                    </a:cubicBezTo>
                    <a:cubicBezTo>
                      <a:pt x="9551" y="9881"/>
                      <a:pt x="10236" y="8792"/>
                      <a:pt x="11179" y="7947"/>
                    </a:cubicBezTo>
                    <a:cubicBezTo>
                      <a:pt x="12771" y="6526"/>
                      <a:pt x="14877" y="5939"/>
                      <a:pt x="16909" y="5376"/>
                    </a:cubicBezTo>
                    <a:cubicBezTo>
                      <a:pt x="18709" y="4886"/>
                      <a:pt x="20570" y="4372"/>
                      <a:pt x="22076" y="3294"/>
                    </a:cubicBezTo>
                    <a:cubicBezTo>
                      <a:pt x="22358" y="3086"/>
                      <a:pt x="22652" y="2853"/>
                      <a:pt x="22946" y="2608"/>
                    </a:cubicBezTo>
                    <a:cubicBezTo>
                      <a:pt x="23460" y="2180"/>
                      <a:pt x="24011" y="1715"/>
                      <a:pt x="24647" y="1433"/>
                    </a:cubicBezTo>
                    <a:cubicBezTo>
                      <a:pt x="25651" y="943"/>
                      <a:pt x="26851" y="894"/>
                      <a:pt x="27892" y="833"/>
                    </a:cubicBezTo>
                    <a:cubicBezTo>
                      <a:pt x="35985" y="429"/>
                      <a:pt x="45168" y="0"/>
                      <a:pt x="53372" y="2927"/>
                    </a:cubicBezTo>
                    <a:cubicBezTo>
                      <a:pt x="53947" y="3147"/>
                      <a:pt x="54559" y="3392"/>
                      <a:pt x="55025" y="3833"/>
                    </a:cubicBezTo>
                    <a:cubicBezTo>
                      <a:pt x="55478" y="4286"/>
                      <a:pt x="55723" y="4898"/>
                      <a:pt x="55955" y="5547"/>
                    </a:cubicBezTo>
                    <a:cubicBezTo>
                      <a:pt x="58037" y="11412"/>
                      <a:pt x="59237" y="17999"/>
                      <a:pt x="59518" y="25150"/>
                    </a:cubicBezTo>
                    <a:cubicBezTo>
                      <a:pt x="59665" y="28492"/>
                      <a:pt x="59580" y="31467"/>
                      <a:pt x="59273" y="34259"/>
                    </a:cubicBezTo>
                    <a:cubicBezTo>
                      <a:pt x="59078" y="36108"/>
                      <a:pt x="58771" y="37981"/>
                      <a:pt x="58465" y="39781"/>
                    </a:cubicBezTo>
                    <a:cubicBezTo>
                      <a:pt x="58355" y="40442"/>
                      <a:pt x="58257" y="41116"/>
                      <a:pt x="58147" y="41777"/>
                    </a:cubicBezTo>
                    <a:cubicBezTo>
                      <a:pt x="57927" y="43087"/>
                      <a:pt x="57718" y="44434"/>
                      <a:pt x="57486" y="45768"/>
                    </a:cubicBezTo>
                    <a:cubicBezTo>
                      <a:pt x="57351" y="46552"/>
                      <a:pt x="57167" y="46981"/>
                      <a:pt x="56874" y="47127"/>
                    </a:cubicBezTo>
                    <a:cubicBezTo>
                      <a:pt x="56568" y="47311"/>
                      <a:pt x="56188" y="47164"/>
                      <a:pt x="55698" y="46981"/>
                    </a:cubicBezTo>
                    <a:cubicBezTo>
                      <a:pt x="55270" y="46809"/>
                      <a:pt x="54792" y="46625"/>
                      <a:pt x="54217" y="46589"/>
                    </a:cubicBezTo>
                    <a:lnTo>
                      <a:pt x="54217" y="46589"/>
                    </a:lnTo>
                    <a:cubicBezTo>
                      <a:pt x="52894" y="46515"/>
                      <a:pt x="51621" y="46895"/>
                      <a:pt x="50384" y="47262"/>
                    </a:cubicBezTo>
                    <a:lnTo>
                      <a:pt x="43650" y="49282"/>
                    </a:lnTo>
                    <a:cubicBezTo>
                      <a:pt x="42744" y="49564"/>
                      <a:pt x="41801" y="49833"/>
                      <a:pt x="41005" y="50372"/>
                    </a:cubicBezTo>
                    <a:cubicBezTo>
                      <a:pt x="40846" y="50482"/>
                      <a:pt x="40699" y="50592"/>
                      <a:pt x="40540" y="50715"/>
                    </a:cubicBezTo>
                    <a:cubicBezTo>
                      <a:pt x="40283" y="50911"/>
                      <a:pt x="40014" y="51119"/>
                      <a:pt x="39708" y="51278"/>
                    </a:cubicBezTo>
                    <a:cubicBezTo>
                      <a:pt x="39193" y="51523"/>
                      <a:pt x="38740" y="51609"/>
                      <a:pt x="38275" y="5160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p:nvPr/>
            </p:nvSpPr>
            <p:spPr>
              <a:xfrm rot="5400000">
                <a:off x="-2258753" y="3220459"/>
                <a:ext cx="3025128" cy="2745553"/>
              </a:xfrm>
              <a:custGeom>
                <a:avLst/>
                <a:gdLst/>
                <a:ahLst/>
                <a:cxnLst/>
                <a:rect l="l" t="t" r="r" b="b"/>
                <a:pathLst>
                  <a:path w="48757" h="44251" fill="none" extrusionOk="0">
                    <a:moveTo>
                      <a:pt x="30574" y="44238"/>
                    </a:moveTo>
                    <a:cubicBezTo>
                      <a:pt x="30354" y="44238"/>
                      <a:pt x="30023" y="44165"/>
                      <a:pt x="29901" y="43859"/>
                    </a:cubicBezTo>
                    <a:cubicBezTo>
                      <a:pt x="29264" y="42230"/>
                      <a:pt x="30905" y="40589"/>
                      <a:pt x="32227" y="39292"/>
                    </a:cubicBezTo>
                    <a:lnTo>
                      <a:pt x="32839" y="38679"/>
                    </a:lnTo>
                    <a:lnTo>
                      <a:pt x="32925" y="38606"/>
                    </a:lnTo>
                    <a:cubicBezTo>
                      <a:pt x="33488" y="38018"/>
                      <a:pt x="34419" y="37063"/>
                      <a:pt x="34725" y="35545"/>
                    </a:cubicBezTo>
                    <a:cubicBezTo>
                      <a:pt x="35190" y="33329"/>
                      <a:pt x="33990" y="31615"/>
                      <a:pt x="33354" y="30696"/>
                    </a:cubicBezTo>
                    <a:lnTo>
                      <a:pt x="33231" y="30513"/>
                    </a:lnTo>
                    <a:cubicBezTo>
                      <a:pt x="32031" y="28774"/>
                      <a:pt x="31652" y="26435"/>
                      <a:pt x="32203" y="24403"/>
                    </a:cubicBezTo>
                    <a:cubicBezTo>
                      <a:pt x="32215" y="24329"/>
                      <a:pt x="32252" y="24244"/>
                      <a:pt x="32264" y="24158"/>
                    </a:cubicBezTo>
                    <a:lnTo>
                      <a:pt x="32264" y="24146"/>
                    </a:lnTo>
                    <a:cubicBezTo>
                      <a:pt x="32533" y="23203"/>
                      <a:pt x="32937" y="21795"/>
                      <a:pt x="32447" y="20191"/>
                    </a:cubicBezTo>
                    <a:cubicBezTo>
                      <a:pt x="32092" y="19040"/>
                      <a:pt x="31003" y="16995"/>
                      <a:pt x="27623" y="16138"/>
                    </a:cubicBezTo>
                    <a:cubicBezTo>
                      <a:pt x="27427" y="16089"/>
                      <a:pt x="27244" y="16040"/>
                      <a:pt x="27048" y="16004"/>
                    </a:cubicBezTo>
                    <a:cubicBezTo>
                      <a:pt x="26962" y="15979"/>
                      <a:pt x="26876" y="15967"/>
                      <a:pt x="26778" y="15955"/>
                    </a:cubicBezTo>
                    <a:cubicBezTo>
                      <a:pt x="26534" y="15918"/>
                      <a:pt x="26289" y="15881"/>
                      <a:pt x="26166" y="15771"/>
                    </a:cubicBezTo>
                    <a:cubicBezTo>
                      <a:pt x="26032" y="15636"/>
                      <a:pt x="25970" y="15330"/>
                      <a:pt x="25909" y="15036"/>
                    </a:cubicBezTo>
                    <a:cubicBezTo>
                      <a:pt x="25897" y="14914"/>
                      <a:pt x="25860" y="14804"/>
                      <a:pt x="25836" y="14718"/>
                    </a:cubicBezTo>
                    <a:cubicBezTo>
                      <a:pt x="25456" y="13310"/>
                      <a:pt x="24868" y="11192"/>
                      <a:pt x="22787" y="9906"/>
                    </a:cubicBezTo>
                    <a:cubicBezTo>
                      <a:pt x="21881" y="9355"/>
                      <a:pt x="20877" y="9086"/>
                      <a:pt x="19763" y="9086"/>
                    </a:cubicBezTo>
                    <a:cubicBezTo>
                      <a:pt x="18195" y="9086"/>
                      <a:pt x="16800" y="9649"/>
                      <a:pt x="15918" y="10139"/>
                    </a:cubicBezTo>
                    <a:cubicBezTo>
                      <a:pt x="15551" y="10335"/>
                      <a:pt x="15232" y="10518"/>
                      <a:pt x="14902" y="10714"/>
                    </a:cubicBezTo>
                    <a:cubicBezTo>
                      <a:pt x="14400" y="11020"/>
                      <a:pt x="13837" y="11363"/>
                      <a:pt x="13543" y="11412"/>
                    </a:cubicBezTo>
                    <a:cubicBezTo>
                      <a:pt x="13371" y="11437"/>
                      <a:pt x="13028" y="11437"/>
                      <a:pt x="12722" y="11437"/>
                    </a:cubicBezTo>
                    <a:cubicBezTo>
                      <a:pt x="11535" y="11449"/>
                      <a:pt x="9759" y="11461"/>
                      <a:pt x="8168" y="12759"/>
                    </a:cubicBezTo>
                    <a:cubicBezTo>
                      <a:pt x="7470" y="13322"/>
                      <a:pt x="7041" y="13983"/>
                      <a:pt x="6760" y="14412"/>
                    </a:cubicBezTo>
                    <a:cubicBezTo>
                      <a:pt x="6686" y="14510"/>
                      <a:pt x="6625" y="14620"/>
                      <a:pt x="6576" y="14681"/>
                    </a:cubicBezTo>
                    <a:cubicBezTo>
                      <a:pt x="6331" y="15000"/>
                      <a:pt x="5743" y="15220"/>
                      <a:pt x="5082" y="15220"/>
                    </a:cubicBezTo>
                    <a:cubicBezTo>
                      <a:pt x="4850" y="15220"/>
                      <a:pt x="4641" y="15183"/>
                      <a:pt x="4421" y="15147"/>
                    </a:cubicBezTo>
                    <a:cubicBezTo>
                      <a:pt x="3111" y="14840"/>
                      <a:pt x="1727" y="13800"/>
                      <a:pt x="393" y="12796"/>
                    </a:cubicBezTo>
                    <a:cubicBezTo>
                      <a:pt x="368" y="12783"/>
                      <a:pt x="319" y="12759"/>
                      <a:pt x="270" y="12734"/>
                    </a:cubicBezTo>
                    <a:cubicBezTo>
                      <a:pt x="148" y="12673"/>
                      <a:pt x="1" y="12600"/>
                      <a:pt x="25" y="12490"/>
                    </a:cubicBezTo>
                    <a:cubicBezTo>
                      <a:pt x="87" y="12281"/>
                      <a:pt x="331" y="12281"/>
                      <a:pt x="564" y="12281"/>
                    </a:cubicBezTo>
                    <a:cubicBezTo>
                      <a:pt x="699" y="12281"/>
                      <a:pt x="846" y="12281"/>
                      <a:pt x="944" y="12245"/>
                    </a:cubicBezTo>
                    <a:cubicBezTo>
                      <a:pt x="2168" y="11792"/>
                      <a:pt x="2841" y="10886"/>
                      <a:pt x="3111" y="10531"/>
                    </a:cubicBezTo>
                    <a:cubicBezTo>
                      <a:pt x="3552" y="9943"/>
                      <a:pt x="3919" y="9343"/>
                      <a:pt x="4286" y="8780"/>
                    </a:cubicBezTo>
                    <a:cubicBezTo>
                      <a:pt x="4850" y="7886"/>
                      <a:pt x="5388" y="7029"/>
                      <a:pt x="5988" y="6515"/>
                    </a:cubicBezTo>
                    <a:cubicBezTo>
                      <a:pt x="6980" y="5621"/>
                      <a:pt x="8559" y="5192"/>
                      <a:pt x="10359" y="4690"/>
                    </a:cubicBezTo>
                    <a:cubicBezTo>
                      <a:pt x="12355" y="4139"/>
                      <a:pt x="14596" y="3527"/>
                      <a:pt x="16591" y="2107"/>
                    </a:cubicBezTo>
                    <a:cubicBezTo>
                      <a:pt x="16983" y="1825"/>
                      <a:pt x="17338" y="1531"/>
                      <a:pt x="17644" y="1274"/>
                    </a:cubicBezTo>
                    <a:cubicBezTo>
                      <a:pt x="18012" y="968"/>
                      <a:pt x="18391" y="662"/>
                      <a:pt x="18636" y="539"/>
                    </a:cubicBezTo>
                    <a:cubicBezTo>
                      <a:pt x="19040" y="356"/>
                      <a:pt x="19861" y="307"/>
                      <a:pt x="20583" y="282"/>
                    </a:cubicBezTo>
                    <a:cubicBezTo>
                      <a:pt x="23154" y="160"/>
                      <a:pt x="26350" y="1"/>
                      <a:pt x="29386" y="1"/>
                    </a:cubicBezTo>
                    <a:cubicBezTo>
                      <a:pt x="35802" y="1"/>
                      <a:pt x="40541" y="674"/>
                      <a:pt x="44753" y="2192"/>
                    </a:cubicBezTo>
                    <a:cubicBezTo>
                      <a:pt x="44900" y="2241"/>
                      <a:pt x="45010" y="2290"/>
                      <a:pt x="45108" y="2327"/>
                    </a:cubicBezTo>
                    <a:lnTo>
                      <a:pt x="45120" y="2327"/>
                    </a:lnTo>
                    <a:lnTo>
                      <a:pt x="45120" y="2352"/>
                    </a:lnTo>
                    <a:cubicBezTo>
                      <a:pt x="45181" y="2486"/>
                      <a:pt x="45242" y="2682"/>
                      <a:pt x="45267" y="2756"/>
                    </a:cubicBezTo>
                    <a:cubicBezTo>
                      <a:pt x="47226" y="8302"/>
                      <a:pt x="48365" y="14559"/>
                      <a:pt x="48634" y="21366"/>
                    </a:cubicBezTo>
                    <a:cubicBezTo>
                      <a:pt x="48756" y="24538"/>
                      <a:pt x="48683" y="27354"/>
                      <a:pt x="48414" y="29974"/>
                    </a:cubicBezTo>
                    <a:cubicBezTo>
                      <a:pt x="48230" y="31713"/>
                      <a:pt x="47936" y="33463"/>
                      <a:pt x="47630" y="35300"/>
                    </a:cubicBezTo>
                    <a:cubicBezTo>
                      <a:pt x="47520" y="35973"/>
                      <a:pt x="47410" y="36635"/>
                      <a:pt x="47312" y="37308"/>
                    </a:cubicBezTo>
                    <a:cubicBezTo>
                      <a:pt x="47201" y="37945"/>
                      <a:pt x="47091" y="38594"/>
                      <a:pt x="46981" y="39243"/>
                    </a:cubicBezTo>
                    <a:lnTo>
                      <a:pt x="46981" y="39279"/>
                    </a:lnTo>
                    <a:lnTo>
                      <a:pt x="46920" y="39279"/>
                    </a:lnTo>
                    <a:cubicBezTo>
                      <a:pt x="46761" y="39267"/>
                      <a:pt x="46577" y="39267"/>
                      <a:pt x="46393" y="39267"/>
                    </a:cubicBezTo>
                    <a:cubicBezTo>
                      <a:pt x="44691" y="39267"/>
                      <a:pt x="43161" y="39720"/>
                      <a:pt x="41924" y="40087"/>
                    </a:cubicBezTo>
                    <a:lnTo>
                      <a:pt x="35190" y="42108"/>
                    </a:lnTo>
                    <a:cubicBezTo>
                      <a:pt x="34149" y="42414"/>
                      <a:pt x="32864" y="42818"/>
                      <a:pt x="31639" y="43626"/>
                    </a:cubicBezTo>
                    <a:cubicBezTo>
                      <a:pt x="31394" y="43773"/>
                      <a:pt x="31186" y="43932"/>
                      <a:pt x="31027" y="44067"/>
                    </a:cubicBezTo>
                    <a:cubicBezTo>
                      <a:pt x="31003" y="44079"/>
                      <a:pt x="30978" y="44103"/>
                      <a:pt x="30966" y="44128"/>
                    </a:cubicBezTo>
                    <a:cubicBezTo>
                      <a:pt x="30917" y="44177"/>
                      <a:pt x="30856" y="44238"/>
                      <a:pt x="30795" y="44250"/>
                    </a:cubicBezTo>
                    <a:lnTo>
                      <a:pt x="30795" y="44250"/>
                    </a:lnTo>
                    <a:cubicBezTo>
                      <a:pt x="30721" y="44238"/>
                      <a:pt x="30660" y="44238"/>
                      <a:pt x="30574" y="4423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rot="5400000">
                <a:off x="-1729661" y="3724537"/>
                <a:ext cx="2172009" cy="2177283"/>
              </a:xfrm>
              <a:custGeom>
                <a:avLst/>
                <a:gdLst/>
                <a:ahLst/>
                <a:cxnLst/>
                <a:rect l="l" t="t" r="r" b="b"/>
                <a:pathLst>
                  <a:path w="35007" h="35092" fill="none" extrusionOk="0">
                    <a:moveTo>
                      <a:pt x="27598" y="35091"/>
                    </a:moveTo>
                    <a:cubicBezTo>
                      <a:pt x="27403" y="35091"/>
                      <a:pt x="27243" y="35030"/>
                      <a:pt x="27121" y="34908"/>
                    </a:cubicBezTo>
                    <a:cubicBezTo>
                      <a:pt x="26888" y="34650"/>
                      <a:pt x="27084" y="34320"/>
                      <a:pt x="27305" y="33965"/>
                    </a:cubicBezTo>
                    <a:cubicBezTo>
                      <a:pt x="27427" y="33744"/>
                      <a:pt x="27562" y="33524"/>
                      <a:pt x="27611" y="33304"/>
                    </a:cubicBezTo>
                    <a:cubicBezTo>
                      <a:pt x="28358" y="29679"/>
                      <a:pt x="26496" y="26998"/>
                      <a:pt x="25713" y="25847"/>
                    </a:cubicBezTo>
                    <a:lnTo>
                      <a:pt x="25590" y="25663"/>
                    </a:lnTo>
                    <a:cubicBezTo>
                      <a:pt x="24966" y="24770"/>
                      <a:pt x="24746" y="23435"/>
                      <a:pt x="25039" y="22358"/>
                    </a:cubicBezTo>
                    <a:cubicBezTo>
                      <a:pt x="25052" y="22296"/>
                      <a:pt x="25076" y="22260"/>
                      <a:pt x="25088" y="22198"/>
                    </a:cubicBezTo>
                    <a:lnTo>
                      <a:pt x="25101" y="22137"/>
                    </a:lnTo>
                    <a:cubicBezTo>
                      <a:pt x="25444" y="20986"/>
                      <a:pt x="26056" y="18843"/>
                      <a:pt x="25272" y="16272"/>
                    </a:cubicBezTo>
                    <a:cubicBezTo>
                      <a:pt x="25039" y="15489"/>
                      <a:pt x="24109" y="14766"/>
                      <a:pt x="22701" y="13689"/>
                    </a:cubicBezTo>
                    <a:cubicBezTo>
                      <a:pt x="21538" y="12783"/>
                      <a:pt x="20081" y="11644"/>
                      <a:pt x="18440" y="10040"/>
                    </a:cubicBezTo>
                    <a:cubicBezTo>
                      <a:pt x="17950" y="9550"/>
                      <a:pt x="17620" y="8840"/>
                      <a:pt x="17240" y="8032"/>
                    </a:cubicBezTo>
                    <a:cubicBezTo>
                      <a:pt x="16591" y="6673"/>
                      <a:pt x="15856" y="5143"/>
                      <a:pt x="14130" y="4090"/>
                    </a:cubicBezTo>
                    <a:cubicBezTo>
                      <a:pt x="12685" y="3208"/>
                      <a:pt x="11081" y="2767"/>
                      <a:pt x="9355" y="2767"/>
                    </a:cubicBezTo>
                    <a:cubicBezTo>
                      <a:pt x="7200" y="2767"/>
                      <a:pt x="5829" y="3502"/>
                      <a:pt x="4653" y="4151"/>
                    </a:cubicBezTo>
                    <a:lnTo>
                      <a:pt x="4506" y="4236"/>
                    </a:lnTo>
                    <a:cubicBezTo>
                      <a:pt x="4286" y="4359"/>
                      <a:pt x="3919" y="4469"/>
                      <a:pt x="3588" y="4592"/>
                    </a:cubicBezTo>
                    <a:cubicBezTo>
                      <a:pt x="3245" y="4702"/>
                      <a:pt x="2939" y="4800"/>
                      <a:pt x="2768" y="4898"/>
                    </a:cubicBezTo>
                    <a:cubicBezTo>
                      <a:pt x="2584" y="5008"/>
                      <a:pt x="968" y="5926"/>
                      <a:pt x="294" y="5632"/>
                    </a:cubicBezTo>
                    <a:cubicBezTo>
                      <a:pt x="135" y="5571"/>
                      <a:pt x="49" y="5449"/>
                      <a:pt x="13" y="5277"/>
                    </a:cubicBezTo>
                    <a:cubicBezTo>
                      <a:pt x="1" y="5228"/>
                      <a:pt x="13" y="5191"/>
                      <a:pt x="49" y="5155"/>
                    </a:cubicBezTo>
                    <a:cubicBezTo>
                      <a:pt x="123" y="5069"/>
                      <a:pt x="307" y="5069"/>
                      <a:pt x="527" y="5045"/>
                    </a:cubicBezTo>
                    <a:cubicBezTo>
                      <a:pt x="649" y="5045"/>
                      <a:pt x="772" y="5045"/>
                      <a:pt x="845" y="5020"/>
                    </a:cubicBezTo>
                    <a:cubicBezTo>
                      <a:pt x="2988" y="4420"/>
                      <a:pt x="5645" y="3698"/>
                      <a:pt x="8143" y="1910"/>
                    </a:cubicBezTo>
                    <a:cubicBezTo>
                      <a:pt x="8633" y="1555"/>
                      <a:pt x="9049" y="1224"/>
                      <a:pt x="9379" y="943"/>
                    </a:cubicBezTo>
                    <a:cubicBezTo>
                      <a:pt x="9404" y="931"/>
                      <a:pt x="9428" y="918"/>
                      <a:pt x="9441" y="882"/>
                    </a:cubicBezTo>
                    <a:cubicBezTo>
                      <a:pt x="9490" y="845"/>
                      <a:pt x="9551" y="784"/>
                      <a:pt x="9612" y="747"/>
                    </a:cubicBezTo>
                    <a:cubicBezTo>
                      <a:pt x="9771" y="686"/>
                      <a:pt x="9967" y="686"/>
                      <a:pt x="10139" y="710"/>
                    </a:cubicBezTo>
                    <a:lnTo>
                      <a:pt x="10334" y="710"/>
                    </a:lnTo>
                    <a:lnTo>
                      <a:pt x="10383" y="710"/>
                    </a:lnTo>
                    <a:cubicBezTo>
                      <a:pt x="12906" y="576"/>
                      <a:pt x="16040" y="429"/>
                      <a:pt x="18966" y="429"/>
                    </a:cubicBezTo>
                    <a:cubicBezTo>
                      <a:pt x="20191" y="429"/>
                      <a:pt x="21403" y="380"/>
                      <a:pt x="22566" y="318"/>
                    </a:cubicBezTo>
                    <a:cubicBezTo>
                      <a:pt x="26558" y="147"/>
                      <a:pt x="29998" y="0"/>
                      <a:pt x="32068" y="2033"/>
                    </a:cubicBezTo>
                    <a:cubicBezTo>
                      <a:pt x="34957" y="4885"/>
                      <a:pt x="34896" y="9746"/>
                      <a:pt x="34847" y="14448"/>
                    </a:cubicBezTo>
                    <a:cubicBezTo>
                      <a:pt x="34835" y="15795"/>
                      <a:pt x="34822" y="17203"/>
                      <a:pt x="34884" y="18537"/>
                    </a:cubicBezTo>
                    <a:cubicBezTo>
                      <a:pt x="35006" y="21537"/>
                      <a:pt x="34933" y="24194"/>
                      <a:pt x="34663" y="26643"/>
                    </a:cubicBezTo>
                    <a:cubicBezTo>
                      <a:pt x="34480" y="28296"/>
                      <a:pt x="34210" y="29985"/>
                      <a:pt x="33916" y="31761"/>
                    </a:cubicBezTo>
                    <a:lnTo>
                      <a:pt x="33916" y="31773"/>
                    </a:lnTo>
                    <a:cubicBezTo>
                      <a:pt x="33892" y="31908"/>
                      <a:pt x="33904" y="32079"/>
                      <a:pt x="33904" y="32238"/>
                    </a:cubicBezTo>
                    <a:cubicBezTo>
                      <a:pt x="33904" y="32557"/>
                      <a:pt x="33916" y="32875"/>
                      <a:pt x="33708" y="33108"/>
                    </a:cubicBezTo>
                    <a:cubicBezTo>
                      <a:pt x="33120" y="33683"/>
                      <a:pt x="32300" y="33732"/>
                      <a:pt x="31578" y="33769"/>
                    </a:cubicBezTo>
                    <a:cubicBezTo>
                      <a:pt x="31210" y="33781"/>
                      <a:pt x="30855" y="33793"/>
                      <a:pt x="30562" y="33891"/>
                    </a:cubicBezTo>
                    <a:cubicBezTo>
                      <a:pt x="30317" y="33965"/>
                      <a:pt x="29949" y="34148"/>
                      <a:pt x="29570" y="34344"/>
                    </a:cubicBezTo>
                    <a:cubicBezTo>
                      <a:pt x="28847" y="34712"/>
                      <a:pt x="28100" y="35091"/>
                      <a:pt x="27598" y="3509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rot="5400000">
                <a:off x="-980217" y="4486872"/>
                <a:ext cx="822779" cy="1579418"/>
              </a:xfrm>
              <a:custGeom>
                <a:avLst/>
                <a:gdLst/>
                <a:ahLst/>
                <a:cxnLst/>
                <a:rect l="l" t="t" r="r" b="b"/>
                <a:pathLst>
                  <a:path w="13261" h="25456" fill="none" extrusionOk="0">
                    <a:moveTo>
                      <a:pt x="12452" y="25455"/>
                    </a:moveTo>
                    <a:cubicBezTo>
                      <a:pt x="10358" y="25455"/>
                      <a:pt x="10248" y="22872"/>
                      <a:pt x="10175" y="21158"/>
                    </a:cubicBezTo>
                    <a:cubicBezTo>
                      <a:pt x="10163" y="20851"/>
                      <a:pt x="10138" y="20545"/>
                      <a:pt x="10126" y="20288"/>
                    </a:cubicBezTo>
                    <a:cubicBezTo>
                      <a:pt x="10126" y="20276"/>
                      <a:pt x="10040" y="17864"/>
                      <a:pt x="10260" y="17533"/>
                    </a:cubicBezTo>
                    <a:cubicBezTo>
                      <a:pt x="10567" y="17105"/>
                      <a:pt x="11179" y="15134"/>
                      <a:pt x="10138" y="11681"/>
                    </a:cubicBezTo>
                    <a:cubicBezTo>
                      <a:pt x="9587" y="9881"/>
                      <a:pt x="8203" y="8791"/>
                      <a:pt x="6428" y="7408"/>
                    </a:cubicBezTo>
                    <a:cubicBezTo>
                      <a:pt x="6195" y="7236"/>
                      <a:pt x="5963" y="7053"/>
                      <a:pt x="5706" y="6869"/>
                    </a:cubicBezTo>
                    <a:cubicBezTo>
                      <a:pt x="4714" y="6134"/>
                      <a:pt x="3575" y="5289"/>
                      <a:pt x="2486" y="4053"/>
                    </a:cubicBezTo>
                    <a:cubicBezTo>
                      <a:pt x="2363" y="3918"/>
                      <a:pt x="2179" y="3526"/>
                      <a:pt x="2020" y="3183"/>
                    </a:cubicBezTo>
                    <a:cubicBezTo>
                      <a:pt x="1984" y="3122"/>
                      <a:pt x="1959" y="3049"/>
                      <a:pt x="1922" y="2988"/>
                    </a:cubicBezTo>
                    <a:cubicBezTo>
                      <a:pt x="1800" y="2730"/>
                      <a:pt x="1531" y="2461"/>
                      <a:pt x="1237" y="2167"/>
                    </a:cubicBezTo>
                    <a:cubicBezTo>
                      <a:pt x="649" y="1604"/>
                      <a:pt x="0" y="967"/>
                      <a:pt x="380" y="208"/>
                    </a:cubicBezTo>
                    <a:cubicBezTo>
                      <a:pt x="404" y="159"/>
                      <a:pt x="490" y="171"/>
                      <a:pt x="551" y="184"/>
                    </a:cubicBezTo>
                    <a:cubicBezTo>
                      <a:pt x="575" y="184"/>
                      <a:pt x="588" y="196"/>
                      <a:pt x="624" y="196"/>
                    </a:cubicBezTo>
                    <a:cubicBezTo>
                      <a:pt x="1922" y="196"/>
                      <a:pt x="3159" y="135"/>
                      <a:pt x="4359" y="98"/>
                    </a:cubicBezTo>
                    <a:cubicBezTo>
                      <a:pt x="5412" y="49"/>
                      <a:pt x="6404" y="0"/>
                      <a:pt x="7322" y="0"/>
                    </a:cubicBezTo>
                    <a:cubicBezTo>
                      <a:pt x="9501" y="0"/>
                      <a:pt x="10787" y="257"/>
                      <a:pt x="11350" y="845"/>
                    </a:cubicBezTo>
                    <a:cubicBezTo>
                      <a:pt x="13224" y="2681"/>
                      <a:pt x="13175" y="6648"/>
                      <a:pt x="13126" y="10824"/>
                    </a:cubicBezTo>
                    <a:cubicBezTo>
                      <a:pt x="13113" y="12219"/>
                      <a:pt x="13101" y="13664"/>
                      <a:pt x="13162" y="15085"/>
                    </a:cubicBezTo>
                    <a:cubicBezTo>
                      <a:pt x="13260" y="17925"/>
                      <a:pt x="13199" y="20423"/>
                      <a:pt x="12954" y="22700"/>
                    </a:cubicBezTo>
                    <a:cubicBezTo>
                      <a:pt x="12930" y="22970"/>
                      <a:pt x="12979" y="23337"/>
                      <a:pt x="13015" y="23717"/>
                    </a:cubicBezTo>
                    <a:cubicBezTo>
                      <a:pt x="13101" y="24353"/>
                      <a:pt x="13175" y="24990"/>
                      <a:pt x="12930" y="25284"/>
                    </a:cubicBezTo>
                    <a:cubicBezTo>
                      <a:pt x="12832" y="25394"/>
                      <a:pt x="12709" y="25431"/>
                      <a:pt x="12562" y="25455"/>
                    </a:cubicBezTo>
                    <a:lnTo>
                      <a:pt x="12562" y="25418"/>
                    </a:lnTo>
                    <a:lnTo>
                      <a:pt x="12562" y="25455"/>
                    </a:ln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rot="5400000">
                <a:off x="-143785" y="5301953"/>
                <a:ext cx="177821" cy="135320"/>
              </a:xfrm>
              <a:custGeom>
                <a:avLst/>
                <a:gdLst/>
                <a:ahLst/>
                <a:cxnLst/>
                <a:rect l="l" t="t" r="r" b="b"/>
                <a:pathLst>
                  <a:path w="2866" h="2181" fill="none" extrusionOk="0">
                    <a:moveTo>
                      <a:pt x="184" y="1"/>
                    </a:moveTo>
                    <a:cubicBezTo>
                      <a:pt x="123" y="1"/>
                      <a:pt x="98" y="13"/>
                      <a:pt x="74" y="62"/>
                    </a:cubicBezTo>
                    <a:cubicBezTo>
                      <a:pt x="0" y="307"/>
                      <a:pt x="307" y="429"/>
                      <a:pt x="625" y="564"/>
                    </a:cubicBezTo>
                    <a:cubicBezTo>
                      <a:pt x="784" y="625"/>
                      <a:pt x="955" y="699"/>
                      <a:pt x="1053" y="784"/>
                    </a:cubicBezTo>
                    <a:cubicBezTo>
                      <a:pt x="1347" y="993"/>
                      <a:pt x="1592" y="1176"/>
                      <a:pt x="1825" y="1360"/>
                    </a:cubicBezTo>
                    <a:cubicBezTo>
                      <a:pt x="2155" y="1617"/>
                      <a:pt x="2523" y="1899"/>
                      <a:pt x="2866" y="2180"/>
                    </a:cubicBezTo>
                    <a:cubicBezTo>
                      <a:pt x="2866" y="2131"/>
                      <a:pt x="2841" y="2082"/>
                      <a:pt x="2841" y="2033"/>
                    </a:cubicBezTo>
                    <a:cubicBezTo>
                      <a:pt x="2719" y="1017"/>
                      <a:pt x="2535" y="478"/>
                      <a:pt x="2400" y="197"/>
                    </a:cubicBezTo>
                    <a:cubicBezTo>
                      <a:pt x="2094" y="148"/>
                      <a:pt x="1543" y="87"/>
                      <a:pt x="613" y="87"/>
                    </a:cubicBezTo>
                    <a:cubicBezTo>
                      <a:pt x="551" y="87"/>
                      <a:pt x="478" y="74"/>
                      <a:pt x="392" y="38"/>
                    </a:cubicBezTo>
                    <a:cubicBezTo>
                      <a:pt x="307" y="13"/>
                      <a:pt x="233" y="1"/>
                      <a:pt x="184" y="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rot="5400000">
                <a:off x="-2740382" y="2738097"/>
                <a:ext cx="3989866" cy="3451998"/>
              </a:xfrm>
              <a:custGeom>
                <a:avLst/>
                <a:gdLst/>
                <a:ahLst/>
                <a:cxnLst/>
                <a:rect l="l" t="t" r="r" b="b"/>
                <a:pathLst>
                  <a:path w="64306" h="55637" fill="none" extrusionOk="0">
                    <a:moveTo>
                      <a:pt x="64171" y="26827"/>
                    </a:moveTo>
                    <a:cubicBezTo>
                      <a:pt x="63877" y="19456"/>
                      <a:pt x="62628" y="12624"/>
                      <a:pt x="60486" y="6551"/>
                    </a:cubicBezTo>
                    <a:cubicBezTo>
                      <a:pt x="60192" y="5730"/>
                      <a:pt x="59812" y="4763"/>
                      <a:pt x="59016" y="3967"/>
                    </a:cubicBezTo>
                    <a:cubicBezTo>
                      <a:pt x="58159" y="3110"/>
                      <a:pt x="57082" y="2730"/>
                      <a:pt x="56519" y="2522"/>
                    </a:cubicBezTo>
                    <a:cubicBezTo>
                      <a:pt x="51719" y="808"/>
                      <a:pt x="46209" y="0"/>
                      <a:pt x="39169" y="0"/>
                    </a:cubicBezTo>
                    <a:cubicBezTo>
                      <a:pt x="36071" y="0"/>
                      <a:pt x="33071" y="135"/>
                      <a:pt x="30170" y="294"/>
                    </a:cubicBezTo>
                    <a:cubicBezTo>
                      <a:pt x="28970" y="355"/>
                      <a:pt x="27488" y="416"/>
                      <a:pt x="26043" y="1102"/>
                    </a:cubicBezTo>
                    <a:cubicBezTo>
                      <a:pt x="25162" y="1531"/>
                      <a:pt x="24476" y="2094"/>
                      <a:pt x="23876" y="2584"/>
                    </a:cubicBezTo>
                    <a:cubicBezTo>
                      <a:pt x="23619" y="2804"/>
                      <a:pt x="23374" y="3000"/>
                      <a:pt x="23142" y="3171"/>
                    </a:cubicBezTo>
                    <a:cubicBezTo>
                      <a:pt x="21966" y="4016"/>
                      <a:pt x="20387" y="4445"/>
                      <a:pt x="18697" y="4898"/>
                    </a:cubicBezTo>
                    <a:cubicBezTo>
                      <a:pt x="16518" y="5498"/>
                      <a:pt x="14020" y="6183"/>
                      <a:pt x="12024" y="7959"/>
                    </a:cubicBezTo>
                    <a:cubicBezTo>
                      <a:pt x="10849" y="9012"/>
                      <a:pt x="10041" y="10285"/>
                      <a:pt x="9318" y="11399"/>
                    </a:cubicBezTo>
                    <a:cubicBezTo>
                      <a:pt x="9122" y="11730"/>
                      <a:pt x="8902" y="12048"/>
                      <a:pt x="8706" y="12354"/>
                    </a:cubicBezTo>
                    <a:cubicBezTo>
                      <a:pt x="8498" y="12293"/>
                      <a:pt x="8265" y="12220"/>
                      <a:pt x="8033" y="12134"/>
                    </a:cubicBezTo>
                    <a:cubicBezTo>
                      <a:pt x="7335" y="11913"/>
                      <a:pt x="6551" y="11632"/>
                      <a:pt x="5645" y="11546"/>
                    </a:cubicBezTo>
                    <a:cubicBezTo>
                      <a:pt x="5461" y="11522"/>
                      <a:pt x="5265" y="11509"/>
                      <a:pt x="5070" y="11509"/>
                    </a:cubicBezTo>
                    <a:cubicBezTo>
                      <a:pt x="3808" y="11509"/>
                      <a:pt x="2584" y="11938"/>
                      <a:pt x="1678" y="12673"/>
                    </a:cubicBezTo>
                    <a:cubicBezTo>
                      <a:pt x="809" y="13395"/>
                      <a:pt x="294" y="14374"/>
                      <a:pt x="196" y="15440"/>
                    </a:cubicBezTo>
                    <a:cubicBezTo>
                      <a:pt x="0" y="17888"/>
                      <a:pt x="2033" y="19443"/>
                      <a:pt x="2792" y="20019"/>
                    </a:cubicBezTo>
                    <a:lnTo>
                      <a:pt x="6796" y="23031"/>
                    </a:lnTo>
                    <a:cubicBezTo>
                      <a:pt x="8437" y="24280"/>
                      <a:pt x="10481" y="25823"/>
                      <a:pt x="12991" y="26386"/>
                    </a:cubicBezTo>
                    <a:cubicBezTo>
                      <a:pt x="13616" y="26520"/>
                      <a:pt x="14265" y="26606"/>
                      <a:pt x="14926" y="26606"/>
                    </a:cubicBezTo>
                    <a:cubicBezTo>
                      <a:pt x="17411" y="26606"/>
                      <a:pt x="19615" y="25578"/>
                      <a:pt x="20962" y="23802"/>
                    </a:cubicBezTo>
                    <a:cubicBezTo>
                      <a:pt x="21121" y="23606"/>
                      <a:pt x="21244" y="23423"/>
                      <a:pt x="21354" y="23251"/>
                    </a:cubicBezTo>
                    <a:cubicBezTo>
                      <a:pt x="21427" y="23141"/>
                      <a:pt x="21538" y="22970"/>
                      <a:pt x="21599" y="22896"/>
                    </a:cubicBezTo>
                    <a:cubicBezTo>
                      <a:pt x="21795" y="22847"/>
                      <a:pt x="22285" y="22835"/>
                      <a:pt x="22615" y="22835"/>
                    </a:cubicBezTo>
                    <a:cubicBezTo>
                      <a:pt x="23154" y="22835"/>
                      <a:pt x="23754" y="22823"/>
                      <a:pt x="24391" y="22713"/>
                    </a:cubicBezTo>
                    <a:cubicBezTo>
                      <a:pt x="25725" y="22468"/>
                      <a:pt x="26803" y="21831"/>
                      <a:pt x="27684" y="21305"/>
                    </a:cubicBezTo>
                    <a:cubicBezTo>
                      <a:pt x="27941" y="21158"/>
                      <a:pt x="28211" y="20986"/>
                      <a:pt x="28456" y="20864"/>
                    </a:cubicBezTo>
                    <a:cubicBezTo>
                      <a:pt x="28970" y="20582"/>
                      <a:pt x="29386" y="20484"/>
                      <a:pt x="29594" y="20484"/>
                    </a:cubicBezTo>
                    <a:lnTo>
                      <a:pt x="29680" y="20484"/>
                    </a:lnTo>
                    <a:cubicBezTo>
                      <a:pt x="29839" y="20631"/>
                      <a:pt x="30059" y="21427"/>
                      <a:pt x="30182" y="21904"/>
                    </a:cubicBezTo>
                    <a:cubicBezTo>
                      <a:pt x="30500" y="23080"/>
                      <a:pt x="30904" y="24561"/>
                      <a:pt x="32129" y="25688"/>
                    </a:cubicBezTo>
                    <a:cubicBezTo>
                      <a:pt x="33231" y="26692"/>
                      <a:pt x="34541" y="26998"/>
                      <a:pt x="35594" y="27243"/>
                    </a:cubicBezTo>
                    <a:cubicBezTo>
                      <a:pt x="35753" y="27280"/>
                      <a:pt x="35924" y="27316"/>
                      <a:pt x="36071" y="27353"/>
                    </a:cubicBezTo>
                    <a:cubicBezTo>
                      <a:pt x="36439" y="27439"/>
                      <a:pt x="36671" y="27549"/>
                      <a:pt x="36806" y="27622"/>
                    </a:cubicBezTo>
                    <a:cubicBezTo>
                      <a:pt x="36781" y="27806"/>
                      <a:pt x="36696" y="28075"/>
                      <a:pt x="36634" y="28259"/>
                    </a:cubicBezTo>
                    <a:cubicBezTo>
                      <a:pt x="36610" y="28357"/>
                      <a:pt x="36573" y="28467"/>
                      <a:pt x="36549" y="28590"/>
                    </a:cubicBezTo>
                    <a:cubicBezTo>
                      <a:pt x="35533" y="32251"/>
                      <a:pt x="36230" y="36291"/>
                      <a:pt x="38373" y="39426"/>
                    </a:cubicBezTo>
                    <a:cubicBezTo>
                      <a:pt x="38410" y="39499"/>
                      <a:pt x="38459" y="39560"/>
                      <a:pt x="38520" y="39646"/>
                    </a:cubicBezTo>
                    <a:cubicBezTo>
                      <a:pt x="38630" y="39793"/>
                      <a:pt x="38765" y="39989"/>
                      <a:pt x="38875" y="40160"/>
                    </a:cubicBezTo>
                    <a:cubicBezTo>
                      <a:pt x="38814" y="40234"/>
                      <a:pt x="38740" y="40295"/>
                      <a:pt x="38679" y="40356"/>
                    </a:cubicBezTo>
                    <a:lnTo>
                      <a:pt x="38581" y="40454"/>
                    </a:lnTo>
                    <a:cubicBezTo>
                      <a:pt x="36414" y="42719"/>
                      <a:pt x="34859" y="45523"/>
                      <a:pt x="34124" y="48560"/>
                    </a:cubicBezTo>
                    <a:cubicBezTo>
                      <a:pt x="33965" y="49233"/>
                      <a:pt x="33818" y="50029"/>
                      <a:pt x="34002" y="50923"/>
                    </a:cubicBezTo>
                    <a:cubicBezTo>
                      <a:pt x="34247" y="52172"/>
                      <a:pt x="35067" y="53274"/>
                      <a:pt x="36426" y="54192"/>
                    </a:cubicBezTo>
                    <a:cubicBezTo>
                      <a:pt x="37222" y="54731"/>
                      <a:pt x="38826" y="55637"/>
                      <a:pt x="40675" y="55637"/>
                    </a:cubicBezTo>
                    <a:lnTo>
                      <a:pt x="40675" y="55637"/>
                    </a:lnTo>
                    <a:cubicBezTo>
                      <a:pt x="41532" y="55637"/>
                      <a:pt x="42352" y="55453"/>
                      <a:pt x="43087" y="55061"/>
                    </a:cubicBezTo>
                    <a:cubicBezTo>
                      <a:pt x="43577" y="54816"/>
                      <a:pt x="43969" y="54510"/>
                      <a:pt x="44275" y="54290"/>
                    </a:cubicBezTo>
                    <a:lnTo>
                      <a:pt x="44287" y="54265"/>
                    </a:lnTo>
                    <a:cubicBezTo>
                      <a:pt x="44409" y="54180"/>
                      <a:pt x="44532" y="54082"/>
                      <a:pt x="44630" y="54020"/>
                    </a:cubicBezTo>
                    <a:cubicBezTo>
                      <a:pt x="45132" y="53690"/>
                      <a:pt x="45879" y="53457"/>
                      <a:pt x="46650" y="53225"/>
                    </a:cubicBezTo>
                    <a:lnTo>
                      <a:pt x="53384" y="51204"/>
                    </a:lnTo>
                    <a:cubicBezTo>
                      <a:pt x="54388" y="50898"/>
                      <a:pt x="55356" y="50617"/>
                      <a:pt x="56213" y="50617"/>
                    </a:cubicBezTo>
                    <a:lnTo>
                      <a:pt x="56433" y="50617"/>
                    </a:lnTo>
                    <a:cubicBezTo>
                      <a:pt x="56641" y="50629"/>
                      <a:pt x="56898" y="50739"/>
                      <a:pt x="57204" y="50837"/>
                    </a:cubicBezTo>
                    <a:cubicBezTo>
                      <a:pt x="57670" y="51021"/>
                      <a:pt x="58221" y="51241"/>
                      <a:pt x="58906" y="51241"/>
                    </a:cubicBezTo>
                    <a:lnTo>
                      <a:pt x="58906" y="51241"/>
                    </a:lnTo>
                    <a:cubicBezTo>
                      <a:pt x="59433" y="51241"/>
                      <a:pt x="59923" y="51119"/>
                      <a:pt x="60363" y="50861"/>
                    </a:cubicBezTo>
                    <a:cubicBezTo>
                      <a:pt x="61575" y="50164"/>
                      <a:pt x="61918" y="48915"/>
                      <a:pt x="62102" y="47874"/>
                    </a:cubicBezTo>
                    <a:cubicBezTo>
                      <a:pt x="62335" y="46527"/>
                      <a:pt x="62567" y="45180"/>
                      <a:pt x="62775" y="43858"/>
                    </a:cubicBezTo>
                    <a:cubicBezTo>
                      <a:pt x="62886" y="43209"/>
                      <a:pt x="62996" y="42536"/>
                      <a:pt x="63106" y="41874"/>
                    </a:cubicBezTo>
                    <a:cubicBezTo>
                      <a:pt x="63412" y="40038"/>
                      <a:pt x="63718" y="38140"/>
                      <a:pt x="63926" y="36230"/>
                    </a:cubicBezTo>
                    <a:cubicBezTo>
                      <a:pt x="64232" y="33365"/>
                      <a:pt x="64306" y="30279"/>
                      <a:pt x="64171" y="26827"/>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66;p5"/>
            <p:cNvGrpSpPr/>
            <p:nvPr/>
          </p:nvGrpSpPr>
          <p:grpSpPr>
            <a:xfrm>
              <a:off x="-2338325" y="2574912"/>
              <a:ext cx="3661651" cy="3205669"/>
              <a:chOff x="1057550" y="3474725"/>
              <a:chExt cx="1831100" cy="1603075"/>
            </a:xfrm>
          </p:grpSpPr>
          <p:sp>
            <p:nvSpPr>
              <p:cNvPr id="67" name="Google Shape;67;p5"/>
              <p:cNvSpPr/>
              <p:nvPr/>
            </p:nvSpPr>
            <p:spPr>
              <a:xfrm>
                <a:off x="1057550" y="3474725"/>
                <a:ext cx="1831100" cy="1603075"/>
              </a:xfrm>
              <a:custGeom>
                <a:avLst/>
                <a:gdLst/>
                <a:ahLst/>
                <a:cxnLst/>
                <a:rect l="l" t="t" r="r" b="b"/>
                <a:pathLst>
                  <a:path w="73244" h="64123" fill="none" extrusionOk="0">
                    <a:moveTo>
                      <a:pt x="38152" y="64122"/>
                    </a:moveTo>
                    <a:cubicBezTo>
                      <a:pt x="36940" y="64122"/>
                      <a:pt x="35655" y="63987"/>
                      <a:pt x="34320" y="63816"/>
                    </a:cubicBezTo>
                    <a:lnTo>
                      <a:pt x="16285" y="61526"/>
                    </a:lnTo>
                    <a:cubicBezTo>
                      <a:pt x="13371" y="61159"/>
                      <a:pt x="10040" y="60730"/>
                      <a:pt x="7322" y="59114"/>
                    </a:cubicBezTo>
                    <a:cubicBezTo>
                      <a:pt x="1065" y="55368"/>
                      <a:pt x="208" y="46944"/>
                      <a:pt x="123" y="43479"/>
                    </a:cubicBezTo>
                    <a:cubicBezTo>
                      <a:pt x="0" y="38336"/>
                      <a:pt x="906" y="33071"/>
                      <a:pt x="2731" y="28260"/>
                    </a:cubicBezTo>
                    <a:cubicBezTo>
                      <a:pt x="3233" y="26937"/>
                      <a:pt x="3722" y="25884"/>
                      <a:pt x="4518" y="25039"/>
                    </a:cubicBezTo>
                    <a:cubicBezTo>
                      <a:pt x="5694" y="23803"/>
                      <a:pt x="7371" y="23215"/>
                      <a:pt x="9097" y="22701"/>
                    </a:cubicBezTo>
                    <a:lnTo>
                      <a:pt x="9244" y="22652"/>
                    </a:lnTo>
                    <a:cubicBezTo>
                      <a:pt x="10836" y="22174"/>
                      <a:pt x="12513" y="21672"/>
                      <a:pt x="13750" y="20570"/>
                    </a:cubicBezTo>
                    <a:cubicBezTo>
                      <a:pt x="14975" y="19481"/>
                      <a:pt x="15721" y="17485"/>
                      <a:pt x="14852" y="16016"/>
                    </a:cubicBezTo>
                    <a:cubicBezTo>
                      <a:pt x="14619" y="15624"/>
                      <a:pt x="14301" y="15305"/>
                      <a:pt x="13995" y="14999"/>
                    </a:cubicBezTo>
                    <a:cubicBezTo>
                      <a:pt x="13836" y="14852"/>
                      <a:pt x="13677" y="14681"/>
                      <a:pt x="13517" y="14510"/>
                    </a:cubicBezTo>
                    <a:cubicBezTo>
                      <a:pt x="11252" y="11938"/>
                      <a:pt x="11742" y="8094"/>
                      <a:pt x="12599" y="4323"/>
                    </a:cubicBezTo>
                    <a:cubicBezTo>
                      <a:pt x="12771" y="3588"/>
                      <a:pt x="13003" y="2559"/>
                      <a:pt x="13701" y="1959"/>
                    </a:cubicBezTo>
                    <a:cubicBezTo>
                      <a:pt x="14840" y="992"/>
                      <a:pt x="16578" y="1470"/>
                      <a:pt x="17815" y="2253"/>
                    </a:cubicBezTo>
                    <a:cubicBezTo>
                      <a:pt x="18097" y="2425"/>
                      <a:pt x="18366" y="2608"/>
                      <a:pt x="18648" y="2792"/>
                    </a:cubicBezTo>
                    <a:cubicBezTo>
                      <a:pt x="19578" y="3417"/>
                      <a:pt x="20533" y="4078"/>
                      <a:pt x="21647" y="4163"/>
                    </a:cubicBezTo>
                    <a:cubicBezTo>
                      <a:pt x="21954" y="4200"/>
                      <a:pt x="22284" y="4163"/>
                      <a:pt x="22590" y="4151"/>
                    </a:cubicBezTo>
                    <a:cubicBezTo>
                      <a:pt x="23080" y="4114"/>
                      <a:pt x="23607" y="4090"/>
                      <a:pt x="24084" y="4225"/>
                    </a:cubicBezTo>
                    <a:cubicBezTo>
                      <a:pt x="24598" y="4384"/>
                      <a:pt x="25027" y="4727"/>
                      <a:pt x="25443" y="5069"/>
                    </a:cubicBezTo>
                    <a:cubicBezTo>
                      <a:pt x="25676" y="5253"/>
                      <a:pt x="25896" y="5437"/>
                      <a:pt x="26141" y="5584"/>
                    </a:cubicBezTo>
                    <a:cubicBezTo>
                      <a:pt x="28039" y="6796"/>
                      <a:pt x="30549" y="6061"/>
                      <a:pt x="32263" y="5400"/>
                    </a:cubicBezTo>
                    <a:cubicBezTo>
                      <a:pt x="34491" y="4543"/>
                      <a:pt x="36659" y="3490"/>
                      <a:pt x="38691" y="2253"/>
                    </a:cubicBezTo>
                    <a:lnTo>
                      <a:pt x="38973" y="2082"/>
                    </a:lnTo>
                    <a:cubicBezTo>
                      <a:pt x="40038" y="1421"/>
                      <a:pt x="41140" y="747"/>
                      <a:pt x="42401" y="649"/>
                    </a:cubicBezTo>
                    <a:cubicBezTo>
                      <a:pt x="43099" y="588"/>
                      <a:pt x="43797" y="711"/>
                      <a:pt x="44483" y="833"/>
                    </a:cubicBezTo>
                    <a:cubicBezTo>
                      <a:pt x="44923" y="907"/>
                      <a:pt x="45389" y="992"/>
                      <a:pt x="45829" y="1017"/>
                    </a:cubicBezTo>
                    <a:lnTo>
                      <a:pt x="45829" y="1017"/>
                    </a:lnTo>
                    <a:cubicBezTo>
                      <a:pt x="46307" y="1041"/>
                      <a:pt x="46870" y="809"/>
                      <a:pt x="47421" y="600"/>
                    </a:cubicBezTo>
                    <a:cubicBezTo>
                      <a:pt x="48156" y="307"/>
                      <a:pt x="48915" y="0"/>
                      <a:pt x="49503" y="319"/>
                    </a:cubicBezTo>
                    <a:cubicBezTo>
                      <a:pt x="51033" y="1139"/>
                      <a:pt x="50127" y="3404"/>
                      <a:pt x="49637" y="4629"/>
                    </a:cubicBezTo>
                    <a:lnTo>
                      <a:pt x="49552" y="4849"/>
                    </a:lnTo>
                    <a:cubicBezTo>
                      <a:pt x="48829" y="6686"/>
                      <a:pt x="48462" y="8694"/>
                      <a:pt x="48486" y="10665"/>
                    </a:cubicBezTo>
                    <a:cubicBezTo>
                      <a:pt x="48511" y="11179"/>
                      <a:pt x="48548" y="11693"/>
                      <a:pt x="48854" y="12061"/>
                    </a:cubicBezTo>
                    <a:cubicBezTo>
                      <a:pt x="49184" y="12428"/>
                      <a:pt x="49698" y="12551"/>
                      <a:pt x="50200" y="12624"/>
                    </a:cubicBezTo>
                    <a:cubicBezTo>
                      <a:pt x="50666" y="12710"/>
                      <a:pt x="51143" y="12746"/>
                      <a:pt x="51584" y="12795"/>
                    </a:cubicBezTo>
                    <a:cubicBezTo>
                      <a:pt x="53188" y="12979"/>
                      <a:pt x="54853" y="13163"/>
                      <a:pt x="56176" y="14093"/>
                    </a:cubicBezTo>
                    <a:cubicBezTo>
                      <a:pt x="57045" y="14705"/>
                      <a:pt x="57694" y="15611"/>
                      <a:pt x="58318" y="16469"/>
                    </a:cubicBezTo>
                    <a:cubicBezTo>
                      <a:pt x="59139" y="17620"/>
                      <a:pt x="59934" y="18709"/>
                      <a:pt x="61196" y="19199"/>
                    </a:cubicBezTo>
                    <a:cubicBezTo>
                      <a:pt x="61771" y="19419"/>
                      <a:pt x="62469" y="19530"/>
                      <a:pt x="63118" y="19628"/>
                    </a:cubicBezTo>
                    <a:cubicBezTo>
                      <a:pt x="64452" y="19823"/>
                      <a:pt x="65714" y="20007"/>
                      <a:pt x="66228" y="21158"/>
                    </a:cubicBezTo>
                    <a:cubicBezTo>
                      <a:pt x="66460" y="21660"/>
                      <a:pt x="66460" y="22235"/>
                      <a:pt x="66448" y="22750"/>
                    </a:cubicBezTo>
                    <a:cubicBezTo>
                      <a:pt x="66424" y="23558"/>
                      <a:pt x="66265" y="24427"/>
                      <a:pt x="66105" y="25272"/>
                    </a:cubicBezTo>
                    <a:cubicBezTo>
                      <a:pt x="65787" y="26937"/>
                      <a:pt x="65444" y="28664"/>
                      <a:pt x="66363" y="29937"/>
                    </a:cubicBezTo>
                    <a:cubicBezTo>
                      <a:pt x="66938" y="30721"/>
                      <a:pt x="67881" y="30990"/>
                      <a:pt x="68897" y="31296"/>
                    </a:cubicBezTo>
                    <a:cubicBezTo>
                      <a:pt x="69766" y="31565"/>
                      <a:pt x="70685" y="31822"/>
                      <a:pt x="71309" y="32459"/>
                    </a:cubicBezTo>
                    <a:cubicBezTo>
                      <a:pt x="72607" y="33782"/>
                      <a:pt x="73244" y="36071"/>
                      <a:pt x="72044" y="37626"/>
                    </a:cubicBezTo>
                    <a:cubicBezTo>
                      <a:pt x="71591" y="38214"/>
                      <a:pt x="70930" y="38606"/>
                      <a:pt x="70305" y="38985"/>
                    </a:cubicBezTo>
                    <a:lnTo>
                      <a:pt x="70256" y="39010"/>
                    </a:lnTo>
                    <a:cubicBezTo>
                      <a:pt x="67342" y="40761"/>
                      <a:pt x="64085" y="42964"/>
                      <a:pt x="61979" y="46136"/>
                    </a:cubicBezTo>
                    <a:cubicBezTo>
                      <a:pt x="61257" y="47213"/>
                      <a:pt x="60657" y="48425"/>
                      <a:pt x="60081" y="49601"/>
                    </a:cubicBezTo>
                    <a:cubicBezTo>
                      <a:pt x="59053" y="51682"/>
                      <a:pt x="58000" y="53825"/>
                      <a:pt x="56188" y="55331"/>
                    </a:cubicBezTo>
                    <a:cubicBezTo>
                      <a:pt x="54731" y="56543"/>
                      <a:pt x="52919" y="57192"/>
                      <a:pt x="51155" y="57841"/>
                    </a:cubicBezTo>
                    <a:cubicBezTo>
                      <a:pt x="49613" y="58404"/>
                      <a:pt x="48021" y="58992"/>
                      <a:pt x="46674" y="59922"/>
                    </a:cubicBezTo>
                    <a:cubicBezTo>
                      <a:pt x="46086" y="60339"/>
                      <a:pt x="45548" y="60804"/>
                      <a:pt x="45021" y="61269"/>
                    </a:cubicBezTo>
                    <a:cubicBezTo>
                      <a:pt x="44287" y="61906"/>
                      <a:pt x="43515" y="62579"/>
                      <a:pt x="42646" y="63069"/>
                    </a:cubicBezTo>
                    <a:cubicBezTo>
                      <a:pt x="41287" y="63865"/>
                      <a:pt x="39769" y="64122"/>
                      <a:pt x="38152" y="64122"/>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1142950" y="3575725"/>
                <a:ext cx="1648975" cy="1416975"/>
              </a:xfrm>
              <a:custGeom>
                <a:avLst/>
                <a:gdLst/>
                <a:ahLst/>
                <a:cxnLst/>
                <a:rect l="l" t="t" r="r" b="b"/>
                <a:pathLst>
                  <a:path w="65959" h="56679" fill="none" extrusionOk="0">
                    <a:moveTo>
                      <a:pt x="34700" y="56678"/>
                    </a:moveTo>
                    <a:lnTo>
                      <a:pt x="34700" y="56678"/>
                    </a:lnTo>
                    <a:cubicBezTo>
                      <a:pt x="33647" y="56678"/>
                      <a:pt x="32496" y="56531"/>
                      <a:pt x="31333" y="56397"/>
                    </a:cubicBezTo>
                    <a:lnTo>
                      <a:pt x="13297" y="54107"/>
                    </a:lnTo>
                    <a:cubicBezTo>
                      <a:pt x="10579" y="53752"/>
                      <a:pt x="7763" y="53397"/>
                      <a:pt x="5645" y="52148"/>
                    </a:cubicBezTo>
                    <a:cubicBezTo>
                      <a:pt x="845" y="49283"/>
                      <a:pt x="172" y="42255"/>
                      <a:pt x="110" y="39365"/>
                    </a:cubicBezTo>
                    <a:cubicBezTo>
                      <a:pt x="0" y="34651"/>
                      <a:pt x="833" y="29827"/>
                      <a:pt x="2486" y="25407"/>
                    </a:cubicBezTo>
                    <a:cubicBezTo>
                      <a:pt x="2792" y="24599"/>
                      <a:pt x="3122" y="23791"/>
                      <a:pt x="3551" y="23326"/>
                    </a:cubicBezTo>
                    <a:cubicBezTo>
                      <a:pt x="4163" y="22689"/>
                      <a:pt x="5424" y="22273"/>
                      <a:pt x="6649" y="21905"/>
                    </a:cubicBezTo>
                    <a:lnTo>
                      <a:pt x="6796" y="21856"/>
                    </a:lnTo>
                    <a:cubicBezTo>
                      <a:pt x="8571" y="21318"/>
                      <a:pt x="10763" y="20669"/>
                      <a:pt x="12563" y="19077"/>
                    </a:cubicBezTo>
                    <a:cubicBezTo>
                      <a:pt x="14864" y="17032"/>
                      <a:pt x="16199" y="13347"/>
                      <a:pt x="14326" y="10225"/>
                    </a:cubicBezTo>
                    <a:cubicBezTo>
                      <a:pt x="13885" y="9490"/>
                      <a:pt x="13346" y="8951"/>
                      <a:pt x="12967" y="8559"/>
                    </a:cubicBezTo>
                    <a:lnTo>
                      <a:pt x="12636" y="8217"/>
                    </a:lnTo>
                    <a:cubicBezTo>
                      <a:pt x="11754" y="7225"/>
                      <a:pt x="10750" y="4605"/>
                      <a:pt x="11142" y="2768"/>
                    </a:cubicBezTo>
                    <a:cubicBezTo>
                      <a:pt x="11326" y="1936"/>
                      <a:pt x="11791" y="1348"/>
                      <a:pt x="12489" y="1042"/>
                    </a:cubicBezTo>
                    <a:cubicBezTo>
                      <a:pt x="12526" y="1029"/>
                      <a:pt x="12550" y="1054"/>
                      <a:pt x="12587" y="1078"/>
                    </a:cubicBezTo>
                    <a:lnTo>
                      <a:pt x="12599" y="1091"/>
                    </a:lnTo>
                    <a:cubicBezTo>
                      <a:pt x="12820" y="1225"/>
                      <a:pt x="13065" y="1385"/>
                      <a:pt x="13309" y="1544"/>
                    </a:cubicBezTo>
                    <a:cubicBezTo>
                      <a:pt x="14424" y="2303"/>
                      <a:pt x="15942" y="3344"/>
                      <a:pt x="17925" y="3490"/>
                    </a:cubicBezTo>
                    <a:cubicBezTo>
                      <a:pt x="18121" y="3503"/>
                      <a:pt x="18305" y="3527"/>
                      <a:pt x="18525" y="3527"/>
                    </a:cubicBezTo>
                    <a:cubicBezTo>
                      <a:pt x="18844" y="3527"/>
                      <a:pt x="19125" y="3503"/>
                      <a:pt x="19370" y="3490"/>
                    </a:cubicBezTo>
                    <a:cubicBezTo>
                      <a:pt x="19395" y="3490"/>
                      <a:pt x="19431" y="3490"/>
                      <a:pt x="19456" y="3478"/>
                    </a:cubicBezTo>
                    <a:cubicBezTo>
                      <a:pt x="19517" y="3466"/>
                      <a:pt x="19578" y="3466"/>
                      <a:pt x="19640" y="3478"/>
                    </a:cubicBezTo>
                    <a:cubicBezTo>
                      <a:pt x="19713" y="3490"/>
                      <a:pt x="19762" y="3552"/>
                      <a:pt x="19811" y="3601"/>
                    </a:cubicBezTo>
                    <a:lnTo>
                      <a:pt x="19872" y="3662"/>
                    </a:lnTo>
                    <a:cubicBezTo>
                      <a:pt x="20142" y="3870"/>
                      <a:pt x="20484" y="4152"/>
                      <a:pt x="20901" y="4409"/>
                    </a:cubicBezTo>
                    <a:cubicBezTo>
                      <a:pt x="22125" y="5192"/>
                      <a:pt x="23545" y="5584"/>
                      <a:pt x="25125" y="5584"/>
                    </a:cubicBezTo>
                    <a:cubicBezTo>
                      <a:pt x="26606" y="5584"/>
                      <a:pt x="28186" y="5254"/>
                      <a:pt x="30059" y="4531"/>
                    </a:cubicBezTo>
                    <a:cubicBezTo>
                      <a:pt x="32496" y="3601"/>
                      <a:pt x="34834" y="2450"/>
                      <a:pt x="37038" y="1115"/>
                    </a:cubicBezTo>
                    <a:lnTo>
                      <a:pt x="37320" y="956"/>
                    </a:lnTo>
                    <a:cubicBezTo>
                      <a:pt x="38018" y="527"/>
                      <a:pt x="38814" y="38"/>
                      <a:pt x="39267" y="1"/>
                    </a:cubicBezTo>
                    <a:lnTo>
                      <a:pt x="39352" y="1"/>
                    </a:lnTo>
                    <a:cubicBezTo>
                      <a:pt x="39634" y="1"/>
                      <a:pt x="40026" y="74"/>
                      <a:pt x="40454" y="160"/>
                    </a:cubicBezTo>
                    <a:cubicBezTo>
                      <a:pt x="40956" y="246"/>
                      <a:pt x="41544" y="356"/>
                      <a:pt x="42181" y="381"/>
                    </a:cubicBezTo>
                    <a:cubicBezTo>
                      <a:pt x="42291" y="381"/>
                      <a:pt x="42401" y="405"/>
                      <a:pt x="42511" y="405"/>
                    </a:cubicBezTo>
                    <a:lnTo>
                      <a:pt x="42536" y="405"/>
                    </a:lnTo>
                    <a:cubicBezTo>
                      <a:pt x="42573" y="381"/>
                      <a:pt x="42609" y="381"/>
                      <a:pt x="42646" y="417"/>
                    </a:cubicBezTo>
                    <a:cubicBezTo>
                      <a:pt x="43405" y="1458"/>
                      <a:pt x="42903" y="2731"/>
                      <a:pt x="42352" y="4090"/>
                    </a:cubicBezTo>
                    <a:cubicBezTo>
                      <a:pt x="41997" y="4960"/>
                      <a:pt x="41630" y="5878"/>
                      <a:pt x="41654" y="6723"/>
                    </a:cubicBezTo>
                    <a:cubicBezTo>
                      <a:pt x="41666" y="7335"/>
                      <a:pt x="41679" y="8939"/>
                      <a:pt x="42842" y="10274"/>
                    </a:cubicBezTo>
                    <a:cubicBezTo>
                      <a:pt x="44017" y="11633"/>
                      <a:pt x="45646" y="11890"/>
                      <a:pt x="46258" y="11988"/>
                    </a:cubicBezTo>
                    <a:cubicBezTo>
                      <a:pt x="46772" y="12061"/>
                      <a:pt x="47286" y="12122"/>
                      <a:pt x="47776" y="12184"/>
                    </a:cubicBezTo>
                    <a:cubicBezTo>
                      <a:pt x="49013" y="12318"/>
                      <a:pt x="50176" y="12465"/>
                      <a:pt x="50788" y="12894"/>
                    </a:cubicBezTo>
                    <a:cubicBezTo>
                      <a:pt x="51205" y="13175"/>
                      <a:pt x="51658" y="13824"/>
                      <a:pt x="52147" y="14498"/>
                    </a:cubicBezTo>
                    <a:cubicBezTo>
                      <a:pt x="53127" y="15845"/>
                      <a:pt x="54351" y="17522"/>
                      <a:pt x="56531" y="18379"/>
                    </a:cubicBezTo>
                    <a:cubicBezTo>
                      <a:pt x="57461" y="18746"/>
                      <a:pt x="58428" y="18906"/>
                      <a:pt x="59188" y="19016"/>
                    </a:cubicBezTo>
                    <a:lnTo>
                      <a:pt x="59200" y="19016"/>
                    </a:lnTo>
                    <a:lnTo>
                      <a:pt x="59322" y="19016"/>
                    </a:lnTo>
                    <a:cubicBezTo>
                      <a:pt x="59432" y="19016"/>
                      <a:pt x="59543" y="18991"/>
                      <a:pt x="59616" y="19089"/>
                    </a:cubicBezTo>
                    <a:cubicBezTo>
                      <a:pt x="59812" y="19334"/>
                      <a:pt x="59677" y="19701"/>
                      <a:pt x="59543" y="20093"/>
                    </a:cubicBezTo>
                    <a:cubicBezTo>
                      <a:pt x="59481" y="20277"/>
                      <a:pt x="59408" y="20461"/>
                      <a:pt x="59371" y="20644"/>
                    </a:cubicBezTo>
                    <a:cubicBezTo>
                      <a:pt x="58979" y="22689"/>
                      <a:pt x="58428" y="25481"/>
                      <a:pt x="60216" y="27966"/>
                    </a:cubicBezTo>
                    <a:cubicBezTo>
                      <a:pt x="61465" y="29693"/>
                      <a:pt x="63326" y="30244"/>
                      <a:pt x="64550" y="30599"/>
                    </a:cubicBezTo>
                    <a:cubicBezTo>
                      <a:pt x="64624" y="30611"/>
                      <a:pt x="64710" y="30648"/>
                      <a:pt x="64808" y="30672"/>
                    </a:cubicBezTo>
                    <a:cubicBezTo>
                      <a:pt x="65101" y="30746"/>
                      <a:pt x="65420" y="30843"/>
                      <a:pt x="65554" y="30929"/>
                    </a:cubicBezTo>
                    <a:cubicBezTo>
                      <a:pt x="65799" y="31113"/>
                      <a:pt x="65959" y="31468"/>
                      <a:pt x="65897" y="31639"/>
                    </a:cubicBezTo>
                    <a:cubicBezTo>
                      <a:pt x="65836" y="31786"/>
                      <a:pt x="65616" y="31884"/>
                      <a:pt x="65408" y="31994"/>
                    </a:cubicBezTo>
                    <a:cubicBezTo>
                      <a:pt x="65310" y="32031"/>
                      <a:pt x="65236" y="32068"/>
                      <a:pt x="65175" y="32117"/>
                    </a:cubicBezTo>
                    <a:lnTo>
                      <a:pt x="65126" y="32141"/>
                    </a:lnTo>
                    <a:cubicBezTo>
                      <a:pt x="61894" y="34076"/>
                      <a:pt x="58245" y="36549"/>
                      <a:pt x="55759" y="40284"/>
                    </a:cubicBezTo>
                    <a:cubicBezTo>
                      <a:pt x="54914" y="41557"/>
                      <a:pt x="54266" y="42867"/>
                      <a:pt x="53653" y="44140"/>
                    </a:cubicBezTo>
                    <a:cubicBezTo>
                      <a:pt x="52698" y="46050"/>
                      <a:pt x="51890" y="47728"/>
                      <a:pt x="50654" y="48744"/>
                    </a:cubicBezTo>
                    <a:cubicBezTo>
                      <a:pt x="49637" y="49577"/>
                      <a:pt x="48168" y="50115"/>
                      <a:pt x="46625" y="50679"/>
                    </a:cubicBezTo>
                    <a:cubicBezTo>
                      <a:pt x="44960" y="51291"/>
                      <a:pt x="43075" y="51977"/>
                      <a:pt x="41360" y="53176"/>
                    </a:cubicBezTo>
                    <a:cubicBezTo>
                      <a:pt x="40626" y="53691"/>
                      <a:pt x="39977" y="54254"/>
                      <a:pt x="39414" y="54768"/>
                    </a:cubicBezTo>
                    <a:cubicBezTo>
                      <a:pt x="38789" y="55319"/>
                      <a:pt x="38201" y="55833"/>
                      <a:pt x="37650" y="56140"/>
                    </a:cubicBezTo>
                    <a:cubicBezTo>
                      <a:pt x="36879" y="56495"/>
                      <a:pt x="35961" y="56678"/>
                      <a:pt x="34700" y="5667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1227425" y="3650125"/>
                <a:ext cx="1399200" cy="1258400"/>
              </a:xfrm>
              <a:custGeom>
                <a:avLst/>
                <a:gdLst/>
                <a:ahLst/>
                <a:cxnLst/>
                <a:rect l="l" t="t" r="r" b="b"/>
                <a:pathLst>
                  <a:path w="55968" h="50336" fill="none" extrusionOk="0">
                    <a:moveTo>
                      <a:pt x="31321" y="50335"/>
                    </a:moveTo>
                    <a:cubicBezTo>
                      <a:pt x="30451" y="50335"/>
                      <a:pt x="29435" y="50213"/>
                      <a:pt x="28382" y="50066"/>
                    </a:cubicBezTo>
                    <a:lnTo>
                      <a:pt x="10359" y="47776"/>
                    </a:lnTo>
                    <a:cubicBezTo>
                      <a:pt x="7959" y="47470"/>
                      <a:pt x="5510" y="47164"/>
                      <a:pt x="4004" y="46258"/>
                    </a:cubicBezTo>
                    <a:cubicBezTo>
                      <a:pt x="539" y="44189"/>
                      <a:pt x="147" y="38116"/>
                      <a:pt x="98" y="36291"/>
                    </a:cubicBezTo>
                    <a:cubicBezTo>
                      <a:pt x="1" y="32006"/>
                      <a:pt x="735" y="27623"/>
                      <a:pt x="2253" y="23607"/>
                    </a:cubicBezTo>
                    <a:cubicBezTo>
                      <a:pt x="2302" y="23472"/>
                      <a:pt x="2351" y="23349"/>
                      <a:pt x="2400" y="23239"/>
                    </a:cubicBezTo>
                    <a:cubicBezTo>
                      <a:pt x="2486" y="22970"/>
                      <a:pt x="2547" y="22798"/>
                      <a:pt x="2645" y="22701"/>
                    </a:cubicBezTo>
                    <a:cubicBezTo>
                      <a:pt x="2804" y="22541"/>
                      <a:pt x="3172" y="22443"/>
                      <a:pt x="3661" y="22309"/>
                    </a:cubicBezTo>
                    <a:cubicBezTo>
                      <a:pt x="3845" y="22260"/>
                      <a:pt x="4053" y="22199"/>
                      <a:pt x="4261" y="22137"/>
                    </a:cubicBezTo>
                    <a:lnTo>
                      <a:pt x="4408" y="22101"/>
                    </a:lnTo>
                    <a:cubicBezTo>
                      <a:pt x="6392" y="21501"/>
                      <a:pt x="9098" y="20680"/>
                      <a:pt x="11461" y="18611"/>
                    </a:cubicBezTo>
                    <a:cubicBezTo>
                      <a:pt x="14791" y="15648"/>
                      <a:pt x="16677" y="10199"/>
                      <a:pt x="13861" y="5510"/>
                    </a:cubicBezTo>
                    <a:cubicBezTo>
                      <a:pt x="13653" y="5167"/>
                      <a:pt x="13322" y="4873"/>
                      <a:pt x="13016" y="4616"/>
                    </a:cubicBezTo>
                    <a:cubicBezTo>
                      <a:pt x="12575" y="4237"/>
                      <a:pt x="12171" y="3894"/>
                      <a:pt x="12379" y="3563"/>
                    </a:cubicBezTo>
                    <a:cubicBezTo>
                      <a:pt x="12587" y="3208"/>
                      <a:pt x="13016" y="3404"/>
                      <a:pt x="13493" y="3624"/>
                    </a:cubicBezTo>
                    <a:cubicBezTo>
                      <a:pt x="13763" y="3747"/>
                      <a:pt x="14044" y="3869"/>
                      <a:pt x="14302" y="3894"/>
                    </a:cubicBezTo>
                    <a:cubicBezTo>
                      <a:pt x="14595" y="3931"/>
                      <a:pt x="14865" y="3931"/>
                      <a:pt x="15171" y="3931"/>
                    </a:cubicBezTo>
                    <a:lnTo>
                      <a:pt x="15195" y="3931"/>
                    </a:lnTo>
                    <a:cubicBezTo>
                      <a:pt x="15318" y="3980"/>
                      <a:pt x="15416" y="4053"/>
                      <a:pt x="15538" y="4139"/>
                    </a:cubicBezTo>
                    <a:cubicBezTo>
                      <a:pt x="15599" y="4188"/>
                      <a:pt x="15685" y="4249"/>
                      <a:pt x="15746" y="4298"/>
                    </a:cubicBezTo>
                    <a:cubicBezTo>
                      <a:pt x="17522" y="5424"/>
                      <a:pt x="19542" y="6000"/>
                      <a:pt x="21770" y="6000"/>
                    </a:cubicBezTo>
                    <a:cubicBezTo>
                      <a:pt x="23680" y="6000"/>
                      <a:pt x="25627" y="5596"/>
                      <a:pt x="27905" y="4726"/>
                    </a:cubicBezTo>
                    <a:cubicBezTo>
                      <a:pt x="28860" y="4359"/>
                      <a:pt x="29839" y="3526"/>
                      <a:pt x="30782" y="2731"/>
                    </a:cubicBezTo>
                    <a:cubicBezTo>
                      <a:pt x="32459" y="1323"/>
                      <a:pt x="34014" y="0"/>
                      <a:pt x="35398" y="1102"/>
                    </a:cubicBezTo>
                    <a:cubicBezTo>
                      <a:pt x="35802" y="1421"/>
                      <a:pt x="35557" y="1984"/>
                      <a:pt x="35300" y="2571"/>
                    </a:cubicBezTo>
                    <a:cubicBezTo>
                      <a:pt x="35116" y="2976"/>
                      <a:pt x="34933" y="3404"/>
                      <a:pt x="34933" y="3808"/>
                    </a:cubicBezTo>
                    <a:cubicBezTo>
                      <a:pt x="34945" y="4665"/>
                      <a:pt x="34982" y="7236"/>
                      <a:pt x="36941" y="9514"/>
                    </a:cubicBezTo>
                    <a:cubicBezTo>
                      <a:pt x="38924" y="11828"/>
                      <a:pt x="41532" y="12220"/>
                      <a:pt x="42389" y="12342"/>
                    </a:cubicBezTo>
                    <a:cubicBezTo>
                      <a:pt x="42989" y="12440"/>
                      <a:pt x="43552" y="12501"/>
                      <a:pt x="44042" y="12563"/>
                    </a:cubicBezTo>
                    <a:cubicBezTo>
                      <a:pt x="44177" y="12575"/>
                      <a:pt x="44336" y="12575"/>
                      <a:pt x="44483" y="12587"/>
                    </a:cubicBezTo>
                    <a:cubicBezTo>
                      <a:pt x="44862" y="12612"/>
                      <a:pt x="45279" y="12624"/>
                      <a:pt x="45511" y="12758"/>
                    </a:cubicBezTo>
                    <a:cubicBezTo>
                      <a:pt x="45683" y="12869"/>
                      <a:pt x="45805" y="13065"/>
                      <a:pt x="45903" y="13260"/>
                    </a:cubicBezTo>
                    <a:cubicBezTo>
                      <a:pt x="45952" y="13358"/>
                      <a:pt x="46001" y="13432"/>
                      <a:pt x="46062" y="13493"/>
                    </a:cubicBezTo>
                    <a:cubicBezTo>
                      <a:pt x="47164" y="15011"/>
                      <a:pt x="48830" y="17301"/>
                      <a:pt x="51927" y="18525"/>
                    </a:cubicBezTo>
                    <a:cubicBezTo>
                      <a:pt x="51964" y="18550"/>
                      <a:pt x="52025" y="18562"/>
                      <a:pt x="52086" y="18562"/>
                    </a:cubicBezTo>
                    <a:cubicBezTo>
                      <a:pt x="52197" y="18574"/>
                      <a:pt x="52319" y="18611"/>
                      <a:pt x="52380" y="18697"/>
                    </a:cubicBezTo>
                    <a:cubicBezTo>
                      <a:pt x="52919" y="19566"/>
                      <a:pt x="52919" y="20717"/>
                      <a:pt x="52919" y="21929"/>
                    </a:cubicBezTo>
                    <a:cubicBezTo>
                      <a:pt x="52919" y="23521"/>
                      <a:pt x="52919" y="25308"/>
                      <a:pt x="54094" y="26937"/>
                    </a:cubicBezTo>
                    <a:cubicBezTo>
                      <a:pt x="54327" y="27255"/>
                      <a:pt x="54682" y="27488"/>
                      <a:pt x="55013" y="27733"/>
                    </a:cubicBezTo>
                    <a:cubicBezTo>
                      <a:pt x="55503" y="28063"/>
                      <a:pt x="55968" y="28369"/>
                      <a:pt x="55968" y="28871"/>
                    </a:cubicBezTo>
                    <a:cubicBezTo>
                      <a:pt x="55943" y="30561"/>
                      <a:pt x="54401" y="31590"/>
                      <a:pt x="52748" y="32667"/>
                    </a:cubicBezTo>
                    <a:cubicBezTo>
                      <a:pt x="51560" y="33463"/>
                      <a:pt x="50299" y="34283"/>
                      <a:pt x="49552" y="35410"/>
                    </a:cubicBezTo>
                    <a:cubicBezTo>
                      <a:pt x="48585" y="36867"/>
                      <a:pt x="47850" y="38348"/>
                      <a:pt x="47213" y="39646"/>
                    </a:cubicBezTo>
                    <a:cubicBezTo>
                      <a:pt x="46479" y="41164"/>
                      <a:pt x="45769" y="42572"/>
                      <a:pt x="45083" y="43136"/>
                    </a:cubicBezTo>
                    <a:cubicBezTo>
                      <a:pt x="44532" y="43601"/>
                      <a:pt x="43271" y="44054"/>
                      <a:pt x="42046" y="44507"/>
                    </a:cubicBezTo>
                    <a:cubicBezTo>
                      <a:pt x="40271" y="45144"/>
                      <a:pt x="38067" y="45952"/>
                      <a:pt x="36010" y="47409"/>
                    </a:cubicBezTo>
                    <a:cubicBezTo>
                      <a:pt x="35116" y="48033"/>
                      <a:pt x="34369" y="48694"/>
                      <a:pt x="33757" y="49233"/>
                    </a:cubicBezTo>
                    <a:cubicBezTo>
                      <a:pt x="33390" y="49564"/>
                      <a:pt x="32827" y="50054"/>
                      <a:pt x="32606" y="50176"/>
                    </a:cubicBezTo>
                    <a:cubicBezTo>
                      <a:pt x="32557" y="50200"/>
                      <a:pt x="32276" y="50335"/>
                      <a:pt x="31321" y="503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1302725" y="3801025"/>
                <a:ext cx="1217375" cy="1025150"/>
              </a:xfrm>
              <a:custGeom>
                <a:avLst/>
                <a:gdLst/>
                <a:ahLst/>
                <a:cxnLst/>
                <a:rect l="l" t="t" r="r" b="b"/>
                <a:pathLst>
                  <a:path w="48695" h="41006" fill="none" extrusionOk="0">
                    <a:moveTo>
                      <a:pt x="27696" y="41006"/>
                    </a:moveTo>
                    <a:cubicBezTo>
                      <a:pt x="27366" y="41006"/>
                      <a:pt x="26999" y="40932"/>
                      <a:pt x="26594" y="40859"/>
                    </a:cubicBezTo>
                    <a:cubicBezTo>
                      <a:pt x="26337" y="40785"/>
                      <a:pt x="26056" y="40748"/>
                      <a:pt x="25786" y="40712"/>
                    </a:cubicBezTo>
                    <a:lnTo>
                      <a:pt x="7751" y="38422"/>
                    </a:lnTo>
                    <a:cubicBezTo>
                      <a:pt x="5902" y="38189"/>
                      <a:pt x="3600" y="37896"/>
                      <a:pt x="2706" y="37345"/>
                    </a:cubicBezTo>
                    <a:cubicBezTo>
                      <a:pt x="1482" y="36610"/>
                      <a:pt x="515" y="33610"/>
                      <a:pt x="441" y="30194"/>
                    </a:cubicBezTo>
                    <a:cubicBezTo>
                      <a:pt x="417" y="29582"/>
                      <a:pt x="392" y="28957"/>
                      <a:pt x="356" y="28296"/>
                    </a:cubicBezTo>
                    <a:cubicBezTo>
                      <a:pt x="196" y="25113"/>
                      <a:pt x="1" y="21501"/>
                      <a:pt x="2180" y="19358"/>
                    </a:cubicBezTo>
                    <a:lnTo>
                      <a:pt x="2302" y="19321"/>
                    </a:lnTo>
                    <a:lnTo>
                      <a:pt x="2351" y="19297"/>
                    </a:lnTo>
                    <a:cubicBezTo>
                      <a:pt x="4494" y="18660"/>
                      <a:pt x="7739" y="17681"/>
                      <a:pt x="10641" y="15110"/>
                    </a:cubicBezTo>
                    <a:cubicBezTo>
                      <a:pt x="12196" y="13750"/>
                      <a:pt x="12538" y="11620"/>
                      <a:pt x="12918" y="9367"/>
                    </a:cubicBezTo>
                    <a:cubicBezTo>
                      <a:pt x="13298" y="7041"/>
                      <a:pt x="13689" y="4641"/>
                      <a:pt x="15501" y="3000"/>
                    </a:cubicBezTo>
                    <a:cubicBezTo>
                      <a:pt x="16003" y="2559"/>
                      <a:pt x="16689" y="2792"/>
                      <a:pt x="17424" y="3037"/>
                    </a:cubicBezTo>
                    <a:cubicBezTo>
                      <a:pt x="17865" y="3184"/>
                      <a:pt x="18318" y="3319"/>
                      <a:pt x="18746" y="3319"/>
                    </a:cubicBezTo>
                    <a:cubicBezTo>
                      <a:pt x="21072" y="3319"/>
                      <a:pt x="23411" y="2853"/>
                      <a:pt x="26092" y="1825"/>
                    </a:cubicBezTo>
                    <a:cubicBezTo>
                      <a:pt x="26472" y="1666"/>
                      <a:pt x="26827" y="1335"/>
                      <a:pt x="27182" y="992"/>
                    </a:cubicBezTo>
                    <a:cubicBezTo>
                      <a:pt x="27696" y="490"/>
                      <a:pt x="28186" y="1"/>
                      <a:pt x="28786" y="233"/>
                    </a:cubicBezTo>
                    <a:cubicBezTo>
                      <a:pt x="29913" y="662"/>
                      <a:pt x="30182" y="1849"/>
                      <a:pt x="30439" y="3123"/>
                    </a:cubicBezTo>
                    <a:cubicBezTo>
                      <a:pt x="30623" y="4041"/>
                      <a:pt x="30819" y="4996"/>
                      <a:pt x="31382" y="5645"/>
                    </a:cubicBezTo>
                    <a:cubicBezTo>
                      <a:pt x="33255" y="7812"/>
                      <a:pt x="35765" y="9135"/>
                      <a:pt x="38875" y="9612"/>
                    </a:cubicBezTo>
                    <a:cubicBezTo>
                      <a:pt x="39120" y="9649"/>
                      <a:pt x="39365" y="9661"/>
                      <a:pt x="39585" y="9661"/>
                    </a:cubicBezTo>
                    <a:cubicBezTo>
                      <a:pt x="39989" y="9673"/>
                      <a:pt x="40369" y="9673"/>
                      <a:pt x="40651" y="9845"/>
                    </a:cubicBezTo>
                    <a:cubicBezTo>
                      <a:pt x="42059" y="10653"/>
                      <a:pt x="44667" y="12171"/>
                      <a:pt x="46528" y="15097"/>
                    </a:cubicBezTo>
                    <a:cubicBezTo>
                      <a:pt x="46626" y="15256"/>
                      <a:pt x="46601" y="15465"/>
                      <a:pt x="46564" y="15648"/>
                    </a:cubicBezTo>
                    <a:cubicBezTo>
                      <a:pt x="46552" y="15734"/>
                      <a:pt x="46540" y="15807"/>
                      <a:pt x="46540" y="15869"/>
                    </a:cubicBezTo>
                    <a:cubicBezTo>
                      <a:pt x="46540" y="17644"/>
                      <a:pt x="46552" y="20338"/>
                      <a:pt x="48352" y="22848"/>
                    </a:cubicBezTo>
                    <a:cubicBezTo>
                      <a:pt x="48389" y="22897"/>
                      <a:pt x="48450" y="22946"/>
                      <a:pt x="48499" y="22995"/>
                    </a:cubicBezTo>
                    <a:cubicBezTo>
                      <a:pt x="48585" y="23068"/>
                      <a:pt x="48695" y="23154"/>
                      <a:pt x="48683" y="23264"/>
                    </a:cubicBezTo>
                    <a:cubicBezTo>
                      <a:pt x="48646" y="23497"/>
                      <a:pt x="48389" y="23607"/>
                      <a:pt x="48181" y="23680"/>
                    </a:cubicBezTo>
                    <a:cubicBezTo>
                      <a:pt x="48070" y="23729"/>
                      <a:pt x="47972" y="23754"/>
                      <a:pt x="47899" y="23803"/>
                    </a:cubicBezTo>
                    <a:cubicBezTo>
                      <a:pt x="46552" y="24684"/>
                      <a:pt x="44887" y="25786"/>
                      <a:pt x="43748" y="27488"/>
                    </a:cubicBezTo>
                    <a:cubicBezTo>
                      <a:pt x="42671" y="29129"/>
                      <a:pt x="41850" y="30782"/>
                      <a:pt x="41202" y="32092"/>
                    </a:cubicBezTo>
                    <a:cubicBezTo>
                      <a:pt x="41091" y="32300"/>
                      <a:pt x="40993" y="32545"/>
                      <a:pt x="40871" y="32765"/>
                    </a:cubicBezTo>
                    <a:cubicBezTo>
                      <a:pt x="40553" y="33475"/>
                      <a:pt x="40234" y="34210"/>
                      <a:pt x="39916" y="34467"/>
                    </a:cubicBezTo>
                    <a:cubicBezTo>
                      <a:pt x="39634" y="34700"/>
                      <a:pt x="39010" y="34896"/>
                      <a:pt x="38459" y="35079"/>
                    </a:cubicBezTo>
                    <a:cubicBezTo>
                      <a:pt x="38263" y="35141"/>
                      <a:pt x="38055" y="35202"/>
                      <a:pt x="37908" y="35263"/>
                    </a:cubicBezTo>
                    <a:cubicBezTo>
                      <a:pt x="36047" y="35937"/>
                      <a:pt x="33512" y="36867"/>
                      <a:pt x="31076" y="38569"/>
                    </a:cubicBezTo>
                    <a:cubicBezTo>
                      <a:pt x="30035" y="39304"/>
                      <a:pt x="29178" y="40075"/>
                      <a:pt x="28541" y="40626"/>
                    </a:cubicBezTo>
                    <a:lnTo>
                      <a:pt x="28517" y="40638"/>
                    </a:lnTo>
                    <a:cubicBezTo>
                      <a:pt x="28505" y="40650"/>
                      <a:pt x="28480" y="40687"/>
                      <a:pt x="28456" y="40712"/>
                    </a:cubicBezTo>
                    <a:cubicBezTo>
                      <a:pt x="28394" y="40773"/>
                      <a:pt x="28333" y="40871"/>
                      <a:pt x="28235" y="40895"/>
                    </a:cubicBezTo>
                    <a:lnTo>
                      <a:pt x="28235" y="40895"/>
                    </a:lnTo>
                    <a:cubicBezTo>
                      <a:pt x="28052" y="40993"/>
                      <a:pt x="27880" y="41006"/>
                      <a:pt x="27696" y="4100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1384750" y="3924375"/>
                <a:ext cx="1036500" cy="814250"/>
              </a:xfrm>
              <a:custGeom>
                <a:avLst/>
                <a:gdLst/>
                <a:ahLst/>
                <a:cxnLst/>
                <a:rect l="l" t="t" r="r" b="b"/>
                <a:pathLst>
                  <a:path w="41460" h="32570" fill="none" extrusionOk="0">
                    <a:moveTo>
                      <a:pt x="23730" y="32570"/>
                    </a:moveTo>
                    <a:lnTo>
                      <a:pt x="23730" y="32570"/>
                    </a:lnTo>
                    <a:cubicBezTo>
                      <a:pt x="23534" y="32521"/>
                      <a:pt x="23240" y="32472"/>
                      <a:pt x="22934" y="32435"/>
                    </a:cubicBezTo>
                    <a:lnTo>
                      <a:pt x="4899" y="30133"/>
                    </a:lnTo>
                    <a:cubicBezTo>
                      <a:pt x="4654" y="30109"/>
                      <a:pt x="4323" y="30084"/>
                      <a:pt x="3980" y="30072"/>
                    </a:cubicBezTo>
                    <a:cubicBezTo>
                      <a:pt x="3037" y="30023"/>
                      <a:pt x="1862" y="29962"/>
                      <a:pt x="1360" y="29570"/>
                    </a:cubicBezTo>
                    <a:cubicBezTo>
                      <a:pt x="870" y="29166"/>
                      <a:pt x="601" y="27684"/>
                      <a:pt x="540" y="25187"/>
                    </a:cubicBezTo>
                    <a:cubicBezTo>
                      <a:pt x="527" y="24538"/>
                      <a:pt x="491" y="23840"/>
                      <a:pt x="442" y="23191"/>
                    </a:cubicBezTo>
                    <a:cubicBezTo>
                      <a:pt x="417" y="22738"/>
                      <a:pt x="393" y="22273"/>
                      <a:pt x="344" y="21795"/>
                    </a:cubicBezTo>
                    <a:cubicBezTo>
                      <a:pt x="172" y="19971"/>
                      <a:pt x="1" y="18085"/>
                      <a:pt x="895" y="17338"/>
                    </a:cubicBezTo>
                    <a:cubicBezTo>
                      <a:pt x="1691" y="16677"/>
                      <a:pt x="2805" y="16236"/>
                      <a:pt x="4103" y="15734"/>
                    </a:cubicBezTo>
                    <a:cubicBezTo>
                      <a:pt x="5866" y="15049"/>
                      <a:pt x="7862" y="14265"/>
                      <a:pt x="9612" y="12686"/>
                    </a:cubicBezTo>
                    <a:cubicBezTo>
                      <a:pt x="12049" y="10531"/>
                      <a:pt x="12551" y="7457"/>
                      <a:pt x="12967" y="4984"/>
                    </a:cubicBezTo>
                    <a:cubicBezTo>
                      <a:pt x="13029" y="4592"/>
                      <a:pt x="13065" y="4176"/>
                      <a:pt x="13078" y="3760"/>
                    </a:cubicBezTo>
                    <a:cubicBezTo>
                      <a:pt x="13126" y="2768"/>
                      <a:pt x="13163" y="1837"/>
                      <a:pt x="13824" y="1531"/>
                    </a:cubicBezTo>
                    <a:cubicBezTo>
                      <a:pt x="14082" y="1409"/>
                      <a:pt x="14388" y="1495"/>
                      <a:pt x="14730" y="1605"/>
                    </a:cubicBezTo>
                    <a:cubicBezTo>
                      <a:pt x="14975" y="1678"/>
                      <a:pt x="15220" y="1764"/>
                      <a:pt x="15477" y="1764"/>
                    </a:cubicBezTo>
                    <a:cubicBezTo>
                      <a:pt x="18232" y="1764"/>
                      <a:pt x="20950" y="1213"/>
                      <a:pt x="24011" y="50"/>
                    </a:cubicBezTo>
                    <a:cubicBezTo>
                      <a:pt x="24011" y="50"/>
                      <a:pt x="24036" y="50"/>
                      <a:pt x="24036" y="25"/>
                    </a:cubicBezTo>
                    <a:cubicBezTo>
                      <a:pt x="24048" y="13"/>
                      <a:pt x="24073" y="1"/>
                      <a:pt x="24109" y="13"/>
                    </a:cubicBezTo>
                    <a:cubicBezTo>
                      <a:pt x="24587" y="258"/>
                      <a:pt x="24746" y="821"/>
                      <a:pt x="24905" y="1433"/>
                    </a:cubicBezTo>
                    <a:cubicBezTo>
                      <a:pt x="25040" y="1960"/>
                      <a:pt x="25199" y="2511"/>
                      <a:pt x="25542" y="2927"/>
                    </a:cubicBezTo>
                    <a:cubicBezTo>
                      <a:pt x="27954" y="5707"/>
                      <a:pt x="31150" y="7421"/>
                      <a:pt x="35068" y="8021"/>
                    </a:cubicBezTo>
                    <a:cubicBezTo>
                      <a:pt x="35251" y="8045"/>
                      <a:pt x="35435" y="8045"/>
                      <a:pt x="35606" y="8045"/>
                    </a:cubicBezTo>
                    <a:cubicBezTo>
                      <a:pt x="35802" y="8045"/>
                      <a:pt x="35986" y="8045"/>
                      <a:pt x="36121" y="8094"/>
                    </a:cubicBezTo>
                    <a:cubicBezTo>
                      <a:pt x="36806" y="8290"/>
                      <a:pt x="39145" y="9123"/>
                      <a:pt x="39867" y="11229"/>
                    </a:cubicBezTo>
                    <a:cubicBezTo>
                      <a:pt x="39953" y="11473"/>
                      <a:pt x="40063" y="11743"/>
                      <a:pt x="40173" y="12024"/>
                    </a:cubicBezTo>
                    <a:cubicBezTo>
                      <a:pt x="40724" y="13408"/>
                      <a:pt x="41459" y="15294"/>
                      <a:pt x="40896" y="17326"/>
                    </a:cubicBezTo>
                    <a:cubicBezTo>
                      <a:pt x="40688" y="18073"/>
                      <a:pt x="40014" y="18587"/>
                      <a:pt x="39280" y="19126"/>
                    </a:cubicBezTo>
                    <a:cubicBezTo>
                      <a:pt x="38680" y="19579"/>
                      <a:pt x="38067" y="20044"/>
                      <a:pt x="37639" y="20693"/>
                    </a:cubicBezTo>
                    <a:cubicBezTo>
                      <a:pt x="36427" y="22517"/>
                      <a:pt x="35557" y="24268"/>
                      <a:pt x="34872" y="25676"/>
                    </a:cubicBezTo>
                    <a:lnTo>
                      <a:pt x="34504" y="26460"/>
                    </a:lnTo>
                    <a:lnTo>
                      <a:pt x="34504" y="26460"/>
                    </a:lnTo>
                    <a:cubicBezTo>
                      <a:pt x="34480" y="26485"/>
                      <a:pt x="34468" y="26533"/>
                      <a:pt x="34456" y="26582"/>
                    </a:cubicBezTo>
                    <a:cubicBezTo>
                      <a:pt x="34419" y="26693"/>
                      <a:pt x="34394" y="26815"/>
                      <a:pt x="34296" y="26889"/>
                    </a:cubicBezTo>
                    <a:cubicBezTo>
                      <a:pt x="34272" y="26913"/>
                      <a:pt x="34223" y="26938"/>
                      <a:pt x="34186" y="26938"/>
                    </a:cubicBezTo>
                    <a:cubicBezTo>
                      <a:pt x="34162" y="26938"/>
                      <a:pt x="34149" y="26938"/>
                      <a:pt x="34137" y="26950"/>
                    </a:cubicBezTo>
                    <a:cubicBezTo>
                      <a:pt x="33917" y="27011"/>
                      <a:pt x="33672" y="27084"/>
                      <a:pt x="33452" y="27182"/>
                    </a:cubicBezTo>
                    <a:cubicBezTo>
                      <a:pt x="31529" y="27880"/>
                      <a:pt x="28640" y="28921"/>
                      <a:pt x="25824" y="30892"/>
                    </a:cubicBezTo>
                    <a:cubicBezTo>
                      <a:pt x="25162" y="31394"/>
                      <a:pt x="24477" y="31921"/>
                      <a:pt x="23730" y="3257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1468325" y="4007950"/>
                <a:ext cx="866300" cy="648650"/>
              </a:xfrm>
              <a:custGeom>
                <a:avLst/>
                <a:gdLst/>
                <a:ahLst/>
                <a:cxnLst/>
                <a:rect l="l" t="t" r="r" b="b"/>
                <a:pathLst>
                  <a:path w="34652" h="25946" fill="none" extrusionOk="0">
                    <a:moveTo>
                      <a:pt x="16922" y="25945"/>
                    </a:moveTo>
                    <a:cubicBezTo>
                      <a:pt x="13971" y="25945"/>
                      <a:pt x="10151" y="25125"/>
                      <a:pt x="6918" y="24415"/>
                    </a:cubicBezTo>
                    <a:cubicBezTo>
                      <a:pt x="5070" y="24023"/>
                      <a:pt x="3306" y="23644"/>
                      <a:pt x="1984" y="23472"/>
                    </a:cubicBezTo>
                    <a:lnTo>
                      <a:pt x="1984" y="23472"/>
                    </a:lnTo>
                    <a:cubicBezTo>
                      <a:pt x="1592" y="23423"/>
                      <a:pt x="1176" y="23399"/>
                      <a:pt x="796" y="23374"/>
                    </a:cubicBezTo>
                    <a:lnTo>
                      <a:pt x="760" y="23374"/>
                    </a:lnTo>
                    <a:cubicBezTo>
                      <a:pt x="735" y="23374"/>
                      <a:pt x="686" y="23399"/>
                      <a:pt x="637" y="23362"/>
                    </a:cubicBezTo>
                    <a:cubicBezTo>
                      <a:pt x="441" y="23178"/>
                      <a:pt x="478" y="22823"/>
                      <a:pt x="515" y="22419"/>
                    </a:cubicBezTo>
                    <a:cubicBezTo>
                      <a:pt x="539" y="22199"/>
                      <a:pt x="564" y="22003"/>
                      <a:pt x="552" y="21770"/>
                    </a:cubicBezTo>
                    <a:cubicBezTo>
                      <a:pt x="539" y="21048"/>
                      <a:pt x="490" y="20350"/>
                      <a:pt x="454" y="19664"/>
                    </a:cubicBezTo>
                    <a:cubicBezTo>
                      <a:pt x="429" y="19150"/>
                      <a:pt x="380" y="18636"/>
                      <a:pt x="331" y="18146"/>
                    </a:cubicBezTo>
                    <a:cubicBezTo>
                      <a:pt x="319" y="17987"/>
                      <a:pt x="270" y="17803"/>
                      <a:pt x="233" y="17607"/>
                    </a:cubicBezTo>
                    <a:cubicBezTo>
                      <a:pt x="123" y="17130"/>
                      <a:pt x="1" y="16615"/>
                      <a:pt x="209" y="16273"/>
                    </a:cubicBezTo>
                    <a:cubicBezTo>
                      <a:pt x="417" y="15954"/>
                      <a:pt x="882" y="15832"/>
                      <a:pt x="1347" y="15709"/>
                    </a:cubicBezTo>
                    <a:cubicBezTo>
                      <a:pt x="1556" y="15648"/>
                      <a:pt x="1776" y="15599"/>
                      <a:pt x="1972" y="15526"/>
                    </a:cubicBezTo>
                    <a:cubicBezTo>
                      <a:pt x="3882" y="14779"/>
                      <a:pt x="6269" y="13824"/>
                      <a:pt x="8473" y="11865"/>
                    </a:cubicBezTo>
                    <a:cubicBezTo>
                      <a:pt x="11804" y="8914"/>
                      <a:pt x="12477" y="4874"/>
                      <a:pt x="12918" y="2192"/>
                    </a:cubicBezTo>
                    <a:lnTo>
                      <a:pt x="12918" y="2057"/>
                    </a:lnTo>
                    <a:cubicBezTo>
                      <a:pt x="12918" y="1959"/>
                      <a:pt x="12893" y="1862"/>
                      <a:pt x="12979" y="1776"/>
                    </a:cubicBezTo>
                    <a:cubicBezTo>
                      <a:pt x="14461" y="417"/>
                      <a:pt x="17020" y="0"/>
                      <a:pt x="18942" y="821"/>
                    </a:cubicBezTo>
                    <a:cubicBezTo>
                      <a:pt x="19162" y="906"/>
                      <a:pt x="19248" y="1127"/>
                      <a:pt x="19371" y="1347"/>
                    </a:cubicBezTo>
                    <a:cubicBezTo>
                      <a:pt x="19456" y="1506"/>
                      <a:pt x="19505" y="1653"/>
                      <a:pt x="19615" y="1776"/>
                    </a:cubicBezTo>
                    <a:cubicBezTo>
                      <a:pt x="22554" y="5180"/>
                      <a:pt x="26448" y="7273"/>
                      <a:pt x="31174" y="8008"/>
                    </a:cubicBezTo>
                    <a:cubicBezTo>
                      <a:pt x="31357" y="8045"/>
                      <a:pt x="31529" y="8045"/>
                      <a:pt x="31676" y="8057"/>
                    </a:cubicBezTo>
                    <a:cubicBezTo>
                      <a:pt x="31823" y="8057"/>
                      <a:pt x="31945" y="8069"/>
                      <a:pt x="32043" y="8081"/>
                    </a:cubicBezTo>
                    <a:cubicBezTo>
                      <a:pt x="32741" y="8228"/>
                      <a:pt x="33206" y="8718"/>
                      <a:pt x="33304" y="9000"/>
                    </a:cubicBezTo>
                    <a:cubicBezTo>
                      <a:pt x="33414" y="9306"/>
                      <a:pt x="33537" y="9612"/>
                      <a:pt x="33659" y="9943"/>
                    </a:cubicBezTo>
                    <a:cubicBezTo>
                      <a:pt x="33733" y="10151"/>
                      <a:pt x="33843" y="10371"/>
                      <a:pt x="33929" y="10579"/>
                    </a:cubicBezTo>
                    <a:cubicBezTo>
                      <a:pt x="34284" y="11363"/>
                      <a:pt x="34651" y="12159"/>
                      <a:pt x="34320" y="12771"/>
                    </a:cubicBezTo>
                    <a:cubicBezTo>
                      <a:pt x="34271" y="12881"/>
                      <a:pt x="34137" y="12955"/>
                      <a:pt x="34014" y="13028"/>
                    </a:cubicBezTo>
                    <a:cubicBezTo>
                      <a:pt x="33965" y="13065"/>
                      <a:pt x="33916" y="13089"/>
                      <a:pt x="33867" y="13126"/>
                    </a:cubicBezTo>
                    <a:cubicBezTo>
                      <a:pt x="33157" y="13652"/>
                      <a:pt x="32178" y="14375"/>
                      <a:pt x="31455" y="15514"/>
                    </a:cubicBezTo>
                    <a:cubicBezTo>
                      <a:pt x="30868" y="16383"/>
                      <a:pt x="30476" y="17264"/>
                      <a:pt x="30084" y="18146"/>
                    </a:cubicBezTo>
                    <a:cubicBezTo>
                      <a:pt x="29594" y="19260"/>
                      <a:pt x="29166" y="20240"/>
                      <a:pt x="28456" y="20864"/>
                    </a:cubicBezTo>
                    <a:cubicBezTo>
                      <a:pt x="27635" y="21587"/>
                      <a:pt x="26448" y="22064"/>
                      <a:pt x="25052" y="22591"/>
                    </a:cubicBezTo>
                    <a:cubicBezTo>
                      <a:pt x="23631" y="23142"/>
                      <a:pt x="22003" y="23778"/>
                      <a:pt x="20497" y="24831"/>
                    </a:cubicBezTo>
                    <a:cubicBezTo>
                      <a:pt x="20350" y="24917"/>
                      <a:pt x="20252" y="25027"/>
                      <a:pt x="20130" y="25150"/>
                    </a:cubicBezTo>
                    <a:cubicBezTo>
                      <a:pt x="19897" y="25370"/>
                      <a:pt x="19664" y="25590"/>
                      <a:pt x="19346" y="25676"/>
                    </a:cubicBezTo>
                    <a:cubicBezTo>
                      <a:pt x="18697" y="25872"/>
                      <a:pt x="17865" y="25945"/>
                      <a:pt x="16922" y="2594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1559250" y="4101300"/>
                <a:ext cx="676175" cy="471425"/>
              </a:xfrm>
              <a:custGeom>
                <a:avLst/>
                <a:gdLst/>
                <a:ahLst/>
                <a:cxnLst/>
                <a:rect l="l" t="t" r="r" b="b"/>
                <a:pathLst>
                  <a:path w="27047" h="18857" fill="none" extrusionOk="0">
                    <a:moveTo>
                      <a:pt x="13885" y="18857"/>
                    </a:moveTo>
                    <a:lnTo>
                      <a:pt x="13615" y="18857"/>
                    </a:lnTo>
                    <a:lnTo>
                      <a:pt x="13272" y="18857"/>
                    </a:lnTo>
                    <a:cubicBezTo>
                      <a:pt x="10714" y="18857"/>
                      <a:pt x="7138" y="18085"/>
                      <a:pt x="3979" y="17412"/>
                    </a:cubicBezTo>
                    <a:cubicBezTo>
                      <a:pt x="3526" y="17314"/>
                      <a:pt x="3037" y="17289"/>
                      <a:pt x="2547" y="17265"/>
                    </a:cubicBezTo>
                    <a:cubicBezTo>
                      <a:pt x="1616" y="17240"/>
                      <a:pt x="735" y="17204"/>
                      <a:pt x="233" y="16628"/>
                    </a:cubicBezTo>
                    <a:cubicBezTo>
                      <a:pt x="98" y="16469"/>
                      <a:pt x="122" y="16261"/>
                      <a:pt x="159" y="16040"/>
                    </a:cubicBezTo>
                    <a:cubicBezTo>
                      <a:pt x="171" y="15955"/>
                      <a:pt x="184" y="15845"/>
                      <a:pt x="184" y="15759"/>
                    </a:cubicBezTo>
                    <a:cubicBezTo>
                      <a:pt x="184" y="15636"/>
                      <a:pt x="159" y="15514"/>
                      <a:pt x="122" y="15391"/>
                    </a:cubicBezTo>
                    <a:cubicBezTo>
                      <a:pt x="61" y="15159"/>
                      <a:pt x="0" y="14914"/>
                      <a:pt x="122" y="14718"/>
                    </a:cubicBezTo>
                    <a:cubicBezTo>
                      <a:pt x="710" y="13763"/>
                      <a:pt x="1898" y="13286"/>
                      <a:pt x="3281" y="12735"/>
                    </a:cubicBezTo>
                    <a:cubicBezTo>
                      <a:pt x="4518" y="12245"/>
                      <a:pt x="5938" y="11682"/>
                      <a:pt x="7102" y="10641"/>
                    </a:cubicBezTo>
                    <a:cubicBezTo>
                      <a:pt x="9269" y="8731"/>
                      <a:pt x="10016" y="6233"/>
                      <a:pt x="10689" y="4041"/>
                    </a:cubicBezTo>
                    <a:cubicBezTo>
                      <a:pt x="11167" y="2450"/>
                      <a:pt x="11595" y="1078"/>
                      <a:pt x="12452" y="148"/>
                    </a:cubicBezTo>
                    <a:cubicBezTo>
                      <a:pt x="12575" y="1"/>
                      <a:pt x="12795" y="25"/>
                      <a:pt x="13015" y="38"/>
                    </a:cubicBezTo>
                    <a:cubicBezTo>
                      <a:pt x="13077" y="38"/>
                      <a:pt x="13138" y="50"/>
                      <a:pt x="13199" y="50"/>
                    </a:cubicBezTo>
                    <a:lnTo>
                      <a:pt x="13224" y="50"/>
                    </a:lnTo>
                    <a:lnTo>
                      <a:pt x="13309" y="50"/>
                    </a:lnTo>
                    <a:cubicBezTo>
                      <a:pt x="13370" y="87"/>
                      <a:pt x="13395" y="123"/>
                      <a:pt x="13432" y="184"/>
                    </a:cubicBezTo>
                    <a:cubicBezTo>
                      <a:pt x="13444" y="221"/>
                      <a:pt x="13456" y="233"/>
                      <a:pt x="13468" y="270"/>
                    </a:cubicBezTo>
                    <a:cubicBezTo>
                      <a:pt x="15366" y="2474"/>
                      <a:pt x="17925" y="3417"/>
                      <a:pt x="20619" y="4409"/>
                    </a:cubicBezTo>
                    <a:cubicBezTo>
                      <a:pt x="22798" y="5229"/>
                      <a:pt x="25027" y="6049"/>
                      <a:pt x="27010" y="7617"/>
                    </a:cubicBezTo>
                    <a:cubicBezTo>
                      <a:pt x="27035" y="7629"/>
                      <a:pt x="27047" y="7653"/>
                      <a:pt x="27047" y="7690"/>
                    </a:cubicBezTo>
                    <a:cubicBezTo>
                      <a:pt x="26937" y="8168"/>
                      <a:pt x="26508" y="8535"/>
                      <a:pt x="26067" y="8914"/>
                    </a:cubicBezTo>
                    <a:cubicBezTo>
                      <a:pt x="25712" y="9221"/>
                      <a:pt x="25345" y="9527"/>
                      <a:pt x="25088" y="9918"/>
                    </a:cubicBezTo>
                    <a:cubicBezTo>
                      <a:pt x="24353" y="11020"/>
                      <a:pt x="23851" y="12159"/>
                      <a:pt x="23447" y="13065"/>
                    </a:cubicBezTo>
                    <a:lnTo>
                      <a:pt x="23386" y="13200"/>
                    </a:lnTo>
                    <a:cubicBezTo>
                      <a:pt x="23141" y="13763"/>
                      <a:pt x="22835" y="14473"/>
                      <a:pt x="22639" y="14657"/>
                    </a:cubicBezTo>
                    <a:cubicBezTo>
                      <a:pt x="22345" y="14938"/>
                      <a:pt x="21366" y="15330"/>
                      <a:pt x="20509" y="15649"/>
                    </a:cubicBezTo>
                    <a:lnTo>
                      <a:pt x="20301" y="15722"/>
                    </a:lnTo>
                    <a:cubicBezTo>
                      <a:pt x="18770" y="16322"/>
                      <a:pt x="16872" y="17057"/>
                      <a:pt x="15036" y="18342"/>
                    </a:cubicBezTo>
                    <a:cubicBezTo>
                      <a:pt x="14938" y="18404"/>
                      <a:pt x="14864" y="18477"/>
                      <a:pt x="14779" y="18550"/>
                    </a:cubicBezTo>
                    <a:cubicBezTo>
                      <a:pt x="14668" y="18648"/>
                      <a:pt x="14570" y="18734"/>
                      <a:pt x="14472" y="18783"/>
                    </a:cubicBezTo>
                    <a:cubicBezTo>
                      <a:pt x="14289" y="18844"/>
                      <a:pt x="14105" y="18857"/>
                      <a:pt x="13885" y="1885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1739825" y="4215475"/>
                <a:ext cx="374400" cy="287450"/>
              </a:xfrm>
              <a:custGeom>
                <a:avLst/>
                <a:gdLst/>
                <a:ahLst/>
                <a:cxnLst/>
                <a:rect l="l" t="t" r="r" b="b"/>
                <a:pathLst>
                  <a:path w="14976" h="11498" fill="none" extrusionOk="0">
                    <a:moveTo>
                      <a:pt x="2548" y="11498"/>
                    </a:moveTo>
                    <a:cubicBezTo>
                      <a:pt x="1862" y="11498"/>
                      <a:pt x="1213" y="11388"/>
                      <a:pt x="760" y="11094"/>
                    </a:cubicBezTo>
                    <a:cubicBezTo>
                      <a:pt x="368" y="10849"/>
                      <a:pt x="148" y="10518"/>
                      <a:pt x="87" y="10078"/>
                    </a:cubicBezTo>
                    <a:cubicBezTo>
                      <a:pt x="1" y="9563"/>
                      <a:pt x="552" y="9355"/>
                      <a:pt x="1140" y="9123"/>
                    </a:cubicBezTo>
                    <a:cubicBezTo>
                      <a:pt x="1507" y="8988"/>
                      <a:pt x="1874" y="8829"/>
                      <a:pt x="2119" y="8596"/>
                    </a:cubicBezTo>
                    <a:cubicBezTo>
                      <a:pt x="3552" y="7335"/>
                      <a:pt x="4103" y="5511"/>
                      <a:pt x="4617" y="3907"/>
                    </a:cubicBezTo>
                    <a:cubicBezTo>
                      <a:pt x="5107" y="2290"/>
                      <a:pt x="5535" y="907"/>
                      <a:pt x="6698" y="478"/>
                    </a:cubicBezTo>
                    <a:cubicBezTo>
                      <a:pt x="7996" y="1"/>
                      <a:pt x="9172" y="907"/>
                      <a:pt x="10323" y="1788"/>
                    </a:cubicBezTo>
                    <a:cubicBezTo>
                      <a:pt x="10959" y="2290"/>
                      <a:pt x="11572" y="2768"/>
                      <a:pt x="12220" y="3001"/>
                    </a:cubicBezTo>
                    <a:cubicBezTo>
                      <a:pt x="12490" y="3111"/>
                      <a:pt x="12833" y="3148"/>
                      <a:pt x="13151" y="3197"/>
                    </a:cubicBezTo>
                    <a:cubicBezTo>
                      <a:pt x="13824" y="3307"/>
                      <a:pt x="14510" y="3417"/>
                      <a:pt x="14694" y="3980"/>
                    </a:cubicBezTo>
                    <a:cubicBezTo>
                      <a:pt x="14975" y="4862"/>
                      <a:pt x="14326" y="5596"/>
                      <a:pt x="13763" y="6245"/>
                    </a:cubicBezTo>
                    <a:cubicBezTo>
                      <a:pt x="13494" y="6551"/>
                      <a:pt x="13249" y="6845"/>
                      <a:pt x="13127" y="7115"/>
                    </a:cubicBezTo>
                    <a:cubicBezTo>
                      <a:pt x="13102" y="7151"/>
                      <a:pt x="13090" y="7188"/>
                      <a:pt x="13078" y="7249"/>
                    </a:cubicBezTo>
                    <a:cubicBezTo>
                      <a:pt x="13029" y="7372"/>
                      <a:pt x="12980" y="7531"/>
                      <a:pt x="12906" y="7592"/>
                    </a:cubicBezTo>
                    <a:cubicBezTo>
                      <a:pt x="12735" y="7739"/>
                      <a:pt x="12490" y="7800"/>
                      <a:pt x="12282" y="7861"/>
                    </a:cubicBezTo>
                    <a:cubicBezTo>
                      <a:pt x="12184" y="7886"/>
                      <a:pt x="12110" y="7910"/>
                      <a:pt x="12037" y="7947"/>
                    </a:cubicBezTo>
                    <a:lnTo>
                      <a:pt x="11816" y="8021"/>
                    </a:lnTo>
                    <a:cubicBezTo>
                      <a:pt x="11192" y="8266"/>
                      <a:pt x="10506" y="8657"/>
                      <a:pt x="9784" y="9086"/>
                    </a:cubicBezTo>
                    <a:cubicBezTo>
                      <a:pt x="8682" y="9735"/>
                      <a:pt x="7445" y="10469"/>
                      <a:pt x="5976" y="10922"/>
                    </a:cubicBezTo>
                    <a:lnTo>
                      <a:pt x="5964" y="10898"/>
                    </a:lnTo>
                    <a:lnTo>
                      <a:pt x="5976" y="10922"/>
                    </a:lnTo>
                    <a:cubicBezTo>
                      <a:pt x="5547" y="11033"/>
                      <a:pt x="3968" y="11498"/>
                      <a:pt x="2548" y="114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5" name="Google Shape;75;p5"/>
          <p:cNvSpPr txBox="1">
            <a:spLocks noGrp="1"/>
          </p:cNvSpPr>
          <p:nvPr>
            <p:ph type="body" idx="1"/>
          </p:nvPr>
        </p:nvSpPr>
        <p:spPr>
          <a:xfrm>
            <a:off x="1323325" y="2763411"/>
            <a:ext cx="2633700" cy="10527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6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76" name="Google Shape;76;p5"/>
          <p:cNvSpPr txBox="1">
            <a:spLocks noGrp="1"/>
          </p:cNvSpPr>
          <p:nvPr>
            <p:ph type="body" idx="2"/>
          </p:nvPr>
        </p:nvSpPr>
        <p:spPr>
          <a:xfrm>
            <a:off x="5187100" y="2763411"/>
            <a:ext cx="2633700" cy="10527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6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77" name="Google Shape;77;p5"/>
          <p:cNvSpPr txBox="1">
            <a:spLocks noGrp="1"/>
          </p:cNvSpPr>
          <p:nvPr>
            <p:ph type="title"/>
          </p:nvPr>
        </p:nvSpPr>
        <p:spPr>
          <a:xfrm>
            <a:off x="1323325" y="2308011"/>
            <a:ext cx="26337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78" name="Google Shape;78;p5"/>
          <p:cNvSpPr txBox="1">
            <a:spLocks noGrp="1"/>
          </p:cNvSpPr>
          <p:nvPr>
            <p:ph type="title" idx="3"/>
          </p:nvPr>
        </p:nvSpPr>
        <p:spPr>
          <a:xfrm>
            <a:off x="5187100" y="2308011"/>
            <a:ext cx="26337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79" name="Google Shape;79;p5"/>
          <p:cNvSpPr txBox="1">
            <a:spLocks noGrp="1"/>
          </p:cNvSpPr>
          <p:nvPr>
            <p:ph type="title" idx="4"/>
          </p:nvPr>
        </p:nvSpPr>
        <p:spPr>
          <a:xfrm>
            <a:off x="713250" y="391225"/>
            <a:ext cx="77175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200"/>
              <a:buFont typeface="Rajdhani"/>
              <a:buNone/>
              <a:defRPr b="1">
                <a:solidFill>
                  <a:schemeClr val="accent6"/>
                </a:solidFill>
                <a:latin typeface="Rajdhani"/>
                <a:ea typeface="Rajdhani"/>
                <a:cs typeface="Rajdhani"/>
                <a:sym typeface="Rajdhani"/>
              </a:defRPr>
            </a:lvl1pPr>
            <a:lvl2pPr lvl="1"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2pPr>
            <a:lvl3pPr lvl="2"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3pPr>
            <a:lvl4pPr lvl="3"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4pPr>
            <a:lvl5pPr lvl="4"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5pPr>
            <a:lvl6pPr lvl="5"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6pPr>
            <a:lvl7pPr lvl="6"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7pPr>
            <a:lvl8pPr lvl="7"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8pPr>
            <a:lvl9pPr lvl="8"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37F46-1578-4316-BE7C-82743A1886FF}"/>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BE7BC89-7F43-42C1-AD50-BCACF72916C3}"/>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D972A0-2EE9-4E84-AEFB-87327D6BFB52}"/>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4/14/2025</a:t>
            </a:fld>
            <a:endParaRPr lang="en-US"/>
          </a:p>
        </p:txBody>
      </p:sp>
      <p:sp>
        <p:nvSpPr>
          <p:cNvPr id="5" name="Footer Placeholder 4">
            <a:extLst>
              <a:ext uri="{FF2B5EF4-FFF2-40B4-BE49-F238E27FC236}">
                <a16:creationId xmlns:a16="http://schemas.microsoft.com/office/drawing/2014/main" id="{B88F3F63-437D-4E72-A2B4-B8E64C3D6E8B}"/>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99775F-371F-4A53-AA93-8BC64FEB3C25}"/>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2202382026"/>
      </p:ext>
    </p:extLst>
  </p:cSld>
  <p:clrMapOvr>
    <a:masterClrMapping/>
  </p:clrMapOvr>
  <p:transition spd="slow">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09075-40F8-4ADA-942D-F9AB6E8E6708}"/>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2CD2B3F-6CA6-482D-B07B-1D6F7017A6D0}"/>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8278B2-C079-45B7-B50F-D66C37842EC4}"/>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4/14/2025</a:t>
            </a:fld>
            <a:endParaRPr lang="en-US"/>
          </a:p>
        </p:txBody>
      </p:sp>
      <p:sp>
        <p:nvSpPr>
          <p:cNvPr id="5" name="Footer Placeholder 4">
            <a:extLst>
              <a:ext uri="{FF2B5EF4-FFF2-40B4-BE49-F238E27FC236}">
                <a16:creationId xmlns:a16="http://schemas.microsoft.com/office/drawing/2014/main" id="{F353022E-D7D1-4F9B-9B0B-EDC95FB8793D}"/>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F9994C5-8ADE-4C02-91F2-C0C3576097B5}"/>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3996021712"/>
      </p:ext>
    </p:extLst>
  </p:cSld>
  <p:clrMapOvr>
    <a:masterClrMapping/>
  </p:clrMapOvr>
  <p:transition spd="slow">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AA1-3F5A-46F7-998A-DA3F35EF06EA}"/>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094459E-4298-4E66-B258-35FB33AD23E0}"/>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D4365F-FD76-42D9-80F9-B4D87250CE23}"/>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45F349-53D6-4E23-A1A5-B6E67697052A}"/>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4/14/2025</a:t>
            </a:fld>
            <a:endParaRPr lang="en-US"/>
          </a:p>
        </p:txBody>
      </p:sp>
      <p:sp>
        <p:nvSpPr>
          <p:cNvPr id="6" name="Footer Placeholder 5">
            <a:extLst>
              <a:ext uri="{FF2B5EF4-FFF2-40B4-BE49-F238E27FC236}">
                <a16:creationId xmlns:a16="http://schemas.microsoft.com/office/drawing/2014/main" id="{284D8E87-7AFC-40EF-8155-48EC850AD3BF}"/>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1582734-41BE-45E0-B931-1FAF9343AB1A}"/>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263542124"/>
      </p:ext>
    </p:extLst>
  </p:cSld>
  <p:clrMapOvr>
    <a:masterClrMapping/>
  </p:clrMapOvr>
  <p:transition spd="slow">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0B51A-97B5-4300-9DE2-6A8B8A9AE79F}"/>
              </a:ext>
            </a:extLst>
          </p:cNvPr>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6B66DFC-ADA5-4C9D-A168-D3D54309B40A}"/>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EB3084E-A8DA-45F3-83CA-D4AD35D55C5A}"/>
              </a:ext>
            </a:extLst>
          </p:cNvPr>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A967F9-3161-4933-8287-F45BBF2406AE}"/>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DAEB47A-C9A4-43C8-9E87-94F8665D4D89}"/>
              </a:ext>
            </a:extLst>
          </p:cNvPr>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3DC28C-4695-4293-8B36-75CDF223CF35}"/>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4/14/2025</a:t>
            </a:fld>
            <a:endParaRPr lang="en-US"/>
          </a:p>
        </p:txBody>
      </p:sp>
      <p:sp>
        <p:nvSpPr>
          <p:cNvPr id="8" name="Footer Placeholder 7">
            <a:extLst>
              <a:ext uri="{FF2B5EF4-FFF2-40B4-BE49-F238E27FC236}">
                <a16:creationId xmlns:a16="http://schemas.microsoft.com/office/drawing/2014/main" id="{0D6AB6F1-532E-455C-A1E7-4FDD2C5FEBF8}"/>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F07F69D-91DB-486E-B7E1-0F3B06740359}"/>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1232514369"/>
      </p:ext>
    </p:extLst>
  </p:cSld>
  <p:clrMapOvr>
    <a:masterClrMapping/>
  </p:clrMapOvr>
  <p:transition spd="slow">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043B8-9BD4-4CE4-A38F-3BE2C29A034C}"/>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7B2867B-A7C2-40FD-8981-80FC4BC9F719}"/>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4/14/2025</a:t>
            </a:fld>
            <a:endParaRPr lang="en-US"/>
          </a:p>
        </p:txBody>
      </p:sp>
      <p:sp>
        <p:nvSpPr>
          <p:cNvPr id="4" name="Footer Placeholder 3">
            <a:extLst>
              <a:ext uri="{FF2B5EF4-FFF2-40B4-BE49-F238E27FC236}">
                <a16:creationId xmlns:a16="http://schemas.microsoft.com/office/drawing/2014/main" id="{CC41ADBA-6E09-4B73-9568-53D9AF9C70DD}"/>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B321ECE-E874-4F46-BF4D-E73CF5224292}"/>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292509807"/>
      </p:ext>
    </p:extLst>
  </p:cSld>
  <p:clrMapOvr>
    <a:masterClrMapping/>
  </p:clrMapOvr>
  <p:transition spd="slow">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8960F5-D6CE-46C6-873D-D0ED549CE48F}"/>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4/14/2025</a:t>
            </a:fld>
            <a:endParaRPr lang="en-US"/>
          </a:p>
        </p:txBody>
      </p:sp>
      <p:sp>
        <p:nvSpPr>
          <p:cNvPr id="3" name="Footer Placeholder 2">
            <a:extLst>
              <a:ext uri="{FF2B5EF4-FFF2-40B4-BE49-F238E27FC236}">
                <a16:creationId xmlns:a16="http://schemas.microsoft.com/office/drawing/2014/main" id="{DB7B13CB-8F75-467E-90B0-21DDE6DCDCE2}"/>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68FE086-DC99-4418-B590-7E9FB2BC77C9}"/>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2380563476"/>
      </p:ext>
    </p:extLst>
  </p:cSld>
  <p:clrMapOvr>
    <a:masterClrMapping/>
  </p:clrMapOvr>
  <p:transition spd="slow">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F4862-C1C8-4816-A203-62AA60F23602}"/>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5764D87-476D-49C0-9004-4D455934B764}"/>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9918D7-556E-4AC7-B1EF-1D0AF325B334}"/>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B923665-F7A7-48E0-8F96-EBC2E6933B72}"/>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4/14/2025</a:t>
            </a:fld>
            <a:endParaRPr lang="en-US"/>
          </a:p>
        </p:txBody>
      </p:sp>
      <p:sp>
        <p:nvSpPr>
          <p:cNvPr id="6" name="Footer Placeholder 5">
            <a:extLst>
              <a:ext uri="{FF2B5EF4-FFF2-40B4-BE49-F238E27FC236}">
                <a16:creationId xmlns:a16="http://schemas.microsoft.com/office/drawing/2014/main" id="{98274804-31EF-44EA-87AD-C047019B9575}"/>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04EBF7-8930-4AAA-80EB-003B39349F73}"/>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4128235752"/>
      </p:ext>
    </p:extLst>
  </p:cSld>
  <p:clrMapOvr>
    <a:masterClrMapping/>
  </p:clrMapOvr>
  <p:transition spd="slow">
    <p:randomBar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F0335-FFD8-4333-A11E-169C4073D47D}"/>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7C42814-8303-4573-BF9A-4197BFDE93CD}"/>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589AE5E-2A2E-4EC3-872A-41CF18FB41DD}"/>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B1129C9-5C70-4277-9DAE-52F38E0493C6}"/>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4/14/2025</a:t>
            </a:fld>
            <a:endParaRPr lang="en-US"/>
          </a:p>
        </p:txBody>
      </p:sp>
      <p:sp>
        <p:nvSpPr>
          <p:cNvPr id="6" name="Footer Placeholder 5">
            <a:extLst>
              <a:ext uri="{FF2B5EF4-FFF2-40B4-BE49-F238E27FC236}">
                <a16:creationId xmlns:a16="http://schemas.microsoft.com/office/drawing/2014/main" id="{6316860C-A4B7-4E25-A64C-B2F94351AD16}"/>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3D760E6-CDEA-4AEF-A828-379F1F94E4E0}"/>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3909376904"/>
      </p:ext>
    </p:extLst>
  </p:cSld>
  <p:clrMapOvr>
    <a:masterClrMapping/>
  </p:clrMapOvr>
  <p:transition spd="slow">
    <p:randomBar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C1C7F-C697-4D30-8AF9-2B0D64FF4CB0}"/>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64FCE2-E37E-4F36-ABF1-6AC89CBFCEFE}"/>
              </a:ext>
            </a:extLst>
          </p:cNvPr>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53469A-BBFF-4920-854D-0CE46EE9C570}"/>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4/14/2025</a:t>
            </a:fld>
            <a:endParaRPr lang="en-US"/>
          </a:p>
        </p:txBody>
      </p:sp>
      <p:sp>
        <p:nvSpPr>
          <p:cNvPr id="5" name="Footer Placeholder 4">
            <a:extLst>
              <a:ext uri="{FF2B5EF4-FFF2-40B4-BE49-F238E27FC236}">
                <a16:creationId xmlns:a16="http://schemas.microsoft.com/office/drawing/2014/main" id="{FBFA361F-5C80-44F6-B916-25CDD116A5A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5B2AC1C-A6BD-43AA-803B-9D2AE8BA80AB}"/>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832712860"/>
      </p:ext>
    </p:extLst>
  </p:cSld>
  <p:clrMapOvr>
    <a:masterClrMapping/>
  </p:clrMapOvr>
  <p:transition spd="slow">
    <p:randomBar dir="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650C22-DFD8-405F-851C-BB554ED364A7}"/>
              </a:ext>
            </a:extLst>
          </p:cNvPr>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B0FF76-1FD0-47A0-AD68-075107102C0B}"/>
              </a:ext>
            </a:extLst>
          </p:cNvPr>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AA4A9-CDF5-493D-B0C6-A78E072EEF6D}"/>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4/14/2025</a:t>
            </a:fld>
            <a:endParaRPr lang="en-US"/>
          </a:p>
        </p:txBody>
      </p:sp>
      <p:sp>
        <p:nvSpPr>
          <p:cNvPr id="5" name="Footer Placeholder 4">
            <a:extLst>
              <a:ext uri="{FF2B5EF4-FFF2-40B4-BE49-F238E27FC236}">
                <a16:creationId xmlns:a16="http://schemas.microsoft.com/office/drawing/2014/main" id="{6A3D6F14-E961-4A03-B3AA-917E5264F22C}"/>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ACC15E5-2EB0-49B4-9489-E98482BE6EBB}"/>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1869012419"/>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grpSp>
        <p:nvGrpSpPr>
          <p:cNvPr id="81" name="Google Shape;81;p6"/>
          <p:cNvGrpSpPr/>
          <p:nvPr/>
        </p:nvGrpSpPr>
        <p:grpSpPr>
          <a:xfrm>
            <a:off x="-4470013" y="-668750"/>
            <a:ext cx="15657196" cy="7403078"/>
            <a:chOff x="-4470013" y="-668750"/>
            <a:chExt cx="15657196" cy="7403078"/>
          </a:xfrm>
        </p:grpSpPr>
        <p:sp>
          <p:nvSpPr>
            <p:cNvPr id="82" name="Google Shape;82;p6"/>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 name="Google Shape;83;p6"/>
            <p:cNvGrpSpPr/>
            <p:nvPr/>
          </p:nvGrpSpPr>
          <p:grpSpPr>
            <a:xfrm>
              <a:off x="7571490" y="4335248"/>
              <a:ext cx="2795340" cy="1885492"/>
              <a:chOff x="965100" y="1428788"/>
              <a:chExt cx="1354200" cy="913425"/>
            </a:xfrm>
          </p:grpSpPr>
          <p:sp>
            <p:nvSpPr>
              <p:cNvPr id="84" name="Google Shape;84;p6"/>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6"/>
            <p:cNvGrpSpPr/>
            <p:nvPr/>
          </p:nvGrpSpPr>
          <p:grpSpPr>
            <a:xfrm>
              <a:off x="-3230997" y="-668750"/>
              <a:ext cx="4020585" cy="3545433"/>
              <a:chOff x="-2417677" y="2452996"/>
              <a:chExt cx="5416388" cy="4776280"/>
            </a:xfrm>
          </p:grpSpPr>
          <p:grpSp>
            <p:nvGrpSpPr>
              <p:cNvPr id="90" name="Google Shape;90;p6"/>
              <p:cNvGrpSpPr/>
              <p:nvPr/>
            </p:nvGrpSpPr>
            <p:grpSpPr>
              <a:xfrm>
                <a:off x="415116" y="4353695"/>
                <a:ext cx="451070" cy="303924"/>
                <a:chOff x="5850477" y="3901125"/>
                <a:chExt cx="127450" cy="85874"/>
              </a:xfrm>
            </p:grpSpPr>
            <p:sp>
              <p:nvSpPr>
                <p:cNvPr id="91" name="Google Shape;91;p6"/>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6"/>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 name="Google Shape;98;p6"/>
              <p:cNvGrpSpPr/>
              <p:nvPr/>
            </p:nvGrpSpPr>
            <p:grpSpPr>
              <a:xfrm>
                <a:off x="-2417677" y="2452996"/>
                <a:ext cx="5416388" cy="4776280"/>
                <a:chOff x="3141775" y="2797950"/>
                <a:chExt cx="2059150" cy="1815800"/>
              </a:xfrm>
            </p:grpSpPr>
            <p:sp>
              <p:nvSpPr>
                <p:cNvPr id="99" name="Google Shape;99;p6"/>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8" name="Google Shape;108;p6"/>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6"/>
          <p:cNvSpPr txBox="1">
            <a:spLocks noGrp="1"/>
          </p:cNvSpPr>
          <p:nvPr>
            <p:ph type="title"/>
          </p:nvPr>
        </p:nvSpPr>
        <p:spPr>
          <a:xfrm>
            <a:off x="758775" y="391234"/>
            <a:ext cx="7626300" cy="5727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6"/>
              </a:buClr>
              <a:buSzPts val="3500"/>
              <a:buNone/>
              <a:defRPr>
                <a:solidFill>
                  <a:schemeClr val="accent6"/>
                </a:solidFill>
              </a:defRPr>
            </a:lvl1pPr>
            <a:lvl2pPr lvl="1">
              <a:spcBef>
                <a:spcPts val="0"/>
              </a:spcBef>
              <a:spcAft>
                <a:spcPts val="0"/>
              </a:spcAft>
              <a:buClr>
                <a:schemeClr val="accent6"/>
              </a:buClr>
              <a:buSzPts val="3500"/>
              <a:buNone/>
              <a:defRPr>
                <a:solidFill>
                  <a:schemeClr val="accent6"/>
                </a:solidFill>
              </a:defRPr>
            </a:lvl2pPr>
            <a:lvl3pPr lvl="2">
              <a:spcBef>
                <a:spcPts val="0"/>
              </a:spcBef>
              <a:spcAft>
                <a:spcPts val="0"/>
              </a:spcAft>
              <a:buClr>
                <a:schemeClr val="accent6"/>
              </a:buClr>
              <a:buSzPts val="3500"/>
              <a:buNone/>
              <a:defRPr>
                <a:solidFill>
                  <a:schemeClr val="accent6"/>
                </a:solidFill>
              </a:defRPr>
            </a:lvl3pPr>
            <a:lvl4pPr lvl="3">
              <a:spcBef>
                <a:spcPts val="0"/>
              </a:spcBef>
              <a:spcAft>
                <a:spcPts val="0"/>
              </a:spcAft>
              <a:buClr>
                <a:schemeClr val="accent6"/>
              </a:buClr>
              <a:buSzPts val="3500"/>
              <a:buNone/>
              <a:defRPr>
                <a:solidFill>
                  <a:schemeClr val="accent6"/>
                </a:solidFill>
              </a:defRPr>
            </a:lvl4pPr>
            <a:lvl5pPr lvl="4">
              <a:spcBef>
                <a:spcPts val="0"/>
              </a:spcBef>
              <a:spcAft>
                <a:spcPts val="0"/>
              </a:spcAft>
              <a:buClr>
                <a:schemeClr val="accent6"/>
              </a:buClr>
              <a:buSzPts val="3500"/>
              <a:buNone/>
              <a:defRPr>
                <a:solidFill>
                  <a:schemeClr val="accent6"/>
                </a:solidFill>
              </a:defRPr>
            </a:lvl5pPr>
            <a:lvl6pPr lvl="5">
              <a:spcBef>
                <a:spcPts val="0"/>
              </a:spcBef>
              <a:spcAft>
                <a:spcPts val="0"/>
              </a:spcAft>
              <a:buClr>
                <a:schemeClr val="accent6"/>
              </a:buClr>
              <a:buSzPts val="3500"/>
              <a:buNone/>
              <a:defRPr>
                <a:solidFill>
                  <a:schemeClr val="accent6"/>
                </a:solidFill>
              </a:defRPr>
            </a:lvl6pPr>
            <a:lvl7pPr lvl="6">
              <a:spcBef>
                <a:spcPts val="0"/>
              </a:spcBef>
              <a:spcAft>
                <a:spcPts val="0"/>
              </a:spcAft>
              <a:buClr>
                <a:schemeClr val="accent6"/>
              </a:buClr>
              <a:buSzPts val="3500"/>
              <a:buNone/>
              <a:defRPr>
                <a:solidFill>
                  <a:schemeClr val="accent6"/>
                </a:solidFill>
              </a:defRPr>
            </a:lvl7pPr>
            <a:lvl8pPr lvl="7">
              <a:spcBef>
                <a:spcPts val="0"/>
              </a:spcBef>
              <a:spcAft>
                <a:spcPts val="0"/>
              </a:spcAft>
              <a:buClr>
                <a:schemeClr val="accent6"/>
              </a:buClr>
              <a:buSzPts val="3500"/>
              <a:buNone/>
              <a:defRPr>
                <a:solidFill>
                  <a:schemeClr val="accent6"/>
                </a:solidFill>
              </a:defRPr>
            </a:lvl8pPr>
            <a:lvl9pPr lvl="8">
              <a:spcBef>
                <a:spcPts val="0"/>
              </a:spcBef>
              <a:spcAft>
                <a:spcPts val="0"/>
              </a:spcAft>
              <a:buClr>
                <a:schemeClr val="accent6"/>
              </a:buClr>
              <a:buSzPts val="3500"/>
              <a:buNone/>
              <a:defRPr>
                <a:solidFill>
                  <a:schemeClr val="accent6"/>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0"/>
        <p:cNvGrpSpPr/>
        <p:nvPr/>
      </p:nvGrpSpPr>
      <p:grpSpPr>
        <a:xfrm>
          <a:off x="0" y="0"/>
          <a:ext cx="0" cy="0"/>
          <a:chOff x="0" y="0"/>
          <a:chExt cx="0" cy="0"/>
        </a:xfrm>
      </p:grpSpPr>
      <p:sp>
        <p:nvSpPr>
          <p:cNvPr id="111" name="Google Shape;111;p7"/>
          <p:cNvSpPr txBox="1">
            <a:spLocks noGrp="1"/>
          </p:cNvSpPr>
          <p:nvPr>
            <p:ph type="title"/>
          </p:nvPr>
        </p:nvSpPr>
        <p:spPr>
          <a:xfrm>
            <a:off x="1767750" y="320575"/>
            <a:ext cx="5608500" cy="11385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solidFill>
                  <a:schemeClr val="accent6"/>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12" name="Google Shape;112;p7"/>
          <p:cNvSpPr txBox="1">
            <a:spLocks noGrp="1"/>
          </p:cNvSpPr>
          <p:nvPr>
            <p:ph type="body" idx="1"/>
          </p:nvPr>
        </p:nvSpPr>
        <p:spPr>
          <a:xfrm>
            <a:off x="1267975" y="1825534"/>
            <a:ext cx="4897500" cy="2300400"/>
          </a:xfrm>
          <a:prstGeom prst="rect">
            <a:avLst/>
          </a:prstGeom>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accent6"/>
              </a:buClr>
              <a:buSzPts val="1200"/>
              <a:buChar char="■"/>
              <a:defRPr sz="16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grpSp>
        <p:nvGrpSpPr>
          <p:cNvPr id="113" name="Google Shape;113;p7"/>
          <p:cNvGrpSpPr/>
          <p:nvPr/>
        </p:nvGrpSpPr>
        <p:grpSpPr>
          <a:xfrm>
            <a:off x="-2829690" y="-532311"/>
            <a:ext cx="14937395" cy="7674702"/>
            <a:chOff x="-2829690" y="-532311"/>
            <a:chExt cx="14937395" cy="7674702"/>
          </a:xfrm>
        </p:grpSpPr>
        <p:grpSp>
          <p:nvGrpSpPr>
            <p:cNvPr id="114" name="Google Shape;114;p7"/>
            <p:cNvGrpSpPr/>
            <p:nvPr/>
          </p:nvGrpSpPr>
          <p:grpSpPr>
            <a:xfrm>
              <a:off x="-2829690" y="-532311"/>
              <a:ext cx="14937395" cy="7674702"/>
              <a:chOff x="-2829690" y="-532311"/>
              <a:chExt cx="14937395" cy="7674702"/>
            </a:xfrm>
          </p:grpSpPr>
          <p:grpSp>
            <p:nvGrpSpPr>
              <p:cNvPr id="115" name="Google Shape;115;p7"/>
              <p:cNvGrpSpPr/>
              <p:nvPr/>
            </p:nvGrpSpPr>
            <p:grpSpPr>
              <a:xfrm>
                <a:off x="-2829690" y="2718224"/>
                <a:ext cx="4018183" cy="4424167"/>
                <a:chOff x="-1890669" y="-592228"/>
                <a:chExt cx="3608930" cy="3973565"/>
              </a:xfrm>
            </p:grpSpPr>
            <p:grpSp>
              <p:nvGrpSpPr>
                <p:cNvPr id="116" name="Google Shape;116;p7"/>
                <p:cNvGrpSpPr/>
                <p:nvPr/>
              </p:nvGrpSpPr>
              <p:grpSpPr>
                <a:xfrm>
                  <a:off x="-1890669" y="-592228"/>
                  <a:ext cx="3608930" cy="3973565"/>
                  <a:chOff x="262575" y="279375"/>
                  <a:chExt cx="1205750" cy="1327575"/>
                </a:xfrm>
              </p:grpSpPr>
              <p:sp>
                <p:nvSpPr>
                  <p:cNvPr id="117" name="Google Shape;117;p7"/>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7"/>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sp>
            <p:nvSpPr>
              <p:cNvPr id="123" name="Google Shape;123;p7"/>
              <p:cNvSpPr/>
              <p:nvPr/>
            </p:nvSpPr>
            <p:spPr>
              <a:xfrm rot="503819">
                <a:off x="6748693" y="-156408"/>
                <a:ext cx="5268076" cy="1632161"/>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7"/>
              <p:cNvGrpSpPr/>
              <p:nvPr/>
            </p:nvGrpSpPr>
            <p:grpSpPr>
              <a:xfrm>
                <a:off x="6744875" y="2031607"/>
                <a:ext cx="3661651" cy="3748974"/>
                <a:chOff x="6744875" y="2031607"/>
                <a:chExt cx="3661651" cy="3748974"/>
              </a:xfrm>
            </p:grpSpPr>
            <p:grpSp>
              <p:nvGrpSpPr>
                <p:cNvPr id="125" name="Google Shape;125;p7"/>
                <p:cNvGrpSpPr/>
                <p:nvPr/>
              </p:nvGrpSpPr>
              <p:grpSpPr>
                <a:xfrm>
                  <a:off x="7179211" y="4303269"/>
                  <a:ext cx="379812" cy="699459"/>
                  <a:chOff x="5887475" y="4238125"/>
                  <a:chExt cx="87275" cy="160725"/>
                </a:xfrm>
              </p:grpSpPr>
              <p:sp>
                <p:nvSpPr>
                  <p:cNvPr id="126" name="Google Shape;126;p7"/>
                  <p:cNvSpPr/>
                  <p:nvPr/>
                </p:nvSpPr>
                <p:spPr>
                  <a:xfrm>
                    <a:off x="5933700" y="4289550"/>
                    <a:ext cx="31250" cy="23000"/>
                  </a:xfrm>
                  <a:custGeom>
                    <a:avLst/>
                    <a:gdLst/>
                    <a:ahLst/>
                    <a:cxnLst/>
                    <a:rect l="l" t="t" r="r" b="b"/>
                    <a:pathLst>
                      <a:path w="1250" h="920" extrusionOk="0">
                        <a:moveTo>
                          <a:pt x="1" y="1"/>
                        </a:moveTo>
                        <a:lnTo>
                          <a:pt x="1" y="919"/>
                        </a:lnTo>
                        <a:lnTo>
                          <a:pt x="1250" y="919"/>
                        </a:lnTo>
                        <a:lnTo>
                          <a:pt x="1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a:off x="5887475" y="4316200"/>
                    <a:ext cx="29425" cy="21750"/>
                  </a:xfrm>
                  <a:custGeom>
                    <a:avLst/>
                    <a:gdLst/>
                    <a:ahLst/>
                    <a:cxnLst/>
                    <a:rect l="l" t="t" r="r" b="b"/>
                    <a:pathLst>
                      <a:path w="1177" h="870" extrusionOk="0">
                        <a:moveTo>
                          <a:pt x="1" y="0"/>
                        </a:moveTo>
                        <a:lnTo>
                          <a:pt x="1" y="869"/>
                        </a:lnTo>
                        <a:lnTo>
                          <a:pt x="1176" y="869"/>
                        </a:lnTo>
                        <a:lnTo>
                          <a:pt x="11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a:off x="5960025" y="4261700"/>
                    <a:ext cx="14725" cy="10750"/>
                  </a:xfrm>
                  <a:custGeom>
                    <a:avLst/>
                    <a:gdLst/>
                    <a:ahLst/>
                    <a:cxnLst/>
                    <a:rect l="l" t="t" r="r" b="b"/>
                    <a:pathLst>
                      <a:path w="589" h="430" extrusionOk="0">
                        <a:moveTo>
                          <a:pt x="1" y="1"/>
                        </a:moveTo>
                        <a:lnTo>
                          <a:pt x="1" y="429"/>
                        </a:lnTo>
                        <a:lnTo>
                          <a:pt x="588" y="429"/>
                        </a:lnTo>
                        <a:lnTo>
                          <a:pt x="58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5902175" y="4388125"/>
                    <a:ext cx="15025" cy="10725"/>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a:off x="5937075" y="4354150"/>
                    <a:ext cx="14725" cy="10725"/>
                  </a:xfrm>
                  <a:custGeom>
                    <a:avLst/>
                    <a:gdLst/>
                    <a:ahLst/>
                    <a:cxnLst/>
                    <a:rect l="l" t="t" r="r" b="b"/>
                    <a:pathLst>
                      <a:path w="589" h="429" extrusionOk="0">
                        <a:moveTo>
                          <a:pt x="0" y="0"/>
                        </a:moveTo>
                        <a:lnTo>
                          <a:pt x="0" y="429"/>
                        </a:lnTo>
                        <a:lnTo>
                          <a:pt x="588" y="429"/>
                        </a:lnTo>
                        <a:lnTo>
                          <a:pt x="5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a:off x="5919325" y="4238125"/>
                    <a:ext cx="15025" cy="10750"/>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 name="Google Shape;132;p7"/>
                <p:cNvSpPr/>
                <p:nvPr/>
              </p:nvSpPr>
              <p:spPr>
                <a:xfrm>
                  <a:off x="7930887" y="4351948"/>
                  <a:ext cx="179130" cy="179130"/>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 name="Google Shape;133;p7"/>
                <p:cNvGrpSpPr/>
                <p:nvPr/>
              </p:nvGrpSpPr>
              <p:grpSpPr>
                <a:xfrm>
                  <a:off x="7930865" y="2917093"/>
                  <a:ext cx="354625" cy="225150"/>
                  <a:chOff x="7551213" y="1538800"/>
                  <a:chExt cx="369825" cy="234800"/>
                </a:xfrm>
              </p:grpSpPr>
              <p:sp>
                <p:nvSpPr>
                  <p:cNvPr id="134" name="Google Shape;134;p7"/>
                  <p:cNvSpPr/>
                  <p:nvPr/>
                </p:nvSpPr>
                <p:spPr>
                  <a:xfrm>
                    <a:off x="7702799" y="1604296"/>
                    <a:ext cx="71570" cy="53173"/>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7852997" y="1702078"/>
                    <a:ext cx="68040" cy="50338"/>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7551213" y="1592907"/>
                    <a:ext cx="34772" cy="24822"/>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a:off x="7774311" y="1748779"/>
                    <a:ext cx="34772" cy="24822"/>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7585927" y="1704806"/>
                    <a:ext cx="34772" cy="24880"/>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7853346" y="1538800"/>
                    <a:ext cx="34078" cy="24880"/>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 name="Google Shape;140;p7"/>
                <p:cNvSpPr/>
                <p:nvPr/>
              </p:nvSpPr>
              <p:spPr>
                <a:xfrm>
                  <a:off x="7513195" y="2994801"/>
                  <a:ext cx="179130" cy="179130"/>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141;p7"/>
                <p:cNvGrpSpPr/>
                <p:nvPr/>
              </p:nvGrpSpPr>
              <p:grpSpPr>
                <a:xfrm>
                  <a:off x="6744875" y="2574912"/>
                  <a:ext cx="3661651" cy="3205669"/>
                  <a:chOff x="1057550" y="3474725"/>
                  <a:chExt cx="1831100" cy="1603075"/>
                </a:xfrm>
              </p:grpSpPr>
              <p:sp>
                <p:nvSpPr>
                  <p:cNvPr id="142" name="Google Shape;142;p7"/>
                  <p:cNvSpPr/>
                  <p:nvPr/>
                </p:nvSpPr>
                <p:spPr>
                  <a:xfrm>
                    <a:off x="1057550" y="3474725"/>
                    <a:ext cx="1831100" cy="1603075"/>
                  </a:xfrm>
                  <a:custGeom>
                    <a:avLst/>
                    <a:gdLst/>
                    <a:ahLst/>
                    <a:cxnLst/>
                    <a:rect l="l" t="t" r="r" b="b"/>
                    <a:pathLst>
                      <a:path w="73244" h="64123" fill="none" extrusionOk="0">
                        <a:moveTo>
                          <a:pt x="38152" y="64122"/>
                        </a:moveTo>
                        <a:cubicBezTo>
                          <a:pt x="36940" y="64122"/>
                          <a:pt x="35655" y="63987"/>
                          <a:pt x="34320" y="63816"/>
                        </a:cubicBezTo>
                        <a:lnTo>
                          <a:pt x="16285" y="61526"/>
                        </a:lnTo>
                        <a:cubicBezTo>
                          <a:pt x="13371" y="61159"/>
                          <a:pt x="10040" y="60730"/>
                          <a:pt x="7322" y="59114"/>
                        </a:cubicBezTo>
                        <a:cubicBezTo>
                          <a:pt x="1065" y="55368"/>
                          <a:pt x="208" y="46944"/>
                          <a:pt x="123" y="43479"/>
                        </a:cubicBezTo>
                        <a:cubicBezTo>
                          <a:pt x="0" y="38336"/>
                          <a:pt x="906" y="33071"/>
                          <a:pt x="2731" y="28260"/>
                        </a:cubicBezTo>
                        <a:cubicBezTo>
                          <a:pt x="3233" y="26937"/>
                          <a:pt x="3722" y="25884"/>
                          <a:pt x="4518" y="25039"/>
                        </a:cubicBezTo>
                        <a:cubicBezTo>
                          <a:pt x="5694" y="23803"/>
                          <a:pt x="7371" y="23215"/>
                          <a:pt x="9097" y="22701"/>
                        </a:cubicBezTo>
                        <a:lnTo>
                          <a:pt x="9244" y="22652"/>
                        </a:lnTo>
                        <a:cubicBezTo>
                          <a:pt x="10836" y="22174"/>
                          <a:pt x="12513" y="21672"/>
                          <a:pt x="13750" y="20570"/>
                        </a:cubicBezTo>
                        <a:cubicBezTo>
                          <a:pt x="14975" y="19481"/>
                          <a:pt x="15721" y="17485"/>
                          <a:pt x="14852" y="16016"/>
                        </a:cubicBezTo>
                        <a:cubicBezTo>
                          <a:pt x="14619" y="15624"/>
                          <a:pt x="14301" y="15305"/>
                          <a:pt x="13995" y="14999"/>
                        </a:cubicBezTo>
                        <a:cubicBezTo>
                          <a:pt x="13836" y="14852"/>
                          <a:pt x="13677" y="14681"/>
                          <a:pt x="13517" y="14510"/>
                        </a:cubicBezTo>
                        <a:cubicBezTo>
                          <a:pt x="11252" y="11938"/>
                          <a:pt x="11742" y="8094"/>
                          <a:pt x="12599" y="4323"/>
                        </a:cubicBezTo>
                        <a:cubicBezTo>
                          <a:pt x="12771" y="3588"/>
                          <a:pt x="13003" y="2559"/>
                          <a:pt x="13701" y="1959"/>
                        </a:cubicBezTo>
                        <a:cubicBezTo>
                          <a:pt x="14840" y="992"/>
                          <a:pt x="16578" y="1470"/>
                          <a:pt x="17815" y="2253"/>
                        </a:cubicBezTo>
                        <a:cubicBezTo>
                          <a:pt x="18097" y="2425"/>
                          <a:pt x="18366" y="2608"/>
                          <a:pt x="18648" y="2792"/>
                        </a:cubicBezTo>
                        <a:cubicBezTo>
                          <a:pt x="19578" y="3417"/>
                          <a:pt x="20533" y="4078"/>
                          <a:pt x="21647" y="4163"/>
                        </a:cubicBezTo>
                        <a:cubicBezTo>
                          <a:pt x="21954" y="4200"/>
                          <a:pt x="22284" y="4163"/>
                          <a:pt x="22590" y="4151"/>
                        </a:cubicBezTo>
                        <a:cubicBezTo>
                          <a:pt x="23080" y="4114"/>
                          <a:pt x="23607" y="4090"/>
                          <a:pt x="24084" y="4225"/>
                        </a:cubicBezTo>
                        <a:cubicBezTo>
                          <a:pt x="24598" y="4384"/>
                          <a:pt x="25027" y="4727"/>
                          <a:pt x="25443" y="5069"/>
                        </a:cubicBezTo>
                        <a:cubicBezTo>
                          <a:pt x="25676" y="5253"/>
                          <a:pt x="25896" y="5437"/>
                          <a:pt x="26141" y="5584"/>
                        </a:cubicBezTo>
                        <a:cubicBezTo>
                          <a:pt x="28039" y="6796"/>
                          <a:pt x="30549" y="6061"/>
                          <a:pt x="32263" y="5400"/>
                        </a:cubicBezTo>
                        <a:cubicBezTo>
                          <a:pt x="34491" y="4543"/>
                          <a:pt x="36659" y="3490"/>
                          <a:pt x="38691" y="2253"/>
                        </a:cubicBezTo>
                        <a:lnTo>
                          <a:pt x="38973" y="2082"/>
                        </a:lnTo>
                        <a:cubicBezTo>
                          <a:pt x="40038" y="1421"/>
                          <a:pt x="41140" y="747"/>
                          <a:pt x="42401" y="649"/>
                        </a:cubicBezTo>
                        <a:cubicBezTo>
                          <a:pt x="43099" y="588"/>
                          <a:pt x="43797" y="711"/>
                          <a:pt x="44483" y="833"/>
                        </a:cubicBezTo>
                        <a:cubicBezTo>
                          <a:pt x="44923" y="907"/>
                          <a:pt x="45389" y="992"/>
                          <a:pt x="45829" y="1017"/>
                        </a:cubicBezTo>
                        <a:lnTo>
                          <a:pt x="45829" y="1017"/>
                        </a:lnTo>
                        <a:cubicBezTo>
                          <a:pt x="46307" y="1041"/>
                          <a:pt x="46870" y="809"/>
                          <a:pt x="47421" y="600"/>
                        </a:cubicBezTo>
                        <a:cubicBezTo>
                          <a:pt x="48156" y="307"/>
                          <a:pt x="48915" y="0"/>
                          <a:pt x="49503" y="319"/>
                        </a:cubicBezTo>
                        <a:cubicBezTo>
                          <a:pt x="51033" y="1139"/>
                          <a:pt x="50127" y="3404"/>
                          <a:pt x="49637" y="4629"/>
                        </a:cubicBezTo>
                        <a:lnTo>
                          <a:pt x="49552" y="4849"/>
                        </a:lnTo>
                        <a:cubicBezTo>
                          <a:pt x="48829" y="6686"/>
                          <a:pt x="48462" y="8694"/>
                          <a:pt x="48486" y="10665"/>
                        </a:cubicBezTo>
                        <a:cubicBezTo>
                          <a:pt x="48511" y="11179"/>
                          <a:pt x="48548" y="11693"/>
                          <a:pt x="48854" y="12061"/>
                        </a:cubicBezTo>
                        <a:cubicBezTo>
                          <a:pt x="49184" y="12428"/>
                          <a:pt x="49698" y="12551"/>
                          <a:pt x="50200" y="12624"/>
                        </a:cubicBezTo>
                        <a:cubicBezTo>
                          <a:pt x="50666" y="12710"/>
                          <a:pt x="51143" y="12746"/>
                          <a:pt x="51584" y="12795"/>
                        </a:cubicBezTo>
                        <a:cubicBezTo>
                          <a:pt x="53188" y="12979"/>
                          <a:pt x="54853" y="13163"/>
                          <a:pt x="56176" y="14093"/>
                        </a:cubicBezTo>
                        <a:cubicBezTo>
                          <a:pt x="57045" y="14705"/>
                          <a:pt x="57694" y="15611"/>
                          <a:pt x="58318" y="16469"/>
                        </a:cubicBezTo>
                        <a:cubicBezTo>
                          <a:pt x="59139" y="17620"/>
                          <a:pt x="59934" y="18709"/>
                          <a:pt x="61196" y="19199"/>
                        </a:cubicBezTo>
                        <a:cubicBezTo>
                          <a:pt x="61771" y="19419"/>
                          <a:pt x="62469" y="19530"/>
                          <a:pt x="63118" y="19628"/>
                        </a:cubicBezTo>
                        <a:cubicBezTo>
                          <a:pt x="64452" y="19823"/>
                          <a:pt x="65714" y="20007"/>
                          <a:pt x="66228" y="21158"/>
                        </a:cubicBezTo>
                        <a:cubicBezTo>
                          <a:pt x="66460" y="21660"/>
                          <a:pt x="66460" y="22235"/>
                          <a:pt x="66448" y="22750"/>
                        </a:cubicBezTo>
                        <a:cubicBezTo>
                          <a:pt x="66424" y="23558"/>
                          <a:pt x="66265" y="24427"/>
                          <a:pt x="66105" y="25272"/>
                        </a:cubicBezTo>
                        <a:cubicBezTo>
                          <a:pt x="65787" y="26937"/>
                          <a:pt x="65444" y="28664"/>
                          <a:pt x="66363" y="29937"/>
                        </a:cubicBezTo>
                        <a:cubicBezTo>
                          <a:pt x="66938" y="30721"/>
                          <a:pt x="67881" y="30990"/>
                          <a:pt x="68897" y="31296"/>
                        </a:cubicBezTo>
                        <a:cubicBezTo>
                          <a:pt x="69766" y="31565"/>
                          <a:pt x="70685" y="31822"/>
                          <a:pt x="71309" y="32459"/>
                        </a:cubicBezTo>
                        <a:cubicBezTo>
                          <a:pt x="72607" y="33782"/>
                          <a:pt x="73244" y="36071"/>
                          <a:pt x="72044" y="37626"/>
                        </a:cubicBezTo>
                        <a:cubicBezTo>
                          <a:pt x="71591" y="38214"/>
                          <a:pt x="70930" y="38606"/>
                          <a:pt x="70305" y="38985"/>
                        </a:cubicBezTo>
                        <a:lnTo>
                          <a:pt x="70256" y="39010"/>
                        </a:lnTo>
                        <a:cubicBezTo>
                          <a:pt x="67342" y="40761"/>
                          <a:pt x="64085" y="42964"/>
                          <a:pt x="61979" y="46136"/>
                        </a:cubicBezTo>
                        <a:cubicBezTo>
                          <a:pt x="61257" y="47213"/>
                          <a:pt x="60657" y="48425"/>
                          <a:pt x="60081" y="49601"/>
                        </a:cubicBezTo>
                        <a:cubicBezTo>
                          <a:pt x="59053" y="51682"/>
                          <a:pt x="58000" y="53825"/>
                          <a:pt x="56188" y="55331"/>
                        </a:cubicBezTo>
                        <a:cubicBezTo>
                          <a:pt x="54731" y="56543"/>
                          <a:pt x="52919" y="57192"/>
                          <a:pt x="51155" y="57841"/>
                        </a:cubicBezTo>
                        <a:cubicBezTo>
                          <a:pt x="49613" y="58404"/>
                          <a:pt x="48021" y="58992"/>
                          <a:pt x="46674" y="59922"/>
                        </a:cubicBezTo>
                        <a:cubicBezTo>
                          <a:pt x="46086" y="60339"/>
                          <a:pt x="45548" y="60804"/>
                          <a:pt x="45021" y="61269"/>
                        </a:cubicBezTo>
                        <a:cubicBezTo>
                          <a:pt x="44287" y="61906"/>
                          <a:pt x="43515" y="62579"/>
                          <a:pt x="42646" y="63069"/>
                        </a:cubicBezTo>
                        <a:cubicBezTo>
                          <a:pt x="41287" y="63865"/>
                          <a:pt x="39769" y="64122"/>
                          <a:pt x="38152" y="64122"/>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1142950" y="3575725"/>
                    <a:ext cx="1648975" cy="1416975"/>
                  </a:xfrm>
                  <a:custGeom>
                    <a:avLst/>
                    <a:gdLst/>
                    <a:ahLst/>
                    <a:cxnLst/>
                    <a:rect l="l" t="t" r="r" b="b"/>
                    <a:pathLst>
                      <a:path w="65959" h="56679" fill="none" extrusionOk="0">
                        <a:moveTo>
                          <a:pt x="34700" y="56678"/>
                        </a:moveTo>
                        <a:lnTo>
                          <a:pt x="34700" y="56678"/>
                        </a:lnTo>
                        <a:cubicBezTo>
                          <a:pt x="33647" y="56678"/>
                          <a:pt x="32496" y="56531"/>
                          <a:pt x="31333" y="56397"/>
                        </a:cubicBezTo>
                        <a:lnTo>
                          <a:pt x="13297" y="54107"/>
                        </a:lnTo>
                        <a:cubicBezTo>
                          <a:pt x="10579" y="53752"/>
                          <a:pt x="7763" y="53397"/>
                          <a:pt x="5645" y="52148"/>
                        </a:cubicBezTo>
                        <a:cubicBezTo>
                          <a:pt x="845" y="49283"/>
                          <a:pt x="172" y="42255"/>
                          <a:pt x="110" y="39365"/>
                        </a:cubicBezTo>
                        <a:cubicBezTo>
                          <a:pt x="0" y="34651"/>
                          <a:pt x="833" y="29827"/>
                          <a:pt x="2486" y="25407"/>
                        </a:cubicBezTo>
                        <a:cubicBezTo>
                          <a:pt x="2792" y="24599"/>
                          <a:pt x="3122" y="23791"/>
                          <a:pt x="3551" y="23326"/>
                        </a:cubicBezTo>
                        <a:cubicBezTo>
                          <a:pt x="4163" y="22689"/>
                          <a:pt x="5424" y="22273"/>
                          <a:pt x="6649" y="21905"/>
                        </a:cubicBezTo>
                        <a:lnTo>
                          <a:pt x="6796" y="21856"/>
                        </a:lnTo>
                        <a:cubicBezTo>
                          <a:pt x="8571" y="21318"/>
                          <a:pt x="10763" y="20669"/>
                          <a:pt x="12563" y="19077"/>
                        </a:cubicBezTo>
                        <a:cubicBezTo>
                          <a:pt x="14864" y="17032"/>
                          <a:pt x="16199" y="13347"/>
                          <a:pt x="14326" y="10225"/>
                        </a:cubicBezTo>
                        <a:cubicBezTo>
                          <a:pt x="13885" y="9490"/>
                          <a:pt x="13346" y="8951"/>
                          <a:pt x="12967" y="8559"/>
                        </a:cubicBezTo>
                        <a:lnTo>
                          <a:pt x="12636" y="8217"/>
                        </a:lnTo>
                        <a:cubicBezTo>
                          <a:pt x="11754" y="7225"/>
                          <a:pt x="10750" y="4605"/>
                          <a:pt x="11142" y="2768"/>
                        </a:cubicBezTo>
                        <a:cubicBezTo>
                          <a:pt x="11326" y="1936"/>
                          <a:pt x="11791" y="1348"/>
                          <a:pt x="12489" y="1042"/>
                        </a:cubicBezTo>
                        <a:cubicBezTo>
                          <a:pt x="12526" y="1029"/>
                          <a:pt x="12550" y="1054"/>
                          <a:pt x="12587" y="1078"/>
                        </a:cubicBezTo>
                        <a:lnTo>
                          <a:pt x="12599" y="1091"/>
                        </a:lnTo>
                        <a:cubicBezTo>
                          <a:pt x="12820" y="1225"/>
                          <a:pt x="13065" y="1385"/>
                          <a:pt x="13309" y="1544"/>
                        </a:cubicBezTo>
                        <a:cubicBezTo>
                          <a:pt x="14424" y="2303"/>
                          <a:pt x="15942" y="3344"/>
                          <a:pt x="17925" y="3490"/>
                        </a:cubicBezTo>
                        <a:cubicBezTo>
                          <a:pt x="18121" y="3503"/>
                          <a:pt x="18305" y="3527"/>
                          <a:pt x="18525" y="3527"/>
                        </a:cubicBezTo>
                        <a:cubicBezTo>
                          <a:pt x="18844" y="3527"/>
                          <a:pt x="19125" y="3503"/>
                          <a:pt x="19370" y="3490"/>
                        </a:cubicBezTo>
                        <a:cubicBezTo>
                          <a:pt x="19395" y="3490"/>
                          <a:pt x="19431" y="3490"/>
                          <a:pt x="19456" y="3478"/>
                        </a:cubicBezTo>
                        <a:cubicBezTo>
                          <a:pt x="19517" y="3466"/>
                          <a:pt x="19578" y="3466"/>
                          <a:pt x="19640" y="3478"/>
                        </a:cubicBezTo>
                        <a:cubicBezTo>
                          <a:pt x="19713" y="3490"/>
                          <a:pt x="19762" y="3552"/>
                          <a:pt x="19811" y="3601"/>
                        </a:cubicBezTo>
                        <a:lnTo>
                          <a:pt x="19872" y="3662"/>
                        </a:lnTo>
                        <a:cubicBezTo>
                          <a:pt x="20142" y="3870"/>
                          <a:pt x="20484" y="4152"/>
                          <a:pt x="20901" y="4409"/>
                        </a:cubicBezTo>
                        <a:cubicBezTo>
                          <a:pt x="22125" y="5192"/>
                          <a:pt x="23545" y="5584"/>
                          <a:pt x="25125" y="5584"/>
                        </a:cubicBezTo>
                        <a:cubicBezTo>
                          <a:pt x="26606" y="5584"/>
                          <a:pt x="28186" y="5254"/>
                          <a:pt x="30059" y="4531"/>
                        </a:cubicBezTo>
                        <a:cubicBezTo>
                          <a:pt x="32496" y="3601"/>
                          <a:pt x="34834" y="2450"/>
                          <a:pt x="37038" y="1115"/>
                        </a:cubicBezTo>
                        <a:lnTo>
                          <a:pt x="37320" y="956"/>
                        </a:lnTo>
                        <a:cubicBezTo>
                          <a:pt x="38018" y="527"/>
                          <a:pt x="38814" y="38"/>
                          <a:pt x="39267" y="1"/>
                        </a:cubicBezTo>
                        <a:lnTo>
                          <a:pt x="39352" y="1"/>
                        </a:lnTo>
                        <a:cubicBezTo>
                          <a:pt x="39634" y="1"/>
                          <a:pt x="40026" y="74"/>
                          <a:pt x="40454" y="160"/>
                        </a:cubicBezTo>
                        <a:cubicBezTo>
                          <a:pt x="40956" y="246"/>
                          <a:pt x="41544" y="356"/>
                          <a:pt x="42181" y="381"/>
                        </a:cubicBezTo>
                        <a:cubicBezTo>
                          <a:pt x="42291" y="381"/>
                          <a:pt x="42401" y="405"/>
                          <a:pt x="42511" y="405"/>
                        </a:cubicBezTo>
                        <a:lnTo>
                          <a:pt x="42536" y="405"/>
                        </a:lnTo>
                        <a:cubicBezTo>
                          <a:pt x="42573" y="381"/>
                          <a:pt x="42609" y="381"/>
                          <a:pt x="42646" y="417"/>
                        </a:cubicBezTo>
                        <a:cubicBezTo>
                          <a:pt x="43405" y="1458"/>
                          <a:pt x="42903" y="2731"/>
                          <a:pt x="42352" y="4090"/>
                        </a:cubicBezTo>
                        <a:cubicBezTo>
                          <a:pt x="41997" y="4960"/>
                          <a:pt x="41630" y="5878"/>
                          <a:pt x="41654" y="6723"/>
                        </a:cubicBezTo>
                        <a:cubicBezTo>
                          <a:pt x="41666" y="7335"/>
                          <a:pt x="41679" y="8939"/>
                          <a:pt x="42842" y="10274"/>
                        </a:cubicBezTo>
                        <a:cubicBezTo>
                          <a:pt x="44017" y="11633"/>
                          <a:pt x="45646" y="11890"/>
                          <a:pt x="46258" y="11988"/>
                        </a:cubicBezTo>
                        <a:cubicBezTo>
                          <a:pt x="46772" y="12061"/>
                          <a:pt x="47286" y="12122"/>
                          <a:pt x="47776" y="12184"/>
                        </a:cubicBezTo>
                        <a:cubicBezTo>
                          <a:pt x="49013" y="12318"/>
                          <a:pt x="50176" y="12465"/>
                          <a:pt x="50788" y="12894"/>
                        </a:cubicBezTo>
                        <a:cubicBezTo>
                          <a:pt x="51205" y="13175"/>
                          <a:pt x="51658" y="13824"/>
                          <a:pt x="52147" y="14498"/>
                        </a:cubicBezTo>
                        <a:cubicBezTo>
                          <a:pt x="53127" y="15845"/>
                          <a:pt x="54351" y="17522"/>
                          <a:pt x="56531" y="18379"/>
                        </a:cubicBezTo>
                        <a:cubicBezTo>
                          <a:pt x="57461" y="18746"/>
                          <a:pt x="58428" y="18906"/>
                          <a:pt x="59188" y="19016"/>
                        </a:cubicBezTo>
                        <a:lnTo>
                          <a:pt x="59200" y="19016"/>
                        </a:lnTo>
                        <a:lnTo>
                          <a:pt x="59322" y="19016"/>
                        </a:lnTo>
                        <a:cubicBezTo>
                          <a:pt x="59432" y="19016"/>
                          <a:pt x="59543" y="18991"/>
                          <a:pt x="59616" y="19089"/>
                        </a:cubicBezTo>
                        <a:cubicBezTo>
                          <a:pt x="59812" y="19334"/>
                          <a:pt x="59677" y="19701"/>
                          <a:pt x="59543" y="20093"/>
                        </a:cubicBezTo>
                        <a:cubicBezTo>
                          <a:pt x="59481" y="20277"/>
                          <a:pt x="59408" y="20461"/>
                          <a:pt x="59371" y="20644"/>
                        </a:cubicBezTo>
                        <a:cubicBezTo>
                          <a:pt x="58979" y="22689"/>
                          <a:pt x="58428" y="25481"/>
                          <a:pt x="60216" y="27966"/>
                        </a:cubicBezTo>
                        <a:cubicBezTo>
                          <a:pt x="61465" y="29693"/>
                          <a:pt x="63326" y="30244"/>
                          <a:pt x="64550" y="30599"/>
                        </a:cubicBezTo>
                        <a:cubicBezTo>
                          <a:pt x="64624" y="30611"/>
                          <a:pt x="64710" y="30648"/>
                          <a:pt x="64808" y="30672"/>
                        </a:cubicBezTo>
                        <a:cubicBezTo>
                          <a:pt x="65101" y="30746"/>
                          <a:pt x="65420" y="30843"/>
                          <a:pt x="65554" y="30929"/>
                        </a:cubicBezTo>
                        <a:cubicBezTo>
                          <a:pt x="65799" y="31113"/>
                          <a:pt x="65959" y="31468"/>
                          <a:pt x="65897" y="31639"/>
                        </a:cubicBezTo>
                        <a:cubicBezTo>
                          <a:pt x="65836" y="31786"/>
                          <a:pt x="65616" y="31884"/>
                          <a:pt x="65408" y="31994"/>
                        </a:cubicBezTo>
                        <a:cubicBezTo>
                          <a:pt x="65310" y="32031"/>
                          <a:pt x="65236" y="32068"/>
                          <a:pt x="65175" y="32117"/>
                        </a:cubicBezTo>
                        <a:lnTo>
                          <a:pt x="65126" y="32141"/>
                        </a:lnTo>
                        <a:cubicBezTo>
                          <a:pt x="61894" y="34076"/>
                          <a:pt x="58245" y="36549"/>
                          <a:pt x="55759" y="40284"/>
                        </a:cubicBezTo>
                        <a:cubicBezTo>
                          <a:pt x="54914" y="41557"/>
                          <a:pt x="54266" y="42867"/>
                          <a:pt x="53653" y="44140"/>
                        </a:cubicBezTo>
                        <a:cubicBezTo>
                          <a:pt x="52698" y="46050"/>
                          <a:pt x="51890" y="47728"/>
                          <a:pt x="50654" y="48744"/>
                        </a:cubicBezTo>
                        <a:cubicBezTo>
                          <a:pt x="49637" y="49577"/>
                          <a:pt x="48168" y="50115"/>
                          <a:pt x="46625" y="50679"/>
                        </a:cubicBezTo>
                        <a:cubicBezTo>
                          <a:pt x="44960" y="51291"/>
                          <a:pt x="43075" y="51977"/>
                          <a:pt x="41360" y="53176"/>
                        </a:cubicBezTo>
                        <a:cubicBezTo>
                          <a:pt x="40626" y="53691"/>
                          <a:pt x="39977" y="54254"/>
                          <a:pt x="39414" y="54768"/>
                        </a:cubicBezTo>
                        <a:cubicBezTo>
                          <a:pt x="38789" y="55319"/>
                          <a:pt x="38201" y="55833"/>
                          <a:pt x="37650" y="56140"/>
                        </a:cubicBezTo>
                        <a:cubicBezTo>
                          <a:pt x="36879" y="56495"/>
                          <a:pt x="35961" y="56678"/>
                          <a:pt x="34700" y="5667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1227425" y="3650125"/>
                    <a:ext cx="1399200" cy="1258400"/>
                  </a:xfrm>
                  <a:custGeom>
                    <a:avLst/>
                    <a:gdLst/>
                    <a:ahLst/>
                    <a:cxnLst/>
                    <a:rect l="l" t="t" r="r" b="b"/>
                    <a:pathLst>
                      <a:path w="55968" h="50336" fill="none" extrusionOk="0">
                        <a:moveTo>
                          <a:pt x="31321" y="50335"/>
                        </a:moveTo>
                        <a:cubicBezTo>
                          <a:pt x="30451" y="50335"/>
                          <a:pt x="29435" y="50213"/>
                          <a:pt x="28382" y="50066"/>
                        </a:cubicBezTo>
                        <a:lnTo>
                          <a:pt x="10359" y="47776"/>
                        </a:lnTo>
                        <a:cubicBezTo>
                          <a:pt x="7959" y="47470"/>
                          <a:pt x="5510" y="47164"/>
                          <a:pt x="4004" y="46258"/>
                        </a:cubicBezTo>
                        <a:cubicBezTo>
                          <a:pt x="539" y="44189"/>
                          <a:pt x="147" y="38116"/>
                          <a:pt x="98" y="36291"/>
                        </a:cubicBezTo>
                        <a:cubicBezTo>
                          <a:pt x="1" y="32006"/>
                          <a:pt x="735" y="27623"/>
                          <a:pt x="2253" y="23607"/>
                        </a:cubicBezTo>
                        <a:cubicBezTo>
                          <a:pt x="2302" y="23472"/>
                          <a:pt x="2351" y="23349"/>
                          <a:pt x="2400" y="23239"/>
                        </a:cubicBezTo>
                        <a:cubicBezTo>
                          <a:pt x="2486" y="22970"/>
                          <a:pt x="2547" y="22798"/>
                          <a:pt x="2645" y="22701"/>
                        </a:cubicBezTo>
                        <a:cubicBezTo>
                          <a:pt x="2804" y="22541"/>
                          <a:pt x="3172" y="22443"/>
                          <a:pt x="3661" y="22309"/>
                        </a:cubicBezTo>
                        <a:cubicBezTo>
                          <a:pt x="3845" y="22260"/>
                          <a:pt x="4053" y="22199"/>
                          <a:pt x="4261" y="22137"/>
                        </a:cubicBezTo>
                        <a:lnTo>
                          <a:pt x="4408" y="22101"/>
                        </a:lnTo>
                        <a:cubicBezTo>
                          <a:pt x="6392" y="21501"/>
                          <a:pt x="9098" y="20680"/>
                          <a:pt x="11461" y="18611"/>
                        </a:cubicBezTo>
                        <a:cubicBezTo>
                          <a:pt x="14791" y="15648"/>
                          <a:pt x="16677" y="10199"/>
                          <a:pt x="13861" y="5510"/>
                        </a:cubicBezTo>
                        <a:cubicBezTo>
                          <a:pt x="13653" y="5167"/>
                          <a:pt x="13322" y="4873"/>
                          <a:pt x="13016" y="4616"/>
                        </a:cubicBezTo>
                        <a:cubicBezTo>
                          <a:pt x="12575" y="4237"/>
                          <a:pt x="12171" y="3894"/>
                          <a:pt x="12379" y="3563"/>
                        </a:cubicBezTo>
                        <a:cubicBezTo>
                          <a:pt x="12587" y="3208"/>
                          <a:pt x="13016" y="3404"/>
                          <a:pt x="13493" y="3624"/>
                        </a:cubicBezTo>
                        <a:cubicBezTo>
                          <a:pt x="13763" y="3747"/>
                          <a:pt x="14044" y="3869"/>
                          <a:pt x="14302" y="3894"/>
                        </a:cubicBezTo>
                        <a:cubicBezTo>
                          <a:pt x="14595" y="3931"/>
                          <a:pt x="14865" y="3931"/>
                          <a:pt x="15171" y="3931"/>
                        </a:cubicBezTo>
                        <a:lnTo>
                          <a:pt x="15195" y="3931"/>
                        </a:lnTo>
                        <a:cubicBezTo>
                          <a:pt x="15318" y="3980"/>
                          <a:pt x="15416" y="4053"/>
                          <a:pt x="15538" y="4139"/>
                        </a:cubicBezTo>
                        <a:cubicBezTo>
                          <a:pt x="15599" y="4188"/>
                          <a:pt x="15685" y="4249"/>
                          <a:pt x="15746" y="4298"/>
                        </a:cubicBezTo>
                        <a:cubicBezTo>
                          <a:pt x="17522" y="5424"/>
                          <a:pt x="19542" y="6000"/>
                          <a:pt x="21770" y="6000"/>
                        </a:cubicBezTo>
                        <a:cubicBezTo>
                          <a:pt x="23680" y="6000"/>
                          <a:pt x="25627" y="5596"/>
                          <a:pt x="27905" y="4726"/>
                        </a:cubicBezTo>
                        <a:cubicBezTo>
                          <a:pt x="28860" y="4359"/>
                          <a:pt x="29839" y="3526"/>
                          <a:pt x="30782" y="2731"/>
                        </a:cubicBezTo>
                        <a:cubicBezTo>
                          <a:pt x="32459" y="1323"/>
                          <a:pt x="34014" y="0"/>
                          <a:pt x="35398" y="1102"/>
                        </a:cubicBezTo>
                        <a:cubicBezTo>
                          <a:pt x="35802" y="1421"/>
                          <a:pt x="35557" y="1984"/>
                          <a:pt x="35300" y="2571"/>
                        </a:cubicBezTo>
                        <a:cubicBezTo>
                          <a:pt x="35116" y="2976"/>
                          <a:pt x="34933" y="3404"/>
                          <a:pt x="34933" y="3808"/>
                        </a:cubicBezTo>
                        <a:cubicBezTo>
                          <a:pt x="34945" y="4665"/>
                          <a:pt x="34982" y="7236"/>
                          <a:pt x="36941" y="9514"/>
                        </a:cubicBezTo>
                        <a:cubicBezTo>
                          <a:pt x="38924" y="11828"/>
                          <a:pt x="41532" y="12220"/>
                          <a:pt x="42389" y="12342"/>
                        </a:cubicBezTo>
                        <a:cubicBezTo>
                          <a:pt x="42989" y="12440"/>
                          <a:pt x="43552" y="12501"/>
                          <a:pt x="44042" y="12563"/>
                        </a:cubicBezTo>
                        <a:cubicBezTo>
                          <a:pt x="44177" y="12575"/>
                          <a:pt x="44336" y="12575"/>
                          <a:pt x="44483" y="12587"/>
                        </a:cubicBezTo>
                        <a:cubicBezTo>
                          <a:pt x="44862" y="12612"/>
                          <a:pt x="45279" y="12624"/>
                          <a:pt x="45511" y="12758"/>
                        </a:cubicBezTo>
                        <a:cubicBezTo>
                          <a:pt x="45683" y="12869"/>
                          <a:pt x="45805" y="13065"/>
                          <a:pt x="45903" y="13260"/>
                        </a:cubicBezTo>
                        <a:cubicBezTo>
                          <a:pt x="45952" y="13358"/>
                          <a:pt x="46001" y="13432"/>
                          <a:pt x="46062" y="13493"/>
                        </a:cubicBezTo>
                        <a:cubicBezTo>
                          <a:pt x="47164" y="15011"/>
                          <a:pt x="48830" y="17301"/>
                          <a:pt x="51927" y="18525"/>
                        </a:cubicBezTo>
                        <a:cubicBezTo>
                          <a:pt x="51964" y="18550"/>
                          <a:pt x="52025" y="18562"/>
                          <a:pt x="52086" y="18562"/>
                        </a:cubicBezTo>
                        <a:cubicBezTo>
                          <a:pt x="52197" y="18574"/>
                          <a:pt x="52319" y="18611"/>
                          <a:pt x="52380" y="18697"/>
                        </a:cubicBezTo>
                        <a:cubicBezTo>
                          <a:pt x="52919" y="19566"/>
                          <a:pt x="52919" y="20717"/>
                          <a:pt x="52919" y="21929"/>
                        </a:cubicBezTo>
                        <a:cubicBezTo>
                          <a:pt x="52919" y="23521"/>
                          <a:pt x="52919" y="25308"/>
                          <a:pt x="54094" y="26937"/>
                        </a:cubicBezTo>
                        <a:cubicBezTo>
                          <a:pt x="54327" y="27255"/>
                          <a:pt x="54682" y="27488"/>
                          <a:pt x="55013" y="27733"/>
                        </a:cubicBezTo>
                        <a:cubicBezTo>
                          <a:pt x="55503" y="28063"/>
                          <a:pt x="55968" y="28369"/>
                          <a:pt x="55968" y="28871"/>
                        </a:cubicBezTo>
                        <a:cubicBezTo>
                          <a:pt x="55943" y="30561"/>
                          <a:pt x="54401" y="31590"/>
                          <a:pt x="52748" y="32667"/>
                        </a:cubicBezTo>
                        <a:cubicBezTo>
                          <a:pt x="51560" y="33463"/>
                          <a:pt x="50299" y="34283"/>
                          <a:pt x="49552" y="35410"/>
                        </a:cubicBezTo>
                        <a:cubicBezTo>
                          <a:pt x="48585" y="36867"/>
                          <a:pt x="47850" y="38348"/>
                          <a:pt x="47213" y="39646"/>
                        </a:cubicBezTo>
                        <a:cubicBezTo>
                          <a:pt x="46479" y="41164"/>
                          <a:pt x="45769" y="42572"/>
                          <a:pt x="45083" y="43136"/>
                        </a:cubicBezTo>
                        <a:cubicBezTo>
                          <a:pt x="44532" y="43601"/>
                          <a:pt x="43271" y="44054"/>
                          <a:pt x="42046" y="44507"/>
                        </a:cubicBezTo>
                        <a:cubicBezTo>
                          <a:pt x="40271" y="45144"/>
                          <a:pt x="38067" y="45952"/>
                          <a:pt x="36010" y="47409"/>
                        </a:cubicBezTo>
                        <a:cubicBezTo>
                          <a:pt x="35116" y="48033"/>
                          <a:pt x="34369" y="48694"/>
                          <a:pt x="33757" y="49233"/>
                        </a:cubicBezTo>
                        <a:cubicBezTo>
                          <a:pt x="33390" y="49564"/>
                          <a:pt x="32827" y="50054"/>
                          <a:pt x="32606" y="50176"/>
                        </a:cubicBezTo>
                        <a:cubicBezTo>
                          <a:pt x="32557" y="50200"/>
                          <a:pt x="32276" y="50335"/>
                          <a:pt x="31321" y="503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1302725" y="3801025"/>
                    <a:ext cx="1217375" cy="1025150"/>
                  </a:xfrm>
                  <a:custGeom>
                    <a:avLst/>
                    <a:gdLst/>
                    <a:ahLst/>
                    <a:cxnLst/>
                    <a:rect l="l" t="t" r="r" b="b"/>
                    <a:pathLst>
                      <a:path w="48695" h="41006" fill="none" extrusionOk="0">
                        <a:moveTo>
                          <a:pt x="27696" y="41006"/>
                        </a:moveTo>
                        <a:cubicBezTo>
                          <a:pt x="27366" y="41006"/>
                          <a:pt x="26999" y="40932"/>
                          <a:pt x="26594" y="40859"/>
                        </a:cubicBezTo>
                        <a:cubicBezTo>
                          <a:pt x="26337" y="40785"/>
                          <a:pt x="26056" y="40748"/>
                          <a:pt x="25786" y="40712"/>
                        </a:cubicBezTo>
                        <a:lnTo>
                          <a:pt x="7751" y="38422"/>
                        </a:lnTo>
                        <a:cubicBezTo>
                          <a:pt x="5902" y="38189"/>
                          <a:pt x="3600" y="37896"/>
                          <a:pt x="2706" y="37345"/>
                        </a:cubicBezTo>
                        <a:cubicBezTo>
                          <a:pt x="1482" y="36610"/>
                          <a:pt x="515" y="33610"/>
                          <a:pt x="441" y="30194"/>
                        </a:cubicBezTo>
                        <a:cubicBezTo>
                          <a:pt x="417" y="29582"/>
                          <a:pt x="392" y="28957"/>
                          <a:pt x="356" y="28296"/>
                        </a:cubicBezTo>
                        <a:cubicBezTo>
                          <a:pt x="196" y="25113"/>
                          <a:pt x="1" y="21501"/>
                          <a:pt x="2180" y="19358"/>
                        </a:cubicBezTo>
                        <a:lnTo>
                          <a:pt x="2302" y="19321"/>
                        </a:lnTo>
                        <a:lnTo>
                          <a:pt x="2351" y="19297"/>
                        </a:lnTo>
                        <a:cubicBezTo>
                          <a:pt x="4494" y="18660"/>
                          <a:pt x="7739" y="17681"/>
                          <a:pt x="10641" y="15110"/>
                        </a:cubicBezTo>
                        <a:cubicBezTo>
                          <a:pt x="12196" y="13750"/>
                          <a:pt x="12538" y="11620"/>
                          <a:pt x="12918" y="9367"/>
                        </a:cubicBezTo>
                        <a:cubicBezTo>
                          <a:pt x="13298" y="7041"/>
                          <a:pt x="13689" y="4641"/>
                          <a:pt x="15501" y="3000"/>
                        </a:cubicBezTo>
                        <a:cubicBezTo>
                          <a:pt x="16003" y="2559"/>
                          <a:pt x="16689" y="2792"/>
                          <a:pt x="17424" y="3037"/>
                        </a:cubicBezTo>
                        <a:cubicBezTo>
                          <a:pt x="17865" y="3184"/>
                          <a:pt x="18318" y="3319"/>
                          <a:pt x="18746" y="3319"/>
                        </a:cubicBezTo>
                        <a:cubicBezTo>
                          <a:pt x="21072" y="3319"/>
                          <a:pt x="23411" y="2853"/>
                          <a:pt x="26092" y="1825"/>
                        </a:cubicBezTo>
                        <a:cubicBezTo>
                          <a:pt x="26472" y="1666"/>
                          <a:pt x="26827" y="1335"/>
                          <a:pt x="27182" y="992"/>
                        </a:cubicBezTo>
                        <a:cubicBezTo>
                          <a:pt x="27696" y="490"/>
                          <a:pt x="28186" y="1"/>
                          <a:pt x="28786" y="233"/>
                        </a:cubicBezTo>
                        <a:cubicBezTo>
                          <a:pt x="29913" y="662"/>
                          <a:pt x="30182" y="1849"/>
                          <a:pt x="30439" y="3123"/>
                        </a:cubicBezTo>
                        <a:cubicBezTo>
                          <a:pt x="30623" y="4041"/>
                          <a:pt x="30819" y="4996"/>
                          <a:pt x="31382" y="5645"/>
                        </a:cubicBezTo>
                        <a:cubicBezTo>
                          <a:pt x="33255" y="7812"/>
                          <a:pt x="35765" y="9135"/>
                          <a:pt x="38875" y="9612"/>
                        </a:cubicBezTo>
                        <a:cubicBezTo>
                          <a:pt x="39120" y="9649"/>
                          <a:pt x="39365" y="9661"/>
                          <a:pt x="39585" y="9661"/>
                        </a:cubicBezTo>
                        <a:cubicBezTo>
                          <a:pt x="39989" y="9673"/>
                          <a:pt x="40369" y="9673"/>
                          <a:pt x="40651" y="9845"/>
                        </a:cubicBezTo>
                        <a:cubicBezTo>
                          <a:pt x="42059" y="10653"/>
                          <a:pt x="44667" y="12171"/>
                          <a:pt x="46528" y="15097"/>
                        </a:cubicBezTo>
                        <a:cubicBezTo>
                          <a:pt x="46626" y="15256"/>
                          <a:pt x="46601" y="15465"/>
                          <a:pt x="46564" y="15648"/>
                        </a:cubicBezTo>
                        <a:cubicBezTo>
                          <a:pt x="46552" y="15734"/>
                          <a:pt x="46540" y="15807"/>
                          <a:pt x="46540" y="15869"/>
                        </a:cubicBezTo>
                        <a:cubicBezTo>
                          <a:pt x="46540" y="17644"/>
                          <a:pt x="46552" y="20338"/>
                          <a:pt x="48352" y="22848"/>
                        </a:cubicBezTo>
                        <a:cubicBezTo>
                          <a:pt x="48389" y="22897"/>
                          <a:pt x="48450" y="22946"/>
                          <a:pt x="48499" y="22995"/>
                        </a:cubicBezTo>
                        <a:cubicBezTo>
                          <a:pt x="48585" y="23068"/>
                          <a:pt x="48695" y="23154"/>
                          <a:pt x="48683" y="23264"/>
                        </a:cubicBezTo>
                        <a:cubicBezTo>
                          <a:pt x="48646" y="23497"/>
                          <a:pt x="48389" y="23607"/>
                          <a:pt x="48181" y="23680"/>
                        </a:cubicBezTo>
                        <a:cubicBezTo>
                          <a:pt x="48070" y="23729"/>
                          <a:pt x="47972" y="23754"/>
                          <a:pt x="47899" y="23803"/>
                        </a:cubicBezTo>
                        <a:cubicBezTo>
                          <a:pt x="46552" y="24684"/>
                          <a:pt x="44887" y="25786"/>
                          <a:pt x="43748" y="27488"/>
                        </a:cubicBezTo>
                        <a:cubicBezTo>
                          <a:pt x="42671" y="29129"/>
                          <a:pt x="41850" y="30782"/>
                          <a:pt x="41202" y="32092"/>
                        </a:cubicBezTo>
                        <a:cubicBezTo>
                          <a:pt x="41091" y="32300"/>
                          <a:pt x="40993" y="32545"/>
                          <a:pt x="40871" y="32765"/>
                        </a:cubicBezTo>
                        <a:cubicBezTo>
                          <a:pt x="40553" y="33475"/>
                          <a:pt x="40234" y="34210"/>
                          <a:pt x="39916" y="34467"/>
                        </a:cubicBezTo>
                        <a:cubicBezTo>
                          <a:pt x="39634" y="34700"/>
                          <a:pt x="39010" y="34896"/>
                          <a:pt x="38459" y="35079"/>
                        </a:cubicBezTo>
                        <a:cubicBezTo>
                          <a:pt x="38263" y="35141"/>
                          <a:pt x="38055" y="35202"/>
                          <a:pt x="37908" y="35263"/>
                        </a:cubicBezTo>
                        <a:cubicBezTo>
                          <a:pt x="36047" y="35937"/>
                          <a:pt x="33512" y="36867"/>
                          <a:pt x="31076" y="38569"/>
                        </a:cubicBezTo>
                        <a:cubicBezTo>
                          <a:pt x="30035" y="39304"/>
                          <a:pt x="29178" y="40075"/>
                          <a:pt x="28541" y="40626"/>
                        </a:cubicBezTo>
                        <a:lnTo>
                          <a:pt x="28517" y="40638"/>
                        </a:lnTo>
                        <a:cubicBezTo>
                          <a:pt x="28505" y="40650"/>
                          <a:pt x="28480" y="40687"/>
                          <a:pt x="28456" y="40712"/>
                        </a:cubicBezTo>
                        <a:cubicBezTo>
                          <a:pt x="28394" y="40773"/>
                          <a:pt x="28333" y="40871"/>
                          <a:pt x="28235" y="40895"/>
                        </a:cubicBezTo>
                        <a:lnTo>
                          <a:pt x="28235" y="40895"/>
                        </a:lnTo>
                        <a:cubicBezTo>
                          <a:pt x="28052" y="40993"/>
                          <a:pt x="27880" y="41006"/>
                          <a:pt x="27696" y="4100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1384750" y="3924375"/>
                    <a:ext cx="1036500" cy="814250"/>
                  </a:xfrm>
                  <a:custGeom>
                    <a:avLst/>
                    <a:gdLst/>
                    <a:ahLst/>
                    <a:cxnLst/>
                    <a:rect l="l" t="t" r="r" b="b"/>
                    <a:pathLst>
                      <a:path w="41460" h="32570" fill="none" extrusionOk="0">
                        <a:moveTo>
                          <a:pt x="23730" y="32570"/>
                        </a:moveTo>
                        <a:lnTo>
                          <a:pt x="23730" y="32570"/>
                        </a:lnTo>
                        <a:cubicBezTo>
                          <a:pt x="23534" y="32521"/>
                          <a:pt x="23240" y="32472"/>
                          <a:pt x="22934" y="32435"/>
                        </a:cubicBezTo>
                        <a:lnTo>
                          <a:pt x="4899" y="30133"/>
                        </a:lnTo>
                        <a:cubicBezTo>
                          <a:pt x="4654" y="30109"/>
                          <a:pt x="4323" y="30084"/>
                          <a:pt x="3980" y="30072"/>
                        </a:cubicBezTo>
                        <a:cubicBezTo>
                          <a:pt x="3037" y="30023"/>
                          <a:pt x="1862" y="29962"/>
                          <a:pt x="1360" y="29570"/>
                        </a:cubicBezTo>
                        <a:cubicBezTo>
                          <a:pt x="870" y="29166"/>
                          <a:pt x="601" y="27684"/>
                          <a:pt x="540" y="25187"/>
                        </a:cubicBezTo>
                        <a:cubicBezTo>
                          <a:pt x="527" y="24538"/>
                          <a:pt x="491" y="23840"/>
                          <a:pt x="442" y="23191"/>
                        </a:cubicBezTo>
                        <a:cubicBezTo>
                          <a:pt x="417" y="22738"/>
                          <a:pt x="393" y="22273"/>
                          <a:pt x="344" y="21795"/>
                        </a:cubicBezTo>
                        <a:cubicBezTo>
                          <a:pt x="172" y="19971"/>
                          <a:pt x="1" y="18085"/>
                          <a:pt x="895" y="17338"/>
                        </a:cubicBezTo>
                        <a:cubicBezTo>
                          <a:pt x="1691" y="16677"/>
                          <a:pt x="2805" y="16236"/>
                          <a:pt x="4103" y="15734"/>
                        </a:cubicBezTo>
                        <a:cubicBezTo>
                          <a:pt x="5866" y="15049"/>
                          <a:pt x="7862" y="14265"/>
                          <a:pt x="9612" y="12686"/>
                        </a:cubicBezTo>
                        <a:cubicBezTo>
                          <a:pt x="12049" y="10531"/>
                          <a:pt x="12551" y="7457"/>
                          <a:pt x="12967" y="4984"/>
                        </a:cubicBezTo>
                        <a:cubicBezTo>
                          <a:pt x="13029" y="4592"/>
                          <a:pt x="13065" y="4176"/>
                          <a:pt x="13078" y="3760"/>
                        </a:cubicBezTo>
                        <a:cubicBezTo>
                          <a:pt x="13126" y="2768"/>
                          <a:pt x="13163" y="1837"/>
                          <a:pt x="13824" y="1531"/>
                        </a:cubicBezTo>
                        <a:cubicBezTo>
                          <a:pt x="14082" y="1409"/>
                          <a:pt x="14388" y="1495"/>
                          <a:pt x="14730" y="1605"/>
                        </a:cubicBezTo>
                        <a:cubicBezTo>
                          <a:pt x="14975" y="1678"/>
                          <a:pt x="15220" y="1764"/>
                          <a:pt x="15477" y="1764"/>
                        </a:cubicBezTo>
                        <a:cubicBezTo>
                          <a:pt x="18232" y="1764"/>
                          <a:pt x="20950" y="1213"/>
                          <a:pt x="24011" y="50"/>
                        </a:cubicBezTo>
                        <a:cubicBezTo>
                          <a:pt x="24011" y="50"/>
                          <a:pt x="24036" y="50"/>
                          <a:pt x="24036" y="25"/>
                        </a:cubicBezTo>
                        <a:cubicBezTo>
                          <a:pt x="24048" y="13"/>
                          <a:pt x="24073" y="1"/>
                          <a:pt x="24109" y="13"/>
                        </a:cubicBezTo>
                        <a:cubicBezTo>
                          <a:pt x="24587" y="258"/>
                          <a:pt x="24746" y="821"/>
                          <a:pt x="24905" y="1433"/>
                        </a:cubicBezTo>
                        <a:cubicBezTo>
                          <a:pt x="25040" y="1960"/>
                          <a:pt x="25199" y="2511"/>
                          <a:pt x="25542" y="2927"/>
                        </a:cubicBezTo>
                        <a:cubicBezTo>
                          <a:pt x="27954" y="5707"/>
                          <a:pt x="31150" y="7421"/>
                          <a:pt x="35068" y="8021"/>
                        </a:cubicBezTo>
                        <a:cubicBezTo>
                          <a:pt x="35251" y="8045"/>
                          <a:pt x="35435" y="8045"/>
                          <a:pt x="35606" y="8045"/>
                        </a:cubicBezTo>
                        <a:cubicBezTo>
                          <a:pt x="35802" y="8045"/>
                          <a:pt x="35986" y="8045"/>
                          <a:pt x="36121" y="8094"/>
                        </a:cubicBezTo>
                        <a:cubicBezTo>
                          <a:pt x="36806" y="8290"/>
                          <a:pt x="39145" y="9123"/>
                          <a:pt x="39867" y="11229"/>
                        </a:cubicBezTo>
                        <a:cubicBezTo>
                          <a:pt x="39953" y="11473"/>
                          <a:pt x="40063" y="11743"/>
                          <a:pt x="40173" y="12024"/>
                        </a:cubicBezTo>
                        <a:cubicBezTo>
                          <a:pt x="40724" y="13408"/>
                          <a:pt x="41459" y="15294"/>
                          <a:pt x="40896" y="17326"/>
                        </a:cubicBezTo>
                        <a:cubicBezTo>
                          <a:pt x="40688" y="18073"/>
                          <a:pt x="40014" y="18587"/>
                          <a:pt x="39280" y="19126"/>
                        </a:cubicBezTo>
                        <a:cubicBezTo>
                          <a:pt x="38680" y="19579"/>
                          <a:pt x="38067" y="20044"/>
                          <a:pt x="37639" y="20693"/>
                        </a:cubicBezTo>
                        <a:cubicBezTo>
                          <a:pt x="36427" y="22517"/>
                          <a:pt x="35557" y="24268"/>
                          <a:pt x="34872" y="25676"/>
                        </a:cubicBezTo>
                        <a:lnTo>
                          <a:pt x="34504" y="26460"/>
                        </a:lnTo>
                        <a:lnTo>
                          <a:pt x="34504" y="26460"/>
                        </a:lnTo>
                        <a:cubicBezTo>
                          <a:pt x="34480" y="26485"/>
                          <a:pt x="34468" y="26533"/>
                          <a:pt x="34456" y="26582"/>
                        </a:cubicBezTo>
                        <a:cubicBezTo>
                          <a:pt x="34419" y="26693"/>
                          <a:pt x="34394" y="26815"/>
                          <a:pt x="34296" y="26889"/>
                        </a:cubicBezTo>
                        <a:cubicBezTo>
                          <a:pt x="34272" y="26913"/>
                          <a:pt x="34223" y="26938"/>
                          <a:pt x="34186" y="26938"/>
                        </a:cubicBezTo>
                        <a:cubicBezTo>
                          <a:pt x="34162" y="26938"/>
                          <a:pt x="34149" y="26938"/>
                          <a:pt x="34137" y="26950"/>
                        </a:cubicBezTo>
                        <a:cubicBezTo>
                          <a:pt x="33917" y="27011"/>
                          <a:pt x="33672" y="27084"/>
                          <a:pt x="33452" y="27182"/>
                        </a:cubicBezTo>
                        <a:cubicBezTo>
                          <a:pt x="31529" y="27880"/>
                          <a:pt x="28640" y="28921"/>
                          <a:pt x="25824" y="30892"/>
                        </a:cubicBezTo>
                        <a:cubicBezTo>
                          <a:pt x="25162" y="31394"/>
                          <a:pt x="24477" y="31921"/>
                          <a:pt x="23730" y="3257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a:off x="1468325" y="4007950"/>
                    <a:ext cx="866300" cy="648650"/>
                  </a:xfrm>
                  <a:custGeom>
                    <a:avLst/>
                    <a:gdLst/>
                    <a:ahLst/>
                    <a:cxnLst/>
                    <a:rect l="l" t="t" r="r" b="b"/>
                    <a:pathLst>
                      <a:path w="34652" h="25946" fill="none" extrusionOk="0">
                        <a:moveTo>
                          <a:pt x="16922" y="25945"/>
                        </a:moveTo>
                        <a:cubicBezTo>
                          <a:pt x="13971" y="25945"/>
                          <a:pt x="10151" y="25125"/>
                          <a:pt x="6918" y="24415"/>
                        </a:cubicBezTo>
                        <a:cubicBezTo>
                          <a:pt x="5070" y="24023"/>
                          <a:pt x="3306" y="23644"/>
                          <a:pt x="1984" y="23472"/>
                        </a:cubicBezTo>
                        <a:lnTo>
                          <a:pt x="1984" y="23472"/>
                        </a:lnTo>
                        <a:cubicBezTo>
                          <a:pt x="1592" y="23423"/>
                          <a:pt x="1176" y="23399"/>
                          <a:pt x="796" y="23374"/>
                        </a:cubicBezTo>
                        <a:lnTo>
                          <a:pt x="760" y="23374"/>
                        </a:lnTo>
                        <a:cubicBezTo>
                          <a:pt x="735" y="23374"/>
                          <a:pt x="686" y="23399"/>
                          <a:pt x="637" y="23362"/>
                        </a:cubicBezTo>
                        <a:cubicBezTo>
                          <a:pt x="441" y="23178"/>
                          <a:pt x="478" y="22823"/>
                          <a:pt x="515" y="22419"/>
                        </a:cubicBezTo>
                        <a:cubicBezTo>
                          <a:pt x="539" y="22199"/>
                          <a:pt x="564" y="22003"/>
                          <a:pt x="552" y="21770"/>
                        </a:cubicBezTo>
                        <a:cubicBezTo>
                          <a:pt x="539" y="21048"/>
                          <a:pt x="490" y="20350"/>
                          <a:pt x="454" y="19664"/>
                        </a:cubicBezTo>
                        <a:cubicBezTo>
                          <a:pt x="429" y="19150"/>
                          <a:pt x="380" y="18636"/>
                          <a:pt x="331" y="18146"/>
                        </a:cubicBezTo>
                        <a:cubicBezTo>
                          <a:pt x="319" y="17987"/>
                          <a:pt x="270" y="17803"/>
                          <a:pt x="233" y="17607"/>
                        </a:cubicBezTo>
                        <a:cubicBezTo>
                          <a:pt x="123" y="17130"/>
                          <a:pt x="1" y="16615"/>
                          <a:pt x="209" y="16273"/>
                        </a:cubicBezTo>
                        <a:cubicBezTo>
                          <a:pt x="417" y="15954"/>
                          <a:pt x="882" y="15832"/>
                          <a:pt x="1347" y="15709"/>
                        </a:cubicBezTo>
                        <a:cubicBezTo>
                          <a:pt x="1556" y="15648"/>
                          <a:pt x="1776" y="15599"/>
                          <a:pt x="1972" y="15526"/>
                        </a:cubicBezTo>
                        <a:cubicBezTo>
                          <a:pt x="3882" y="14779"/>
                          <a:pt x="6269" y="13824"/>
                          <a:pt x="8473" y="11865"/>
                        </a:cubicBezTo>
                        <a:cubicBezTo>
                          <a:pt x="11804" y="8914"/>
                          <a:pt x="12477" y="4874"/>
                          <a:pt x="12918" y="2192"/>
                        </a:cubicBezTo>
                        <a:lnTo>
                          <a:pt x="12918" y="2057"/>
                        </a:lnTo>
                        <a:cubicBezTo>
                          <a:pt x="12918" y="1959"/>
                          <a:pt x="12893" y="1862"/>
                          <a:pt x="12979" y="1776"/>
                        </a:cubicBezTo>
                        <a:cubicBezTo>
                          <a:pt x="14461" y="417"/>
                          <a:pt x="17020" y="0"/>
                          <a:pt x="18942" y="821"/>
                        </a:cubicBezTo>
                        <a:cubicBezTo>
                          <a:pt x="19162" y="906"/>
                          <a:pt x="19248" y="1127"/>
                          <a:pt x="19371" y="1347"/>
                        </a:cubicBezTo>
                        <a:cubicBezTo>
                          <a:pt x="19456" y="1506"/>
                          <a:pt x="19505" y="1653"/>
                          <a:pt x="19615" y="1776"/>
                        </a:cubicBezTo>
                        <a:cubicBezTo>
                          <a:pt x="22554" y="5180"/>
                          <a:pt x="26448" y="7273"/>
                          <a:pt x="31174" y="8008"/>
                        </a:cubicBezTo>
                        <a:cubicBezTo>
                          <a:pt x="31357" y="8045"/>
                          <a:pt x="31529" y="8045"/>
                          <a:pt x="31676" y="8057"/>
                        </a:cubicBezTo>
                        <a:cubicBezTo>
                          <a:pt x="31823" y="8057"/>
                          <a:pt x="31945" y="8069"/>
                          <a:pt x="32043" y="8081"/>
                        </a:cubicBezTo>
                        <a:cubicBezTo>
                          <a:pt x="32741" y="8228"/>
                          <a:pt x="33206" y="8718"/>
                          <a:pt x="33304" y="9000"/>
                        </a:cubicBezTo>
                        <a:cubicBezTo>
                          <a:pt x="33414" y="9306"/>
                          <a:pt x="33537" y="9612"/>
                          <a:pt x="33659" y="9943"/>
                        </a:cubicBezTo>
                        <a:cubicBezTo>
                          <a:pt x="33733" y="10151"/>
                          <a:pt x="33843" y="10371"/>
                          <a:pt x="33929" y="10579"/>
                        </a:cubicBezTo>
                        <a:cubicBezTo>
                          <a:pt x="34284" y="11363"/>
                          <a:pt x="34651" y="12159"/>
                          <a:pt x="34320" y="12771"/>
                        </a:cubicBezTo>
                        <a:cubicBezTo>
                          <a:pt x="34271" y="12881"/>
                          <a:pt x="34137" y="12955"/>
                          <a:pt x="34014" y="13028"/>
                        </a:cubicBezTo>
                        <a:cubicBezTo>
                          <a:pt x="33965" y="13065"/>
                          <a:pt x="33916" y="13089"/>
                          <a:pt x="33867" y="13126"/>
                        </a:cubicBezTo>
                        <a:cubicBezTo>
                          <a:pt x="33157" y="13652"/>
                          <a:pt x="32178" y="14375"/>
                          <a:pt x="31455" y="15514"/>
                        </a:cubicBezTo>
                        <a:cubicBezTo>
                          <a:pt x="30868" y="16383"/>
                          <a:pt x="30476" y="17264"/>
                          <a:pt x="30084" y="18146"/>
                        </a:cubicBezTo>
                        <a:cubicBezTo>
                          <a:pt x="29594" y="19260"/>
                          <a:pt x="29166" y="20240"/>
                          <a:pt x="28456" y="20864"/>
                        </a:cubicBezTo>
                        <a:cubicBezTo>
                          <a:pt x="27635" y="21587"/>
                          <a:pt x="26448" y="22064"/>
                          <a:pt x="25052" y="22591"/>
                        </a:cubicBezTo>
                        <a:cubicBezTo>
                          <a:pt x="23631" y="23142"/>
                          <a:pt x="22003" y="23778"/>
                          <a:pt x="20497" y="24831"/>
                        </a:cubicBezTo>
                        <a:cubicBezTo>
                          <a:pt x="20350" y="24917"/>
                          <a:pt x="20252" y="25027"/>
                          <a:pt x="20130" y="25150"/>
                        </a:cubicBezTo>
                        <a:cubicBezTo>
                          <a:pt x="19897" y="25370"/>
                          <a:pt x="19664" y="25590"/>
                          <a:pt x="19346" y="25676"/>
                        </a:cubicBezTo>
                        <a:cubicBezTo>
                          <a:pt x="18697" y="25872"/>
                          <a:pt x="17865" y="25945"/>
                          <a:pt x="16922" y="2594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a:off x="1559250" y="4101300"/>
                    <a:ext cx="676175" cy="471425"/>
                  </a:xfrm>
                  <a:custGeom>
                    <a:avLst/>
                    <a:gdLst/>
                    <a:ahLst/>
                    <a:cxnLst/>
                    <a:rect l="l" t="t" r="r" b="b"/>
                    <a:pathLst>
                      <a:path w="27047" h="18857" fill="none" extrusionOk="0">
                        <a:moveTo>
                          <a:pt x="13885" y="18857"/>
                        </a:moveTo>
                        <a:lnTo>
                          <a:pt x="13615" y="18857"/>
                        </a:lnTo>
                        <a:lnTo>
                          <a:pt x="13272" y="18857"/>
                        </a:lnTo>
                        <a:cubicBezTo>
                          <a:pt x="10714" y="18857"/>
                          <a:pt x="7138" y="18085"/>
                          <a:pt x="3979" y="17412"/>
                        </a:cubicBezTo>
                        <a:cubicBezTo>
                          <a:pt x="3526" y="17314"/>
                          <a:pt x="3037" y="17289"/>
                          <a:pt x="2547" y="17265"/>
                        </a:cubicBezTo>
                        <a:cubicBezTo>
                          <a:pt x="1616" y="17240"/>
                          <a:pt x="735" y="17204"/>
                          <a:pt x="233" y="16628"/>
                        </a:cubicBezTo>
                        <a:cubicBezTo>
                          <a:pt x="98" y="16469"/>
                          <a:pt x="122" y="16261"/>
                          <a:pt x="159" y="16040"/>
                        </a:cubicBezTo>
                        <a:cubicBezTo>
                          <a:pt x="171" y="15955"/>
                          <a:pt x="184" y="15845"/>
                          <a:pt x="184" y="15759"/>
                        </a:cubicBezTo>
                        <a:cubicBezTo>
                          <a:pt x="184" y="15636"/>
                          <a:pt x="159" y="15514"/>
                          <a:pt x="122" y="15391"/>
                        </a:cubicBezTo>
                        <a:cubicBezTo>
                          <a:pt x="61" y="15159"/>
                          <a:pt x="0" y="14914"/>
                          <a:pt x="122" y="14718"/>
                        </a:cubicBezTo>
                        <a:cubicBezTo>
                          <a:pt x="710" y="13763"/>
                          <a:pt x="1898" y="13286"/>
                          <a:pt x="3281" y="12735"/>
                        </a:cubicBezTo>
                        <a:cubicBezTo>
                          <a:pt x="4518" y="12245"/>
                          <a:pt x="5938" y="11682"/>
                          <a:pt x="7102" y="10641"/>
                        </a:cubicBezTo>
                        <a:cubicBezTo>
                          <a:pt x="9269" y="8731"/>
                          <a:pt x="10016" y="6233"/>
                          <a:pt x="10689" y="4041"/>
                        </a:cubicBezTo>
                        <a:cubicBezTo>
                          <a:pt x="11167" y="2450"/>
                          <a:pt x="11595" y="1078"/>
                          <a:pt x="12452" y="148"/>
                        </a:cubicBezTo>
                        <a:cubicBezTo>
                          <a:pt x="12575" y="1"/>
                          <a:pt x="12795" y="25"/>
                          <a:pt x="13015" y="38"/>
                        </a:cubicBezTo>
                        <a:cubicBezTo>
                          <a:pt x="13077" y="38"/>
                          <a:pt x="13138" y="50"/>
                          <a:pt x="13199" y="50"/>
                        </a:cubicBezTo>
                        <a:lnTo>
                          <a:pt x="13224" y="50"/>
                        </a:lnTo>
                        <a:lnTo>
                          <a:pt x="13309" y="50"/>
                        </a:lnTo>
                        <a:cubicBezTo>
                          <a:pt x="13370" y="87"/>
                          <a:pt x="13395" y="123"/>
                          <a:pt x="13432" y="184"/>
                        </a:cubicBezTo>
                        <a:cubicBezTo>
                          <a:pt x="13444" y="221"/>
                          <a:pt x="13456" y="233"/>
                          <a:pt x="13468" y="270"/>
                        </a:cubicBezTo>
                        <a:cubicBezTo>
                          <a:pt x="15366" y="2474"/>
                          <a:pt x="17925" y="3417"/>
                          <a:pt x="20619" y="4409"/>
                        </a:cubicBezTo>
                        <a:cubicBezTo>
                          <a:pt x="22798" y="5229"/>
                          <a:pt x="25027" y="6049"/>
                          <a:pt x="27010" y="7617"/>
                        </a:cubicBezTo>
                        <a:cubicBezTo>
                          <a:pt x="27035" y="7629"/>
                          <a:pt x="27047" y="7653"/>
                          <a:pt x="27047" y="7690"/>
                        </a:cubicBezTo>
                        <a:cubicBezTo>
                          <a:pt x="26937" y="8168"/>
                          <a:pt x="26508" y="8535"/>
                          <a:pt x="26067" y="8914"/>
                        </a:cubicBezTo>
                        <a:cubicBezTo>
                          <a:pt x="25712" y="9221"/>
                          <a:pt x="25345" y="9527"/>
                          <a:pt x="25088" y="9918"/>
                        </a:cubicBezTo>
                        <a:cubicBezTo>
                          <a:pt x="24353" y="11020"/>
                          <a:pt x="23851" y="12159"/>
                          <a:pt x="23447" y="13065"/>
                        </a:cubicBezTo>
                        <a:lnTo>
                          <a:pt x="23386" y="13200"/>
                        </a:lnTo>
                        <a:cubicBezTo>
                          <a:pt x="23141" y="13763"/>
                          <a:pt x="22835" y="14473"/>
                          <a:pt x="22639" y="14657"/>
                        </a:cubicBezTo>
                        <a:cubicBezTo>
                          <a:pt x="22345" y="14938"/>
                          <a:pt x="21366" y="15330"/>
                          <a:pt x="20509" y="15649"/>
                        </a:cubicBezTo>
                        <a:lnTo>
                          <a:pt x="20301" y="15722"/>
                        </a:lnTo>
                        <a:cubicBezTo>
                          <a:pt x="18770" y="16322"/>
                          <a:pt x="16872" y="17057"/>
                          <a:pt x="15036" y="18342"/>
                        </a:cubicBezTo>
                        <a:cubicBezTo>
                          <a:pt x="14938" y="18404"/>
                          <a:pt x="14864" y="18477"/>
                          <a:pt x="14779" y="18550"/>
                        </a:cubicBezTo>
                        <a:cubicBezTo>
                          <a:pt x="14668" y="18648"/>
                          <a:pt x="14570" y="18734"/>
                          <a:pt x="14472" y="18783"/>
                        </a:cubicBezTo>
                        <a:cubicBezTo>
                          <a:pt x="14289" y="18844"/>
                          <a:pt x="14105" y="18857"/>
                          <a:pt x="13885" y="1885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a:off x="1739825" y="4215475"/>
                    <a:ext cx="374400" cy="287450"/>
                  </a:xfrm>
                  <a:custGeom>
                    <a:avLst/>
                    <a:gdLst/>
                    <a:ahLst/>
                    <a:cxnLst/>
                    <a:rect l="l" t="t" r="r" b="b"/>
                    <a:pathLst>
                      <a:path w="14976" h="11498" fill="none" extrusionOk="0">
                        <a:moveTo>
                          <a:pt x="2548" y="11498"/>
                        </a:moveTo>
                        <a:cubicBezTo>
                          <a:pt x="1862" y="11498"/>
                          <a:pt x="1213" y="11388"/>
                          <a:pt x="760" y="11094"/>
                        </a:cubicBezTo>
                        <a:cubicBezTo>
                          <a:pt x="368" y="10849"/>
                          <a:pt x="148" y="10518"/>
                          <a:pt x="87" y="10078"/>
                        </a:cubicBezTo>
                        <a:cubicBezTo>
                          <a:pt x="1" y="9563"/>
                          <a:pt x="552" y="9355"/>
                          <a:pt x="1140" y="9123"/>
                        </a:cubicBezTo>
                        <a:cubicBezTo>
                          <a:pt x="1507" y="8988"/>
                          <a:pt x="1874" y="8829"/>
                          <a:pt x="2119" y="8596"/>
                        </a:cubicBezTo>
                        <a:cubicBezTo>
                          <a:pt x="3552" y="7335"/>
                          <a:pt x="4103" y="5511"/>
                          <a:pt x="4617" y="3907"/>
                        </a:cubicBezTo>
                        <a:cubicBezTo>
                          <a:pt x="5107" y="2290"/>
                          <a:pt x="5535" y="907"/>
                          <a:pt x="6698" y="478"/>
                        </a:cubicBezTo>
                        <a:cubicBezTo>
                          <a:pt x="7996" y="1"/>
                          <a:pt x="9172" y="907"/>
                          <a:pt x="10323" y="1788"/>
                        </a:cubicBezTo>
                        <a:cubicBezTo>
                          <a:pt x="10959" y="2290"/>
                          <a:pt x="11572" y="2768"/>
                          <a:pt x="12220" y="3001"/>
                        </a:cubicBezTo>
                        <a:cubicBezTo>
                          <a:pt x="12490" y="3111"/>
                          <a:pt x="12833" y="3148"/>
                          <a:pt x="13151" y="3197"/>
                        </a:cubicBezTo>
                        <a:cubicBezTo>
                          <a:pt x="13824" y="3307"/>
                          <a:pt x="14510" y="3417"/>
                          <a:pt x="14694" y="3980"/>
                        </a:cubicBezTo>
                        <a:cubicBezTo>
                          <a:pt x="14975" y="4862"/>
                          <a:pt x="14326" y="5596"/>
                          <a:pt x="13763" y="6245"/>
                        </a:cubicBezTo>
                        <a:cubicBezTo>
                          <a:pt x="13494" y="6551"/>
                          <a:pt x="13249" y="6845"/>
                          <a:pt x="13127" y="7115"/>
                        </a:cubicBezTo>
                        <a:cubicBezTo>
                          <a:pt x="13102" y="7151"/>
                          <a:pt x="13090" y="7188"/>
                          <a:pt x="13078" y="7249"/>
                        </a:cubicBezTo>
                        <a:cubicBezTo>
                          <a:pt x="13029" y="7372"/>
                          <a:pt x="12980" y="7531"/>
                          <a:pt x="12906" y="7592"/>
                        </a:cubicBezTo>
                        <a:cubicBezTo>
                          <a:pt x="12735" y="7739"/>
                          <a:pt x="12490" y="7800"/>
                          <a:pt x="12282" y="7861"/>
                        </a:cubicBezTo>
                        <a:cubicBezTo>
                          <a:pt x="12184" y="7886"/>
                          <a:pt x="12110" y="7910"/>
                          <a:pt x="12037" y="7947"/>
                        </a:cubicBezTo>
                        <a:lnTo>
                          <a:pt x="11816" y="8021"/>
                        </a:lnTo>
                        <a:cubicBezTo>
                          <a:pt x="11192" y="8266"/>
                          <a:pt x="10506" y="8657"/>
                          <a:pt x="9784" y="9086"/>
                        </a:cubicBezTo>
                        <a:cubicBezTo>
                          <a:pt x="8682" y="9735"/>
                          <a:pt x="7445" y="10469"/>
                          <a:pt x="5976" y="10922"/>
                        </a:cubicBezTo>
                        <a:lnTo>
                          <a:pt x="5964" y="10898"/>
                        </a:lnTo>
                        <a:lnTo>
                          <a:pt x="5976" y="10922"/>
                        </a:lnTo>
                        <a:cubicBezTo>
                          <a:pt x="5547" y="11033"/>
                          <a:pt x="3968" y="11498"/>
                          <a:pt x="2548" y="114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150;p7"/>
                <p:cNvGrpSpPr/>
                <p:nvPr/>
              </p:nvGrpSpPr>
              <p:grpSpPr>
                <a:xfrm rot="6499934">
                  <a:off x="7821810" y="2338940"/>
                  <a:ext cx="267032" cy="465633"/>
                  <a:chOff x="526150" y="3997550"/>
                  <a:chExt cx="344075" cy="599975"/>
                </a:xfrm>
              </p:grpSpPr>
              <p:sp>
                <p:nvSpPr>
                  <p:cNvPr id="151" name="Google Shape;151;p7"/>
                  <p:cNvSpPr/>
                  <p:nvPr/>
                </p:nvSpPr>
                <p:spPr>
                  <a:xfrm>
                    <a:off x="526150" y="3997550"/>
                    <a:ext cx="344075" cy="599975"/>
                  </a:xfrm>
                  <a:custGeom>
                    <a:avLst/>
                    <a:gdLst/>
                    <a:ahLst/>
                    <a:cxnLst/>
                    <a:rect l="l" t="t" r="r" b="b"/>
                    <a:pathLst>
                      <a:path w="13763" h="23999" fill="none" extrusionOk="0">
                        <a:moveTo>
                          <a:pt x="7322" y="23998"/>
                        </a:moveTo>
                        <a:cubicBezTo>
                          <a:pt x="6980" y="23998"/>
                          <a:pt x="6710" y="23913"/>
                          <a:pt x="6490" y="23766"/>
                        </a:cubicBezTo>
                        <a:cubicBezTo>
                          <a:pt x="5645" y="23153"/>
                          <a:pt x="5927" y="21390"/>
                          <a:pt x="6221" y="19688"/>
                        </a:cubicBezTo>
                        <a:cubicBezTo>
                          <a:pt x="6257" y="19382"/>
                          <a:pt x="6331" y="19064"/>
                          <a:pt x="6367" y="18758"/>
                        </a:cubicBezTo>
                        <a:cubicBezTo>
                          <a:pt x="6906" y="15097"/>
                          <a:pt x="5376" y="10995"/>
                          <a:pt x="2315" y="7775"/>
                        </a:cubicBezTo>
                        <a:cubicBezTo>
                          <a:pt x="2205" y="7665"/>
                          <a:pt x="2094" y="7542"/>
                          <a:pt x="1996" y="7432"/>
                        </a:cubicBezTo>
                        <a:cubicBezTo>
                          <a:pt x="1409" y="6832"/>
                          <a:pt x="809" y="6245"/>
                          <a:pt x="466" y="5473"/>
                        </a:cubicBezTo>
                        <a:cubicBezTo>
                          <a:pt x="62" y="4628"/>
                          <a:pt x="1" y="3392"/>
                          <a:pt x="796" y="2669"/>
                        </a:cubicBezTo>
                        <a:cubicBezTo>
                          <a:pt x="1384" y="2155"/>
                          <a:pt x="2180" y="2094"/>
                          <a:pt x="2964" y="2045"/>
                        </a:cubicBezTo>
                        <a:cubicBezTo>
                          <a:pt x="3196" y="2033"/>
                          <a:pt x="3453" y="2020"/>
                          <a:pt x="3674" y="1984"/>
                        </a:cubicBezTo>
                        <a:cubicBezTo>
                          <a:pt x="4947" y="1812"/>
                          <a:pt x="5694" y="1286"/>
                          <a:pt x="6233" y="894"/>
                        </a:cubicBezTo>
                        <a:cubicBezTo>
                          <a:pt x="6416" y="759"/>
                          <a:pt x="6588" y="649"/>
                          <a:pt x="6735" y="576"/>
                        </a:cubicBezTo>
                        <a:cubicBezTo>
                          <a:pt x="7861" y="0"/>
                          <a:pt x="9918" y="465"/>
                          <a:pt x="10212" y="710"/>
                        </a:cubicBezTo>
                        <a:lnTo>
                          <a:pt x="10212" y="710"/>
                        </a:lnTo>
                        <a:cubicBezTo>
                          <a:pt x="13347" y="3184"/>
                          <a:pt x="12453" y="4934"/>
                          <a:pt x="11387" y="6979"/>
                        </a:cubicBezTo>
                        <a:cubicBezTo>
                          <a:pt x="10567" y="8571"/>
                          <a:pt x="9649" y="10383"/>
                          <a:pt x="10592" y="12856"/>
                        </a:cubicBezTo>
                        <a:cubicBezTo>
                          <a:pt x="10824" y="13432"/>
                          <a:pt x="11241" y="14093"/>
                          <a:pt x="11669" y="14791"/>
                        </a:cubicBezTo>
                        <a:cubicBezTo>
                          <a:pt x="12649" y="16370"/>
                          <a:pt x="13763" y="18158"/>
                          <a:pt x="13273" y="19921"/>
                        </a:cubicBezTo>
                        <a:cubicBezTo>
                          <a:pt x="12942" y="21145"/>
                          <a:pt x="11877" y="22186"/>
                          <a:pt x="10041" y="23117"/>
                        </a:cubicBezTo>
                        <a:cubicBezTo>
                          <a:pt x="8877" y="23704"/>
                          <a:pt x="7984" y="23998"/>
                          <a:pt x="7322" y="239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7"/>
                  <p:cNvSpPr/>
                  <p:nvPr/>
                </p:nvSpPr>
                <p:spPr>
                  <a:xfrm>
                    <a:off x="599000" y="4068850"/>
                    <a:ext cx="190125" cy="449700"/>
                  </a:xfrm>
                  <a:custGeom>
                    <a:avLst/>
                    <a:gdLst/>
                    <a:ahLst/>
                    <a:cxnLst/>
                    <a:rect l="l" t="t" r="r" b="b"/>
                    <a:pathLst>
                      <a:path w="7605" h="17988" fill="none" extrusionOk="0">
                        <a:moveTo>
                          <a:pt x="5719" y="17987"/>
                        </a:moveTo>
                        <a:cubicBezTo>
                          <a:pt x="5694" y="17987"/>
                          <a:pt x="5657" y="17975"/>
                          <a:pt x="5645" y="17963"/>
                        </a:cubicBezTo>
                        <a:cubicBezTo>
                          <a:pt x="5535" y="17865"/>
                          <a:pt x="5645" y="17547"/>
                          <a:pt x="5817" y="17020"/>
                        </a:cubicBezTo>
                        <a:cubicBezTo>
                          <a:pt x="5902" y="16751"/>
                          <a:pt x="6012" y="16457"/>
                          <a:pt x="6037" y="16261"/>
                        </a:cubicBezTo>
                        <a:cubicBezTo>
                          <a:pt x="6123" y="15710"/>
                          <a:pt x="6074" y="15122"/>
                          <a:pt x="6025" y="14559"/>
                        </a:cubicBezTo>
                        <a:cubicBezTo>
                          <a:pt x="5963" y="13922"/>
                          <a:pt x="5927" y="13249"/>
                          <a:pt x="6061" y="12649"/>
                        </a:cubicBezTo>
                        <a:cubicBezTo>
                          <a:pt x="6061" y="12637"/>
                          <a:pt x="6074" y="12576"/>
                          <a:pt x="6123" y="12576"/>
                        </a:cubicBezTo>
                        <a:cubicBezTo>
                          <a:pt x="6184" y="12576"/>
                          <a:pt x="6245" y="12673"/>
                          <a:pt x="6368" y="12967"/>
                        </a:cubicBezTo>
                        <a:cubicBezTo>
                          <a:pt x="6404" y="13090"/>
                          <a:pt x="6465" y="13212"/>
                          <a:pt x="6514" y="13286"/>
                        </a:cubicBezTo>
                        <a:cubicBezTo>
                          <a:pt x="7323" y="14608"/>
                          <a:pt x="7604" y="15637"/>
                          <a:pt x="7359" y="16457"/>
                        </a:cubicBezTo>
                        <a:cubicBezTo>
                          <a:pt x="7163" y="17081"/>
                          <a:pt x="6674" y="17571"/>
                          <a:pt x="5829" y="17938"/>
                        </a:cubicBezTo>
                        <a:lnTo>
                          <a:pt x="5829" y="17938"/>
                        </a:lnTo>
                        <a:cubicBezTo>
                          <a:pt x="5792" y="17987"/>
                          <a:pt x="5755" y="17987"/>
                          <a:pt x="5719" y="17987"/>
                        </a:cubicBezTo>
                        <a:close/>
                        <a:moveTo>
                          <a:pt x="4617" y="7837"/>
                        </a:moveTo>
                        <a:cubicBezTo>
                          <a:pt x="3882" y="7837"/>
                          <a:pt x="1433" y="5009"/>
                          <a:pt x="503" y="3270"/>
                        </a:cubicBezTo>
                        <a:cubicBezTo>
                          <a:pt x="123" y="2548"/>
                          <a:pt x="1" y="2070"/>
                          <a:pt x="172" y="1825"/>
                        </a:cubicBezTo>
                        <a:cubicBezTo>
                          <a:pt x="1054" y="466"/>
                          <a:pt x="2927" y="283"/>
                          <a:pt x="4910" y="87"/>
                        </a:cubicBezTo>
                        <a:lnTo>
                          <a:pt x="5021" y="62"/>
                        </a:lnTo>
                        <a:cubicBezTo>
                          <a:pt x="5682" y="1"/>
                          <a:pt x="6172" y="172"/>
                          <a:pt x="6453" y="564"/>
                        </a:cubicBezTo>
                        <a:cubicBezTo>
                          <a:pt x="6821" y="1066"/>
                          <a:pt x="6759" y="1752"/>
                          <a:pt x="6661" y="1997"/>
                        </a:cubicBezTo>
                        <a:cubicBezTo>
                          <a:pt x="6257" y="2915"/>
                          <a:pt x="6074" y="4041"/>
                          <a:pt x="5902" y="5058"/>
                        </a:cubicBezTo>
                        <a:cubicBezTo>
                          <a:pt x="5645" y="6551"/>
                          <a:pt x="5437" y="7837"/>
                          <a:pt x="4617" y="78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7"/>
                  <p:cNvSpPr/>
                  <p:nvPr/>
                </p:nvSpPr>
                <p:spPr>
                  <a:xfrm>
                    <a:off x="669100" y="4120900"/>
                    <a:ext cx="38300" cy="56350"/>
                  </a:xfrm>
                  <a:custGeom>
                    <a:avLst/>
                    <a:gdLst/>
                    <a:ahLst/>
                    <a:cxnLst/>
                    <a:rect l="l" t="t" r="r" b="b"/>
                    <a:pathLst>
                      <a:path w="1532" h="2254" fill="none" extrusionOk="0">
                        <a:moveTo>
                          <a:pt x="882" y="2253"/>
                        </a:moveTo>
                        <a:cubicBezTo>
                          <a:pt x="870" y="2253"/>
                          <a:pt x="858" y="2253"/>
                          <a:pt x="833" y="2241"/>
                        </a:cubicBezTo>
                        <a:cubicBezTo>
                          <a:pt x="564" y="2119"/>
                          <a:pt x="1" y="845"/>
                          <a:pt x="86" y="551"/>
                        </a:cubicBezTo>
                        <a:cubicBezTo>
                          <a:pt x="147" y="392"/>
                          <a:pt x="466" y="209"/>
                          <a:pt x="760" y="111"/>
                        </a:cubicBezTo>
                        <a:cubicBezTo>
                          <a:pt x="870" y="86"/>
                          <a:pt x="1139" y="0"/>
                          <a:pt x="1262" y="86"/>
                        </a:cubicBezTo>
                        <a:cubicBezTo>
                          <a:pt x="1531" y="270"/>
                          <a:pt x="1311" y="1580"/>
                          <a:pt x="992" y="2192"/>
                        </a:cubicBezTo>
                        <a:lnTo>
                          <a:pt x="992" y="2192"/>
                        </a:lnTo>
                        <a:cubicBezTo>
                          <a:pt x="943" y="2241"/>
                          <a:pt x="919" y="2253"/>
                          <a:pt x="882" y="22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7"/>
                <p:cNvGrpSpPr/>
                <p:nvPr/>
              </p:nvGrpSpPr>
              <p:grpSpPr>
                <a:xfrm rot="3890659">
                  <a:off x="8703654" y="1971457"/>
                  <a:ext cx="464398" cy="940396"/>
                  <a:chOff x="715325" y="2926500"/>
                  <a:chExt cx="464375" cy="940350"/>
                </a:xfrm>
              </p:grpSpPr>
              <p:sp>
                <p:nvSpPr>
                  <p:cNvPr id="155" name="Google Shape;155;p7"/>
                  <p:cNvSpPr/>
                  <p:nvPr/>
                </p:nvSpPr>
                <p:spPr>
                  <a:xfrm>
                    <a:off x="715325" y="2926500"/>
                    <a:ext cx="464375" cy="940350"/>
                  </a:xfrm>
                  <a:custGeom>
                    <a:avLst/>
                    <a:gdLst/>
                    <a:ahLst/>
                    <a:cxnLst/>
                    <a:rect l="l" t="t" r="r" b="b"/>
                    <a:pathLst>
                      <a:path w="18575" h="37614" fill="none" extrusionOk="0">
                        <a:moveTo>
                          <a:pt x="6196" y="37614"/>
                        </a:moveTo>
                        <a:cubicBezTo>
                          <a:pt x="5461" y="37614"/>
                          <a:pt x="4714" y="37430"/>
                          <a:pt x="4065" y="37051"/>
                        </a:cubicBezTo>
                        <a:cubicBezTo>
                          <a:pt x="3074" y="36475"/>
                          <a:pt x="2363" y="35520"/>
                          <a:pt x="1678" y="34528"/>
                        </a:cubicBezTo>
                        <a:cubicBezTo>
                          <a:pt x="1127" y="33733"/>
                          <a:pt x="613" y="32937"/>
                          <a:pt x="368" y="32067"/>
                        </a:cubicBezTo>
                        <a:cubicBezTo>
                          <a:pt x="0" y="30794"/>
                          <a:pt x="209" y="29423"/>
                          <a:pt x="392" y="28223"/>
                        </a:cubicBezTo>
                        <a:cubicBezTo>
                          <a:pt x="686" y="26325"/>
                          <a:pt x="1004" y="24182"/>
                          <a:pt x="2192" y="22480"/>
                        </a:cubicBezTo>
                        <a:cubicBezTo>
                          <a:pt x="2927" y="21440"/>
                          <a:pt x="3943" y="20632"/>
                          <a:pt x="4947" y="19848"/>
                        </a:cubicBezTo>
                        <a:cubicBezTo>
                          <a:pt x="5314" y="19554"/>
                          <a:pt x="5694" y="19248"/>
                          <a:pt x="6061" y="18942"/>
                        </a:cubicBezTo>
                        <a:cubicBezTo>
                          <a:pt x="7212" y="17962"/>
                          <a:pt x="8228" y="16836"/>
                          <a:pt x="9085" y="15599"/>
                        </a:cubicBezTo>
                        <a:cubicBezTo>
                          <a:pt x="9906" y="14424"/>
                          <a:pt x="10371" y="13420"/>
                          <a:pt x="10591" y="12416"/>
                        </a:cubicBezTo>
                        <a:cubicBezTo>
                          <a:pt x="10898" y="11020"/>
                          <a:pt x="10702" y="9575"/>
                          <a:pt x="10493" y="8167"/>
                        </a:cubicBezTo>
                        <a:cubicBezTo>
                          <a:pt x="10359" y="7139"/>
                          <a:pt x="10212" y="6074"/>
                          <a:pt x="10273" y="5021"/>
                        </a:cubicBezTo>
                        <a:lnTo>
                          <a:pt x="10273" y="5021"/>
                        </a:lnTo>
                        <a:cubicBezTo>
                          <a:pt x="10334" y="3796"/>
                          <a:pt x="10665" y="2584"/>
                          <a:pt x="11228" y="1482"/>
                        </a:cubicBezTo>
                        <a:lnTo>
                          <a:pt x="11326" y="1298"/>
                        </a:lnTo>
                        <a:cubicBezTo>
                          <a:pt x="11522" y="882"/>
                          <a:pt x="11779" y="392"/>
                          <a:pt x="12171" y="221"/>
                        </a:cubicBezTo>
                        <a:cubicBezTo>
                          <a:pt x="12734" y="1"/>
                          <a:pt x="13469" y="466"/>
                          <a:pt x="13677" y="625"/>
                        </a:cubicBezTo>
                        <a:cubicBezTo>
                          <a:pt x="13836" y="735"/>
                          <a:pt x="13983" y="858"/>
                          <a:pt x="14142" y="980"/>
                        </a:cubicBezTo>
                        <a:cubicBezTo>
                          <a:pt x="14461" y="1249"/>
                          <a:pt x="14816" y="1531"/>
                          <a:pt x="15207" y="1666"/>
                        </a:cubicBezTo>
                        <a:cubicBezTo>
                          <a:pt x="15562" y="1788"/>
                          <a:pt x="15942" y="1813"/>
                          <a:pt x="16334" y="1849"/>
                        </a:cubicBezTo>
                        <a:cubicBezTo>
                          <a:pt x="16897" y="1898"/>
                          <a:pt x="17497" y="1923"/>
                          <a:pt x="17901" y="2327"/>
                        </a:cubicBezTo>
                        <a:cubicBezTo>
                          <a:pt x="18574" y="2951"/>
                          <a:pt x="18379" y="4078"/>
                          <a:pt x="17926" y="4886"/>
                        </a:cubicBezTo>
                        <a:cubicBezTo>
                          <a:pt x="17473" y="5645"/>
                          <a:pt x="16836" y="6306"/>
                          <a:pt x="16211" y="6931"/>
                        </a:cubicBezTo>
                        <a:cubicBezTo>
                          <a:pt x="16003" y="7127"/>
                          <a:pt x="15795" y="7347"/>
                          <a:pt x="15599" y="7555"/>
                        </a:cubicBezTo>
                        <a:cubicBezTo>
                          <a:pt x="14938" y="8253"/>
                          <a:pt x="14069" y="9318"/>
                          <a:pt x="13959" y="10604"/>
                        </a:cubicBezTo>
                        <a:cubicBezTo>
                          <a:pt x="13910" y="11167"/>
                          <a:pt x="14007" y="11730"/>
                          <a:pt x="14105" y="12281"/>
                        </a:cubicBezTo>
                        <a:cubicBezTo>
                          <a:pt x="14216" y="12893"/>
                          <a:pt x="14326" y="13530"/>
                          <a:pt x="14228" y="14142"/>
                        </a:cubicBezTo>
                        <a:cubicBezTo>
                          <a:pt x="14044" y="15379"/>
                          <a:pt x="13150" y="16297"/>
                          <a:pt x="12269" y="17203"/>
                        </a:cubicBezTo>
                        <a:cubicBezTo>
                          <a:pt x="11644" y="17840"/>
                          <a:pt x="10983" y="18513"/>
                          <a:pt x="10591" y="19309"/>
                        </a:cubicBezTo>
                        <a:cubicBezTo>
                          <a:pt x="9991" y="20509"/>
                          <a:pt x="10028" y="21868"/>
                          <a:pt x="10040" y="23203"/>
                        </a:cubicBezTo>
                        <a:cubicBezTo>
                          <a:pt x="10053" y="23888"/>
                          <a:pt x="10065" y="24611"/>
                          <a:pt x="9991" y="25297"/>
                        </a:cubicBezTo>
                        <a:cubicBezTo>
                          <a:pt x="9942" y="25737"/>
                          <a:pt x="9857" y="26178"/>
                          <a:pt x="9783" y="26631"/>
                        </a:cubicBezTo>
                        <a:cubicBezTo>
                          <a:pt x="9636" y="27354"/>
                          <a:pt x="9502" y="28100"/>
                          <a:pt x="9538" y="28835"/>
                        </a:cubicBezTo>
                        <a:cubicBezTo>
                          <a:pt x="9563" y="29582"/>
                          <a:pt x="9783" y="30317"/>
                          <a:pt x="9979" y="31014"/>
                        </a:cubicBezTo>
                        <a:cubicBezTo>
                          <a:pt x="10212" y="31835"/>
                          <a:pt x="10457" y="32692"/>
                          <a:pt x="10420" y="33549"/>
                        </a:cubicBezTo>
                        <a:cubicBezTo>
                          <a:pt x="10371" y="34994"/>
                          <a:pt x="9514" y="36414"/>
                          <a:pt x="8253" y="37112"/>
                        </a:cubicBezTo>
                        <a:cubicBezTo>
                          <a:pt x="7616" y="37430"/>
                          <a:pt x="6906" y="37614"/>
                          <a:pt x="6196" y="37614"/>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7"/>
                  <p:cNvSpPr/>
                  <p:nvPr/>
                </p:nvSpPr>
                <p:spPr>
                  <a:xfrm>
                    <a:off x="775325" y="3007000"/>
                    <a:ext cx="327550" cy="799250"/>
                  </a:xfrm>
                  <a:custGeom>
                    <a:avLst/>
                    <a:gdLst/>
                    <a:ahLst/>
                    <a:cxnLst/>
                    <a:rect l="l" t="t" r="r" b="b"/>
                    <a:pathLst>
                      <a:path w="13102" h="31970" fill="none" extrusionOk="0">
                        <a:moveTo>
                          <a:pt x="3649" y="31970"/>
                        </a:moveTo>
                        <a:cubicBezTo>
                          <a:pt x="3318" y="31970"/>
                          <a:pt x="2559" y="31737"/>
                          <a:pt x="1286" y="29900"/>
                        </a:cubicBezTo>
                        <a:lnTo>
                          <a:pt x="1286" y="29900"/>
                        </a:lnTo>
                        <a:cubicBezTo>
                          <a:pt x="845" y="29251"/>
                          <a:pt x="453" y="28676"/>
                          <a:pt x="306" y="28150"/>
                        </a:cubicBezTo>
                        <a:cubicBezTo>
                          <a:pt x="0" y="27072"/>
                          <a:pt x="612" y="22309"/>
                          <a:pt x="1776" y="20656"/>
                        </a:cubicBezTo>
                        <a:cubicBezTo>
                          <a:pt x="1971" y="20375"/>
                          <a:pt x="2082" y="20105"/>
                          <a:pt x="2192" y="19824"/>
                        </a:cubicBezTo>
                        <a:cubicBezTo>
                          <a:pt x="2351" y="19383"/>
                          <a:pt x="2522" y="18967"/>
                          <a:pt x="3086" y="18526"/>
                        </a:cubicBezTo>
                        <a:cubicBezTo>
                          <a:pt x="3429" y="18269"/>
                          <a:pt x="4763" y="17350"/>
                          <a:pt x="5228" y="17595"/>
                        </a:cubicBezTo>
                        <a:cubicBezTo>
                          <a:pt x="5804" y="17901"/>
                          <a:pt x="5571" y="18660"/>
                          <a:pt x="5351" y="19358"/>
                        </a:cubicBezTo>
                        <a:cubicBezTo>
                          <a:pt x="5277" y="19579"/>
                          <a:pt x="5216" y="19811"/>
                          <a:pt x="5192" y="20007"/>
                        </a:cubicBezTo>
                        <a:cubicBezTo>
                          <a:pt x="5118" y="20473"/>
                          <a:pt x="5130" y="20681"/>
                          <a:pt x="5143" y="20926"/>
                        </a:cubicBezTo>
                        <a:cubicBezTo>
                          <a:pt x="5167" y="21281"/>
                          <a:pt x="5204" y="21685"/>
                          <a:pt x="4959" y="22934"/>
                        </a:cubicBezTo>
                        <a:cubicBezTo>
                          <a:pt x="4812" y="23766"/>
                          <a:pt x="4628" y="24685"/>
                          <a:pt x="4665" y="25701"/>
                        </a:cubicBezTo>
                        <a:cubicBezTo>
                          <a:pt x="4714" y="26729"/>
                          <a:pt x="4971" y="27660"/>
                          <a:pt x="5204" y="28480"/>
                        </a:cubicBezTo>
                        <a:cubicBezTo>
                          <a:pt x="5400" y="29166"/>
                          <a:pt x="5571" y="29766"/>
                          <a:pt x="5559" y="30231"/>
                        </a:cubicBezTo>
                        <a:cubicBezTo>
                          <a:pt x="5547" y="30941"/>
                          <a:pt x="4971" y="31933"/>
                          <a:pt x="3796" y="31933"/>
                        </a:cubicBezTo>
                        <a:cubicBezTo>
                          <a:pt x="3784" y="31945"/>
                          <a:pt x="3722" y="31970"/>
                          <a:pt x="3649" y="31970"/>
                        </a:cubicBezTo>
                        <a:close/>
                        <a:moveTo>
                          <a:pt x="10420" y="3809"/>
                        </a:moveTo>
                        <a:cubicBezTo>
                          <a:pt x="10383" y="3809"/>
                          <a:pt x="10346" y="3784"/>
                          <a:pt x="10297" y="3772"/>
                        </a:cubicBezTo>
                        <a:cubicBezTo>
                          <a:pt x="9979" y="3600"/>
                          <a:pt x="10138" y="2780"/>
                          <a:pt x="10236" y="2229"/>
                        </a:cubicBezTo>
                        <a:cubicBezTo>
                          <a:pt x="10273" y="2070"/>
                          <a:pt x="10285" y="1972"/>
                          <a:pt x="10285" y="1911"/>
                        </a:cubicBezTo>
                        <a:lnTo>
                          <a:pt x="10285" y="1911"/>
                        </a:lnTo>
                        <a:cubicBezTo>
                          <a:pt x="10285" y="1752"/>
                          <a:pt x="10285" y="1580"/>
                          <a:pt x="10273" y="1409"/>
                        </a:cubicBezTo>
                        <a:cubicBezTo>
                          <a:pt x="10236" y="846"/>
                          <a:pt x="10212" y="221"/>
                          <a:pt x="10689" y="86"/>
                        </a:cubicBezTo>
                        <a:cubicBezTo>
                          <a:pt x="10934" y="1"/>
                          <a:pt x="11154" y="184"/>
                          <a:pt x="11399" y="405"/>
                        </a:cubicBezTo>
                        <a:cubicBezTo>
                          <a:pt x="11571" y="539"/>
                          <a:pt x="11754" y="699"/>
                          <a:pt x="11950" y="772"/>
                        </a:cubicBezTo>
                        <a:cubicBezTo>
                          <a:pt x="12073" y="821"/>
                          <a:pt x="12232" y="821"/>
                          <a:pt x="12379" y="821"/>
                        </a:cubicBezTo>
                        <a:cubicBezTo>
                          <a:pt x="12624" y="821"/>
                          <a:pt x="12869" y="833"/>
                          <a:pt x="12930" y="1029"/>
                        </a:cubicBezTo>
                        <a:cubicBezTo>
                          <a:pt x="13101" y="1494"/>
                          <a:pt x="13040" y="1935"/>
                          <a:pt x="12746" y="2229"/>
                        </a:cubicBezTo>
                        <a:cubicBezTo>
                          <a:pt x="12648" y="2327"/>
                          <a:pt x="12428" y="2437"/>
                          <a:pt x="12220" y="2560"/>
                        </a:cubicBezTo>
                        <a:cubicBezTo>
                          <a:pt x="11987" y="2682"/>
                          <a:pt x="11742" y="2805"/>
                          <a:pt x="11632" y="2927"/>
                        </a:cubicBezTo>
                        <a:cubicBezTo>
                          <a:pt x="11081" y="3515"/>
                          <a:pt x="10665" y="3809"/>
                          <a:pt x="10420" y="380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57" name="Google Shape;157;p7"/>
            <p:cNvSpPr/>
            <p:nvPr/>
          </p:nvSpPr>
          <p:spPr>
            <a:xfrm>
              <a:off x="-728859" y="106549"/>
              <a:ext cx="1876289" cy="90189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95"/>
        <p:cNvGrpSpPr/>
        <p:nvPr/>
      </p:nvGrpSpPr>
      <p:grpSpPr>
        <a:xfrm>
          <a:off x="0" y="0"/>
          <a:ext cx="0" cy="0"/>
          <a:chOff x="0" y="0"/>
          <a:chExt cx="0" cy="0"/>
        </a:xfrm>
      </p:grpSpPr>
      <p:grpSp>
        <p:nvGrpSpPr>
          <p:cNvPr id="296" name="Google Shape;296;p13"/>
          <p:cNvGrpSpPr/>
          <p:nvPr/>
        </p:nvGrpSpPr>
        <p:grpSpPr>
          <a:xfrm>
            <a:off x="-702941" y="2425865"/>
            <a:ext cx="10770982" cy="4941955"/>
            <a:chOff x="-702941" y="2425865"/>
            <a:chExt cx="10770982" cy="4941955"/>
          </a:xfrm>
        </p:grpSpPr>
        <p:grpSp>
          <p:nvGrpSpPr>
            <p:cNvPr id="297" name="Google Shape;297;p13"/>
            <p:cNvGrpSpPr/>
            <p:nvPr/>
          </p:nvGrpSpPr>
          <p:grpSpPr>
            <a:xfrm rot="10800000">
              <a:off x="7785753" y="2425865"/>
              <a:ext cx="2282288" cy="2513280"/>
              <a:chOff x="-1890669" y="-592228"/>
              <a:chExt cx="3608930" cy="3973565"/>
            </a:xfrm>
          </p:grpSpPr>
          <p:grpSp>
            <p:nvGrpSpPr>
              <p:cNvPr id="298" name="Google Shape;298;p13"/>
              <p:cNvGrpSpPr/>
              <p:nvPr/>
            </p:nvGrpSpPr>
            <p:grpSpPr>
              <a:xfrm>
                <a:off x="-1890669" y="-592228"/>
                <a:ext cx="3608930" cy="3973565"/>
                <a:chOff x="262575" y="279375"/>
                <a:chExt cx="1205750" cy="1327575"/>
              </a:xfrm>
            </p:grpSpPr>
            <p:sp>
              <p:nvSpPr>
                <p:cNvPr id="299" name="Google Shape;299;p1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1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grpSp>
          <p:nvGrpSpPr>
            <p:cNvPr id="305" name="Google Shape;305;p13"/>
            <p:cNvGrpSpPr/>
            <p:nvPr/>
          </p:nvGrpSpPr>
          <p:grpSpPr>
            <a:xfrm rot="90">
              <a:off x="8539503" y="4153338"/>
              <a:ext cx="484870" cy="326689"/>
              <a:chOff x="5850477" y="3901125"/>
              <a:chExt cx="127450" cy="85874"/>
            </a:xfrm>
          </p:grpSpPr>
          <p:sp>
            <p:nvSpPr>
              <p:cNvPr id="306" name="Google Shape;306;p1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 name="Google Shape;313;p13"/>
            <p:cNvSpPr/>
            <p:nvPr/>
          </p:nvSpPr>
          <p:spPr>
            <a:xfrm>
              <a:off x="5229653" y="4652525"/>
              <a:ext cx="3947054" cy="490989"/>
            </a:xfrm>
            <a:custGeom>
              <a:avLst/>
              <a:gdLst/>
              <a:ahLst/>
              <a:cxnLst/>
              <a:rect l="l" t="t" r="r" b="b"/>
              <a:pathLst>
                <a:path w="86232" h="14301" extrusionOk="0">
                  <a:moveTo>
                    <a:pt x="56895" y="1"/>
                  </a:moveTo>
                  <a:cubicBezTo>
                    <a:pt x="56359" y="13"/>
                    <a:pt x="55823" y="72"/>
                    <a:pt x="55299" y="191"/>
                  </a:cubicBezTo>
                  <a:cubicBezTo>
                    <a:pt x="54978" y="227"/>
                    <a:pt x="54656" y="346"/>
                    <a:pt x="54394" y="561"/>
                  </a:cubicBezTo>
                  <a:cubicBezTo>
                    <a:pt x="54263" y="680"/>
                    <a:pt x="54097" y="763"/>
                    <a:pt x="53930" y="822"/>
                  </a:cubicBezTo>
                  <a:cubicBezTo>
                    <a:pt x="53609" y="906"/>
                    <a:pt x="53287" y="1025"/>
                    <a:pt x="52966" y="1108"/>
                  </a:cubicBezTo>
                  <a:cubicBezTo>
                    <a:pt x="52632" y="1192"/>
                    <a:pt x="51977" y="1168"/>
                    <a:pt x="51811" y="1418"/>
                  </a:cubicBezTo>
                  <a:cubicBezTo>
                    <a:pt x="51918" y="1477"/>
                    <a:pt x="52037" y="1549"/>
                    <a:pt x="52132" y="1632"/>
                  </a:cubicBezTo>
                  <a:cubicBezTo>
                    <a:pt x="51647" y="1632"/>
                    <a:pt x="51097" y="1528"/>
                    <a:pt x="50581" y="1528"/>
                  </a:cubicBezTo>
                  <a:cubicBezTo>
                    <a:pt x="50337" y="1528"/>
                    <a:pt x="50100" y="1551"/>
                    <a:pt x="49882" y="1620"/>
                  </a:cubicBezTo>
                  <a:cubicBezTo>
                    <a:pt x="49191" y="1834"/>
                    <a:pt x="48513" y="2025"/>
                    <a:pt x="47834" y="2227"/>
                  </a:cubicBezTo>
                  <a:cubicBezTo>
                    <a:pt x="46798" y="2549"/>
                    <a:pt x="45858" y="3037"/>
                    <a:pt x="44869" y="3454"/>
                  </a:cubicBezTo>
                  <a:cubicBezTo>
                    <a:pt x="42357" y="4513"/>
                    <a:pt x="39785" y="5418"/>
                    <a:pt x="37154" y="6168"/>
                  </a:cubicBezTo>
                  <a:cubicBezTo>
                    <a:pt x="36475" y="6371"/>
                    <a:pt x="35821" y="6811"/>
                    <a:pt x="35118" y="6823"/>
                  </a:cubicBezTo>
                  <a:cubicBezTo>
                    <a:pt x="34822" y="6830"/>
                    <a:pt x="34526" y="6833"/>
                    <a:pt x="34230" y="6833"/>
                  </a:cubicBezTo>
                  <a:cubicBezTo>
                    <a:pt x="32874" y="6833"/>
                    <a:pt x="31521" y="6770"/>
                    <a:pt x="30153" y="6692"/>
                  </a:cubicBezTo>
                  <a:cubicBezTo>
                    <a:pt x="29746" y="6668"/>
                    <a:pt x="29337" y="6656"/>
                    <a:pt x="28926" y="6656"/>
                  </a:cubicBezTo>
                  <a:cubicBezTo>
                    <a:pt x="26767" y="6656"/>
                    <a:pt x="24567" y="6962"/>
                    <a:pt x="22426" y="7192"/>
                  </a:cubicBezTo>
                  <a:cubicBezTo>
                    <a:pt x="21307" y="7311"/>
                    <a:pt x="20140" y="7204"/>
                    <a:pt x="19033" y="7466"/>
                  </a:cubicBezTo>
                  <a:cubicBezTo>
                    <a:pt x="18390" y="7621"/>
                    <a:pt x="17925" y="7800"/>
                    <a:pt x="17247" y="7800"/>
                  </a:cubicBezTo>
                  <a:cubicBezTo>
                    <a:pt x="16568" y="7800"/>
                    <a:pt x="15901" y="7633"/>
                    <a:pt x="15294" y="7311"/>
                  </a:cubicBezTo>
                  <a:cubicBezTo>
                    <a:pt x="15008" y="7168"/>
                    <a:pt x="14830" y="7002"/>
                    <a:pt x="14496" y="6966"/>
                  </a:cubicBezTo>
                  <a:cubicBezTo>
                    <a:pt x="14330" y="6960"/>
                    <a:pt x="14163" y="6957"/>
                    <a:pt x="13998" y="6957"/>
                  </a:cubicBezTo>
                  <a:cubicBezTo>
                    <a:pt x="13833" y="6957"/>
                    <a:pt x="13669" y="6960"/>
                    <a:pt x="13508" y="6966"/>
                  </a:cubicBezTo>
                  <a:cubicBezTo>
                    <a:pt x="12722" y="7002"/>
                    <a:pt x="12032" y="7299"/>
                    <a:pt x="11270" y="7430"/>
                  </a:cubicBezTo>
                  <a:cubicBezTo>
                    <a:pt x="10651" y="7526"/>
                    <a:pt x="10044" y="7680"/>
                    <a:pt x="9424" y="7823"/>
                  </a:cubicBezTo>
                  <a:cubicBezTo>
                    <a:pt x="9103" y="7895"/>
                    <a:pt x="8793" y="8026"/>
                    <a:pt x="8472" y="8085"/>
                  </a:cubicBezTo>
                  <a:cubicBezTo>
                    <a:pt x="8270" y="8109"/>
                    <a:pt x="8019" y="8073"/>
                    <a:pt x="7829" y="8133"/>
                  </a:cubicBezTo>
                  <a:cubicBezTo>
                    <a:pt x="7638" y="8204"/>
                    <a:pt x="7448" y="8371"/>
                    <a:pt x="7281" y="8454"/>
                  </a:cubicBezTo>
                  <a:cubicBezTo>
                    <a:pt x="7150" y="8514"/>
                    <a:pt x="7031" y="8573"/>
                    <a:pt x="6900" y="8633"/>
                  </a:cubicBezTo>
                  <a:cubicBezTo>
                    <a:pt x="6579" y="8788"/>
                    <a:pt x="6234" y="8895"/>
                    <a:pt x="5900" y="8966"/>
                  </a:cubicBezTo>
                  <a:cubicBezTo>
                    <a:pt x="5924" y="9097"/>
                    <a:pt x="1" y="14301"/>
                    <a:pt x="112" y="14301"/>
                  </a:cubicBezTo>
                  <a:cubicBezTo>
                    <a:pt x="112" y="14301"/>
                    <a:pt x="113" y="14301"/>
                    <a:pt x="114" y="14300"/>
                  </a:cubicBezTo>
                  <a:lnTo>
                    <a:pt x="5400" y="14300"/>
                  </a:lnTo>
                  <a:lnTo>
                    <a:pt x="81350" y="14134"/>
                  </a:lnTo>
                  <a:lnTo>
                    <a:pt x="86232" y="14038"/>
                  </a:lnTo>
                  <a:cubicBezTo>
                    <a:pt x="85362" y="14038"/>
                    <a:pt x="82076" y="5787"/>
                    <a:pt x="81207" y="5787"/>
                  </a:cubicBezTo>
                  <a:cubicBezTo>
                    <a:pt x="80474" y="5787"/>
                    <a:pt x="77898" y="2489"/>
                    <a:pt x="77128" y="2489"/>
                  </a:cubicBezTo>
                  <a:cubicBezTo>
                    <a:pt x="77122" y="2489"/>
                    <a:pt x="77117" y="2489"/>
                    <a:pt x="77111" y="2489"/>
                  </a:cubicBezTo>
                  <a:cubicBezTo>
                    <a:pt x="77105" y="2490"/>
                    <a:pt x="77099" y="2490"/>
                    <a:pt x="77093" y="2490"/>
                  </a:cubicBezTo>
                  <a:cubicBezTo>
                    <a:pt x="76513" y="2490"/>
                    <a:pt x="75236" y="846"/>
                    <a:pt x="74671" y="834"/>
                  </a:cubicBezTo>
                  <a:cubicBezTo>
                    <a:pt x="74650" y="834"/>
                    <a:pt x="74630" y="834"/>
                    <a:pt x="74611" y="834"/>
                  </a:cubicBezTo>
                  <a:cubicBezTo>
                    <a:pt x="74142" y="834"/>
                    <a:pt x="74070" y="972"/>
                    <a:pt x="73647" y="1132"/>
                  </a:cubicBezTo>
                  <a:cubicBezTo>
                    <a:pt x="73266" y="1275"/>
                    <a:pt x="72885" y="1323"/>
                    <a:pt x="72504" y="1454"/>
                  </a:cubicBezTo>
                  <a:cubicBezTo>
                    <a:pt x="72170" y="1573"/>
                    <a:pt x="71813" y="1632"/>
                    <a:pt x="71456" y="1632"/>
                  </a:cubicBezTo>
                  <a:cubicBezTo>
                    <a:pt x="71039" y="1644"/>
                    <a:pt x="70670" y="1799"/>
                    <a:pt x="70242" y="1799"/>
                  </a:cubicBezTo>
                  <a:cubicBezTo>
                    <a:pt x="70136" y="1797"/>
                    <a:pt x="70031" y="1797"/>
                    <a:pt x="69927" y="1797"/>
                  </a:cubicBezTo>
                  <a:cubicBezTo>
                    <a:pt x="69693" y="1797"/>
                    <a:pt x="69461" y="1799"/>
                    <a:pt x="69230" y="1799"/>
                  </a:cubicBezTo>
                  <a:cubicBezTo>
                    <a:pt x="68614" y="1799"/>
                    <a:pt x="68005" y="1783"/>
                    <a:pt x="67396" y="1668"/>
                  </a:cubicBezTo>
                  <a:cubicBezTo>
                    <a:pt x="67199" y="1632"/>
                    <a:pt x="66994" y="1623"/>
                    <a:pt x="66789" y="1623"/>
                  </a:cubicBezTo>
                  <a:cubicBezTo>
                    <a:pt x="66583" y="1623"/>
                    <a:pt x="66378" y="1632"/>
                    <a:pt x="66182" y="1632"/>
                  </a:cubicBezTo>
                  <a:cubicBezTo>
                    <a:pt x="66070" y="1632"/>
                    <a:pt x="65959" y="1637"/>
                    <a:pt x="65852" y="1637"/>
                  </a:cubicBezTo>
                  <a:cubicBezTo>
                    <a:pt x="65798" y="1637"/>
                    <a:pt x="65745" y="1636"/>
                    <a:pt x="65693" y="1632"/>
                  </a:cubicBezTo>
                  <a:cubicBezTo>
                    <a:pt x="65479" y="1620"/>
                    <a:pt x="65408" y="1549"/>
                    <a:pt x="65241" y="1501"/>
                  </a:cubicBezTo>
                  <a:cubicBezTo>
                    <a:pt x="65116" y="1477"/>
                    <a:pt x="64989" y="1465"/>
                    <a:pt x="64862" y="1465"/>
                  </a:cubicBezTo>
                  <a:cubicBezTo>
                    <a:pt x="64674" y="1465"/>
                    <a:pt x="64485" y="1492"/>
                    <a:pt x="64300" y="1549"/>
                  </a:cubicBezTo>
                  <a:cubicBezTo>
                    <a:pt x="64215" y="1573"/>
                    <a:pt x="64140" y="1584"/>
                    <a:pt x="64070" y="1584"/>
                  </a:cubicBezTo>
                  <a:cubicBezTo>
                    <a:pt x="63799" y="1584"/>
                    <a:pt x="63615" y="1427"/>
                    <a:pt x="63264" y="1323"/>
                  </a:cubicBezTo>
                  <a:cubicBezTo>
                    <a:pt x="62598" y="1132"/>
                    <a:pt x="61979" y="1084"/>
                    <a:pt x="61383" y="727"/>
                  </a:cubicBezTo>
                  <a:cubicBezTo>
                    <a:pt x="60586" y="275"/>
                    <a:pt x="59752" y="394"/>
                    <a:pt x="58823" y="334"/>
                  </a:cubicBezTo>
                  <a:cubicBezTo>
                    <a:pt x="58157" y="299"/>
                    <a:pt x="57561" y="13"/>
                    <a:pt x="56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p:nvPr/>
          </p:nvSpPr>
          <p:spPr>
            <a:xfrm rot="858966">
              <a:off x="-702941" y="4003552"/>
              <a:ext cx="6334851" cy="3364268"/>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 name="Google Shape;315;p13"/>
          <p:cNvSpPr txBox="1">
            <a:spLocks noGrp="1"/>
          </p:cNvSpPr>
          <p:nvPr>
            <p:ph type="title" hasCustomPrompt="1"/>
          </p:nvPr>
        </p:nvSpPr>
        <p:spPr>
          <a:xfrm>
            <a:off x="758775"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6" name="Google Shape;316;p13"/>
          <p:cNvSpPr txBox="1">
            <a:spLocks noGrp="1"/>
          </p:cNvSpPr>
          <p:nvPr>
            <p:ph type="title" idx="2"/>
          </p:nvPr>
        </p:nvSpPr>
        <p:spPr>
          <a:xfrm>
            <a:off x="758775"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17" name="Google Shape;317;p13"/>
          <p:cNvSpPr txBox="1">
            <a:spLocks noGrp="1"/>
          </p:cNvSpPr>
          <p:nvPr>
            <p:ph type="title" idx="3"/>
          </p:nvPr>
        </p:nvSpPr>
        <p:spPr>
          <a:xfrm>
            <a:off x="758775"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18" name="Google Shape;318;p13"/>
          <p:cNvSpPr txBox="1">
            <a:spLocks noGrp="1"/>
          </p:cNvSpPr>
          <p:nvPr>
            <p:ph type="title" idx="4" hasCustomPrompt="1"/>
          </p:nvPr>
        </p:nvSpPr>
        <p:spPr>
          <a:xfrm>
            <a:off x="4175850"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9" name="Google Shape;319;p13"/>
          <p:cNvSpPr txBox="1">
            <a:spLocks noGrp="1"/>
          </p:cNvSpPr>
          <p:nvPr>
            <p:ph type="title" idx="5"/>
          </p:nvPr>
        </p:nvSpPr>
        <p:spPr>
          <a:xfrm>
            <a:off x="4175850"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0" name="Google Shape;320;p13"/>
          <p:cNvSpPr txBox="1">
            <a:spLocks noGrp="1"/>
          </p:cNvSpPr>
          <p:nvPr>
            <p:ph type="title" idx="6"/>
          </p:nvPr>
        </p:nvSpPr>
        <p:spPr>
          <a:xfrm>
            <a:off x="4175850"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1" name="Google Shape;321;p13"/>
          <p:cNvSpPr txBox="1">
            <a:spLocks noGrp="1"/>
          </p:cNvSpPr>
          <p:nvPr>
            <p:ph type="title" idx="7" hasCustomPrompt="1"/>
          </p:nvPr>
        </p:nvSpPr>
        <p:spPr>
          <a:xfrm>
            <a:off x="758775"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2" name="Google Shape;322;p13"/>
          <p:cNvSpPr txBox="1">
            <a:spLocks noGrp="1"/>
          </p:cNvSpPr>
          <p:nvPr>
            <p:ph type="title" idx="8"/>
          </p:nvPr>
        </p:nvSpPr>
        <p:spPr>
          <a:xfrm>
            <a:off x="758775"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3" name="Google Shape;323;p13"/>
          <p:cNvSpPr txBox="1">
            <a:spLocks noGrp="1"/>
          </p:cNvSpPr>
          <p:nvPr>
            <p:ph type="title" idx="9"/>
          </p:nvPr>
        </p:nvSpPr>
        <p:spPr>
          <a:xfrm>
            <a:off x="758775"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4" name="Google Shape;324;p13"/>
          <p:cNvSpPr txBox="1">
            <a:spLocks noGrp="1"/>
          </p:cNvSpPr>
          <p:nvPr>
            <p:ph type="title" idx="13" hasCustomPrompt="1"/>
          </p:nvPr>
        </p:nvSpPr>
        <p:spPr>
          <a:xfrm>
            <a:off x="4175850"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5" name="Google Shape;325;p13"/>
          <p:cNvSpPr txBox="1">
            <a:spLocks noGrp="1"/>
          </p:cNvSpPr>
          <p:nvPr>
            <p:ph type="title" idx="14"/>
          </p:nvPr>
        </p:nvSpPr>
        <p:spPr>
          <a:xfrm>
            <a:off x="4175850"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6" name="Google Shape;326;p13"/>
          <p:cNvSpPr txBox="1">
            <a:spLocks noGrp="1"/>
          </p:cNvSpPr>
          <p:nvPr>
            <p:ph type="title" idx="15"/>
          </p:nvPr>
        </p:nvSpPr>
        <p:spPr>
          <a:xfrm>
            <a:off x="4175850"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7" name="Google Shape;327;p13"/>
          <p:cNvSpPr txBox="1">
            <a:spLocks noGrp="1"/>
          </p:cNvSpPr>
          <p:nvPr>
            <p:ph type="title" idx="16"/>
          </p:nvPr>
        </p:nvSpPr>
        <p:spPr>
          <a:xfrm>
            <a:off x="758775" y="391234"/>
            <a:ext cx="7626300" cy="5727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200"/>
              <a:buFont typeface="Rajdhani"/>
              <a:buNone/>
              <a:defRPr sz="3500" b="1">
                <a:solidFill>
                  <a:schemeClr val="accent6"/>
                </a:solidFill>
                <a:latin typeface="Rajdhani"/>
                <a:ea typeface="Rajdhani"/>
                <a:cs typeface="Rajdhani"/>
                <a:sym typeface="Rajdhani"/>
              </a:defRPr>
            </a:lvl1pPr>
            <a:lvl2pPr lvl="1"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2pPr>
            <a:lvl3pPr lvl="2"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3pPr>
            <a:lvl4pPr lvl="3"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4pPr>
            <a:lvl5pPr lvl="4"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5pPr>
            <a:lvl6pPr lvl="5"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6pPr>
            <a:lvl7pPr lvl="6"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7pPr>
            <a:lvl8pPr lvl="7"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8pPr>
            <a:lvl9pPr lvl="8"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2">
  <p:cSld name="CUSTOM_12_1">
    <p:spTree>
      <p:nvGrpSpPr>
        <p:cNvPr id="1" name="Shape 582"/>
        <p:cNvGrpSpPr/>
        <p:nvPr/>
      </p:nvGrpSpPr>
      <p:grpSpPr>
        <a:xfrm>
          <a:off x="0" y="0"/>
          <a:ext cx="0" cy="0"/>
          <a:chOff x="0" y="0"/>
          <a:chExt cx="0" cy="0"/>
        </a:xfrm>
      </p:grpSpPr>
      <p:sp>
        <p:nvSpPr>
          <p:cNvPr id="583" name="Google Shape;583;p22"/>
          <p:cNvSpPr txBox="1">
            <a:spLocks noGrp="1"/>
          </p:cNvSpPr>
          <p:nvPr>
            <p:ph type="title"/>
          </p:nvPr>
        </p:nvSpPr>
        <p:spPr>
          <a:xfrm>
            <a:off x="745888" y="1156475"/>
            <a:ext cx="2327100" cy="7479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584" name="Google Shape;584;p22"/>
          <p:cNvSpPr txBox="1">
            <a:spLocks noGrp="1"/>
          </p:cNvSpPr>
          <p:nvPr>
            <p:ph type="title" idx="2"/>
          </p:nvPr>
        </p:nvSpPr>
        <p:spPr>
          <a:xfrm>
            <a:off x="6058075" y="2256275"/>
            <a:ext cx="2327100" cy="7479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585" name="Google Shape;585;p22"/>
          <p:cNvSpPr txBox="1">
            <a:spLocks noGrp="1"/>
          </p:cNvSpPr>
          <p:nvPr>
            <p:ph type="subTitle" idx="1"/>
          </p:nvPr>
        </p:nvSpPr>
        <p:spPr>
          <a:xfrm>
            <a:off x="745925" y="1904350"/>
            <a:ext cx="2327100" cy="1001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600"/>
              <a:buNone/>
              <a:defRPr sz="1600"/>
            </a:lvl1pPr>
            <a:lvl2pPr lvl="1" rtl="0">
              <a:spcBef>
                <a:spcPts val="0"/>
              </a:spcBef>
              <a:spcAft>
                <a:spcPts val="0"/>
              </a:spcAft>
              <a:buClr>
                <a:schemeClr val="accent1"/>
              </a:buClr>
              <a:buSzPts val="1600"/>
              <a:buNone/>
              <a:defRPr sz="1600">
                <a:solidFill>
                  <a:schemeClr val="accent1"/>
                </a:solidFill>
              </a:defRPr>
            </a:lvl2pPr>
            <a:lvl3pPr lvl="2" rtl="0">
              <a:spcBef>
                <a:spcPts val="0"/>
              </a:spcBef>
              <a:spcAft>
                <a:spcPts val="0"/>
              </a:spcAft>
              <a:buClr>
                <a:schemeClr val="accent1"/>
              </a:buClr>
              <a:buSzPts val="1600"/>
              <a:buNone/>
              <a:defRPr sz="1600">
                <a:solidFill>
                  <a:schemeClr val="accent1"/>
                </a:solidFill>
              </a:defRPr>
            </a:lvl3pPr>
            <a:lvl4pPr lvl="3" rtl="0">
              <a:spcBef>
                <a:spcPts val="0"/>
              </a:spcBef>
              <a:spcAft>
                <a:spcPts val="0"/>
              </a:spcAft>
              <a:buClr>
                <a:schemeClr val="accent1"/>
              </a:buClr>
              <a:buSzPts val="1600"/>
              <a:buNone/>
              <a:defRPr sz="1600">
                <a:solidFill>
                  <a:schemeClr val="accent1"/>
                </a:solidFill>
              </a:defRPr>
            </a:lvl4pPr>
            <a:lvl5pPr lvl="4" rtl="0">
              <a:spcBef>
                <a:spcPts val="0"/>
              </a:spcBef>
              <a:spcAft>
                <a:spcPts val="0"/>
              </a:spcAft>
              <a:buClr>
                <a:schemeClr val="accent1"/>
              </a:buClr>
              <a:buSzPts val="1600"/>
              <a:buNone/>
              <a:defRPr sz="1600">
                <a:solidFill>
                  <a:schemeClr val="accent1"/>
                </a:solidFill>
              </a:defRPr>
            </a:lvl5pPr>
            <a:lvl6pPr lvl="5" rtl="0">
              <a:spcBef>
                <a:spcPts val="0"/>
              </a:spcBef>
              <a:spcAft>
                <a:spcPts val="0"/>
              </a:spcAft>
              <a:buClr>
                <a:schemeClr val="accent1"/>
              </a:buClr>
              <a:buSzPts val="1600"/>
              <a:buNone/>
              <a:defRPr sz="1600">
                <a:solidFill>
                  <a:schemeClr val="accent1"/>
                </a:solidFill>
              </a:defRPr>
            </a:lvl6pPr>
            <a:lvl7pPr lvl="6" rtl="0">
              <a:spcBef>
                <a:spcPts val="0"/>
              </a:spcBef>
              <a:spcAft>
                <a:spcPts val="0"/>
              </a:spcAft>
              <a:buClr>
                <a:schemeClr val="accent1"/>
              </a:buClr>
              <a:buSzPts val="1600"/>
              <a:buNone/>
              <a:defRPr sz="1600">
                <a:solidFill>
                  <a:schemeClr val="accent1"/>
                </a:solidFill>
              </a:defRPr>
            </a:lvl7pPr>
            <a:lvl8pPr lvl="7" rtl="0">
              <a:spcBef>
                <a:spcPts val="0"/>
              </a:spcBef>
              <a:spcAft>
                <a:spcPts val="0"/>
              </a:spcAft>
              <a:buClr>
                <a:schemeClr val="accent1"/>
              </a:buClr>
              <a:buSzPts val="1600"/>
              <a:buNone/>
              <a:defRPr sz="1600">
                <a:solidFill>
                  <a:schemeClr val="accent1"/>
                </a:solidFill>
              </a:defRPr>
            </a:lvl8pPr>
            <a:lvl9pPr lvl="8" rtl="0">
              <a:spcBef>
                <a:spcPts val="0"/>
              </a:spcBef>
              <a:spcAft>
                <a:spcPts val="0"/>
              </a:spcAft>
              <a:buClr>
                <a:schemeClr val="accent1"/>
              </a:buClr>
              <a:buSzPts val="1600"/>
              <a:buNone/>
              <a:defRPr sz="1600">
                <a:solidFill>
                  <a:schemeClr val="accent1"/>
                </a:solidFill>
              </a:defRPr>
            </a:lvl9pPr>
          </a:lstStyle>
          <a:p>
            <a:endParaRPr/>
          </a:p>
        </p:txBody>
      </p:sp>
      <p:sp>
        <p:nvSpPr>
          <p:cNvPr id="586" name="Google Shape;586;p22"/>
          <p:cNvSpPr txBox="1">
            <a:spLocks noGrp="1"/>
          </p:cNvSpPr>
          <p:nvPr>
            <p:ph type="subTitle" idx="3"/>
          </p:nvPr>
        </p:nvSpPr>
        <p:spPr>
          <a:xfrm>
            <a:off x="6058075" y="3004200"/>
            <a:ext cx="2327100" cy="1001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600"/>
              <a:buNone/>
              <a:defRPr sz="1600"/>
            </a:lvl1pPr>
            <a:lvl2pPr lvl="1" rtl="0">
              <a:spcBef>
                <a:spcPts val="0"/>
              </a:spcBef>
              <a:spcAft>
                <a:spcPts val="0"/>
              </a:spcAft>
              <a:buClr>
                <a:schemeClr val="accent1"/>
              </a:buClr>
              <a:buSzPts val="1600"/>
              <a:buNone/>
              <a:defRPr sz="1600">
                <a:solidFill>
                  <a:schemeClr val="accent1"/>
                </a:solidFill>
              </a:defRPr>
            </a:lvl2pPr>
            <a:lvl3pPr lvl="2" rtl="0">
              <a:spcBef>
                <a:spcPts val="0"/>
              </a:spcBef>
              <a:spcAft>
                <a:spcPts val="0"/>
              </a:spcAft>
              <a:buClr>
                <a:schemeClr val="accent1"/>
              </a:buClr>
              <a:buSzPts val="1600"/>
              <a:buNone/>
              <a:defRPr sz="1600">
                <a:solidFill>
                  <a:schemeClr val="accent1"/>
                </a:solidFill>
              </a:defRPr>
            </a:lvl3pPr>
            <a:lvl4pPr lvl="3" rtl="0">
              <a:spcBef>
                <a:spcPts val="0"/>
              </a:spcBef>
              <a:spcAft>
                <a:spcPts val="0"/>
              </a:spcAft>
              <a:buClr>
                <a:schemeClr val="accent1"/>
              </a:buClr>
              <a:buSzPts val="1600"/>
              <a:buNone/>
              <a:defRPr sz="1600">
                <a:solidFill>
                  <a:schemeClr val="accent1"/>
                </a:solidFill>
              </a:defRPr>
            </a:lvl4pPr>
            <a:lvl5pPr lvl="4" rtl="0">
              <a:spcBef>
                <a:spcPts val="0"/>
              </a:spcBef>
              <a:spcAft>
                <a:spcPts val="0"/>
              </a:spcAft>
              <a:buClr>
                <a:schemeClr val="accent1"/>
              </a:buClr>
              <a:buSzPts val="1600"/>
              <a:buNone/>
              <a:defRPr sz="1600">
                <a:solidFill>
                  <a:schemeClr val="accent1"/>
                </a:solidFill>
              </a:defRPr>
            </a:lvl5pPr>
            <a:lvl6pPr lvl="5" rtl="0">
              <a:spcBef>
                <a:spcPts val="0"/>
              </a:spcBef>
              <a:spcAft>
                <a:spcPts val="0"/>
              </a:spcAft>
              <a:buClr>
                <a:schemeClr val="accent1"/>
              </a:buClr>
              <a:buSzPts val="1600"/>
              <a:buNone/>
              <a:defRPr sz="1600">
                <a:solidFill>
                  <a:schemeClr val="accent1"/>
                </a:solidFill>
              </a:defRPr>
            </a:lvl6pPr>
            <a:lvl7pPr lvl="6" rtl="0">
              <a:spcBef>
                <a:spcPts val="0"/>
              </a:spcBef>
              <a:spcAft>
                <a:spcPts val="0"/>
              </a:spcAft>
              <a:buClr>
                <a:schemeClr val="accent1"/>
              </a:buClr>
              <a:buSzPts val="1600"/>
              <a:buNone/>
              <a:defRPr sz="1600">
                <a:solidFill>
                  <a:schemeClr val="accent1"/>
                </a:solidFill>
              </a:defRPr>
            </a:lvl7pPr>
            <a:lvl8pPr lvl="7" rtl="0">
              <a:spcBef>
                <a:spcPts val="0"/>
              </a:spcBef>
              <a:spcAft>
                <a:spcPts val="0"/>
              </a:spcAft>
              <a:buClr>
                <a:schemeClr val="accent1"/>
              </a:buClr>
              <a:buSzPts val="1600"/>
              <a:buNone/>
              <a:defRPr sz="1600">
                <a:solidFill>
                  <a:schemeClr val="accent1"/>
                </a:solidFill>
              </a:defRPr>
            </a:lvl8pPr>
            <a:lvl9pPr lvl="8" rtl="0">
              <a:spcBef>
                <a:spcPts val="0"/>
              </a:spcBef>
              <a:spcAft>
                <a:spcPts val="0"/>
              </a:spcAft>
              <a:buClr>
                <a:schemeClr val="accent1"/>
              </a:buClr>
              <a:buSzPts val="1600"/>
              <a:buNone/>
              <a:defRPr sz="1600">
                <a:solidFill>
                  <a:schemeClr val="accent1"/>
                </a:solidFill>
              </a:defRPr>
            </a:lvl9pPr>
          </a:lstStyle>
          <a:p>
            <a:endParaRPr/>
          </a:p>
        </p:txBody>
      </p:sp>
      <p:sp>
        <p:nvSpPr>
          <p:cNvPr id="587" name="Google Shape;587;p22"/>
          <p:cNvSpPr txBox="1">
            <a:spLocks noGrp="1"/>
          </p:cNvSpPr>
          <p:nvPr>
            <p:ph type="title" idx="4"/>
          </p:nvPr>
        </p:nvSpPr>
        <p:spPr>
          <a:xfrm>
            <a:off x="758775" y="391234"/>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3500"/>
              <a:buNone/>
              <a:defRPr>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grpSp>
        <p:nvGrpSpPr>
          <p:cNvPr id="588" name="Google Shape;588;p22"/>
          <p:cNvGrpSpPr/>
          <p:nvPr/>
        </p:nvGrpSpPr>
        <p:grpSpPr>
          <a:xfrm>
            <a:off x="-1614447" y="-668745"/>
            <a:ext cx="12693753" cy="6889485"/>
            <a:chOff x="-1614447" y="-668745"/>
            <a:chExt cx="12693753" cy="6889485"/>
          </a:xfrm>
        </p:grpSpPr>
        <p:grpSp>
          <p:nvGrpSpPr>
            <p:cNvPr id="589" name="Google Shape;589;p22"/>
            <p:cNvGrpSpPr/>
            <p:nvPr/>
          </p:nvGrpSpPr>
          <p:grpSpPr>
            <a:xfrm>
              <a:off x="-1614447" y="4335248"/>
              <a:ext cx="2795340" cy="1885492"/>
              <a:chOff x="965100" y="1428788"/>
              <a:chExt cx="1354200" cy="913425"/>
            </a:xfrm>
          </p:grpSpPr>
          <p:sp>
            <p:nvSpPr>
              <p:cNvPr id="590" name="Google Shape;590;p22"/>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2"/>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2"/>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2"/>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2"/>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5" name="Google Shape;595;p22"/>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2"/>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910"/>
        <p:cNvGrpSpPr/>
        <p:nvPr/>
      </p:nvGrpSpPr>
      <p:grpSpPr>
        <a:xfrm>
          <a:off x="0" y="0"/>
          <a:ext cx="0" cy="0"/>
          <a:chOff x="0" y="0"/>
          <a:chExt cx="0" cy="0"/>
        </a:xfrm>
      </p:grpSpPr>
      <p:grpSp>
        <p:nvGrpSpPr>
          <p:cNvPr id="911" name="Google Shape;911;p33"/>
          <p:cNvGrpSpPr/>
          <p:nvPr/>
        </p:nvGrpSpPr>
        <p:grpSpPr>
          <a:xfrm>
            <a:off x="-4470013" y="-668750"/>
            <a:ext cx="15657196" cy="7403078"/>
            <a:chOff x="-4470013" y="-668750"/>
            <a:chExt cx="15657196" cy="7403078"/>
          </a:xfrm>
        </p:grpSpPr>
        <p:sp>
          <p:nvSpPr>
            <p:cNvPr id="912" name="Google Shape;912;p33"/>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3" name="Google Shape;913;p33"/>
            <p:cNvGrpSpPr/>
            <p:nvPr/>
          </p:nvGrpSpPr>
          <p:grpSpPr>
            <a:xfrm>
              <a:off x="7571490" y="4335248"/>
              <a:ext cx="2795340" cy="1885492"/>
              <a:chOff x="965100" y="1428788"/>
              <a:chExt cx="1354200" cy="913425"/>
            </a:xfrm>
          </p:grpSpPr>
          <p:sp>
            <p:nvSpPr>
              <p:cNvPr id="914" name="Google Shape;914;p3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9" name="Google Shape;919;p33"/>
            <p:cNvGrpSpPr/>
            <p:nvPr/>
          </p:nvGrpSpPr>
          <p:grpSpPr>
            <a:xfrm>
              <a:off x="-3230997" y="-668750"/>
              <a:ext cx="4020585" cy="3545433"/>
              <a:chOff x="-2417677" y="2452996"/>
              <a:chExt cx="5416388" cy="4776280"/>
            </a:xfrm>
          </p:grpSpPr>
          <p:grpSp>
            <p:nvGrpSpPr>
              <p:cNvPr id="920" name="Google Shape;920;p33"/>
              <p:cNvGrpSpPr/>
              <p:nvPr/>
            </p:nvGrpSpPr>
            <p:grpSpPr>
              <a:xfrm>
                <a:off x="415116" y="4353695"/>
                <a:ext cx="451070" cy="303924"/>
                <a:chOff x="5850477" y="3901125"/>
                <a:chExt cx="127450" cy="85874"/>
              </a:xfrm>
            </p:grpSpPr>
            <p:sp>
              <p:nvSpPr>
                <p:cNvPr id="921" name="Google Shape;921;p3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7" name="Google Shape;927;p33"/>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8" name="Google Shape;928;p33"/>
              <p:cNvGrpSpPr/>
              <p:nvPr/>
            </p:nvGrpSpPr>
            <p:grpSpPr>
              <a:xfrm>
                <a:off x="-2417677" y="2452996"/>
                <a:ext cx="5416388" cy="4776280"/>
                <a:chOff x="3141775" y="2797950"/>
                <a:chExt cx="2059150" cy="1815800"/>
              </a:xfrm>
            </p:grpSpPr>
            <p:sp>
              <p:nvSpPr>
                <p:cNvPr id="929" name="Google Shape;929;p33"/>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3"/>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3"/>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3"/>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3"/>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3"/>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3"/>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3"/>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3"/>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38" name="Google Shape;938;p33"/>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2.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E227AE5B-F0BC-5458-E7F2-B2114DB4280A}"/>
              </a:ext>
            </a:extLst>
          </p:cNvPr>
          <p:cNvPicPr>
            <a:picLocks noChangeAspect="1"/>
          </p:cNvPicPr>
          <p:nvPr userDrawn="1"/>
        </p:nvPicPr>
        <p:blipFill>
          <a:blip r:embed="rId12"/>
          <a:stretch>
            <a:fillRect/>
          </a:stretch>
        </p:blipFill>
        <p:spPr>
          <a:xfrm>
            <a:off x="-1481328" y="0"/>
            <a:ext cx="1338536" cy="1338536"/>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8" r:id="rId6"/>
    <p:sldLayoutId id="2147483659" r:id="rId7"/>
    <p:sldLayoutId id="2147483668" r:id="rId8"/>
    <p:sldLayoutId id="2147483679" r:id="rId9"/>
    <p:sldLayoutId id="214748368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id="{EBAD6498-F9BA-ABB9-C2AD-C44BF7EF6383}"/>
              </a:ext>
            </a:extLst>
          </p:cNvPr>
          <p:cNvPicPr>
            <a:picLocks noChangeAspect="1"/>
          </p:cNvPicPr>
          <p:nvPr userDrawn="1"/>
        </p:nvPicPr>
        <p:blipFill>
          <a:blip r:embed="rId20"/>
          <a:stretch>
            <a:fillRect/>
          </a:stretch>
        </p:blipFill>
        <p:spPr>
          <a:xfrm>
            <a:off x="-1481328" y="0"/>
            <a:ext cx="1338536" cy="1338536"/>
          </a:xfrm>
          <a:prstGeom prst="rect">
            <a:avLst/>
          </a:prstGeom>
        </p:spPr>
      </p:pic>
    </p:spTree>
    <p:extLst>
      <p:ext uri="{BB962C8B-B14F-4D97-AF65-F5344CB8AC3E}">
        <p14:creationId xmlns:p14="http://schemas.microsoft.com/office/powerpoint/2010/main" val="457742143"/>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7E867C5-83F2-421B-A515-9E9A3EFD4FB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242"/>
            <a:ext cx="9144000" cy="5143016"/>
          </a:xfrm>
          <a:prstGeom prst="rect">
            <a:avLst/>
          </a:prstGeom>
        </p:spPr>
      </p:pic>
      <p:pic>
        <p:nvPicPr>
          <p:cNvPr id="8" name="Picture 7" descr="A round pink label with white text and a black background&#10;&#10;Description automatically generated">
            <a:extLst>
              <a:ext uri="{FF2B5EF4-FFF2-40B4-BE49-F238E27FC236}">
                <a16:creationId xmlns:a16="http://schemas.microsoft.com/office/drawing/2014/main" id="{180993AF-8043-C75B-7033-4187B2458840}"/>
              </a:ext>
            </a:extLst>
          </p:cNvPr>
          <p:cNvPicPr>
            <a:picLocks noChangeAspect="1"/>
          </p:cNvPicPr>
          <p:nvPr userDrawn="1"/>
        </p:nvPicPr>
        <p:blipFill>
          <a:blip r:embed="rId14"/>
          <a:stretch>
            <a:fillRect/>
          </a:stretch>
        </p:blipFill>
        <p:spPr>
          <a:xfrm>
            <a:off x="-1481328" y="0"/>
            <a:ext cx="1338536" cy="1338536"/>
          </a:xfrm>
          <a:prstGeom prst="rect">
            <a:avLst/>
          </a:prstGeom>
        </p:spPr>
      </p:pic>
    </p:spTree>
    <p:extLst>
      <p:ext uri="{BB962C8B-B14F-4D97-AF65-F5344CB8AC3E}">
        <p14:creationId xmlns:p14="http://schemas.microsoft.com/office/powerpoint/2010/main" val="358345742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ransition spd="slow">
    <p:randomBar dir="ver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8.xml"/><Relationship Id="rId6" Type="http://schemas.openxmlformats.org/officeDocument/2006/relationships/image" Target="../media/image19.png"/><Relationship Id="rId5" Type="http://schemas.openxmlformats.org/officeDocument/2006/relationships/image" Target="../media/image7.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8.xml"/><Relationship Id="rId6" Type="http://schemas.openxmlformats.org/officeDocument/2006/relationships/image" Target="../media/image21.png"/><Relationship Id="rId5" Type="http://schemas.openxmlformats.org/officeDocument/2006/relationships/image" Target="../media/image7.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0.xml"/><Relationship Id="rId1" Type="http://schemas.openxmlformats.org/officeDocument/2006/relationships/slideLayout" Target="../slideLayouts/slideLayout30.xml"/><Relationship Id="rId5" Type="http://schemas.microsoft.com/office/2007/relationships/hdphoto" Target="../media/hdphoto3.wdp"/><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8.xml"/><Relationship Id="rId6" Type="http://schemas.openxmlformats.org/officeDocument/2006/relationships/image" Target="../media/image22.png"/><Relationship Id="rId5" Type="http://schemas.openxmlformats.org/officeDocument/2006/relationships/image" Target="../media/image7.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image" Target="../media/image11.png"/><Relationship Id="rId5" Type="http://schemas.openxmlformats.org/officeDocument/2006/relationships/image" Target="../media/image7.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pic>
        <p:nvPicPr>
          <p:cNvPr id="3" name="Picture 2" descr="A map of the continent with different colors of flags&#10;&#10;Description automatically generated">
            <a:extLst>
              <a:ext uri="{FF2B5EF4-FFF2-40B4-BE49-F238E27FC236}">
                <a16:creationId xmlns:a16="http://schemas.microsoft.com/office/drawing/2014/main" id="{5346F5CB-D530-4B94-5AA9-D8A8BF9E1301}"/>
              </a:ext>
            </a:extLst>
          </p:cNvPr>
          <p:cNvPicPr>
            <a:picLocks noChangeAspect="1"/>
          </p:cNvPicPr>
          <p:nvPr/>
        </p:nvPicPr>
        <p:blipFill>
          <a:blip r:embed="rId3"/>
          <a:stretch>
            <a:fillRect/>
          </a:stretch>
        </p:blipFill>
        <p:spPr>
          <a:xfrm>
            <a:off x="0" y="-847725"/>
            <a:ext cx="9144000" cy="5991225"/>
          </a:xfrm>
          <a:prstGeom prst="rect">
            <a:avLst/>
          </a:prstGeom>
        </p:spPr>
      </p:pic>
      <p:grpSp>
        <p:nvGrpSpPr>
          <p:cNvPr id="4" name="Google Shape;960;p37">
            <a:extLst>
              <a:ext uri="{FF2B5EF4-FFF2-40B4-BE49-F238E27FC236}">
                <a16:creationId xmlns:a16="http://schemas.microsoft.com/office/drawing/2014/main" id="{F036EC04-8834-123B-85BB-BABC0623BABA}"/>
              </a:ext>
            </a:extLst>
          </p:cNvPr>
          <p:cNvGrpSpPr/>
          <p:nvPr/>
        </p:nvGrpSpPr>
        <p:grpSpPr>
          <a:xfrm rot="-197789">
            <a:off x="22842" y="362886"/>
            <a:ext cx="6695224" cy="4591916"/>
            <a:chOff x="1136457" y="603850"/>
            <a:chExt cx="6695528" cy="4592124"/>
          </a:xfrm>
        </p:grpSpPr>
        <p:sp>
          <p:nvSpPr>
            <p:cNvPr id="5" name="Google Shape;961;p37">
              <a:extLst>
                <a:ext uri="{FF2B5EF4-FFF2-40B4-BE49-F238E27FC236}">
                  <a16:creationId xmlns:a16="http://schemas.microsoft.com/office/drawing/2014/main" id="{97BB81C3-76C2-F95C-F80F-C6781E5CF619}"/>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62;p37">
              <a:extLst>
                <a:ext uri="{FF2B5EF4-FFF2-40B4-BE49-F238E27FC236}">
                  <a16:creationId xmlns:a16="http://schemas.microsoft.com/office/drawing/2014/main" id="{1B968D90-BC76-E16E-6438-CEF06A3F0C1B}"/>
                </a:ext>
              </a:extLst>
            </p:cNvPr>
            <p:cNvSpPr/>
            <p:nvPr/>
          </p:nvSpPr>
          <p:spPr>
            <a:xfrm>
              <a:off x="1136457" y="603850"/>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 name="Picture 8">
            <a:extLst>
              <a:ext uri="{FF2B5EF4-FFF2-40B4-BE49-F238E27FC236}">
                <a16:creationId xmlns:a16="http://schemas.microsoft.com/office/drawing/2014/main" id="{ADD593FE-EA7F-106C-C2FF-7D5BA33070F7}"/>
              </a:ext>
            </a:extLst>
          </p:cNvPr>
          <p:cNvPicPr>
            <a:picLocks noChangeAspect="1"/>
          </p:cNvPicPr>
          <p:nvPr/>
        </p:nvPicPr>
        <p:blipFill>
          <a:blip r:embed="rId4"/>
          <a:stretch>
            <a:fillRect/>
          </a:stretch>
        </p:blipFill>
        <p:spPr>
          <a:xfrm>
            <a:off x="1593925" y="689473"/>
            <a:ext cx="4127350" cy="1176630"/>
          </a:xfrm>
          <a:prstGeom prst="rect">
            <a:avLst/>
          </a:prstGeom>
        </p:spPr>
      </p:pic>
      <p:pic>
        <p:nvPicPr>
          <p:cNvPr id="10" name="Picture 9">
            <a:extLst>
              <a:ext uri="{FF2B5EF4-FFF2-40B4-BE49-F238E27FC236}">
                <a16:creationId xmlns:a16="http://schemas.microsoft.com/office/drawing/2014/main" id="{5C458CCD-F893-4FD9-584B-87F664DB9510}"/>
              </a:ext>
            </a:extLst>
          </p:cNvPr>
          <p:cNvPicPr>
            <a:picLocks noChangeAspect="1"/>
          </p:cNvPicPr>
          <p:nvPr/>
        </p:nvPicPr>
        <p:blipFill>
          <a:blip r:embed="rId5"/>
          <a:stretch>
            <a:fillRect/>
          </a:stretch>
        </p:blipFill>
        <p:spPr>
          <a:xfrm>
            <a:off x="553824" y="1583469"/>
            <a:ext cx="6431837" cy="2200847"/>
          </a:xfrm>
          <a:prstGeom prst="rect">
            <a:avLst/>
          </a:prstGeom>
        </p:spPr>
      </p:pic>
    </p:spTree>
    <p:extLst>
      <p:ext uri="{BB962C8B-B14F-4D97-AF65-F5344CB8AC3E}">
        <p14:creationId xmlns:p14="http://schemas.microsoft.com/office/powerpoint/2010/main" val="36971367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46" name="Rounded Rectangle 21">
            <a:extLst>
              <a:ext uri="{FF2B5EF4-FFF2-40B4-BE49-F238E27FC236}">
                <a16:creationId xmlns:a16="http://schemas.microsoft.com/office/drawing/2014/main" id="{21450457-BFB6-49A5-97FF-24E224B9F4C5}"/>
              </a:ext>
            </a:extLst>
          </p:cNvPr>
          <p:cNvSpPr/>
          <p:nvPr/>
        </p:nvSpPr>
        <p:spPr>
          <a:xfrm>
            <a:off x="243052" y="137161"/>
            <a:ext cx="8613467" cy="4862856"/>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800" b="0" i="0" u="none" strike="noStrike" kern="0" cap="none" spc="0" normalizeH="0" baseline="0" noProof="0" dirty="0">
              <a:ln>
                <a:noFill/>
              </a:ln>
              <a:solidFill>
                <a:srgbClr val="002060"/>
              </a:solidFill>
              <a:effectLst/>
              <a:uLnTx/>
              <a:uFillTx/>
              <a:latin typeface="Arial" panose="020B0604020202020204" pitchFamily="34" charset="0"/>
              <a:ea typeface="+mn-ea"/>
              <a:cs typeface="+mn-cs"/>
              <a:sym typeface="Arial"/>
            </a:endParaRPr>
          </a:p>
        </p:txBody>
      </p:sp>
      <p:pic>
        <p:nvPicPr>
          <p:cNvPr id="4" name="图片 8">
            <a:extLst>
              <a:ext uri="{FF2B5EF4-FFF2-40B4-BE49-F238E27FC236}">
                <a16:creationId xmlns:a16="http://schemas.microsoft.com/office/drawing/2014/main" id="{D3FF7F14-E285-23D8-3FA7-A4E64B1A6DC7}"/>
              </a:ext>
            </a:extLst>
          </p:cNvPr>
          <p:cNvPicPr>
            <a:picLocks noChangeAspect="1"/>
          </p:cNvPicPr>
          <p:nvPr/>
        </p:nvPicPr>
        <p:blipFill>
          <a:blip r:embed="rId3"/>
          <a:stretch>
            <a:fillRect/>
          </a:stretch>
        </p:blipFill>
        <p:spPr>
          <a:xfrm>
            <a:off x="4901184" y="588760"/>
            <a:ext cx="4069080" cy="3306584"/>
          </a:xfrm>
          <a:prstGeom prst="rect">
            <a:avLst/>
          </a:prstGeom>
        </p:spPr>
      </p:pic>
      <p:sp>
        <p:nvSpPr>
          <p:cNvPr id="5" name="TextBox 4">
            <a:extLst>
              <a:ext uri="{FF2B5EF4-FFF2-40B4-BE49-F238E27FC236}">
                <a16:creationId xmlns:a16="http://schemas.microsoft.com/office/drawing/2014/main" id="{FFCF9F39-3F55-8DB6-B66D-794A3B771EBF}"/>
              </a:ext>
            </a:extLst>
          </p:cNvPr>
          <p:cNvSpPr txBox="1"/>
          <p:nvPr/>
        </p:nvSpPr>
        <p:spPr>
          <a:xfrm>
            <a:off x="5340096" y="1581912"/>
            <a:ext cx="3236976" cy="1938992"/>
          </a:xfrm>
          <a:prstGeom prst="rect">
            <a:avLst/>
          </a:prstGeom>
          <a:noFill/>
        </p:spPr>
        <p:txBody>
          <a:bodyPr wrap="square" rtlCol="0">
            <a:spAutoFit/>
          </a:bodyPr>
          <a:lstStyle/>
          <a:p>
            <a:pPr algn="just"/>
            <a:r>
              <a:rPr lang="vi-VN" sz="2400" dirty="0">
                <a:solidFill>
                  <a:srgbClr val="FF0000"/>
                </a:solidFill>
                <a:latin typeface="Cambria" panose="02040503050406030204" pitchFamily="18" charset="0"/>
                <a:ea typeface="Cambria" panose="02040503050406030204" pitchFamily="18" charset="0"/>
              </a:rPr>
              <a:t>Khu vực Đông Nam Á ở phía đông nam của châu Á, tiếp giáp với Thái Bình Dương và Ấn Độ Dương.</a:t>
            </a:r>
            <a:endParaRPr lang="en-US" sz="2400" dirty="0">
              <a:solidFill>
                <a:srgbClr val="FF0000"/>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E7E09532-188E-A3B5-CC6E-D9304E468B60}"/>
              </a:ext>
            </a:extLst>
          </p:cNvPr>
          <p:cNvPicPr>
            <a:picLocks noChangeAspect="1"/>
          </p:cNvPicPr>
          <p:nvPr/>
        </p:nvPicPr>
        <p:blipFill>
          <a:blip r:embed="rId4"/>
          <a:stretch>
            <a:fillRect/>
          </a:stretch>
        </p:blipFill>
        <p:spPr>
          <a:xfrm>
            <a:off x="410045" y="850393"/>
            <a:ext cx="4600355" cy="3808408"/>
          </a:xfrm>
          <a:prstGeom prst="rect">
            <a:avLst/>
          </a:prstGeom>
        </p:spPr>
      </p:pic>
    </p:spTree>
    <p:extLst>
      <p:ext uri="{BB962C8B-B14F-4D97-AF65-F5344CB8AC3E}">
        <p14:creationId xmlns:p14="http://schemas.microsoft.com/office/powerpoint/2010/main" val="7131144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46" name="Rounded Rectangle 21">
            <a:extLst>
              <a:ext uri="{FF2B5EF4-FFF2-40B4-BE49-F238E27FC236}">
                <a16:creationId xmlns:a16="http://schemas.microsoft.com/office/drawing/2014/main" id="{21450457-BFB6-49A5-97FF-24E224B9F4C5}"/>
              </a:ext>
            </a:extLst>
          </p:cNvPr>
          <p:cNvSpPr/>
          <p:nvPr/>
        </p:nvSpPr>
        <p:spPr>
          <a:xfrm>
            <a:off x="173736" y="137161"/>
            <a:ext cx="8682783" cy="4862856"/>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800" b="0" i="0" u="none" strike="noStrike" kern="0" cap="none" spc="0" normalizeH="0" baseline="0" noProof="0" dirty="0">
              <a:ln>
                <a:noFill/>
              </a:ln>
              <a:solidFill>
                <a:srgbClr val="002060"/>
              </a:solidFill>
              <a:effectLst/>
              <a:uLnTx/>
              <a:uFillTx/>
              <a:latin typeface="Arial" panose="020B0604020202020204" pitchFamily="34" charset="0"/>
              <a:ea typeface="+mn-ea"/>
              <a:cs typeface="+mn-cs"/>
              <a:sym typeface="Arial"/>
            </a:endParaRPr>
          </a:p>
        </p:txBody>
      </p:sp>
      <p:pic>
        <p:nvPicPr>
          <p:cNvPr id="4" name="图片 8">
            <a:extLst>
              <a:ext uri="{FF2B5EF4-FFF2-40B4-BE49-F238E27FC236}">
                <a16:creationId xmlns:a16="http://schemas.microsoft.com/office/drawing/2014/main" id="{D3FF7F14-E285-23D8-3FA7-A4E64B1A6DC7}"/>
              </a:ext>
            </a:extLst>
          </p:cNvPr>
          <p:cNvPicPr>
            <a:picLocks noChangeAspect="1"/>
          </p:cNvPicPr>
          <p:nvPr/>
        </p:nvPicPr>
        <p:blipFill>
          <a:blip r:embed="rId3"/>
          <a:stretch>
            <a:fillRect/>
          </a:stretch>
        </p:blipFill>
        <p:spPr>
          <a:xfrm>
            <a:off x="4306824" y="91440"/>
            <a:ext cx="4837176" cy="4443984"/>
          </a:xfrm>
          <a:prstGeom prst="rect">
            <a:avLst/>
          </a:prstGeom>
        </p:spPr>
      </p:pic>
      <p:pic>
        <p:nvPicPr>
          <p:cNvPr id="3074" name="Picture 2" descr="KHU VỰC ĐÔNG NAM Á: NHỮNG ĐIỀU THÚ VỊ NHẤT">
            <a:extLst>
              <a:ext uri="{FF2B5EF4-FFF2-40B4-BE49-F238E27FC236}">
                <a16:creationId xmlns:a16="http://schemas.microsoft.com/office/drawing/2014/main" id="{A1BE29CF-59D1-2475-598A-9A100B97BE0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912" b="12511"/>
          <a:stretch/>
        </p:blipFill>
        <p:spPr bwMode="auto">
          <a:xfrm>
            <a:off x="202883" y="969265"/>
            <a:ext cx="4222813" cy="29169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FCF9F39-3F55-8DB6-B66D-794A3B771EBF}"/>
              </a:ext>
            </a:extLst>
          </p:cNvPr>
          <p:cNvSpPr txBox="1"/>
          <p:nvPr/>
        </p:nvSpPr>
        <p:spPr>
          <a:xfrm>
            <a:off x="4809744" y="1060704"/>
            <a:ext cx="3922776" cy="3046988"/>
          </a:xfrm>
          <a:prstGeom prst="rect">
            <a:avLst/>
          </a:prstGeom>
          <a:noFill/>
        </p:spPr>
        <p:txBody>
          <a:bodyPr wrap="square" rtlCol="0">
            <a:spAutoFit/>
          </a:bodyPr>
          <a:lstStyle/>
          <a:p>
            <a:pPr lvl="0" algn="just"/>
            <a:r>
              <a:rPr lang="vi-VN" sz="2400" dirty="0">
                <a:solidFill>
                  <a:srgbClr val="FF0000"/>
                </a:solidFill>
                <a:latin typeface="Cambria" panose="02040503050406030204" pitchFamily="18" charset="0"/>
                <a:ea typeface="Cambria" panose="02040503050406030204" pitchFamily="18" charset="0"/>
              </a:rPr>
              <a:t>Đông Nam Á gồm có 11 nước: Lào, Cam-pu-chia, Việt Nam, Thái Lan, Mi-an-ma, In-đô-nê-xi-a, Ti-mo Lét-xtê, Xin-ga-po, Phi-líp-pin, Ma-lai-xi-a, Bru-nây; gồm hai bộ phận: Đông Nam Á lục địa và Đông Nam Á hải đảo.</a:t>
            </a:r>
            <a:endParaRPr kumimoji="0" lang="en-US" sz="24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20333915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grpSp>
        <p:nvGrpSpPr>
          <p:cNvPr id="1043" name="Google Shape;1043;p38"/>
          <p:cNvGrpSpPr/>
          <p:nvPr/>
        </p:nvGrpSpPr>
        <p:grpSpPr>
          <a:xfrm rot="3366779" flipH="1">
            <a:off x="7651099" y="40051"/>
            <a:ext cx="1782424" cy="1363331"/>
            <a:chOff x="2939750" y="4553425"/>
            <a:chExt cx="759150" cy="580675"/>
          </a:xfrm>
        </p:grpSpPr>
        <p:sp>
          <p:nvSpPr>
            <p:cNvPr id="1044" name="Google Shape;1044;p38"/>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5" name="Google Shape;1045;p38"/>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6" name="Google Shape;1046;p38"/>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7" name="Google Shape;1047;p38"/>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48" name="Google Shape;1048;p38"/>
          <p:cNvGrpSpPr/>
          <p:nvPr/>
        </p:nvGrpSpPr>
        <p:grpSpPr>
          <a:xfrm rot="4216966">
            <a:off x="-1650132" y="3732785"/>
            <a:ext cx="2732656" cy="1843211"/>
            <a:chOff x="965100" y="1428788"/>
            <a:chExt cx="1354200" cy="913425"/>
          </a:xfrm>
        </p:grpSpPr>
        <p:sp>
          <p:nvSpPr>
            <p:cNvPr id="1049" name="Google Shape;1049;p38"/>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0" name="Google Shape;1050;p38"/>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1" name="Google Shape;1051;p38"/>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2" name="Google Shape;1052;p38"/>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3" name="Google Shape;1053;p38"/>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5" name="Freeform 2">
            <a:extLst>
              <a:ext uri="{FF2B5EF4-FFF2-40B4-BE49-F238E27FC236}">
                <a16:creationId xmlns:a16="http://schemas.microsoft.com/office/drawing/2014/main" id="{95066BF5-2337-42FC-8231-005565EA20A8}"/>
              </a:ext>
            </a:extLst>
          </p:cNvPr>
          <p:cNvSpPr/>
          <p:nvPr/>
        </p:nvSpPr>
        <p:spPr>
          <a:xfrm>
            <a:off x="182139" y="265176"/>
            <a:ext cx="8693553" cy="4672584"/>
          </a:xfrm>
          <a:custGeom>
            <a:avLst/>
            <a:gdLst/>
            <a:ahLst/>
            <a:cxnLst/>
            <a:rect l="l" t="t" r="r" b="b"/>
            <a:pathLst>
              <a:path w="9254913" h="4280397">
                <a:moveTo>
                  <a:pt x="0" y="0"/>
                </a:moveTo>
                <a:lnTo>
                  <a:pt x="9254913" y="0"/>
                </a:lnTo>
                <a:lnTo>
                  <a:pt x="9254913" y="4280398"/>
                </a:lnTo>
                <a:lnTo>
                  <a:pt x="0" y="4280398"/>
                </a:lnTo>
                <a:lnTo>
                  <a:pt x="0" y="0"/>
                </a:lnTo>
                <a:close/>
              </a:path>
            </a:pathLst>
          </a:custGeom>
          <a:blipFill>
            <a:blip r:embed="rId3"/>
            <a:stretch>
              <a:fillRect/>
            </a:stretch>
          </a:blipFill>
        </p:spPr>
        <p:txBody>
          <a:bodyPr/>
          <a:lstStyle/>
          <a:p>
            <a:pPr>
              <a:buClrTx/>
              <a:buFontTx/>
              <a:buNone/>
            </a:pPr>
            <a:endParaRPr lang="en-US" sz="1800" kern="1200">
              <a:solidFill>
                <a:prstClr val="black"/>
              </a:solidFill>
              <a:latin typeface="Calibri"/>
              <a:ea typeface="+mn-ea"/>
              <a:cs typeface="+mn-cs"/>
            </a:endParaRPr>
          </a:p>
        </p:txBody>
      </p:sp>
      <p:sp>
        <p:nvSpPr>
          <p:cNvPr id="2" name="TextBox 1">
            <a:extLst>
              <a:ext uri="{FF2B5EF4-FFF2-40B4-BE49-F238E27FC236}">
                <a16:creationId xmlns:a16="http://schemas.microsoft.com/office/drawing/2014/main" id="{B893235F-B497-6545-3B6F-86D5D895265B}"/>
              </a:ext>
            </a:extLst>
          </p:cNvPr>
          <p:cNvSpPr txBox="1"/>
          <p:nvPr/>
        </p:nvSpPr>
        <p:spPr>
          <a:xfrm>
            <a:off x="1746504" y="2514600"/>
            <a:ext cx="5824728" cy="2062103"/>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rPr>
              <a:t>X</a:t>
            </a:r>
            <a:r>
              <a:rPr lang="vi-VN" sz="3200" b="1" dirty="0">
                <a:latin typeface="Cambria" panose="02040503050406030204" pitchFamily="18" charset="0"/>
                <a:ea typeface="Cambria" panose="02040503050406030204" pitchFamily="18" charset="0"/>
              </a:rPr>
              <a:t>ác định vị trí các nước trong bộ phận Đông Nam Á lục địa và vị trí các nước trong phần Đông Nam Á hải Đảo.</a:t>
            </a:r>
          </a:p>
        </p:txBody>
      </p:sp>
    </p:spTree>
    <p:extLst>
      <p:ext uri="{BB962C8B-B14F-4D97-AF65-F5344CB8AC3E}">
        <p14:creationId xmlns:p14="http://schemas.microsoft.com/office/powerpoint/2010/main" val="22982455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down)">
                                      <p:cBhvr>
                                        <p:cTn id="1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46" name="Rounded Rectangle 21">
            <a:extLst>
              <a:ext uri="{FF2B5EF4-FFF2-40B4-BE49-F238E27FC236}">
                <a16:creationId xmlns:a16="http://schemas.microsoft.com/office/drawing/2014/main" id="{21450457-BFB6-49A5-97FF-24E224B9F4C5}"/>
              </a:ext>
            </a:extLst>
          </p:cNvPr>
          <p:cNvSpPr/>
          <p:nvPr/>
        </p:nvSpPr>
        <p:spPr>
          <a:xfrm>
            <a:off x="284717" y="80682"/>
            <a:ext cx="8574566" cy="493058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800" b="0" i="0" u="none" strike="noStrike" kern="0" cap="none" spc="0" normalizeH="0" baseline="0" noProof="0" dirty="0">
              <a:ln>
                <a:noFill/>
              </a:ln>
              <a:solidFill>
                <a:srgbClr val="002060"/>
              </a:solidFill>
              <a:effectLst/>
              <a:uLnTx/>
              <a:uFillTx/>
              <a:latin typeface="Arial" panose="020B0604020202020204" pitchFamily="34" charset="0"/>
              <a:ea typeface="+mn-ea"/>
              <a:cs typeface="+mn-cs"/>
              <a:sym typeface="Arial"/>
            </a:endParaRPr>
          </a:p>
        </p:txBody>
      </p:sp>
      <p:pic>
        <p:nvPicPr>
          <p:cNvPr id="5" name="Picture 4">
            <a:extLst>
              <a:ext uri="{FF2B5EF4-FFF2-40B4-BE49-F238E27FC236}">
                <a16:creationId xmlns:a16="http://schemas.microsoft.com/office/drawing/2014/main" id="{0A40F2A0-210D-FEEF-6003-AD97FF4CF2BC}"/>
              </a:ext>
            </a:extLst>
          </p:cNvPr>
          <p:cNvPicPr>
            <a:picLocks noChangeAspect="1"/>
          </p:cNvPicPr>
          <p:nvPr/>
        </p:nvPicPr>
        <p:blipFill>
          <a:blip r:embed="rId3"/>
          <a:stretch>
            <a:fillRect/>
          </a:stretch>
        </p:blipFill>
        <p:spPr>
          <a:xfrm>
            <a:off x="1196430" y="0"/>
            <a:ext cx="6100482" cy="5050290"/>
          </a:xfrm>
          <a:prstGeom prst="rect">
            <a:avLst/>
          </a:prstGeom>
        </p:spPr>
      </p:pic>
      <p:sp>
        <p:nvSpPr>
          <p:cNvPr id="3" name="Freeform: Shape 2">
            <a:extLst>
              <a:ext uri="{FF2B5EF4-FFF2-40B4-BE49-F238E27FC236}">
                <a16:creationId xmlns:a16="http://schemas.microsoft.com/office/drawing/2014/main" id="{2735421E-5E2B-DE10-5A03-621D3BB870AC}"/>
              </a:ext>
            </a:extLst>
          </p:cNvPr>
          <p:cNvSpPr/>
          <p:nvPr/>
        </p:nvSpPr>
        <p:spPr>
          <a:xfrm>
            <a:off x="2048256" y="173736"/>
            <a:ext cx="1719072" cy="2386584"/>
          </a:xfrm>
          <a:custGeom>
            <a:avLst/>
            <a:gdLst>
              <a:gd name="connsiteX0" fmla="*/ 256032 w 1719072"/>
              <a:gd name="connsiteY0" fmla="*/ 1325880 h 2386584"/>
              <a:gd name="connsiteX1" fmla="*/ 201168 w 1719072"/>
              <a:gd name="connsiteY1" fmla="*/ 1216152 h 2386584"/>
              <a:gd name="connsiteX2" fmla="*/ 228600 w 1719072"/>
              <a:gd name="connsiteY2" fmla="*/ 1133856 h 2386584"/>
              <a:gd name="connsiteX3" fmla="*/ 164592 w 1719072"/>
              <a:gd name="connsiteY3" fmla="*/ 987552 h 2386584"/>
              <a:gd name="connsiteX4" fmla="*/ 73152 w 1719072"/>
              <a:gd name="connsiteY4" fmla="*/ 896112 h 2386584"/>
              <a:gd name="connsiteX5" fmla="*/ 0 w 1719072"/>
              <a:gd name="connsiteY5" fmla="*/ 758952 h 2386584"/>
              <a:gd name="connsiteX6" fmla="*/ 36576 w 1719072"/>
              <a:gd name="connsiteY6" fmla="*/ 722376 h 2386584"/>
              <a:gd name="connsiteX7" fmla="*/ 100584 w 1719072"/>
              <a:gd name="connsiteY7" fmla="*/ 667512 h 2386584"/>
              <a:gd name="connsiteX8" fmla="*/ 118872 w 1719072"/>
              <a:gd name="connsiteY8" fmla="*/ 566928 h 2386584"/>
              <a:gd name="connsiteX9" fmla="*/ 128016 w 1719072"/>
              <a:gd name="connsiteY9" fmla="*/ 539496 h 2386584"/>
              <a:gd name="connsiteX10" fmla="*/ 164592 w 1719072"/>
              <a:gd name="connsiteY10" fmla="*/ 502920 h 2386584"/>
              <a:gd name="connsiteX11" fmla="*/ 192024 w 1719072"/>
              <a:gd name="connsiteY11" fmla="*/ 457200 h 2386584"/>
              <a:gd name="connsiteX12" fmla="*/ 256032 w 1719072"/>
              <a:gd name="connsiteY12" fmla="*/ 420624 h 2386584"/>
              <a:gd name="connsiteX13" fmla="*/ 292608 w 1719072"/>
              <a:gd name="connsiteY13" fmla="*/ 393192 h 2386584"/>
              <a:gd name="connsiteX14" fmla="*/ 329184 w 1719072"/>
              <a:gd name="connsiteY14" fmla="*/ 246888 h 2386584"/>
              <a:gd name="connsiteX15" fmla="*/ 338328 w 1719072"/>
              <a:gd name="connsiteY15" fmla="*/ 219456 h 2386584"/>
              <a:gd name="connsiteX16" fmla="*/ 402336 w 1719072"/>
              <a:gd name="connsiteY16" fmla="*/ 173736 h 2386584"/>
              <a:gd name="connsiteX17" fmla="*/ 429768 w 1719072"/>
              <a:gd name="connsiteY17" fmla="*/ 137160 h 2386584"/>
              <a:gd name="connsiteX18" fmla="*/ 502920 w 1719072"/>
              <a:gd name="connsiteY18" fmla="*/ 91440 h 2386584"/>
              <a:gd name="connsiteX19" fmla="*/ 566928 w 1719072"/>
              <a:gd name="connsiteY19" fmla="*/ 82296 h 2386584"/>
              <a:gd name="connsiteX20" fmla="*/ 576072 w 1719072"/>
              <a:gd name="connsiteY20" fmla="*/ 54864 h 2386584"/>
              <a:gd name="connsiteX21" fmla="*/ 585216 w 1719072"/>
              <a:gd name="connsiteY21" fmla="*/ 9144 h 2386584"/>
              <a:gd name="connsiteX22" fmla="*/ 621792 w 1719072"/>
              <a:gd name="connsiteY22" fmla="*/ 0 h 2386584"/>
              <a:gd name="connsiteX23" fmla="*/ 731520 w 1719072"/>
              <a:gd name="connsiteY23" fmla="*/ 18288 h 2386584"/>
              <a:gd name="connsiteX24" fmla="*/ 713232 w 1719072"/>
              <a:gd name="connsiteY24" fmla="*/ 118872 h 2386584"/>
              <a:gd name="connsiteX25" fmla="*/ 704088 w 1719072"/>
              <a:gd name="connsiteY25" fmla="*/ 210312 h 2386584"/>
              <a:gd name="connsiteX26" fmla="*/ 694944 w 1719072"/>
              <a:gd name="connsiteY26" fmla="*/ 274320 h 2386584"/>
              <a:gd name="connsiteX27" fmla="*/ 685800 w 1719072"/>
              <a:gd name="connsiteY27" fmla="*/ 329184 h 2386584"/>
              <a:gd name="connsiteX28" fmla="*/ 621792 w 1719072"/>
              <a:gd name="connsiteY28" fmla="*/ 402336 h 2386584"/>
              <a:gd name="connsiteX29" fmla="*/ 612648 w 1719072"/>
              <a:gd name="connsiteY29" fmla="*/ 429768 h 2386584"/>
              <a:gd name="connsiteX30" fmla="*/ 685800 w 1719072"/>
              <a:gd name="connsiteY30" fmla="*/ 475488 h 2386584"/>
              <a:gd name="connsiteX31" fmla="*/ 722376 w 1719072"/>
              <a:gd name="connsiteY31" fmla="*/ 493776 h 2386584"/>
              <a:gd name="connsiteX32" fmla="*/ 740664 w 1719072"/>
              <a:gd name="connsiteY32" fmla="*/ 530352 h 2386584"/>
              <a:gd name="connsiteX33" fmla="*/ 749808 w 1719072"/>
              <a:gd name="connsiteY33" fmla="*/ 557784 h 2386584"/>
              <a:gd name="connsiteX34" fmla="*/ 768096 w 1719072"/>
              <a:gd name="connsiteY34" fmla="*/ 585216 h 2386584"/>
              <a:gd name="connsiteX35" fmla="*/ 804672 w 1719072"/>
              <a:gd name="connsiteY35" fmla="*/ 658368 h 2386584"/>
              <a:gd name="connsiteX36" fmla="*/ 859536 w 1719072"/>
              <a:gd name="connsiteY36" fmla="*/ 694944 h 2386584"/>
              <a:gd name="connsiteX37" fmla="*/ 886968 w 1719072"/>
              <a:gd name="connsiteY37" fmla="*/ 713232 h 2386584"/>
              <a:gd name="connsiteX38" fmla="*/ 950976 w 1719072"/>
              <a:gd name="connsiteY38" fmla="*/ 658368 h 2386584"/>
              <a:gd name="connsiteX39" fmla="*/ 987552 w 1719072"/>
              <a:gd name="connsiteY39" fmla="*/ 649224 h 2386584"/>
              <a:gd name="connsiteX40" fmla="*/ 1069848 w 1719072"/>
              <a:gd name="connsiteY40" fmla="*/ 621792 h 2386584"/>
              <a:gd name="connsiteX41" fmla="*/ 1106424 w 1719072"/>
              <a:gd name="connsiteY41" fmla="*/ 612648 h 2386584"/>
              <a:gd name="connsiteX42" fmla="*/ 1152144 w 1719072"/>
              <a:gd name="connsiteY42" fmla="*/ 603504 h 2386584"/>
              <a:gd name="connsiteX43" fmla="*/ 1216152 w 1719072"/>
              <a:gd name="connsiteY43" fmla="*/ 585216 h 2386584"/>
              <a:gd name="connsiteX44" fmla="*/ 1243584 w 1719072"/>
              <a:gd name="connsiteY44" fmla="*/ 576072 h 2386584"/>
              <a:gd name="connsiteX45" fmla="*/ 1298448 w 1719072"/>
              <a:gd name="connsiteY45" fmla="*/ 566928 h 2386584"/>
              <a:gd name="connsiteX46" fmla="*/ 1399032 w 1719072"/>
              <a:gd name="connsiteY46" fmla="*/ 576072 h 2386584"/>
              <a:gd name="connsiteX47" fmla="*/ 1444752 w 1719072"/>
              <a:gd name="connsiteY47" fmla="*/ 649224 h 2386584"/>
              <a:gd name="connsiteX48" fmla="*/ 1481328 w 1719072"/>
              <a:gd name="connsiteY48" fmla="*/ 685800 h 2386584"/>
              <a:gd name="connsiteX49" fmla="*/ 1527048 w 1719072"/>
              <a:gd name="connsiteY49" fmla="*/ 704088 h 2386584"/>
              <a:gd name="connsiteX50" fmla="*/ 1591056 w 1719072"/>
              <a:gd name="connsiteY50" fmla="*/ 758952 h 2386584"/>
              <a:gd name="connsiteX51" fmla="*/ 1572768 w 1719072"/>
              <a:gd name="connsiteY51" fmla="*/ 804672 h 2386584"/>
              <a:gd name="connsiteX52" fmla="*/ 1499616 w 1719072"/>
              <a:gd name="connsiteY52" fmla="*/ 850392 h 2386584"/>
              <a:gd name="connsiteX53" fmla="*/ 1444752 w 1719072"/>
              <a:gd name="connsiteY53" fmla="*/ 877824 h 2386584"/>
              <a:gd name="connsiteX54" fmla="*/ 1426464 w 1719072"/>
              <a:gd name="connsiteY54" fmla="*/ 1106424 h 2386584"/>
              <a:gd name="connsiteX55" fmla="*/ 1499616 w 1719072"/>
              <a:gd name="connsiteY55" fmla="*/ 1143000 h 2386584"/>
              <a:gd name="connsiteX56" fmla="*/ 1554480 w 1719072"/>
              <a:gd name="connsiteY56" fmla="*/ 1197864 h 2386584"/>
              <a:gd name="connsiteX57" fmla="*/ 1581912 w 1719072"/>
              <a:gd name="connsiteY57" fmla="*/ 1234440 h 2386584"/>
              <a:gd name="connsiteX58" fmla="*/ 1618488 w 1719072"/>
              <a:gd name="connsiteY58" fmla="*/ 1335024 h 2386584"/>
              <a:gd name="connsiteX59" fmla="*/ 1645920 w 1719072"/>
              <a:gd name="connsiteY59" fmla="*/ 1380744 h 2386584"/>
              <a:gd name="connsiteX60" fmla="*/ 1691640 w 1719072"/>
              <a:gd name="connsiteY60" fmla="*/ 1435608 h 2386584"/>
              <a:gd name="connsiteX61" fmla="*/ 1719072 w 1719072"/>
              <a:gd name="connsiteY61" fmla="*/ 1499616 h 2386584"/>
              <a:gd name="connsiteX62" fmla="*/ 1709928 w 1719072"/>
              <a:gd name="connsiteY62" fmla="*/ 1792224 h 2386584"/>
              <a:gd name="connsiteX63" fmla="*/ 1673352 w 1719072"/>
              <a:gd name="connsiteY63" fmla="*/ 1837944 h 2386584"/>
              <a:gd name="connsiteX64" fmla="*/ 1655064 w 1719072"/>
              <a:gd name="connsiteY64" fmla="*/ 1865376 h 2386584"/>
              <a:gd name="connsiteX65" fmla="*/ 1609344 w 1719072"/>
              <a:gd name="connsiteY65" fmla="*/ 1883664 h 2386584"/>
              <a:gd name="connsiteX66" fmla="*/ 1481328 w 1719072"/>
              <a:gd name="connsiteY66" fmla="*/ 1920240 h 2386584"/>
              <a:gd name="connsiteX67" fmla="*/ 1444752 w 1719072"/>
              <a:gd name="connsiteY67" fmla="*/ 1947672 h 2386584"/>
              <a:gd name="connsiteX68" fmla="*/ 1435608 w 1719072"/>
              <a:gd name="connsiteY68" fmla="*/ 1975104 h 2386584"/>
              <a:gd name="connsiteX69" fmla="*/ 1417320 w 1719072"/>
              <a:gd name="connsiteY69" fmla="*/ 2002536 h 2386584"/>
              <a:gd name="connsiteX70" fmla="*/ 1362456 w 1719072"/>
              <a:gd name="connsiteY70" fmla="*/ 2075688 h 2386584"/>
              <a:gd name="connsiteX71" fmla="*/ 1271016 w 1719072"/>
              <a:gd name="connsiteY71" fmla="*/ 2121408 h 2386584"/>
              <a:gd name="connsiteX72" fmla="*/ 1207008 w 1719072"/>
              <a:gd name="connsiteY72" fmla="*/ 2002536 h 2386584"/>
              <a:gd name="connsiteX73" fmla="*/ 1188720 w 1719072"/>
              <a:gd name="connsiteY73" fmla="*/ 1975104 h 2386584"/>
              <a:gd name="connsiteX74" fmla="*/ 1088136 w 1719072"/>
              <a:gd name="connsiteY74" fmla="*/ 1938528 h 2386584"/>
              <a:gd name="connsiteX75" fmla="*/ 1069848 w 1719072"/>
              <a:gd name="connsiteY75" fmla="*/ 1911096 h 2386584"/>
              <a:gd name="connsiteX76" fmla="*/ 1042416 w 1719072"/>
              <a:gd name="connsiteY76" fmla="*/ 1792224 h 2386584"/>
              <a:gd name="connsiteX77" fmla="*/ 950976 w 1719072"/>
              <a:gd name="connsiteY77" fmla="*/ 1746504 h 2386584"/>
              <a:gd name="connsiteX78" fmla="*/ 905256 w 1719072"/>
              <a:gd name="connsiteY78" fmla="*/ 1737360 h 2386584"/>
              <a:gd name="connsiteX79" fmla="*/ 813816 w 1719072"/>
              <a:gd name="connsiteY79" fmla="*/ 1655064 h 2386584"/>
              <a:gd name="connsiteX80" fmla="*/ 795528 w 1719072"/>
              <a:gd name="connsiteY80" fmla="*/ 1728216 h 2386584"/>
              <a:gd name="connsiteX81" fmla="*/ 768096 w 1719072"/>
              <a:gd name="connsiteY81" fmla="*/ 1801368 h 2386584"/>
              <a:gd name="connsiteX82" fmla="*/ 740664 w 1719072"/>
              <a:gd name="connsiteY82" fmla="*/ 1819656 h 2386584"/>
              <a:gd name="connsiteX83" fmla="*/ 713232 w 1719072"/>
              <a:gd name="connsiteY83" fmla="*/ 1847088 h 2386584"/>
              <a:gd name="connsiteX84" fmla="*/ 722376 w 1719072"/>
              <a:gd name="connsiteY84" fmla="*/ 1947672 h 2386584"/>
              <a:gd name="connsiteX85" fmla="*/ 749808 w 1719072"/>
              <a:gd name="connsiteY85" fmla="*/ 1965960 h 2386584"/>
              <a:gd name="connsiteX86" fmla="*/ 768096 w 1719072"/>
              <a:gd name="connsiteY86" fmla="*/ 2002536 h 2386584"/>
              <a:gd name="connsiteX87" fmla="*/ 795528 w 1719072"/>
              <a:gd name="connsiteY87" fmla="*/ 2048256 h 2386584"/>
              <a:gd name="connsiteX88" fmla="*/ 804672 w 1719072"/>
              <a:gd name="connsiteY88" fmla="*/ 2157984 h 2386584"/>
              <a:gd name="connsiteX89" fmla="*/ 905256 w 1719072"/>
              <a:gd name="connsiteY89" fmla="*/ 2221992 h 2386584"/>
              <a:gd name="connsiteX90" fmla="*/ 941832 w 1719072"/>
              <a:gd name="connsiteY90" fmla="*/ 2377440 h 2386584"/>
              <a:gd name="connsiteX91" fmla="*/ 905256 w 1719072"/>
              <a:gd name="connsiteY91" fmla="*/ 2386584 h 2386584"/>
              <a:gd name="connsiteX92" fmla="*/ 841248 w 1719072"/>
              <a:gd name="connsiteY92" fmla="*/ 2359152 h 2386584"/>
              <a:gd name="connsiteX93" fmla="*/ 795528 w 1719072"/>
              <a:gd name="connsiteY93" fmla="*/ 2322576 h 2386584"/>
              <a:gd name="connsiteX94" fmla="*/ 749808 w 1719072"/>
              <a:gd name="connsiteY94" fmla="*/ 2258568 h 2386584"/>
              <a:gd name="connsiteX95" fmla="*/ 694944 w 1719072"/>
              <a:gd name="connsiteY95" fmla="*/ 2221992 h 2386584"/>
              <a:gd name="connsiteX96" fmla="*/ 640080 w 1719072"/>
              <a:gd name="connsiteY96" fmla="*/ 2194560 h 2386584"/>
              <a:gd name="connsiteX97" fmla="*/ 576072 w 1719072"/>
              <a:gd name="connsiteY97" fmla="*/ 2112264 h 2386584"/>
              <a:gd name="connsiteX98" fmla="*/ 566928 w 1719072"/>
              <a:gd name="connsiteY98" fmla="*/ 1984248 h 2386584"/>
              <a:gd name="connsiteX99" fmla="*/ 612648 w 1719072"/>
              <a:gd name="connsiteY99" fmla="*/ 1929384 h 2386584"/>
              <a:gd name="connsiteX100" fmla="*/ 621792 w 1719072"/>
              <a:gd name="connsiteY100" fmla="*/ 1828800 h 2386584"/>
              <a:gd name="connsiteX101" fmla="*/ 640080 w 1719072"/>
              <a:gd name="connsiteY101" fmla="*/ 1792224 h 2386584"/>
              <a:gd name="connsiteX102" fmla="*/ 630936 w 1719072"/>
              <a:gd name="connsiteY102" fmla="*/ 1527048 h 2386584"/>
              <a:gd name="connsiteX103" fmla="*/ 603504 w 1719072"/>
              <a:gd name="connsiteY103" fmla="*/ 1481328 h 2386584"/>
              <a:gd name="connsiteX104" fmla="*/ 594360 w 1719072"/>
              <a:gd name="connsiteY104" fmla="*/ 1453896 h 2386584"/>
              <a:gd name="connsiteX105" fmla="*/ 548640 w 1719072"/>
              <a:gd name="connsiteY105" fmla="*/ 1307592 h 2386584"/>
              <a:gd name="connsiteX106" fmla="*/ 475488 w 1719072"/>
              <a:gd name="connsiteY106" fmla="*/ 1316736 h 2386584"/>
              <a:gd name="connsiteX107" fmla="*/ 402336 w 1719072"/>
              <a:gd name="connsiteY107" fmla="*/ 1335024 h 2386584"/>
              <a:gd name="connsiteX108" fmla="*/ 374904 w 1719072"/>
              <a:gd name="connsiteY108" fmla="*/ 1344168 h 2386584"/>
              <a:gd name="connsiteX109" fmla="*/ 256032 w 1719072"/>
              <a:gd name="connsiteY109" fmla="*/ 1325880 h 238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719072" h="2386584">
                <a:moveTo>
                  <a:pt x="256032" y="1325880"/>
                </a:moveTo>
                <a:cubicBezTo>
                  <a:pt x="227076" y="1304544"/>
                  <a:pt x="198083" y="1265508"/>
                  <a:pt x="201168" y="1216152"/>
                </a:cubicBezTo>
                <a:cubicBezTo>
                  <a:pt x="202972" y="1187292"/>
                  <a:pt x="228600" y="1133856"/>
                  <a:pt x="228600" y="1133856"/>
                </a:cubicBezTo>
                <a:cubicBezTo>
                  <a:pt x="204261" y="1060838"/>
                  <a:pt x="208415" y="1034746"/>
                  <a:pt x="164592" y="987552"/>
                </a:cubicBezTo>
                <a:cubicBezTo>
                  <a:pt x="135261" y="955965"/>
                  <a:pt x="92429" y="934666"/>
                  <a:pt x="73152" y="896112"/>
                </a:cubicBezTo>
                <a:cubicBezTo>
                  <a:pt x="13373" y="776554"/>
                  <a:pt x="40971" y="820409"/>
                  <a:pt x="0" y="758952"/>
                </a:cubicBezTo>
                <a:cubicBezTo>
                  <a:pt x="12192" y="746760"/>
                  <a:pt x="23600" y="733730"/>
                  <a:pt x="36576" y="722376"/>
                </a:cubicBezTo>
                <a:cubicBezTo>
                  <a:pt x="130419" y="640264"/>
                  <a:pt x="22562" y="745534"/>
                  <a:pt x="100584" y="667512"/>
                </a:cubicBezTo>
                <a:cubicBezTo>
                  <a:pt x="104660" y="643055"/>
                  <a:pt x="112482" y="592488"/>
                  <a:pt x="118872" y="566928"/>
                </a:cubicBezTo>
                <a:cubicBezTo>
                  <a:pt x="121210" y="557577"/>
                  <a:pt x="122414" y="547339"/>
                  <a:pt x="128016" y="539496"/>
                </a:cubicBezTo>
                <a:cubicBezTo>
                  <a:pt x="138038" y="525466"/>
                  <a:pt x="154006" y="516530"/>
                  <a:pt x="164592" y="502920"/>
                </a:cubicBezTo>
                <a:cubicBezTo>
                  <a:pt x="175503" y="488891"/>
                  <a:pt x="180458" y="470694"/>
                  <a:pt x="192024" y="457200"/>
                </a:cubicBezTo>
                <a:cubicBezTo>
                  <a:pt x="203640" y="443647"/>
                  <a:pt x="243311" y="428575"/>
                  <a:pt x="256032" y="420624"/>
                </a:cubicBezTo>
                <a:cubicBezTo>
                  <a:pt x="268955" y="412547"/>
                  <a:pt x="280416" y="402336"/>
                  <a:pt x="292608" y="393192"/>
                </a:cubicBezTo>
                <a:cubicBezTo>
                  <a:pt x="329994" y="318419"/>
                  <a:pt x="301812" y="383748"/>
                  <a:pt x="329184" y="246888"/>
                </a:cubicBezTo>
                <a:cubicBezTo>
                  <a:pt x="331074" y="237437"/>
                  <a:pt x="331512" y="226272"/>
                  <a:pt x="338328" y="219456"/>
                </a:cubicBezTo>
                <a:cubicBezTo>
                  <a:pt x="356868" y="200916"/>
                  <a:pt x="382847" y="191276"/>
                  <a:pt x="402336" y="173736"/>
                </a:cubicBezTo>
                <a:cubicBezTo>
                  <a:pt x="413664" y="163541"/>
                  <a:pt x="418992" y="147936"/>
                  <a:pt x="429768" y="137160"/>
                </a:cubicBezTo>
                <a:cubicBezTo>
                  <a:pt x="443386" y="123542"/>
                  <a:pt x="483001" y="96872"/>
                  <a:pt x="502920" y="91440"/>
                </a:cubicBezTo>
                <a:cubicBezTo>
                  <a:pt x="523713" y="85769"/>
                  <a:pt x="545592" y="85344"/>
                  <a:pt x="566928" y="82296"/>
                </a:cubicBezTo>
                <a:cubicBezTo>
                  <a:pt x="569976" y="73152"/>
                  <a:pt x="573734" y="64215"/>
                  <a:pt x="576072" y="54864"/>
                </a:cubicBezTo>
                <a:cubicBezTo>
                  <a:pt x="579841" y="39786"/>
                  <a:pt x="575266" y="21084"/>
                  <a:pt x="585216" y="9144"/>
                </a:cubicBezTo>
                <a:cubicBezTo>
                  <a:pt x="593261" y="-510"/>
                  <a:pt x="609600" y="3048"/>
                  <a:pt x="621792" y="0"/>
                </a:cubicBezTo>
                <a:cubicBezTo>
                  <a:pt x="658368" y="6096"/>
                  <a:pt x="708912" y="-11103"/>
                  <a:pt x="731520" y="18288"/>
                </a:cubicBezTo>
                <a:cubicBezTo>
                  <a:pt x="752298" y="45299"/>
                  <a:pt x="718051" y="85137"/>
                  <a:pt x="713232" y="118872"/>
                </a:cubicBezTo>
                <a:cubicBezTo>
                  <a:pt x="708900" y="149196"/>
                  <a:pt x="707667" y="179890"/>
                  <a:pt x="704088" y="210312"/>
                </a:cubicBezTo>
                <a:cubicBezTo>
                  <a:pt x="701570" y="231717"/>
                  <a:pt x="698221" y="253018"/>
                  <a:pt x="694944" y="274320"/>
                </a:cubicBezTo>
                <a:cubicBezTo>
                  <a:pt x="692125" y="292645"/>
                  <a:pt x="691663" y="311595"/>
                  <a:pt x="685800" y="329184"/>
                </a:cubicBezTo>
                <a:cubicBezTo>
                  <a:pt x="678239" y="351866"/>
                  <a:pt x="630799" y="393329"/>
                  <a:pt x="621792" y="402336"/>
                </a:cubicBezTo>
                <a:cubicBezTo>
                  <a:pt x="618744" y="411480"/>
                  <a:pt x="612648" y="420129"/>
                  <a:pt x="612648" y="429768"/>
                </a:cubicBezTo>
                <a:cubicBezTo>
                  <a:pt x="612648" y="474855"/>
                  <a:pt x="649730" y="462372"/>
                  <a:pt x="685800" y="475488"/>
                </a:cubicBezTo>
                <a:cubicBezTo>
                  <a:pt x="698610" y="480146"/>
                  <a:pt x="710184" y="487680"/>
                  <a:pt x="722376" y="493776"/>
                </a:cubicBezTo>
                <a:cubicBezTo>
                  <a:pt x="728472" y="505968"/>
                  <a:pt x="735294" y="517823"/>
                  <a:pt x="740664" y="530352"/>
                </a:cubicBezTo>
                <a:cubicBezTo>
                  <a:pt x="744461" y="539211"/>
                  <a:pt x="745497" y="549163"/>
                  <a:pt x="749808" y="557784"/>
                </a:cubicBezTo>
                <a:cubicBezTo>
                  <a:pt x="754723" y="567614"/>
                  <a:pt x="762000" y="576072"/>
                  <a:pt x="768096" y="585216"/>
                </a:cubicBezTo>
                <a:cubicBezTo>
                  <a:pt x="777346" y="631465"/>
                  <a:pt x="768272" y="630057"/>
                  <a:pt x="804672" y="658368"/>
                </a:cubicBezTo>
                <a:cubicBezTo>
                  <a:pt x="822022" y="671862"/>
                  <a:pt x="841248" y="682752"/>
                  <a:pt x="859536" y="694944"/>
                </a:cubicBezTo>
                <a:lnTo>
                  <a:pt x="886968" y="713232"/>
                </a:lnTo>
                <a:cubicBezTo>
                  <a:pt x="1028431" y="656647"/>
                  <a:pt x="856347" y="737225"/>
                  <a:pt x="950976" y="658368"/>
                </a:cubicBezTo>
                <a:cubicBezTo>
                  <a:pt x="960630" y="650323"/>
                  <a:pt x="975541" y="652920"/>
                  <a:pt x="987552" y="649224"/>
                </a:cubicBezTo>
                <a:cubicBezTo>
                  <a:pt x="1015189" y="640720"/>
                  <a:pt x="1041795" y="628805"/>
                  <a:pt x="1069848" y="621792"/>
                </a:cubicBezTo>
                <a:cubicBezTo>
                  <a:pt x="1082040" y="618744"/>
                  <a:pt x="1094156" y="615374"/>
                  <a:pt x="1106424" y="612648"/>
                </a:cubicBezTo>
                <a:cubicBezTo>
                  <a:pt x="1121596" y="609277"/>
                  <a:pt x="1137066" y="607273"/>
                  <a:pt x="1152144" y="603504"/>
                </a:cubicBezTo>
                <a:cubicBezTo>
                  <a:pt x="1173671" y="598122"/>
                  <a:pt x="1194898" y="591592"/>
                  <a:pt x="1216152" y="585216"/>
                </a:cubicBezTo>
                <a:cubicBezTo>
                  <a:pt x="1225384" y="582446"/>
                  <a:pt x="1234175" y="578163"/>
                  <a:pt x="1243584" y="576072"/>
                </a:cubicBezTo>
                <a:cubicBezTo>
                  <a:pt x="1261683" y="572050"/>
                  <a:pt x="1280160" y="569976"/>
                  <a:pt x="1298448" y="566928"/>
                </a:cubicBezTo>
                <a:cubicBezTo>
                  <a:pt x="1331976" y="569976"/>
                  <a:pt x="1367093" y="565426"/>
                  <a:pt x="1399032" y="576072"/>
                </a:cubicBezTo>
                <a:cubicBezTo>
                  <a:pt x="1455208" y="594797"/>
                  <a:pt x="1423617" y="615409"/>
                  <a:pt x="1444752" y="649224"/>
                </a:cubicBezTo>
                <a:cubicBezTo>
                  <a:pt x="1453890" y="663845"/>
                  <a:pt x="1466982" y="676236"/>
                  <a:pt x="1481328" y="685800"/>
                </a:cubicBezTo>
                <a:cubicBezTo>
                  <a:pt x="1494985" y="694905"/>
                  <a:pt x="1512700" y="696117"/>
                  <a:pt x="1527048" y="704088"/>
                </a:cubicBezTo>
                <a:cubicBezTo>
                  <a:pt x="1553441" y="718751"/>
                  <a:pt x="1570266" y="738162"/>
                  <a:pt x="1591056" y="758952"/>
                </a:cubicBezTo>
                <a:cubicBezTo>
                  <a:pt x="1584960" y="774192"/>
                  <a:pt x="1581467" y="790753"/>
                  <a:pt x="1572768" y="804672"/>
                </a:cubicBezTo>
                <a:cubicBezTo>
                  <a:pt x="1550889" y="839679"/>
                  <a:pt x="1535563" y="832419"/>
                  <a:pt x="1499616" y="850392"/>
                </a:cubicBezTo>
                <a:cubicBezTo>
                  <a:pt x="1428712" y="885844"/>
                  <a:pt x="1513703" y="854840"/>
                  <a:pt x="1444752" y="877824"/>
                </a:cubicBezTo>
                <a:cubicBezTo>
                  <a:pt x="1379068" y="943508"/>
                  <a:pt x="1368911" y="940160"/>
                  <a:pt x="1426464" y="1106424"/>
                </a:cubicBezTo>
                <a:cubicBezTo>
                  <a:pt x="1435382" y="1132186"/>
                  <a:pt x="1499616" y="1143000"/>
                  <a:pt x="1499616" y="1143000"/>
                </a:cubicBezTo>
                <a:cubicBezTo>
                  <a:pt x="1542715" y="1207649"/>
                  <a:pt x="1486428" y="1129812"/>
                  <a:pt x="1554480" y="1197864"/>
                </a:cubicBezTo>
                <a:cubicBezTo>
                  <a:pt x="1565256" y="1208640"/>
                  <a:pt x="1572768" y="1222248"/>
                  <a:pt x="1581912" y="1234440"/>
                </a:cubicBezTo>
                <a:cubicBezTo>
                  <a:pt x="1598542" y="1292644"/>
                  <a:pt x="1593595" y="1290217"/>
                  <a:pt x="1618488" y="1335024"/>
                </a:cubicBezTo>
                <a:cubicBezTo>
                  <a:pt x="1627119" y="1350560"/>
                  <a:pt x="1635467" y="1366371"/>
                  <a:pt x="1645920" y="1380744"/>
                </a:cubicBezTo>
                <a:cubicBezTo>
                  <a:pt x="1659922" y="1399996"/>
                  <a:pt x="1679164" y="1415334"/>
                  <a:pt x="1691640" y="1435608"/>
                </a:cubicBezTo>
                <a:cubicBezTo>
                  <a:pt x="1703806" y="1455377"/>
                  <a:pt x="1709928" y="1478280"/>
                  <a:pt x="1719072" y="1499616"/>
                </a:cubicBezTo>
                <a:cubicBezTo>
                  <a:pt x="1716024" y="1597152"/>
                  <a:pt x="1722996" y="1695519"/>
                  <a:pt x="1709928" y="1792224"/>
                </a:cubicBezTo>
                <a:cubicBezTo>
                  <a:pt x="1707314" y="1811565"/>
                  <a:pt x="1685062" y="1822331"/>
                  <a:pt x="1673352" y="1837944"/>
                </a:cubicBezTo>
                <a:cubicBezTo>
                  <a:pt x="1666758" y="1846736"/>
                  <a:pt x="1664007" y="1858988"/>
                  <a:pt x="1655064" y="1865376"/>
                </a:cubicBezTo>
                <a:cubicBezTo>
                  <a:pt x="1641707" y="1874916"/>
                  <a:pt x="1624713" y="1877901"/>
                  <a:pt x="1609344" y="1883664"/>
                </a:cubicBezTo>
                <a:cubicBezTo>
                  <a:pt x="1573551" y="1897086"/>
                  <a:pt x="1502486" y="1914470"/>
                  <a:pt x="1481328" y="1920240"/>
                </a:cubicBezTo>
                <a:cubicBezTo>
                  <a:pt x="1469136" y="1929384"/>
                  <a:pt x="1454508" y="1935964"/>
                  <a:pt x="1444752" y="1947672"/>
                </a:cubicBezTo>
                <a:cubicBezTo>
                  <a:pt x="1438582" y="1955077"/>
                  <a:pt x="1439919" y="1966483"/>
                  <a:pt x="1435608" y="1975104"/>
                </a:cubicBezTo>
                <a:cubicBezTo>
                  <a:pt x="1430693" y="1984934"/>
                  <a:pt x="1423416" y="1993392"/>
                  <a:pt x="1417320" y="2002536"/>
                </a:cubicBezTo>
                <a:cubicBezTo>
                  <a:pt x="1405546" y="2049632"/>
                  <a:pt x="1414723" y="2044328"/>
                  <a:pt x="1362456" y="2075688"/>
                </a:cubicBezTo>
                <a:cubicBezTo>
                  <a:pt x="1333235" y="2093221"/>
                  <a:pt x="1271016" y="2121408"/>
                  <a:pt x="1271016" y="2121408"/>
                </a:cubicBezTo>
                <a:cubicBezTo>
                  <a:pt x="1172133" y="2104927"/>
                  <a:pt x="1233165" y="2133319"/>
                  <a:pt x="1207008" y="2002536"/>
                </a:cubicBezTo>
                <a:cubicBezTo>
                  <a:pt x="1204853" y="1991760"/>
                  <a:pt x="1196491" y="1982875"/>
                  <a:pt x="1188720" y="1975104"/>
                </a:cubicBezTo>
                <a:cubicBezTo>
                  <a:pt x="1150599" y="1936983"/>
                  <a:pt x="1145032" y="1946656"/>
                  <a:pt x="1088136" y="1938528"/>
                </a:cubicBezTo>
                <a:cubicBezTo>
                  <a:pt x="1082040" y="1929384"/>
                  <a:pt x="1073006" y="1921622"/>
                  <a:pt x="1069848" y="1911096"/>
                </a:cubicBezTo>
                <a:cubicBezTo>
                  <a:pt x="1060662" y="1880477"/>
                  <a:pt x="1065119" y="1820602"/>
                  <a:pt x="1042416" y="1792224"/>
                </a:cubicBezTo>
                <a:cubicBezTo>
                  <a:pt x="1016906" y="1760337"/>
                  <a:pt x="986113" y="1754312"/>
                  <a:pt x="950976" y="1746504"/>
                </a:cubicBezTo>
                <a:cubicBezTo>
                  <a:pt x="935804" y="1743133"/>
                  <a:pt x="920496" y="1740408"/>
                  <a:pt x="905256" y="1737360"/>
                </a:cubicBezTo>
                <a:cubicBezTo>
                  <a:pt x="882149" y="1621823"/>
                  <a:pt x="917812" y="1642065"/>
                  <a:pt x="813816" y="1655064"/>
                </a:cubicBezTo>
                <a:cubicBezTo>
                  <a:pt x="795225" y="1748017"/>
                  <a:pt x="814273" y="1662608"/>
                  <a:pt x="795528" y="1728216"/>
                </a:cubicBezTo>
                <a:cubicBezTo>
                  <a:pt x="788038" y="1754430"/>
                  <a:pt x="786624" y="1779134"/>
                  <a:pt x="768096" y="1801368"/>
                </a:cubicBezTo>
                <a:cubicBezTo>
                  <a:pt x="761061" y="1809811"/>
                  <a:pt x="749107" y="1812621"/>
                  <a:pt x="740664" y="1819656"/>
                </a:cubicBezTo>
                <a:cubicBezTo>
                  <a:pt x="730730" y="1827935"/>
                  <a:pt x="722376" y="1837944"/>
                  <a:pt x="713232" y="1847088"/>
                </a:cubicBezTo>
                <a:cubicBezTo>
                  <a:pt x="705616" y="1892782"/>
                  <a:pt x="693460" y="1907190"/>
                  <a:pt x="722376" y="1947672"/>
                </a:cubicBezTo>
                <a:cubicBezTo>
                  <a:pt x="728764" y="1956615"/>
                  <a:pt x="740664" y="1959864"/>
                  <a:pt x="749808" y="1965960"/>
                </a:cubicBezTo>
                <a:cubicBezTo>
                  <a:pt x="755904" y="1978152"/>
                  <a:pt x="761476" y="1990620"/>
                  <a:pt x="768096" y="2002536"/>
                </a:cubicBezTo>
                <a:cubicBezTo>
                  <a:pt x="776727" y="2018072"/>
                  <a:pt x="791457" y="2030956"/>
                  <a:pt x="795528" y="2048256"/>
                </a:cubicBezTo>
                <a:cubicBezTo>
                  <a:pt x="803934" y="2083983"/>
                  <a:pt x="788258" y="2125156"/>
                  <a:pt x="804672" y="2157984"/>
                </a:cubicBezTo>
                <a:cubicBezTo>
                  <a:pt x="824888" y="2198415"/>
                  <a:pt x="868086" y="2209602"/>
                  <a:pt x="905256" y="2221992"/>
                </a:cubicBezTo>
                <a:cubicBezTo>
                  <a:pt x="944888" y="2274835"/>
                  <a:pt x="961885" y="2283860"/>
                  <a:pt x="941832" y="2377440"/>
                </a:cubicBezTo>
                <a:cubicBezTo>
                  <a:pt x="939199" y="2389728"/>
                  <a:pt x="917448" y="2383536"/>
                  <a:pt x="905256" y="2386584"/>
                </a:cubicBezTo>
                <a:cubicBezTo>
                  <a:pt x="883920" y="2377440"/>
                  <a:pt x="860562" y="2372028"/>
                  <a:pt x="841248" y="2359152"/>
                </a:cubicBezTo>
                <a:cubicBezTo>
                  <a:pt x="758527" y="2304005"/>
                  <a:pt x="885208" y="2352469"/>
                  <a:pt x="795528" y="2322576"/>
                </a:cubicBezTo>
                <a:cubicBezTo>
                  <a:pt x="786631" y="2309231"/>
                  <a:pt x="759088" y="2266817"/>
                  <a:pt x="749808" y="2258568"/>
                </a:cubicBezTo>
                <a:cubicBezTo>
                  <a:pt x="733380" y="2243966"/>
                  <a:pt x="713232" y="2234184"/>
                  <a:pt x="694944" y="2221992"/>
                </a:cubicBezTo>
                <a:cubicBezTo>
                  <a:pt x="659492" y="2198357"/>
                  <a:pt x="677938" y="2207179"/>
                  <a:pt x="640080" y="2194560"/>
                </a:cubicBezTo>
                <a:cubicBezTo>
                  <a:pt x="596331" y="2128936"/>
                  <a:pt x="619046" y="2155238"/>
                  <a:pt x="576072" y="2112264"/>
                </a:cubicBezTo>
                <a:cubicBezTo>
                  <a:pt x="559627" y="2062930"/>
                  <a:pt x="543137" y="2039760"/>
                  <a:pt x="566928" y="1984248"/>
                </a:cubicBezTo>
                <a:cubicBezTo>
                  <a:pt x="576306" y="1962367"/>
                  <a:pt x="597408" y="1947672"/>
                  <a:pt x="612648" y="1929384"/>
                </a:cubicBezTo>
                <a:cubicBezTo>
                  <a:pt x="615696" y="1895856"/>
                  <a:pt x="615190" y="1861812"/>
                  <a:pt x="621792" y="1828800"/>
                </a:cubicBezTo>
                <a:cubicBezTo>
                  <a:pt x="624465" y="1815434"/>
                  <a:pt x="639667" y="1805849"/>
                  <a:pt x="640080" y="1792224"/>
                </a:cubicBezTo>
                <a:cubicBezTo>
                  <a:pt x="642759" y="1703820"/>
                  <a:pt x="641270" y="1614887"/>
                  <a:pt x="630936" y="1527048"/>
                </a:cubicBezTo>
                <a:cubicBezTo>
                  <a:pt x="628859" y="1509397"/>
                  <a:pt x="611452" y="1497224"/>
                  <a:pt x="603504" y="1481328"/>
                </a:cubicBezTo>
                <a:cubicBezTo>
                  <a:pt x="599193" y="1472707"/>
                  <a:pt x="597408" y="1463040"/>
                  <a:pt x="594360" y="1453896"/>
                </a:cubicBezTo>
                <a:cubicBezTo>
                  <a:pt x="591468" y="1424979"/>
                  <a:pt x="596152" y="1327389"/>
                  <a:pt x="548640" y="1307592"/>
                </a:cubicBezTo>
                <a:cubicBezTo>
                  <a:pt x="525957" y="1298141"/>
                  <a:pt x="499641" y="1312207"/>
                  <a:pt x="475488" y="1316736"/>
                </a:cubicBezTo>
                <a:cubicBezTo>
                  <a:pt x="450784" y="1321368"/>
                  <a:pt x="426181" y="1327076"/>
                  <a:pt x="402336" y="1335024"/>
                </a:cubicBezTo>
                <a:cubicBezTo>
                  <a:pt x="393192" y="1338072"/>
                  <a:pt x="384543" y="1344168"/>
                  <a:pt x="374904" y="1344168"/>
                </a:cubicBezTo>
                <a:cubicBezTo>
                  <a:pt x="341238" y="1344168"/>
                  <a:pt x="284988" y="1347216"/>
                  <a:pt x="256032" y="1325880"/>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62153A5-8272-138A-EC05-937096C42F64}"/>
              </a:ext>
            </a:extLst>
          </p:cNvPr>
          <p:cNvCxnSpPr>
            <a:cxnSpLocks/>
            <a:stCxn id="3" idx="55"/>
            <a:endCxn id="7" idx="1"/>
          </p:cNvCxnSpPr>
          <p:nvPr/>
        </p:nvCxnSpPr>
        <p:spPr>
          <a:xfrm flipV="1">
            <a:off x="3547872" y="690372"/>
            <a:ext cx="658368" cy="626364"/>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E56C6F56-8BC3-21C3-3F1A-47775A43FEAF}"/>
              </a:ext>
            </a:extLst>
          </p:cNvPr>
          <p:cNvSpPr/>
          <p:nvPr/>
        </p:nvSpPr>
        <p:spPr>
          <a:xfrm>
            <a:off x="4206240" y="201168"/>
            <a:ext cx="4233672" cy="978408"/>
          </a:xfrm>
          <a:prstGeom prst="roundRect">
            <a:avLst/>
          </a:prstGeom>
          <a:solidFill>
            <a:schemeClr val="tx2"/>
          </a:solidFill>
          <a:ln>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latin typeface="Cambria" panose="02040503050406030204" pitchFamily="18" charset="0"/>
                <a:ea typeface="Cambria" panose="02040503050406030204" pitchFamily="18" charset="0"/>
              </a:rPr>
              <a:t>Đông</a:t>
            </a:r>
            <a:r>
              <a:rPr lang="en-US" sz="2000" dirty="0">
                <a:latin typeface="Cambria" panose="02040503050406030204" pitchFamily="18" charset="0"/>
                <a:ea typeface="Cambria" panose="02040503050406030204" pitchFamily="18" charset="0"/>
              </a:rPr>
              <a:t> Nam Á </a:t>
            </a:r>
            <a:r>
              <a:rPr lang="en-US" sz="2000" dirty="0" err="1">
                <a:latin typeface="Cambria" panose="02040503050406030204" pitchFamily="18" charset="0"/>
                <a:ea typeface="Cambria" panose="02040503050406030204" pitchFamily="18" charset="0"/>
              </a:rPr>
              <a:t>lục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địa</a:t>
            </a:r>
            <a:r>
              <a:rPr lang="en-US" sz="2000" dirty="0">
                <a:latin typeface="Cambria" panose="02040503050406030204" pitchFamily="18" charset="0"/>
                <a:ea typeface="Cambria" panose="02040503050406030204" pitchFamily="18" charset="0"/>
              </a:rPr>
              <a:t>: Cam-</a:t>
            </a:r>
            <a:r>
              <a:rPr lang="en-US" sz="2000" dirty="0" err="1">
                <a:latin typeface="Cambria" panose="02040503050406030204" pitchFamily="18" charset="0"/>
                <a:ea typeface="Cambria" panose="02040503050406030204" pitchFamily="18" charset="0"/>
              </a:rPr>
              <a:t>pu</a:t>
            </a:r>
            <a:r>
              <a:rPr lang="en-US" sz="2000" dirty="0">
                <a:latin typeface="Cambria" panose="02040503050406030204" pitchFamily="18" charset="0"/>
                <a:ea typeface="Cambria" panose="02040503050406030204" pitchFamily="18" charset="0"/>
              </a:rPr>
              <a:t>-chia, </a:t>
            </a:r>
            <a:r>
              <a:rPr lang="en-US" sz="2000" dirty="0" err="1">
                <a:latin typeface="Cambria" panose="02040503050406030204" pitchFamily="18" charset="0"/>
                <a:ea typeface="Cambria" panose="02040503050406030204" pitchFamily="18" charset="0"/>
              </a:rPr>
              <a:t>Lào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Việt</a:t>
            </a:r>
            <a:r>
              <a:rPr lang="en-US" sz="2000" dirty="0">
                <a:latin typeface="Cambria" panose="02040503050406030204" pitchFamily="18" charset="0"/>
                <a:ea typeface="Cambria" panose="02040503050406030204" pitchFamily="18" charset="0"/>
              </a:rPr>
              <a:t> Nam, Thái Lan, Mi-an-ma.</a:t>
            </a:r>
          </a:p>
        </p:txBody>
      </p:sp>
      <p:sp>
        <p:nvSpPr>
          <p:cNvPr id="12" name="Freeform: Shape 11">
            <a:extLst>
              <a:ext uri="{FF2B5EF4-FFF2-40B4-BE49-F238E27FC236}">
                <a16:creationId xmlns:a16="http://schemas.microsoft.com/office/drawing/2014/main" id="{177F426D-C2B8-F7C7-1E1D-F889BB9B6CC7}"/>
              </a:ext>
            </a:extLst>
          </p:cNvPr>
          <p:cNvSpPr/>
          <p:nvPr/>
        </p:nvSpPr>
        <p:spPr>
          <a:xfrm>
            <a:off x="2228520" y="2357680"/>
            <a:ext cx="4865176" cy="1958288"/>
          </a:xfrm>
          <a:custGeom>
            <a:avLst/>
            <a:gdLst>
              <a:gd name="connsiteX0" fmla="*/ 20904 w 4865176"/>
              <a:gd name="connsiteY0" fmla="*/ 184352 h 1958288"/>
              <a:gd name="connsiteX1" fmla="*/ 30048 w 4865176"/>
              <a:gd name="connsiteY1" fmla="*/ 138632 h 1958288"/>
              <a:gd name="connsiteX2" fmla="*/ 57480 w 4865176"/>
              <a:gd name="connsiteY2" fmla="*/ 129488 h 1958288"/>
              <a:gd name="connsiteX3" fmla="*/ 276936 w 4865176"/>
              <a:gd name="connsiteY3" fmla="*/ 147776 h 1958288"/>
              <a:gd name="connsiteX4" fmla="*/ 322656 w 4865176"/>
              <a:gd name="connsiteY4" fmla="*/ 166064 h 1958288"/>
              <a:gd name="connsiteX5" fmla="*/ 350088 w 4865176"/>
              <a:gd name="connsiteY5" fmla="*/ 184352 h 1958288"/>
              <a:gd name="connsiteX6" fmla="*/ 377520 w 4865176"/>
              <a:gd name="connsiteY6" fmla="*/ 193496 h 1958288"/>
              <a:gd name="connsiteX7" fmla="*/ 414096 w 4865176"/>
              <a:gd name="connsiteY7" fmla="*/ 211784 h 1958288"/>
              <a:gd name="connsiteX8" fmla="*/ 523824 w 4865176"/>
              <a:gd name="connsiteY8" fmla="*/ 202640 h 1958288"/>
              <a:gd name="connsiteX9" fmla="*/ 578688 w 4865176"/>
              <a:gd name="connsiteY9" fmla="*/ 175208 h 1958288"/>
              <a:gd name="connsiteX10" fmla="*/ 697560 w 4865176"/>
              <a:gd name="connsiteY10" fmla="*/ 138632 h 1958288"/>
              <a:gd name="connsiteX11" fmla="*/ 834720 w 4865176"/>
              <a:gd name="connsiteY11" fmla="*/ 120344 h 1958288"/>
              <a:gd name="connsiteX12" fmla="*/ 880440 w 4865176"/>
              <a:gd name="connsiteY12" fmla="*/ 129488 h 1958288"/>
              <a:gd name="connsiteX13" fmla="*/ 944448 w 4865176"/>
              <a:gd name="connsiteY13" fmla="*/ 184352 h 1958288"/>
              <a:gd name="connsiteX14" fmla="*/ 1054176 w 4865176"/>
              <a:gd name="connsiteY14" fmla="*/ 239216 h 1958288"/>
              <a:gd name="connsiteX15" fmla="*/ 1090752 w 4865176"/>
              <a:gd name="connsiteY15" fmla="*/ 266648 h 1958288"/>
              <a:gd name="connsiteX16" fmla="*/ 1118184 w 4865176"/>
              <a:gd name="connsiteY16" fmla="*/ 284936 h 1958288"/>
              <a:gd name="connsiteX17" fmla="*/ 1173048 w 4865176"/>
              <a:gd name="connsiteY17" fmla="*/ 312368 h 1958288"/>
              <a:gd name="connsiteX18" fmla="*/ 1301064 w 4865176"/>
              <a:gd name="connsiteY18" fmla="*/ 358088 h 1958288"/>
              <a:gd name="connsiteX19" fmla="*/ 1346784 w 4865176"/>
              <a:gd name="connsiteY19" fmla="*/ 376376 h 1958288"/>
              <a:gd name="connsiteX20" fmla="*/ 1392504 w 4865176"/>
              <a:gd name="connsiteY20" fmla="*/ 403808 h 1958288"/>
              <a:gd name="connsiteX21" fmla="*/ 1401648 w 4865176"/>
              <a:gd name="connsiteY21" fmla="*/ 367232 h 1958288"/>
              <a:gd name="connsiteX22" fmla="*/ 1392504 w 4865176"/>
              <a:gd name="connsiteY22" fmla="*/ 321512 h 1958288"/>
              <a:gd name="connsiteX23" fmla="*/ 1365072 w 4865176"/>
              <a:gd name="connsiteY23" fmla="*/ 248360 h 1958288"/>
              <a:gd name="connsiteX24" fmla="*/ 1355928 w 4865176"/>
              <a:gd name="connsiteY24" fmla="*/ 220928 h 1958288"/>
              <a:gd name="connsiteX25" fmla="*/ 1438224 w 4865176"/>
              <a:gd name="connsiteY25" fmla="*/ 175208 h 1958288"/>
              <a:gd name="connsiteX26" fmla="*/ 1831416 w 4865176"/>
              <a:gd name="connsiteY26" fmla="*/ 92912 h 1958288"/>
              <a:gd name="connsiteX27" fmla="*/ 2124024 w 4865176"/>
              <a:gd name="connsiteY27" fmla="*/ 56336 h 1958288"/>
              <a:gd name="connsiteX28" fmla="*/ 2169744 w 4865176"/>
              <a:gd name="connsiteY28" fmla="*/ 38048 h 1958288"/>
              <a:gd name="connsiteX29" fmla="*/ 2233752 w 4865176"/>
              <a:gd name="connsiteY29" fmla="*/ 1472 h 1958288"/>
              <a:gd name="connsiteX30" fmla="*/ 2334336 w 4865176"/>
              <a:gd name="connsiteY30" fmla="*/ 10616 h 1958288"/>
              <a:gd name="connsiteX31" fmla="*/ 2425776 w 4865176"/>
              <a:gd name="connsiteY31" fmla="*/ 83768 h 1958288"/>
              <a:gd name="connsiteX32" fmla="*/ 2453208 w 4865176"/>
              <a:gd name="connsiteY32" fmla="*/ 129488 h 1958288"/>
              <a:gd name="connsiteX33" fmla="*/ 2517216 w 4865176"/>
              <a:gd name="connsiteY33" fmla="*/ 193496 h 1958288"/>
              <a:gd name="connsiteX34" fmla="*/ 2544648 w 4865176"/>
              <a:gd name="connsiteY34" fmla="*/ 220928 h 1958288"/>
              <a:gd name="connsiteX35" fmla="*/ 2599512 w 4865176"/>
              <a:gd name="connsiteY35" fmla="*/ 312368 h 1958288"/>
              <a:gd name="connsiteX36" fmla="*/ 2645232 w 4865176"/>
              <a:gd name="connsiteY36" fmla="*/ 394664 h 1958288"/>
              <a:gd name="connsiteX37" fmla="*/ 2663520 w 4865176"/>
              <a:gd name="connsiteY37" fmla="*/ 422096 h 1958288"/>
              <a:gd name="connsiteX38" fmla="*/ 2681808 w 4865176"/>
              <a:gd name="connsiteY38" fmla="*/ 458672 h 1958288"/>
              <a:gd name="connsiteX39" fmla="*/ 2745816 w 4865176"/>
              <a:gd name="connsiteY39" fmla="*/ 486104 h 1958288"/>
              <a:gd name="connsiteX40" fmla="*/ 2992704 w 4865176"/>
              <a:gd name="connsiteY40" fmla="*/ 522680 h 1958288"/>
              <a:gd name="connsiteX41" fmla="*/ 3129864 w 4865176"/>
              <a:gd name="connsiteY41" fmla="*/ 476960 h 1958288"/>
              <a:gd name="connsiteX42" fmla="*/ 3248736 w 4865176"/>
              <a:gd name="connsiteY42" fmla="*/ 422096 h 1958288"/>
              <a:gd name="connsiteX43" fmla="*/ 3385896 w 4865176"/>
              <a:gd name="connsiteY43" fmla="*/ 403808 h 1958288"/>
              <a:gd name="connsiteX44" fmla="*/ 3641928 w 4865176"/>
              <a:gd name="connsiteY44" fmla="*/ 431240 h 1958288"/>
              <a:gd name="connsiteX45" fmla="*/ 3669360 w 4865176"/>
              <a:gd name="connsiteY45" fmla="*/ 486104 h 1958288"/>
              <a:gd name="connsiteX46" fmla="*/ 3742512 w 4865176"/>
              <a:gd name="connsiteY46" fmla="*/ 522680 h 1958288"/>
              <a:gd name="connsiteX47" fmla="*/ 3916248 w 4865176"/>
              <a:gd name="connsiteY47" fmla="*/ 540968 h 1958288"/>
              <a:gd name="connsiteX48" fmla="*/ 4144848 w 4865176"/>
              <a:gd name="connsiteY48" fmla="*/ 577544 h 1958288"/>
              <a:gd name="connsiteX49" fmla="*/ 4227144 w 4865176"/>
              <a:gd name="connsiteY49" fmla="*/ 595832 h 1958288"/>
              <a:gd name="connsiteX50" fmla="*/ 4318584 w 4865176"/>
              <a:gd name="connsiteY50" fmla="*/ 641552 h 1958288"/>
              <a:gd name="connsiteX51" fmla="*/ 4346016 w 4865176"/>
              <a:gd name="connsiteY51" fmla="*/ 659840 h 1958288"/>
              <a:gd name="connsiteX52" fmla="*/ 4501464 w 4865176"/>
              <a:gd name="connsiteY52" fmla="*/ 778712 h 1958288"/>
              <a:gd name="connsiteX53" fmla="*/ 4528896 w 4865176"/>
              <a:gd name="connsiteY53" fmla="*/ 824432 h 1958288"/>
              <a:gd name="connsiteX54" fmla="*/ 4565472 w 4865176"/>
              <a:gd name="connsiteY54" fmla="*/ 842720 h 1958288"/>
              <a:gd name="connsiteX55" fmla="*/ 4666056 w 4865176"/>
              <a:gd name="connsiteY55" fmla="*/ 870152 h 1958288"/>
              <a:gd name="connsiteX56" fmla="*/ 4693488 w 4865176"/>
              <a:gd name="connsiteY56" fmla="*/ 861008 h 1958288"/>
              <a:gd name="connsiteX57" fmla="*/ 4757496 w 4865176"/>
              <a:gd name="connsiteY57" fmla="*/ 879296 h 1958288"/>
              <a:gd name="connsiteX58" fmla="*/ 4775784 w 4865176"/>
              <a:gd name="connsiteY58" fmla="*/ 906728 h 1958288"/>
              <a:gd name="connsiteX59" fmla="*/ 4794072 w 4865176"/>
              <a:gd name="connsiteY59" fmla="*/ 979880 h 1958288"/>
              <a:gd name="connsiteX60" fmla="*/ 4821504 w 4865176"/>
              <a:gd name="connsiteY60" fmla="*/ 1034744 h 1958288"/>
              <a:gd name="connsiteX61" fmla="*/ 4830648 w 4865176"/>
              <a:gd name="connsiteY61" fmla="*/ 1747976 h 1958288"/>
              <a:gd name="connsiteX62" fmla="*/ 4611192 w 4865176"/>
              <a:gd name="connsiteY62" fmla="*/ 1875992 h 1958288"/>
              <a:gd name="connsiteX63" fmla="*/ 4391736 w 4865176"/>
              <a:gd name="connsiteY63" fmla="*/ 1738832 h 1958288"/>
              <a:gd name="connsiteX64" fmla="*/ 4318584 w 4865176"/>
              <a:gd name="connsiteY64" fmla="*/ 1656536 h 1958288"/>
              <a:gd name="connsiteX65" fmla="*/ 4135704 w 4865176"/>
              <a:gd name="connsiteY65" fmla="*/ 1583384 h 1958288"/>
              <a:gd name="connsiteX66" fmla="*/ 4080840 w 4865176"/>
              <a:gd name="connsiteY66" fmla="*/ 1510232 h 1958288"/>
              <a:gd name="connsiteX67" fmla="*/ 4062552 w 4865176"/>
              <a:gd name="connsiteY67" fmla="*/ 1473656 h 1958288"/>
              <a:gd name="connsiteX68" fmla="*/ 4016832 w 4865176"/>
              <a:gd name="connsiteY68" fmla="*/ 1464512 h 1958288"/>
              <a:gd name="connsiteX69" fmla="*/ 3989400 w 4865176"/>
              <a:gd name="connsiteY69" fmla="*/ 1455368 h 1958288"/>
              <a:gd name="connsiteX70" fmla="*/ 3861384 w 4865176"/>
              <a:gd name="connsiteY70" fmla="*/ 1473656 h 1958288"/>
              <a:gd name="connsiteX71" fmla="*/ 3843096 w 4865176"/>
              <a:gd name="connsiteY71" fmla="*/ 1519376 h 1958288"/>
              <a:gd name="connsiteX72" fmla="*/ 3852240 w 4865176"/>
              <a:gd name="connsiteY72" fmla="*/ 1546808 h 1958288"/>
              <a:gd name="connsiteX73" fmla="*/ 3870528 w 4865176"/>
              <a:gd name="connsiteY73" fmla="*/ 1592528 h 1958288"/>
              <a:gd name="connsiteX74" fmla="*/ 3806520 w 4865176"/>
              <a:gd name="connsiteY74" fmla="*/ 1775408 h 1958288"/>
              <a:gd name="connsiteX75" fmla="*/ 3431616 w 4865176"/>
              <a:gd name="connsiteY75" fmla="*/ 1866848 h 1958288"/>
              <a:gd name="connsiteX76" fmla="*/ 2974416 w 4865176"/>
              <a:gd name="connsiteY76" fmla="*/ 1958288 h 1958288"/>
              <a:gd name="connsiteX77" fmla="*/ 2261184 w 4865176"/>
              <a:gd name="connsiteY77" fmla="*/ 1949144 h 1958288"/>
              <a:gd name="connsiteX78" fmla="*/ 1840560 w 4865176"/>
              <a:gd name="connsiteY78" fmla="*/ 1921712 h 1958288"/>
              <a:gd name="connsiteX79" fmla="*/ 1621104 w 4865176"/>
              <a:gd name="connsiteY79" fmla="*/ 1839416 h 1958288"/>
              <a:gd name="connsiteX80" fmla="*/ 1429080 w 4865176"/>
              <a:gd name="connsiteY80" fmla="*/ 1775408 h 1958288"/>
              <a:gd name="connsiteX81" fmla="*/ 1301064 w 4865176"/>
              <a:gd name="connsiteY81" fmla="*/ 1766264 h 1958288"/>
              <a:gd name="connsiteX82" fmla="*/ 1136472 w 4865176"/>
              <a:gd name="connsiteY82" fmla="*/ 1683968 h 1958288"/>
              <a:gd name="connsiteX83" fmla="*/ 1109040 w 4865176"/>
              <a:gd name="connsiteY83" fmla="*/ 1656536 h 1958288"/>
              <a:gd name="connsiteX84" fmla="*/ 962736 w 4865176"/>
              <a:gd name="connsiteY84" fmla="*/ 1546808 h 1958288"/>
              <a:gd name="connsiteX85" fmla="*/ 926160 w 4865176"/>
              <a:gd name="connsiteY85" fmla="*/ 1482800 h 1958288"/>
              <a:gd name="connsiteX86" fmla="*/ 889584 w 4865176"/>
              <a:gd name="connsiteY86" fmla="*/ 1427936 h 1958288"/>
              <a:gd name="connsiteX87" fmla="*/ 825576 w 4865176"/>
              <a:gd name="connsiteY87" fmla="*/ 1309064 h 1958288"/>
              <a:gd name="connsiteX88" fmla="*/ 706704 w 4865176"/>
              <a:gd name="connsiteY88" fmla="*/ 1190192 h 1958288"/>
              <a:gd name="connsiteX89" fmla="*/ 633552 w 4865176"/>
              <a:gd name="connsiteY89" fmla="*/ 1117040 h 1958288"/>
              <a:gd name="connsiteX90" fmla="*/ 587832 w 4865176"/>
              <a:gd name="connsiteY90" fmla="*/ 1098752 h 1958288"/>
              <a:gd name="connsiteX91" fmla="*/ 487248 w 4865176"/>
              <a:gd name="connsiteY91" fmla="*/ 1025600 h 1958288"/>
              <a:gd name="connsiteX92" fmla="*/ 432384 w 4865176"/>
              <a:gd name="connsiteY92" fmla="*/ 989024 h 1958288"/>
              <a:gd name="connsiteX93" fmla="*/ 350088 w 4865176"/>
              <a:gd name="connsiteY93" fmla="*/ 961592 h 1958288"/>
              <a:gd name="connsiteX94" fmla="*/ 322656 w 4865176"/>
              <a:gd name="connsiteY94" fmla="*/ 925016 h 1958288"/>
              <a:gd name="connsiteX95" fmla="*/ 286080 w 4865176"/>
              <a:gd name="connsiteY95" fmla="*/ 888440 h 1958288"/>
              <a:gd name="connsiteX96" fmla="*/ 194640 w 4865176"/>
              <a:gd name="connsiteY96" fmla="*/ 732992 h 1958288"/>
              <a:gd name="connsiteX97" fmla="*/ 176352 w 4865176"/>
              <a:gd name="connsiteY97" fmla="*/ 650696 h 1958288"/>
              <a:gd name="connsiteX98" fmla="*/ 148920 w 4865176"/>
              <a:gd name="connsiteY98" fmla="*/ 586688 h 1958288"/>
              <a:gd name="connsiteX99" fmla="*/ 139776 w 4865176"/>
              <a:gd name="connsiteY99" fmla="*/ 531824 h 1958288"/>
              <a:gd name="connsiteX100" fmla="*/ 84912 w 4865176"/>
              <a:gd name="connsiteY100" fmla="*/ 458672 h 1958288"/>
              <a:gd name="connsiteX101" fmla="*/ 48336 w 4865176"/>
              <a:gd name="connsiteY101" fmla="*/ 358088 h 1958288"/>
              <a:gd name="connsiteX102" fmla="*/ 2616 w 4865176"/>
              <a:gd name="connsiteY102" fmla="*/ 266648 h 1958288"/>
              <a:gd name="connsiteX103" fmla="*/ 20904 w 4865176"/>
              <a:gd name="connsiteY103" fmla="*/ 184352 h 195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4865176" h="1958288">
                <a:moveTo>
                  <a:pt x="20904" y="184352"/>
                </a:moveTo>
                <a:cubicBezTo>
                  <a:pt x="25476" y="163016"/>
                  <a:pt x="21427" y="151564"/>
                  <a:pt x="30048" y="138632"/>
                </a:cubicBezTo>
                <a:cubicBezTo>
                  <a:pt x="35395" y="130612"/>
                  <a:pt x="47848" y="129131"/>
                  <a:pt x="57480" y="129488"/>
                </a:cubicBezTo>
                <a:cubicBezTo>
                  <a:pt x="130835" y="132205"/>
                  <a:pt x="203784" y="141680"/>
                  <a:pt x="276936" y="147776"/>
                </a:cubicBezTo>
                <a:cubicBezTo>
                  <a:pt x="292176" y="153872"/>
                  <a:pt x="307975" y="158723"/>
                  <a:pt x="322656" y="166064"/>
                </a:cubicBezTo>
                <a:cubicBezTo>
                  <a:pt x="332486" y="170979"/>
                  <a:pt x="340258" y="179437"/>
                  <a:pt x="350088" y="184352"/>
                </a:cubicBezTo>
                <a:cubicBezTo>
                  <a:pt x="358709" y="188663"/>
                  <a:pt x="368661" y="189699"/>
                  <a:pt x="377520" y="193496"/>
                </a:cubicBezTo>
                <a:cubicBezTo>
                  <a:pt x="390049" y="198866"/>
                  <a:pt x="401904" y="205688"/>
                  <a:pt x="414096" y="211784"/>
                </a:cubicBezTo>
                <a:cubicBezTo>
                  <a:pt x="450672" y="208736"/>
                  <a:pt x="487995" y="210602"/>
                  <a:pt x="523824" y="202640"/>
                </a:cubicBezTo>
                <a:cubicBezTo>
                  <a:pt x="543784" y="198205"/>
                  <a:pt x="559814" y="183072"/>
                  <a:pt x="578688" y="175208"/>
                </a:cubicBezTo>
                <a:cubicBezTo>
                  <a:pt x="595942" y="168019"/>
                  <a:pt x="682541" y="141363"/>
                  <a:pt x="697560" y="138632"/>
                </a:cubicBezTo>
                <a:cubicBezTo>
                  <a:pt x="742941" y="130381"/>
                  <a:pt x="789000" y="126440"/>
                  <a:pt x="834720" y="120344"/>
                </a:cubicBezTo>
                <a:cubicBezTo>
                  <a:pt x="849960" y="123392"/>
                  <a:pt x="866238" y="123176"/>
                  <a:pt x="880440" y="129488"/>
                </a:cubicBezTo>
                <a:cubicBezTo>
                  <a:pt x="924120" y="148901"/>
                  <a:pt x="908990" y="159532"/>
                  <a:pt x="944448" y="184352"/>
                </a:cubicBezTo>
                <a:cubicBezTo>
                  <a:pt x="1063548" y="267722"/>
                  <a:pt x="958360" y="185985"/>
                  <a:pt x="1054176" y="239216"/>
                </a:cubicBezTo>
                <a:cubicBezTo>
                  <a:pt x="1067498" y="246617"/>
                  <a:pt x="1078351" y="257790"/>
                  <a:pt x="1090752" y="266648"/>
                </a:cubicBezTo>
                <a:cubicBezTo>
                  <a:pt x="1099695" y="273036"/>
                  <a:pt x="1108577" y="279599"/>
                  <a:pt x="1118184" y="284936"/>
                </a:cubicBezTo>
                <a:cubicBezTo>
                  <a:pt x="1136058" y="294866"/>
                  <a:pt x="1154064" y="304774"/>
                  <a:pt x="1173048" y="312368"/>
                </a:cubicBezTo>
                <a:cubicBezTo>
                  <a:pt x="1215119" y="329196"/>
                  <a:pt x="1258546" y="342423"/>
                  <a:pt x="1301064" y="358088"/>
                </a:cubicBezTo>
                <a:cubicBezTo>
                  <a:pt x="1316466" y="363762"/>
                  <a:pt x="1332103" y="369035"/>
                  <a:pt x="1346784" y="376376"/>
                </a:cubicBezTo>
                <a:cubicBezTo>
                  <a:pt x="1362680" y="384324"/>
                  <a:pt x="1377264" y="394664"/>
                  <a:pt x="1392504" y="403808"/>
                </a:cubicBezTo>
                <a:cubicBezTo>
                  <a:pt x="1395552" y="391616"/>
                  <a:pt x="1401648" y="379799"/>
                  <a:pt x="1401648" y="367232"/>
                </a:cubicBezTo>
                <a:cubicBezTo>
                  <a:pt x="1401648" y="351690"/>
                  <a:pt x="1397075" y="336367"/>
                  <a:pt x="1392504" y="321512"/>
                </a:cubicBezTo>
                <a:cubicBezTo>
                  <a:pt x="1384845" y="296621"/>
                  <a:pt x="1373972" y="272834"/>
                  <a:pt x="1365072" y="248360"/>
                </a:cubicBezTo>
                <a:cubicBezTo>
                  <a:pt x="1361778" y="239302"/>
                  <a:pt x="1358976" y="230072"/>
                  <a:pt x="1355928" y="220928"/>
                </a:cubicBezTo>
                <a:cubicBezTo>
                  <a:pt x="1383360" y="205688"/>
                  <a:pt x="1408453" y="185132"/>
                  <a:pt x="1438224" y="175208"/>
                </a:cubicBezTo>
                <a:cubicBezTo>
                  <a:pt x="1563513" y="133445"/>
                  <a:pt x="1700644" y="110861"/>
                  <a:pt x="1831416" y="92912"/>
                </a:cubicBezTo>
                <a:cubicBezTo>
                  <a:pt x="1928798" y="79546"/>
                  <a:pt x="2026488" y="68528"/>
                  <a:pt x="2124024" y="56336"/>
                </a:cubicBezTo>
                <a:cubicBezTo>
                  <a:pt x="2139264" y="50240"/>
                  <a:pt x="2155063" y="45389"/>
                  <a:pt x="2169744" y="38048"/>
                </a:cubicBezTo>
                <a:cubicBezTo>
                  <a:pt x="2191723" y="27058"/>
                  <a:pt x="2209513" y="5512"/>
                  <a:pt x="2233752" y="1472"/>
                </a:cubicBezTo>
                <a:cubicBezTo>
                  <a:pt x="2266960" y="-4063"/>
                  <a:pt x="2300808" y="7568"/>
                  <a:pt x="2334336" y="10616"/>
                </a:cubicBezTo>
                <a:cubicBezTo>
                  <a:pt x="2407619" y="56418"/>
                  <a:pt x="2395049" y="34605"/>
                  <a:pt x="2425776" y="83768"/>
                </a:cubicBezTo>
                <a:cubicBezTo>
                  <a:pt x="2435196" y="98839"/>
                  <a:pt x="2441830" y="115835"/>
                  <a:pt x="2453208" y="129488"/>
                </a:cubicBezTo>
                <a:cubicBezTo>
                  <a:pt x="2472525" y="152668"/>
                  <a:pt x="2495880" y="172160"/>
                  <a:pt x="2517216" y="193496"/>
                </a:cubicBezTo>
                <a:lnTo>
                  <a:pt x="2544648" y="220928"/>
                </a:lnTo>
                <a:cubicBezTo>
                  <a:pt x="2576748" y="301179"/>
                  <a:pt x="2544877" y="234318"/>
                  <a:pt x="2599512" y="312368"/>
                </a:cubicBezTo>
                <a:cubicBezTo>
                  <a:pt x="2635048" y="363134"/>
                  <a:pt x="2618159" y="347286"/>
                  <a:pt x="2645232" y="394664"/>
                </a:cubicBezTo>
                <a:cubicBezTo>
                  <a:pt x="2650684" y="404206"/>
                  <a:pt x="2658068" y="412554"/>
                  <a:pt x="2663520" y="422096"/>
                </a:cubicBezTo>
                <a:cubicBezTo>
                  <a:pt x="2670283" y="433931"/>
                  <a:pt x="2671048" y="450303"/>
                  <a:pt x="2681808" y="458672"/>
                </a:cubicBezTo>
                <a:cubicBezTo>
                  <a:pt x="2700131" y="472923"/>
                  <a:pt x="2723080" y="481423"/>
                  <a:pt x="2745816" y="486104"/>
                </a:cubicBezTo>
                <a:cubicBezTo>
                  <a:pt x="2827301" y="502880"/>
                  <a:pt x="2992704" y="522680"/>
                  <a:pt x="2992704" y="522680"/>
                </a:cubicBezTo>
                <a:cubicBezTo>
                  <a:pt x="3038424" y="507440"/>
                  <a:pt x="3086107" y="497156"/>
                  <a:pt x="3129864" y="476960"/>
                </a:cubicBezTo>
                <a:cubicBezTo>
                  <a:pt x="3169488" y="458672"/>
                  <a:pt x="3206774" y="434085"/>
                  <a:pt x="3248736" y="422096"/>
                </a:cubicBezTo>
                <a:cubicBezTo>
                  <a:pt x="3293086" y="409425"/>
                  <a:pt x="3340176" y="409904"/>
                  <a:pt x="3385896" y="403808"/>
                </a:cubicBezTo>
                <a:cubicBezTo>
                  <a:pt x="3471240" y="412952"/>
                  <a:pt x="3559499" y="407309"/>
                  <a:pt x="3641928" y="431240"/>
                </a:cubicBezTo>
                <a:cubicBezTo>
                  <a:pt x="3661564" y="436941"/>
                  <a:pt x="3657092" y="469747"/>
                  <a:pt x="3669360" y="486104"/>
                </a:cubicBezTo>
                <a:cubicBezTo>
                  <a:pt x="3679481" y="499599"/>
                  <a:pt x="3732842" y="521068"/>
                  <a:pt x="3742512" y="522680"/>
                </a:cubicBezTo>
                <a:cubicBezTo>
                  <a:pt x="3799952" y="532253"/>
                  <a:pt x="3858439" y="533961"/>
                  <a:pt x="3916248" y="540968"/>
                </a:cubicBezTo>
                <a:cubicBezTo>
                  <a:pt x="3991822" y="550128"/>
                  <a:pt x="4069983" y="562571"/>
                  <a:pt x="4144848" y="577544"/>
                </a:cubicBezTo>
                <a:cubicBezTo>
                  <a:pt x="4172403" y="583055"/>
                  <a:pt x="4199712" y="589736"/>
                  <a:pt x="4227144" y="595832"/>
                </a:cubicBezTo>
                <a:cubicBezTo>
                  <a:pt x="4257624" y="611072"/>
                  <a:pt x="4288580" y="625396"/>
                  <a:pt x="4318584" y="641552"/>
                </a:cubicBezTo>
                <a:cubicBezTo>
                  <a:pt x="4328260" y="646762"/>
                  <a:pt x="4338245" y="652069"/>
                  <a:pt x="4346016" y="659840"/>
                </a:cubicBezTo>
                <a:cubicBezTo>
                  <a:pt x="4460058" y="773882"/>
                  <a:pt x="4368496" y="719615"/>
                  <a:pt x="4501464" y="778712"/>
                </a:cubicBezTo>
                <a:cubicBezTo>
                  <a:pt x="4510608" y="793952"/>
                  <a:pt x="4516329" y="811865"/>
                  <a:pt x="4528896" y="824432"/>
                </a:cubicBezTo>
                <a:cubicBezTo>
                  <a:pt x="4538535" y="834071"/>
                  <a:pt x="4552943" y="837350"/>
                  <a:pt x="4565472" y="842720"/>
                </a:cubicBezTo>
                <a:cubicBezTo>
                  <a:pt x="4589401" y="852975"/>
                  <a:pt x="4654867" y="867355"/>
                  <a:pt x="4666056" y="870152"/>
                </a:cubicBezTo>
                <a:cubicBezTo>
                  <a:pt x="4675200" y="867104"/>
                  <a:pt x="4683897" y="860049"/>
                  <a:pt x="4693488" y="861008"/>
                </a:cubicBezTo>
                <a:cubicBezTo>
                  <a:pt x="4715568" y="863216"/>
                  <a:pt x="4738099" y="868520"/>
                  <a:pt x="4757496" y="879296"/>
                </a:cubicBezTo>
                <a:cubicBezTo>
                  <a:pt x="4767103" y="884633"/>
                  <a:pt x="4770869" y="896898"/>
                  <a:pt x="4775784" y="906728"/>
                </a:cubicBezTo>
                <a:cubicBezTo>
                  <a:pt x="4791627" y="938415"/>
                  <a:pt x="4780160" y="941623"/>
                  <a:pt x="4794072" y="979880"/>
                </a:cubicBezTo>
                <a:cubicBezTo>
                  <a:pt x="4801059" y="999096"/>
                  <a:pt x="4812360" y="1016456"/>
                  <a:pt x="4821504" y="1034744"/>
                </a:cubicBezTo>
                <a:cubicBezTo>
                  <a:pt x="4860223" y="1267059"/>
                  <a:pt x="4892203" y="1522275"/>
                  <a:pt x="4830648" y="1747976"/>
                </a:cubicBezTo>
                <a:cubicBezTo>
                  <a:pt x="4824504" y="1770505"/>
                  <a:pt x="4675225" y="1843976"/>
                  <a:pt x="4611192" y="1875992"/>
                </a:cubicBezTo>
                <a:cubicBezTo>
                  <a:pt x="4506301" y="1852683"/>
                  <a:pt x="4471623" y="1858662"/>
                  <a:pt x="4391736" y="1738832"/>
                </a:cubicBezTo>
                <a:cubicBezTo>
                  <a:pt x="4371877" y="1709043"/>
                  <a:pt x="4351154" y="1674074"/>
                  <a:pt x="4318584" y="1656536"/>
                </a:cubicBezTo>
                <a:cubicBezTo>
                  <a:pt x="4260776" y="1625409"/>
                  <a:pt x="4135704" y="1583384"/>
                  <a:pt x="4135704" y="1583384"/>
                </a:cubicBezTo>
                <a:cubicBezTo>
                  <a:pt x="4099838" y="1547518"/>
                  <a:pt x="4109244" y="1561360"/>
                  <a:pt x="4080840" y="1510232"/>
                </a:cubicBezTo>
                <a:cubicBezTo>
                  <a:pt x="4074220" y="1498316"/>
                  <a:pt x="4073644" y="1481579"/>
                  <a:pt x="4062552" y="1473656"/>
                </a:cubicBezTo>
                <a:cubicBezTo>
                  <a:pt x="4049905" y="1464623"/>
                  <a:pt x="4031910" y="1468281"/>
                  <a:pt x="4016832" y="1464512"/>
                </a:cubicBezTo>
                <a:cubicBezTo>
                  <a:pt x="4007481" y="1462174"/>
                  <a:pt x="3998544" y="1458416"/>
                  <a:pt x="3989400" y="1455368"/>
                </a:cubicBezTo>
                <a:cubicBezTo>
                  <a:pt x="3946728" y="1461464"/>
                  <a:pt x="3900875" y="1456379"/>
                  <a:pt x="3861384" y="1473656"/>
                </a:cubicBezTo>
                <a:cubicBezTo>
                  <a:pt x="3846346" y="1480235"/>
                  <a:pt x="3845132" y="1503089"/>
                  <a:pt x="3843096" y="1519376"/>
                </a:cubicBezTo>
                <a:cubicBezTo>
                  <a:pt x="3841900" y="1528940"/>
                  <a:pt x="3848856" y="1537783"/>
                  <a:pt x="3852240" y="1546808"/>
                </a:cubicBezTo>
                <a:cubicBezTo>
                  <a:pt x="3858003" y="1562177"/>
                  <a:pt x="3864432" y="1577288"/>
                  <a:pt x="3870528" y="1592528"/>
                </a:cubicBezTo>
                <a:cubicBezTo>
                  <a:pt x="3849192" y="1653488"/>
                  <a:pt x="3852983" y="1730547"/>
                  <a:pt x="3806520" y="1775408"/>
                </a:cubicBezTo>
                <a:cubicBezTo>
                  <a:pt x="3729663" y="1849614"/>
                  <a:pt x="3530195" y="1856471"/>
                  <a:pt x="3431616" y="1866848"/>
                </a:cubicBezTo>
                <a:cubicBezTo>
                  <a:pt x="3180624" y="1955433"/>
                  <a:pt x="3330717" y="1915100"/>
                  <a:pt x="2974416" y="1958288"/>
                </a:cubicBezTo>
                <a:lnTo>
                  <a:pt x="2261184" y="1949144"/>
                </a:lnTo>
                <a:cubicBezTo>
                  <a:pt x="2193383" y="1947295"/>
                  <a:pt x="1948951" y="1929454"/>
                  <a:pt x="1840560" y="1921712"/>
                </a:cubicBezTo>
                <a:cubicBezTo>
                  <a:pt x="1733836" y="1886137"/>
                  <a:pt x="1791492" y="1906354"/>
                  <a:pt x="1621104" y="1839416"/>
                </a:cubicBezTo>
                <a:cubicBezTo>
                  <a:pt x="1554082" y="1813086"/>
                  <a:pt x="1501327" y="1786968"/>
                  <a:pt x="1429080" y="1775408"/>
                </a:cubicBezTo>
                <a:cubicBezTo>
                  <a:pt x="1386837" y="1768649"/>
                  <a:pt x="1343736" y="1769312"/>
                  <a:pt x="1301064" y="1766264"/>
                </a:cubicBezTo>
                <a:cubicBezTo>
                  <a:pt x="1218878" y="1735444"/>
                  <a:pt x="1217146" y="1739819"/>
                  <a:pt x="1136472" y="1683968"/>
                </a:cubicBezTo>
                <a:cubicBezTo>
                  <a:pt x="1125840" y="1676607"/>
                  <a:pt x="1119634" y="1663952"/>
                  <a:pt x="1109040" y="1656536"/>
                </a:cubicBezTo>
                <a:cubicBezTo>
                  <a:pt x="1025351" y="1597954"/>
                  <a:pt x="1045198" y="1641956"/>
                  <a:pt x="962736" y="1546808"/>
                </a:cubicBezTo>
                <a:cubicBezTo>
                  <a:pt x="946642" y="1528238"/>
                  <a:pt x="939039" y="1503728"/>
                  <a:pt x="926160" y="1482800"/>
                </a:cubicBezTo>
                <a:cubicBezTo>
                  <a:pt x="914641" y="1464081"/>
                  <a:pt x="900659" y="1446921"/>
                  <a:pt x="889584" y="1427936"/>
                </a:cubicBezTo>
                <a:cubicBezTo>
                  <a:pt x="872206" y="1398145"/>
                  <a:pt x="847005" y="1334275"/>
                  <a:pt x="825576" y="1309064"/>
                </a:cubicBezTo>
                <a:cubicBezTo>
                  <a:pt x="789284" y="1266367"/>
                  <a:pt x="741710" y="1233949"/>
                  <a:pt x="706704" y="1190192"/>
                </a:cubicBezTo>
                <a:cubicBezTo>
                  <a:pt x="679321" y="1155964"/>
                  <a:pt x="671128" y="1137916"/>
                  <a:pt x="633552" y="1117040"/>
                </a:cubicBezTo>
                <a:cubicBezTo>
                  <a:pt x="619204" y="1109069"/>
                  <a:pt x="603072" y="1104848"/>
                  <a:pt x="587832" y="1098752"/>
                </a:cubicBezTo>
                <a:cubicBezTo>
                  <a:pt x="512024" y="1022944"/>
                  <a:pt x="576217" y="1077499"/>
                  <a:pt x="487248" y="1025600"/>
                </a:cubicBezTo>
                <a:cubicBezTo>
                  <a:pt x="468263" y="1014525"/>
                  <a:pt x="452301" y="998319"/>
                  <a:pt x="432384" y="989024"/>
                </a:cubicBezTo>
                <a:cubicBezTo>
                  <a:pt x="406181" y="976796"/>
                  <a:pt x="350088" y="961592"/>
                  <a:pt x="350088" y="961592"/>
                </a:cubicBezTo>
                <a:cubicBezTo>
                  <a:pt x="340944" y="949400"/>
                  <a:pt x="332692" y="936485"/>
                  <a:pt x="322656" y="925016"/>
                </a:cubicBezTo>
                <a:cubicBezTo>
                  <a:pt x="311302" y="912040"/>
                  <a:pt x="296425" y="902234"/>
                  <a:pt x="286080" y="888440"/>
                </a:cubicBezTo>
                <a:cubicBezTo>
                  <a:pt x="259358" y="852810"/>
                  <a:pt x="215441" y="770433"/>
                  <a:pt x="194640" y="732992"/>
                </a:cubicBezTo>
                <a:cubicBezTo>
                  <a:pt x="188544" y="705560"/>
                  <a:pt x="184734" y="677518"/>
                  <a:pt x="176352" y="650696"/>
                </a:cubicBezTo>
                <a:cubicBezTo>
                  <a:pt x="169428" y="628540"/>
                  <a:pt x="155747" y="608874"/>
                  <a:pt x="148920" y="586688"/>
                </a:cubicBezTo>
                <a:cubicBezTo>
                  <a:pt x="143468" y="568968"/>
                  <a:pt x="148067" y="548407"/>
                  <a:pt x="139776" y="531824"/>
                </a:cubicBezTo>
                <a:cubicBezTo>
                  <a:pt x="126145" y="504562"/>
                  <a:pt x="84912" y="458672"/>
                  <a:pt x="84912" y="458672"/>
                </a:cubicBezTo>
                <a:cubicBezTo>
                  <a:pt x="67433" y="353799"/>
                  <a:pt x="90496" y="450840"/>
                  <a:pt x="48336" y="358088"/>
                </a:cubicBezTo>
                <a:cubicBezTo>
                  <a:pt x="3899" y="260326"/>
                  <a:pt x="58477" y="341129"/>
                  <a:pt x="2616" y="266648"/>
                </a:cubicBezTo>
                <a:cubicBezTo>
                  <a:pt x="-7891" y="235127"/>
                  <a:pt x="16332" y="205688"/>
                  <a:pt x="20904" y="184352"/>
                </a:cubicBezTo>
                <a:close/>
              </a:path>
            </a:pathLst>
          </a:custGeom>
          <a:solidFill>
            <a:srgbClr val="00B0F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277B5C49-3E46-B0C3-F5BB-ECED6EEAD23A}"/>
              </a:ext>
            </a:extLst>
          </p:cNvPr>
          <p:cNvCxnSpPr>
            <a:cxnSpLocks/>
            <a:endCxn id="14" idx="1"/>
          </p:cNvCxnSpPr>
          <p:nvPr/>
        </p:nvCxnSpPr>
        <p:spPr>
          <a:xfrm flipV="1">
            <a:off x="4059936" y="1860804"/>
            <a:ext cx="338328" cy="5715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6F53C45F-6434-9850-81E6-82D24E8D4CB3}"/>
              </a:ext>
            </a:extLst>
          </p:cNvPr>
          <p:cNvSpPr/>
          <p:nvPr/>
        </p:nvSpPr>
        <p:spPr>
          <a:xfrm>
            <a:off x="4398264" y="1371600"/>
            <a:ext cx="4233672" cy="978408"/>
          </a:xfrm>
          <a:prstGeom prst="roundRect">
            <a:avLst/>
          </a:prstGeom>
          <a:solidFill>
            <a:schemeClr val="tx2"/>
          </a:solidFill>
          <a:ln>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a:latin typeface="Cambria" panose="02040503050406030204" pitchFamily="18" charset="0"/>
                <a:ea typeface="Cambria" panose="02040503050406030204" pitchFamily="18" charset="0"/>
              </a:rPr>
              <a:t>Đông Nam Á hải đảo: In-đô-nê-xi-a, Ti-mo Lét-xtê, Xin-ga-po, Phi-líp-pin, Ma-lai-xi-a, Bru-nây</a:t>
            </a:r>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799327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2"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19" name="云形 69">
            <a:extLst>
              <a:ext uri="{FF2B5EF4-FFF2-40B4-BE49-F238E27FC236}">
                <a16:creationId xmlns:a16="http://schemas.microsoft.com/office/drawing/2014/main" id="{59BDCA50-9818-2A9C-C5C4-27BCC7406B71}"/>
              </a:ext>
            </a:extLst>
          </p:cNvPr>
          <p:cNvSpPr/>
          <p:nvPr/>
        </p:nvSpPr>
        <p:spPr>
          <a:xfrm>
            <a:off x="177802" y="165099"/>
            <a:ext cx="8813799" cy="4838700"/>
          </a:xfrm>
          <a:prstGeom prst="roundRect">
            <a:avLst>
              <a:gd name="adj" fmla="val 11573"/>
            </a:avLst>
          </a:prstGeom>
          <a:solidFill>
            <a:schemeClr val="bg1"/>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spcBef>
                <a:spcPct val="0"/>
              </a:spcBef>
              <a:buClrTx/>
              <a:defRPr/>
            </a:pPr>
            <a:endParaRPr lang="en-US" altLang="vi-VN" sz="3300" b="1" kern="1200">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endParaRPr>
          </a:p>
        </p:txBody>
      </p:sp>
      <p:grpSp>
        <p:nvGrpSpPr>
          <p:cNvPr id="21" name="Group 20">
            <a:extLst>
              <a:ext uri="{FF2B5EF4-FFF2-40B4-BE49-F238E27FC236}">
                <a16:creationId xmlns:a16="http://schemas.microsoft.com/office/drawing/2014/main" id="{111436C0-F1FA-6B20-44E6-957D9E8E751D}"/>
              </a:ext>
            </a:extLst>
          </p:cNvPr>
          <p:cNvGrpSpPr/>
          <p:nvPr/>
        </p:nvGrpSpPr>
        <p:grpSpPr>
          <a:xfrm>
            <a:off x="88578" y="310897"/>
            <a:ext cx="8407721" cy="4413986"/>
            <a:chOff x="389038" y="458387"/>
            <a:chExt cx="11210295" cy="5885315"/>
          </a:xfrm>
        </p:grpSpPr>
        <p:sp>
          <p:nvSpPr>
            <p:cNvPr id="22" name="Rectangle: Rounded Corners 21">
              <a:extLst>
                <a:ext uri="{FF2B5EF4-FFF2-40B4-BE49-F238E27FC236}">
                  <a16:creationId xmlns:a16="http://schemas.microsoft.com/office/drawing/2014/main" id="{0E2ECDCF-7CF2-61F9-8039-2A4625F616A7}"/>
                </a:ext>
              </a:extLst>
            </p:cNvPr>
            <p:cNvSpPr/>
            <p:nvPr/>
          </p:nvSpPr>
          <p:spPr>
            <a:xfrm>
              <a:off x="1507067" y="458387"/>
              <a:ext cx="10092266" cy="5885315"/>
            </a:xfrm>
            <a:prstGeom prst="roundRect">
              <a:avLst/>
            </a:prstGeom>
            <a:solidFill>
              <a:schemeClr val="accent4">
                <a:lumMod val="40000"/>
                <a:lumOff val="60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mbria" panose="02040503050406030204" pitchFamily="18" charset="0"/>
                <a:ea typeface="Cambria" panose="02040503050406030204" pitchFamily="18" charset="0"/>
              </a:endParaRPr>
            </a:p>
          </p:txBody>
        </p:sp>
        <p:pic>
          <p:nvPicPr>
            <p:cNvPr id="23" name="Picture 22">
              <a:hlinkClick r:id="rId3" action="ppaction://hlinksldjump"/>
              <a:extLst>
                <a:ext uri="{FF2B5EF4-FFF2-40B4-BE49-F238E27FC236}">
                  <a16:creationId xmlns:a16="http://schemas.microsoft.com/office/drawing/2014/main" id="{504DC8FC-0E2F-438A-7028-CC179036AD9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805" b="97744" l="10000" r="90000">
                          <a14:foregroundMark x1="17813" y1="27820" x2="34375" y2="40752"/>
                          <a14:foregroundMark x1="32031" y1="27820" x2="17813" y2="41203"/>
                          <a14:foregroundMark x1="21719" y1="24060" x2="17031" y2="35940"/>
                          <a14:foregroundMark x1="17031" y1="33383" x2="23125" y2="37594"/>
                          <a14:foregroundMark x1="49219" y1="28421" x2="48281" y2="44060"/>
                          <a14:foregroundMark x1="44531" y1="30376" x2="47813" y2="45113"/>
                          <a14:foregroundMark x1="49844" y1="30376" x2="52344" y2="30376"/>
                        </a14:backgroundRemoval>
                      </a14:imgEffect>
                    </a14:imgLayer>
                  </a14:imgProps>
                </a:ext>
                <a:ext uri="{28A0092B-C50C-407E-A947-70E740481C1C}">
                  <a14:useLocalDpi xmlns:a14="http://schemas.microsoft.com/office/drawing/2010/main" val="0"/>
                </a:ext>
              </a:extLst>
            </a:blip>
            <a:stretch>
              <a:fillRect/>
            </a:stretch>
          </p:blipFill>
          <p:spPr>
            <a:xfrm flipH="1">
              <a:off x="389038" y="702502"/>
              <a:ext cx="2218267" cy="2304918"/>
            </a:xfrm>
            <a:prstGeom prst="rect">
              <a:avLst/>
            </a:prstGeom>
          </p:spPr>
        </p:pic>
      </p:grpSp>
      <p:sp>
        <p:nvSpPr>
          <p:cNvPr id="25" name="TextBox 24">
            <a:extLst>
              <a:ext uri="{FF2B5EF4-FFF2-40B4-BE49-F238E27FC236}">
                <a16:creationId xmlns:a16="http://schemas.microsoft.com/office/drawing/2014/main" id="{153CE50F-6E06-60AC-7419-11AF49FB8EC4}"/>
              </a:ext>
            </a:extLst>
          </p:cNvPr>
          <p:cNvSpPr txBox="1"/>
          <p:nvPr/>
        </p:nvSpPr>
        <p:spPr>
          <a:xfrm>
            <a:off x="1316736" y="424640"/>
            <a:ext cx="7068312" cy="3831818"/>
          </a:xfrm>
          <a:prstGeom prst="rect">
            <a:avLst/>
          </a:prstGeom>
          <a:noFill/>
        </p:spPr>
        <p:txBody>
          <a:bodyPr wrap="square" rtlCol="0">
            <a:spAutoFit/>
          </a:bodyPr>
          <a:lstStyle/>
          <a:p>
            <a:pPr algn="just" defTabSz="685800">
              <a:buClrTx/>
            </a:pPr>
            <a:r>
              <a:rPr lang="en-US" sz="2700" kern="120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vi-VN" sz="2700" kern="1200" dirty="0">
                <a:solidFill>
                  <a:prstClr val="black"/>
                </a:solidFill>
                <a:latin typeface="Cambria" panose="02040503050406030204" pitchFamily="18" charset="0"/>
                <a:ea typeface="Cambria" panose="02040503050406030204" pitchFamily="18" charset="0"/>
                <a:cs typeface="Arial" panose="020B0604020202020204" pitchFamily="34" charset="0"/>
              </a:rPr>
              <a:t>Đông Nam Á có vị trí mang tính chiến lược ở khu vực châu Á và trên thế giới. Đông Nam Á nằm trên điểm kết nối của một trong hai tuyến đường hàng hải nhộn nhịp nhất thế giới và là nơi giao thoa của hai nên văn minh lớn (Trung Hoa và Ấn Độ). Tất cả các đặc điểm trên tạo thuận lợi cho các quốc gia trong khu vực Đông Nam Á tiếp cận và giao lưu, hợp tác và buôn bán với những nền kinh tế lớn nhất  thế giới.</a:t>
            </a:r>
            <a:endParaRPr lang="en-US" sz="2700" kern="1200"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6952641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grpSp>
        <p:nvGrpSpPr>
          <p:cNvPr id="7569" name="Google Shape;7569;p75"/>
          <p:cNvGrpSpPr/>
          <p:nvPr/>
        </p:nvGrpSpPr>
        <p:grpSpPr>
          <a:xfrm>
            <a:off x="8353196" y="537004"/>
            <a:ext cx="155400" cy="155400"/>
            <a:chOff x="1666623" y="2623621"/>
            <a:chExt cx="155400" cy="155400"/>
          </a:xfrm>
        </p:grpSpPr>
        <p:sp>
          <p:nvSpPr>
            <p:cNvPr id="7570" name="Google Shape;7570;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1" name="Google Shape;7571;p75"/>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8" name="Google Shape;7578;p75"/>
          <p:cNvGrpSpPr/>
          <p:nvPr/>
        </p:nvGrpSpPr>
        <p:grpSpPr>
          <a:xfrm>
            <a:off x="7810146" y="4175354"/>
            <a:ext cx="155400" cy="155400"/>
            <a:chOff x="1666623" y="2623621"/>
            <a:chExt cx="155400" cy="155400"/>
          </a:xfrm>
        </p:grpSpPr>
        <p:sp>
          <p:nvSpPr>
            <p:cNvPr id="7579" name="Google Shape;7579;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0" name="Google Shape;7580;p75"/>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81" name="Google Shape;7581;p75"/>
          <p:cNvGrpSpPr/>
          <p:nvPr/>
        </p:nvGrpSpPr>
        <p:grpSpPr>
          <a:xfrm rot="5741575">
            <a:off x="300720" y="4612218"/>
            <a:ext cx="450624" cy="494107"/>
            <a:chOff x="1584644" y="2497374"/>
            <a:chExt cx="450609" cy="494091"/>
          </a:xfrm>
        </p:grpSpPr>
        <p:sp>
          <p:nvSpPr>
            <p:cNvPr id="7582" name="Google Shape;7582;p75"/>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3" name="Google Shape;7583;p75"/>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2" name="Google Shape;7572;p75"/>
          <p:cNvGrpSpPr/>
          <p:nvPr/>
        </p:nvGrpSpPr>
        <p:grpSpPr>
          <a:xfrm>
            <a:off x="986396" y="588616"/>
            <a:ext cx="155400" cy="155400"/>
            <a:chOff x="1666623" y="2623621"/>
            <a:chExt cx="155400" cy="155400"/>
          </a:xfrm>
        </p:grpSpPr>
        <p:sp>
          <p:nvSpPr>
            <p:cNvPr id="7573" name="Google Shape;7573;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4" name="Google Shape;7574;p75"/>
            <p:cNvSpPr/>
            <p:nvPr/>
          </p:nvSpPr>
          <p:spPr>
            <a:xfrm>
              <a:off x="1666623" y="2623621"/>
              <a:ext cx="155400" cy="155400"/>
            </a:xfrm>
            <a:prstGeom prst="star4">
              <a:avLst>
                <a:gd name="adj" fmla="val 23855"/>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5" name="Google Shape;7575;p75"/>
          <p:cNvGrpSpPr/>
          <p:nvPr/>
        </p:nvGrpSpPr>
        <p:grpSpPr>
          <a:xfrm>
            <a:off x="1455271" y="818379"/>
            <a:ext cx="155400" cy="155400"/>
            <a:chOff x="1666623" y="2623621"/>
            <a:chExt cx="155400" cy="155400"/>
          </a:xfrm>
        </p:grpSpPr>
        <p:sp>
          <p:nvSpPr>
            <p:cNvPr id="7576" name="Google Shape;7576;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7" name="Google Shape;7577;p75"/>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9" name="Group 68"/>
          <p:cNvGrpSpPr/>
          <p:nvPr/>
        </p:nvGrpSpPr>
        <p:grpSpPr>
          <a:xfrm>
            <a:off x="986396" y="901060"/>
            <a:ext cx="7632335" cy="3705436"/>
            <a:chOff x="339046" y="287676"/>
            <a:chExt cx="8404147" cy="4292100"/>
          </a:xfrm>
        </p:grpSpPr>
        <p:pic>
          <p:nvPicPr>
            <p:cNvPr id="70" name="Picture 69"/>
            <p:cNvPicPr>
              <a:picLocks noChangeAspect="1"/>
            </p:cNvPicPr>
            <p:nvPr/>
          </p:nvPicPr>
          <p:blipFill rotWithShape="1">
            <a:blip r:embed="rId3">
              <a:extLst>
                <a:ext uri="{BEBA8EAE-BF5A-486C-A8C5-ECC9F3942E4B}">
                  <a14:imgProps xmlns:a14="http://schemas.microsoft.com/office/drawing/2010/main">
                    <a14:imgLayer r:embed="rId4">
                      <a14:imgEffect>
                        <a14:backgroundRemoval t="9808" b="95000" l="33523" r="96364"/>
                      </a14:imgEffect>
                    </a14:imgLayer>
                  </a14:imgProps>
                </a:ext>
                <a:ext uri="{28A0092B-C50C-407E-A947-70E740481C1C}">
                  <a14:useLocalDpi xmlns:a14="http://schemas.microsoft.com/office/drawing/2010/main" val="0"/>
                </a:ext>
              </a:extLst>
            </a:blip>
            <a:srcRect l="33339" t="12541" r="5128" b="8634"/>
            <a:stretch/>
          </p:blipFill>
          <p:spPr>
            <a:xfrm>
              <a:off x="2747808" y="588700"/>
              <a:ext cx="5995385" cy="3991076"/>
            </a:xfrm>
            <a:prstGeom prst="rect">
              <a:avLst/>
            </a:prstGeom>
          </p:spPr>
        </p:pic>
        <p:pic>
          <p:nvPicPr>
            <p:cNvPr id="71" name="Picture 70"/>
            <p:cNvPicPr>
              <a:picLocks noChangeAspect="1"/>
            </p:cNvPicPr>
            <p:nvPr/>
          </p:nvPicPr>
          <p:blipFill rotWithShape="1">
            <a:blip r:embed="rId5">
              <a:extLst>
                <a:ext uri="{BEBA8EAE-BF5A-486C-A8C5-ECC9F3942E4B}">
                  <a14:imgProps xmlns:a14="http://schemas.microsoft.com/office/drawing/2010/main">
                    <a14:imgLayer r:embed="rId4">
                      <a14:imgEffect>
                        <a14:backgroundRemoval t="0" b="100000" l="2386" r="96250">
                          <a14:backgroundMark x1="29545" y1="55385" x2="29432" y2="85385"/>
                        </a14:backgroundRemoval>
                      </a14:imgEffect>
                    </a14:imgLayer>
                  </a14:imgProps>
                </a:ext>
                <a:ext uri="{28A0092B-C50C-407E-A947-70E740481C1C}">
                  <a14:useLocalDpi xmlns:a14="http://schemas.microsoft.com/office/drawing/2010/main" val="0"/>
                </a:ext>
              </a:extLst>
            </a:blip>
            <a:srcRect l="3677" t="6526" r="49868" b="39127"/>
            <a:stretch/>
          </p:blipFill>
          <p:spPr>
            <a:xfrm>
              <a:off x="339046" y="287676"/>
              <a:ext cx="3893905" cy="2691830"/>
            </a:xfrm>
            <a:prstGeom prst="rect">
              <a:avLst/>
            </a:prstGeom>
          </p:spPr>
        </p:pic>
      </p:grpSp>
      <p:pic>
        <p:nvPicPr>
          <p:cNvPr id="2" name="Picture 1">
            <a:extLst>
              <a:ext uri="{FF2B5EF4-FFF2-40B4-BE49-F238E27FC236}">
                <a16:creationId xmlns:a16="http://schemas.microsoft.com/office/drawing/2014/main" id="{8D3B20A0-0ECE-46B5-E606-F1F72331A94D}"/>
              </a:ext>
            </a:extLst>
          </p:cNvPr>
          <p:cNvPicPr>
            <a:picLocks noChangeAspect="1"/>
          </p:cNvPicPr>
          <p:nvPr/>
        </p:nvPicPr>
        <p:blipFill>
          <a:blip r:embed="rId6"/>
          <a:stretch>
            <a:fillRect/>
          </a:stretch>
        </p:blipFill>
        <p:spPr>
          <a:xfrm>
            <a:off x="3486676" y="1922433"/>
            <a:ext cx="5444200" cy="2139881"/>
          </a:xfrm>
          <a:prstGeom prst="rect">
            <a:avLst/>
          </a:prstGeom>
        </p:spPr>
      </p:pic>
    </p:spTree>
    <p:extLst>
      <p:ext uri="{BB962C8B-B14F-4D97-AF65-F5344CB8AC3E}">
        <p14:creationId xmlns:p14="http://schemas.microsoft.com/office/powerpoint/2010/main" val="42080161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38"/>
        <p:cNvGrpSpPr/>
        <p:nvPr/>
      </p:nvGrpSpPr>
      <p:grpSpPr>
        <a:xfrm>
          <a:off x="0" y="0"/>
          <a:ext cx="0" cy="0"/>
          <a:chOff x="0" y="0"/>
          <a:chExt cx="0" cy="0"/>
        </a:xfrm>
      </p:grpSpPr>
      <p:pic>
        <p:nvPicPr>
          <p:cNvPr id="28" name="图片 8"/>
          <p:cNvPicPr>
            <a:picLocks noChangeAspect="1"/>
          </p:cNvPicPr>
          <p:nvPr/>
        </p:nvPicPr>
        <p:blipFill>
          <a:blip r:embed="rId3"/>
          <a:stretch>
            <a:fillRect/>
          </a:stretch>
        </p:blipFill>
        <p:spPr>
          <a:xfrm>
            <a:off x="62766" y="100584"/>
            <a:ext cx="9197259" cy="4816462"/>
          </a:xfrm>
          <a:prstGeom prst="rect">
            <a:avLst/>
          </a:prstGeom>
        </p:spPr>
      </p:pic>
      <p:sp>
        <p:nvSpPr>
          <p:cNvPr id="30" name="Google Shape;2714;p36"/>
          <p:cNvSpPr/>
          <p:nvPr/>
        </p:nvSpPr>
        <p:spPr>
          <a:xfrm>
            <a:off x="1216153" y="2652319"/>
            <a:ext cx="7114032" cy="586353"/>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chemeClr val="tx2"/>
          </a:solidFill>
          <a:ln>
            <a:noFill/>
          </a:ln>
        </p:spPr>
        <p:txBody>
          <a:bodyPr spcFirstLastPara="1" wrap="square" lIns="91425" tIns="91425" rIns="91425" bIns="91425" anchor="ctr" anchorCtr="0">
            <a:noAutofit/>
          </a:bodyPr>
          <a:lstStyle/>
          <a:p>
            <a:pPr lvl="0" algn="ctr"/>
            <a:r>
              <a:rPr lang="vi-VN" sz="4000" dirty="0">
                <a:solidFill>
                  <a:srgbClr val="002060"/>
                </a:solidFill>
                <a:latin typeface="Cambria" panose="02040503050406030204" pitchFamily="18" charset="0"/>
                <a:ea typeface="Cambria" panose="02040503050406030204" pitchFamily="18" charset="0"/>
                <a:cs typeface="Pattaya" panose="00000500000000000000" pitchFamily="2" charset="-34"/>
              </a:rPr>
              <a:t>Dựa vào lược đồ các quốc gia trong khu vực Đông Nam Á, hãy xác định các quốc gia thành viên của ASEAN trên lược đồ.</a:t>
            </a:r>
            <a:endParaRPr sz="4000" dirty="0">
              <a:solidFill>
                <a:srgbClr val="002060"/>
              </a:solidFill>
              <a:latin typeface="Cambria" panose="02040503050406030204" pitchFamily="18" charset="0"/>
              <a:ea typeface="Cambria" panose="02040503050406030204" pitchFamily="18" charset="0"/>
              <a:cs typeface="Pattaya" panose="00000500000000000000" pitchFamily="2" charset="-34"/>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1000"/>
                                        <p:tgtEl>
                                          <p:spTgt spid="30"/>
                                        </p:tgtEl>
                                      </p:cBhvr>
                                    </p:animEffect>
                                    <p:anim calcmode="lin" valueType="num">
                                      <p:cBhvr>
                                        <p:cTn id="14" dur="1000" fill="hold"/>
                                        <p:tgtEl>
                                          <p:spTgt spid="30"/>
                                        </p:tgtEl>
                                        <p:attrNameLst>
                                          <p:attrName>ppt_x</p:attrName>
                                        </p:attrNameLst>
                                      </p:cBhvr>
                                      <p:tavLst>
                                        <p:tav tm="0">
                                          <p:val>
                                            <p:strVal val="#ppt_x"/>
                                          </p:val>
                                        </p:tav>
                                        <p:tav tm="100000">
                                          <p:val>
                                            <p:strVal val="#ppt_x"/>
                                          </p:val>
                                        </p:tav>
                                      </p:tavLst>
                                    </p:anim>
                                    <p:anim calcmode="lin" valueType="num">
                                      <p:cBhvr>
                                        <p:cTn id="1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46" name="Rounded Rectangle 21">
            <a:extLst>
              <a:ext uri="{FF2B5EF4-FFF2-40B4-BE49-F238E27FC236}">
                <a16:creationId xmlns:a16="http://schemas.microsoft.com/office/drawing/2014/main" id="{21450457-BFB6-49A5-97FF-24E224B9F4C5}"/>
              </a:ext>
            </a:extLst>
          </p:cNvPr>
          <p:cNvSpPr/>
          <p:nvPr/>
        </p:nvSpPr>
        <p:spPr>
          <a:xfrm>
            <a:off x="284717" y="80682"/>
            <a:ext cx="8574566" cy="493058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800" b="0" i="0" u="none" strike="noStrike" kern="0" cap="none" spc="0" normalizeH="0" baseline="0" noProof="0" dirty="0">
              <a:ln>
                <a:noFill/>
              </a:ln>
              <a:solidFill>
                <a:srgbClr val="002060"/>
              </a:solidFill>
              <a:effectLst/>
              <a:uLnTx/>
              <a:uFillTx/>
              <a:latin typeface="Arial" panose="020B0604020202020204" pitchFamily="34" charset="0"/>
              <a:ea typeface="+mn-ea"/>
              <a:cs typeface="+mn-cs"/>
              <a:sym typeface="Arial"/>
            </a:endParaRPr>
          </a:p>
        </p:txBody>
      </p:sp>
      <p:pic>
        <p:nvPicPr>
          <p:cNvPr id="5" name="Picture 4">
            <a:extLst>
              <a:ext uri="{FF2B5EF4-FFF2-40B4-BE49-F238E27FC236}">
                <a16:creationId xmlns:a16="http://schemas.microsoft.com/office/drawing/2014/main" id="{0A40F2A0-210D-FEEF-6003-AD97FF4CF2BC}"/>
              </a:ext>
            </a:extLst>
          </p:cNvPr>
          <p:cNvPicPr>
            <a:picLocks noChangeAspect="1"/>
          </p:cNvPicPr>
          <p:nvPr/>
        </p:nvPicPr>
        <p:blipFill>
          <a:blip r:embed="rId3"/>
          <a:stretch>
            <a:fillRect/>
          </a:stretch>
        </p:blipFill>
        <p:spPr>
          <a:xfrm>
            <a:off x="1443318" y="131413"/>
            <a:ext cx="5751126" cy="4761075"/>
          </a:xfrm>
          <a:prstGeom prst="rect">
            <a:avLst/>
          </a:prstGeom>
        </p:spPr>
      </p:pic>
    </p:spTree>
    <p:extLst>
      <p:ext uri="{BB962C8B-B14F-4D97-AF65-F5344CB8AC3E}">
        <p14:creationId xmlns:p14="http://schemas.microsoft.com/office/powerpoint/2010/main" val="34803763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46" name="Rounded Rectangle 21">
            <a:extLst>
              <a:ext uri="{FF2B5EF4-FFF2-40B4-BE49-F238E27FC236}">
                <a16:creationId xmlns:a16="http://schemas.microsoft.com/office/drawing/2014/main" id="{21450457-BFB6-49A5-97FF-24E224B9F4C5}"/>
              </a:ext>
            </a:extLst>
          </p:cNvPr>
          <p:cNvSpPr/>
          <p:nvPr/>
        </p:nvSpPr>
        <p:spPr>
          <a:xfrm>
            <a:off x="284717" y="80682"/>
            <a:ext cx="8574566" cy="493058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800" b="0" i="0" u="none" strike="noStrike" kern="0" cap="none" spc="0" normalizeH="0" baseline="0" noProof="0" dirty="0">
              <a:ln>
                <a:noFill/>
              </a:ln>
              <a:solidFill>
                <a:srgbClr val="002060"/>
              </a:solidFill>
              <a:effectLst/>
              <a:uLnTx/>
              <a:uFillTx/>
              <a:latin typeface="Arial" panose="020B0604020202020204" pitchFamily="34" charset="0"/>
              <a:ea typeface="+mn-ea"/>
              <a:cs typeface="+mn-cs"/>
              <a:sym typeface="Arial"/>
            </a:endParaRPr>
          </a:p>
        </p:txBody>
      </p:sp>
      <p:pic>
        <p:nvPicPr>
          <p:cNvPr id="3" name="Picture 2">
            <a:extLst>
              <a:ext uri="{FF2B5EF4-FFF2-40B4-BE49-F238E27FC236}">
                <a16:creationId xmlns:a16="http://schemas.microsoft.com/office/drawing/2014/main" id="{22E39965-BA04-A5C9-158A-4DE49236D765}"/>
              </a:ext>
            </a:extLst>
          </p:cNvPr>
          <p:cNvPicPr>
            <a:picLocks noChangeAspect="1"/>
          </p:cNvPicPr>
          <p:nvPr/>
        </p:nvPicPr>
        <p:blipFill>
          <a:blip r:embed="rId3"/>
          <a:stretch>
            <a:fillRect/>
          </a:stretch>
        </p:blipFill>
        <p:spPr>
          <a:xfrm>
            <a:off x="1133856" y="137412"/>
            <a:ext cx="6851531" cy="4887216"/>
          </a:xfrm>
          <a:prstGeom prst="rect">
            <a:avLst/>
          </a:prstGeom>
        </p:spPr>
      </p:pic>
    </p:spTree>
    <p:extLst>
      <p:ext uri="{BB962C8B-B14F-4D97-AF65-F5344CB8AC3E}">
        <p14:creationId xmlns:p14="http://schemas.microsoft.com/office/powerpoint/2010/main" val="37587250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grpSp>
        <p:nvGrpSpPr>
          <p:cNvPr id="7569" name="Google Shape;7569;p75"/>
          <p:cNvGrpSpPr/>
          <p:nvPr/>
        </p:nvGrpSpPr>
        <p:grpSpPr>
          <a:xfrm>
            <a:off x="8353196" y="537004"/>
            <a:ext cx="155400" cy="155400"/>
            <a:chOff x="1666623" y="2623621"/>
            <a:chExt cx="155400" cy="155400"/>
          </a:xfrm>
        </p:grpSpPr>
        <p:sp>
          <p:nvSpPr>
            <p:cNvPr id="7570" name="Google Shape;7570;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1" name="Google Shape;7571;p75"/>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8" name="Google Shape;7578;p75"/>
          <p:cNvGrpSpPr/>
          <p:nvPr/>
        </p:nvGrpSpPr>
        <p:grpSpPr>
          <a:xfrm>
            <a:off x="7810146" y="4175354"/>
            <a:ext cx="155400" cy="155400"/>
            <a:chOff x="1666623" y="2623621"/>
            <a:chExt cx="155400" cy="155400"/>
          </a:xfrm>
        </p:grpSpPr>
        <p:sp>
          <p:nvSpPr>
            <p:cNvPr id="7579" name="Google Shape;7579;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0" name="Google Shape;7580;p75"/>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81" name="Google Shape;7581;p75"/>
          <p:cNvGrpSpPr/>
          <p:nvPr/>
        </p:nvGrpSpPr>
        <p:grpSpPr>
          <a:xfrm rot="5741575">
            <a:off x="300720" y="4612218"/>
            <a:ext cx="450624" cy="494107"/>
            <a:chOff x="1584644" y="2497374"/>
            <a:chExt cx="450609" cy="494091"/>
          </a:xfrm>
        </p:grpSpPr>
        <p:sp>
          <p:nvSpPr>
            <p:cNvPr id="7582" name="Google Shape;7582;p75"/>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3" name="Google Shape;7583;p75"/>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2" name="Google Shape;7572;p75"/>
          <p:cNvGrpSpPr/>
          <p:nvPr/>
        </p:nvGrpSpPr>
        <p:grpSpPr>
          <a:xfrm>
            <a:off x="986396" y="588616"/>
            <a:ext cx="155400" cy="155400"/>
            <a:chOff x="1666623" y="2623621"/>
            <a:chExt cx="155400" cy="155400"/>
          </a:xfrm>
        </p:grpSpPr>
        <p:sp>
          <p:nvSpPr>
            <p:cNvPr id="7573" name="Google Shape;7573;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4" name="Google Shape;7574;p75"/>
            <p:cNvSpPr/>
            <p:nvPr/>
          </p:nvSpPr>
          <p:spPr>
            <a:xfrm>
              <a:off x="1666623" y="2623621"/>
              <a:ext cx="155400" cy="155400"/>
            </a:xfrm>
            <a:prstGeom prst="star4">
              <a:avLst>
                <a:gd name="adj" fmla="val 23855"/>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5" name="Google Shape;7575;p75"/>
          <p:cNvGrpSpPr/>
          <p:nvPr/>
        </p:nvGrpSpPr>
        <p:grpSpPr>
          <a:xfrm>
            <a:off x="1455271" y="818379"/>
            <a:ext cx="155400" cy="155400"/>
            <a:chOff x="1666623" y="2623621"/>
            <a:chExt cx="155400" cy="155400"/>
          </a:xfrm>
        </p:grpSpPr>
        <p:sp>
          <p:nvSpPr>
            <p:cNvPr id="7576" name="Google Shape;7576;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7" name="Google Shape;7577;p75"/>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9" name="Group 68"/>
          <p:cNvGrpSpPr/>
          <p:nvPr/>
        </p:nvGrpSpPr>
        <p:grpSpPr>
          <a:xfrm>
            <a:off x="986396" y="901060"/>
            <a:ext cx="7632335" cy="3705436"/>
            <a:chOff x="339046" y="287676"/>
            <a:chExt cx="8404147" cy="4292100"/>
          </a:xfrm>
        </p:grpSpPr>
        <p:pic>
          <p:nvPicPr>
            <p:cNvPr id="70" name="Picture 69"/>
            <p:cNvPicPr>
              <a:picLocks noChangeAspect="1"/>
            </p:cNvPicPr>
            <p:nvPr/>
          </p:nvPicPr>
          <p:blipFill rotWithShape="1">
            <a:blip r:embed="rId3">
              <a:extLst>
                <a:ext uri="{BEBA8EAE-BF5A-486C-A8C5-ECC9F3942E4B}">
                  <a14:imgProps xmlns:a14="http://schemas.microsoft.com/office/drawing/2010/main">
                    <a14:imgLayer r:embed="rId4">
                      <a14:imgEffect>
                        <a14:backgroundRemoval t="9808" b="95000" l="33523" r="96364"/>
                      </a14:imgEffect>
                    </a14:imgLayer>
                  </a14:imgProps>
                </a:ext>
                <a:ext uri="{28A0092B-C50C-407E-A947-70E740481C1C}">
                  <a14:useLocalDpi xmlns:a14="http://schemas.microsoft.com/office/drawing/2010/main" val="0"/>
                </a:ext>
              </a:extLst>
            </a:blip>
            <a:srcRect l="33339" t="12541" r="5128" b="8634"/>
            <a:stretch/>
          </p:blipFill>
          <p:spPr>
            <a:xfrm>
              <a:off x="2747808" y="588700"/>
              <a:ext cx="5995385" cy="3991076"/>
            </a:xfrm>
            <a:prstGeom prst="rect">
              <a:avLst/>
            </a:prstGeom>
          </p:spPr>
        </p:pic>
        <p:pic>
          <p:nvPicPr>
            <p:cNvPr id="71" name="Picture 70"/>
            <p:cNvPicPr>
              <a:picLocks noChangeAspect="1"/>
            </p:cNvPicPr>
            <p:nvPr/>
          </p:nvPicPr>
          <p:blipFill rotWithShape="1">
            <a:blip r:embed="rId5">
              <a:extLst>
                <a:ext uri="{BEBA8EAE-BF5A-486C-A8C5-ECC9F3942E4B}">
                  <a14:imgProps xmlns:a14="http://schemas.microsoft.com/office/drawing/2010/main">
                    <a14:imgLayer r:embed="rId4">
                      <a14:imgEffect>
                        <a14:backgroundRemoval t="0" b="100000" l="2386" r="96250">
                          <a14:backgroundMark x1="29545" y1="55385" x2="29432" y2="85385"/>
                        </a14:backgroundRemoval>
                      </a14:imgEffect>
                    </a14:imgLayer>
                  </a14:imgProps>
                </a:ext>
                <a:ext uri="{28A0092B-C50C-407E-A947-70E740481C1C}">
                  <a14:useLocalDpi xmlns:a14="http://schemas.microsoft.com/office/drawing/2010/main" val="0"/>
                </a:ext>
              </a:extLst>
            </a:blip>
            <a:srcRect l="3677" t="6526" r="49868" b="39127"/>
            <a:stretch/>
          </p:blipFill>
          <p:spPr>
            <a:xfrm>
              <a:off x="339046" y="287676"/>
              <a:ext cx="3893905" cy="2691830"/>
            </a:xfrm>
            <a:prstGeom prst="rect">
              <a:avLst/>
            </a:prstGeom>
          </p:spPr>
        </p:pic>
      </p:grpSp>
      <p:pic>
        <p:nvPicPr>
          <p:cNvPr id="4" name="Picture 3">
            <a:extLst>
              <a:ext uri="{FF2B5EF4-FFF2-40B4-BE49-F238E27FC236}">
                <a16:creationId xmlns:a16="http://schemas.microsoft.com/office/drawing/2014/main" id="{8110B4EA-F000-82C0-B108-4A2093C5D5A4}"/>
              </a:ext>
            </a:extLst>
          </p:cNvPr>
          <p:cNvPicPr>
            <a:picLocks noChangeAspect="1"/>
          </p:cNvPicPr>
          <p:nvPr/>
        </p:nvPicPr>
        <p:blipFill>
          <a:blip r:embed="rId6"/>
          <a:stretch>
            <a:fillRect/>
          </a:stretch>
        </p:blipFill>
        <p:spPr>
          <a:xfrm>
            <a:off x="3477532" y="1986441"/>
            <a:ext cx="5444200" cy="2139881"/>
          </a:xfrm>
          <a:prstGeom prst="rect">
            <a:avLst/>
          </a:prstGeom>
        </p:spPr>
      </p:pic>
    </p:spTree>
    <p:extLst>
      <p:ext uri="{BB962C8B-B14F-4D97-AF65-F5344CB8AC3E}">
        <p14:creationId xmlns:p14="http://schemas.microsoft.com/office/powerpoint/2010/main" val="17946444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6">
          <a:extLst>
            <a:ext uri="{FF2B5EF4-FFF2-40B4-BE49-F238E27FC236}">
              <a16:creationId xmlns:a16="http://schemas.microsoft.com/office/drawing/2014/main" id="{4C8EAA51-42E5-1F55-1950-8B4F3519DFEA}"/>
            </a:ext>
          </a:extLst>
        </p:cNvPr>
        <p:cNvGrpSpPr/>
        <p:nvPr/>
      </p:nvGrpSpPr>
      <p:grpSpPr>
        <a:xfrm>
          <a:off x="0" y="0"/>
          <a:ext cx="0" cy="0"/>
          <a:chOff x="0" y="0"/>
          <a:chExt cx="0" cy="0"/>
        </a:xfrm>
      </p:grpSpPr>
      <p:pic>
        <p:nvPicPr>
          <p:cNvPr id="3" name="Picture 2" descr="A map of the continent with different colors of flags&#10;&#10;Description automatically generated">
            <a:extLst>
              <a:ext uri="{FF2B5EF4-FFF2-40B4-BE49-F238E27FC236}">
                <a16:creationId xmlns:a16="http://schemas.microsoft.com/office/drawing/2014/main" id="{92A7755D-C6B4-1470-5770-70C8338D92FA}"/>
              </a:ext>
            </a:extLst>
          </p:cNvPr>
          <p:cNvPicPr>
            <a:picLocks noChangeAspect="1"/>
          </p:cNvPicPr>
          <p:nvPr/>
        </p:nvPicPr>
        <p:blipFill>
          <a:blip r:embed="rId3"/>
          <a:stretch>
            <a:fillRect/>
          </a:stretch>
        </p:blipFill>
        <p:spPr>
          <a:xfrm>
            <a:off x="0" y="-847725"/>
            <a:ext cx="9144000" cy="5991225"/>
          </a:xfrm>
          <a:prstGeom prst="rect">
            <a:avLst/>
          </a:prstGeom>
        </p:spPr>
      </p:pic>
      <p:grpSp>
        <p:nvGrpSpPr>
          <p:cNvPr id="4" name="Google Shape;960;p37">
            <a:extLst>
              <a:ext uri="{FF2B5EF4-FFF2-40B4-BE49-F238E27FC236}">
                <a16:creationId xmlns:a16="http://schemas.microsoft.com/office/drawing/2014/main" id="{8F6455B1-076D-B1ED-A051-21788BBA9532}"/>
              </a:ext>
            </a:extLst>
          </p:cNvPr>
          <p:cNvGrpSpPr/>
          <p:nvPr/>
        </p:nvGrpSpPr>
        <p:grpSpPr>
          <a:xfrm rot="-197789">
            <a:off x="22842" y="362886"/>
            <a:ext cx="6695224" cy="4591916"/>
            <a:chOff x="1136457" y="603850"/>
            <a:chExt cx="6695528" cy="4592124"/>
          </a:xfrm>
        </p:grpSpPr>
        <p:sp>
          <p:nvSpPr>
            <p:cNvPr id="5" name="Google Shape;961;p37">
              <a:extLst>
                <a:ext uri="{FF2B5EF4-FFF2-40B4-BE49-F238E27FC236}">
                  <a16:creationId xmlns:a16="http://schemas.microsoft.com/office/drawing/2014/main" id="{2AF1EB44-544E-BA70-C380-281A659FC5D6}"/>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62;p37">
              <a:extLst>
                <a:ext uri="{FF2B5EF4-FFF2-40B4-BE49-F238E27FC236}">
                  <a16:creationId xmlns:a16="http://schemas.microsoft.com/office/drawing/2014/main" id="{83CD6289-ED8D-31D2-6311-854C7324C59A}"/>
                </a:ext>
              </a:extLst>
            </p:cNvPr>
            <p:cNvSpPr/>
            <p:nvPr/>
          </p:nvSpPr>
          <p:spPr>
            <a:xfrm>
              <a:off x="1136457" y="603850"/>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 name="Picture 8">
            <a:extLst>
              <a:ext uri="{FF2B5EF4-FFF2-40B4-BE49-F238E27FC236}">
                <a16:creationId xmlns:a16="http://schemas.microsoft.com/office/drawing/2014/main" id="{B9C44646-0230-DABA-1DF5-06D48AF0E2C1}"/>
              </a:ext>
            </a:extLst>
          </p:cNvPr>
          <p:cNvPicPr>
            <a:picLocks noChangeAspect="1"/>
          </p:cNvPicPr>
          <p:nvPr/>
        </p:nvPicPr>
        <p:blipFill>
          <a:blip r:embed="rId4"/>
          <a:stretch>
            <a:fillRect/>
          </a:stretch>
        </p:blipFill>
        <p:spPr>
          <a:xfrm>
            <a:off x="1593925" y="689473"/>
            <a:ext cx="4127350" cy="1176630"/>
          </a:xfrm>
          <a:prstGeom prst="rect">
            <a:avLst/>
          </a:prstGeom>
        </p:spPr>
      </p:pic>
      <p:pic>
        <p:nvPicPr>
          <p:cNvPr id="10" name="Picture 9">
            <a:extLst>
              <a:ext uri="{FF2B5EF4-FFF2-40B4-BE49-F238E27FC236}">
                <a16:creationId xmlns:a16="http://schemas.microsoft.com/office/drawing/2014/main" id="{FDA33607-D424-8FC6-64D7-4C7C439054DA}"/>
              </a:ext>
            </a:extLst>
          </p:cNvPr>
          <p:cNvPicPr>
            <a:picLocks noChangeAspect="1"/>
          </p:cNvPicPr>
          <p:nvPr/>
        </p:nvPicPr>
        <p:blipFill>
          <a:blip r:embed="rId5"/>
          <a:stretch>
            <a:fillRect/>
          </a:stretch>
        </p:blipFill>
        <p:spPr>
          <a:xfrm>
            <a:off x="553824" y="1583469"/>
            <a:ext cx="6431837" cy="2200847"/>
          </a:xfrm>
          <a:prstGeom prst="rect">
            <a:avLst/>
          </a:prstGeom>
        </p:spPr>
      </p:pic>
    </p:spTree>
    <p:extLst>
      <p:ext uri="{BB962C8B-B14F-4D97-AF65-F5344CB8AC3E}">
        <p14:creationId xmlns:p14="http://schemas.microsoft.com/office/powerpoint/2010/main" val="23576861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云形 69">
            <a:extLst>
              <a:ext uri="{FF2B5EF4-FFF2-40B4-BE49-F238E27FC236}">
                <a16:creationId xmlns:a16="http://schemas.microsoft.com/office/drawing/2014/main" id="{BE74995D-83DA-4041-B86A-1FA93559394C}"/>
              </a:ext>
            </a:extLst>
          </p:cNvPr>
          <p:cNvSpPr/>
          <p:nvPr/>
        </p:nvSpPr>
        <p:spPr>
          <a:xfrm rot="548202">
            <a:off x="990505" y="10360"/>
            <a:ext cx="8111372" cy="4921037"/>
          </a:xfrm>
          <a:prstGeom prst="cloud">
            <a:avLst/>
          </a:prstGeom>
          <a:solidFill>
            <a:srgbClr val="FFC000"/>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altLang="zh-CN" sz="1350" kern="1200">
                <a:solidFill>
                  <a:prstClr val="white"/>
                </a:solidFill>
                <a:latin typeface="Calibri" panose="020F0502020204030204"/>
                <a:ea typeface="等线" panose="02010600030101010101" pitchFamily="2" charset="-122"/>
              </a:rPr>
              <a:t>z</a:t>
            </a:r>
            <a:endParaRPr lang="zh-CN" altLang="en-US" sz="1350" kern="1200">
              <a:solidFill>
                <a:prstClr val="white"/>
              </a:solidFill>
              <a:latin typeface="Calibri" panose="020F0502020204030204"/>
              <a:ea typeface="等线" panose="02010600030101010101" pitchFamily="2" charset="-122"/>
            </a:endParaRPr>
          </a:p>
        </p:txBody>
      </p:sp>
      <p:sp>
        <p:nvSpPr>
          <p:cNvPr id="5" name="云形 69">
            <a:extLst>
              <a:ext uri="{FF2B5EF4-FFF2-40B4-BE49-F238E27FC236}">
                <a16:creationId xmlns:a16="http://schemas.microsoft.com/office/drawing/2014/main" id="{92851B8B-7CF9-4CC2-9653-E1EA2A404907}"/>
              </a:ext>
            </a:extLst>
          </p:cNvPr>
          <p:cNvSpPr/>
          <p:nvPr/>
        </p:nvSpPr>
        <p:spPr>
          <a:xfrm rot="548202">
            <a:off x="1352629" y="173660"/>
            <a:ext cx="7475768" cy="4572427"/>
          </a:xfrm>
          <a:prstGeom prst="cloud">
            <a:avLst/>
          </a:prstGeom>
          <a:solidFill>
            <a:schemeClr val="bg1"/>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altLang="zh-CN" sz="1350" kern="1200">
                <a:solidFill>
                  <a:prstClr val="white"/>
                </a:solidFill>
                <a:latin typeface="Calibri" panose="020F0502020204030204"/>
                <a:ea typeface="等线" panose="02010600030101010101" pitchFamily="2" charset="-122"/>
              </a:rPr>
              <a:t>z</a:t>
            </a:r>
            <a:endParaRPr lang="zh-CN" altLang="en-US" sz="1350" kern="1200">
              <a:solidFill>
                <a:prstClr val="white"/>
              </a:solidFill>
              <a:latin typeface="Calibri" panose="020F0502020204030204"/>
              <a:ea typeface="等线" panose="02010600030101010101" pitchFamily="2" charset="-122"/>
            </a:endParaRPr>
          </a:p>
        </p:txBody>
      </p:sp>
      <p:pic>
        <p:nvPicPr>
          <p:cNvPr id="6" name="Picture 5">
            <a:hlinkClick r:id="rId3" action="ppaction://hlinksldjump"/>
            <a:extLst>
              <a:ext uri="{FF2B5EF4-FFF2-40B4-BE49-F238E27FC236}">
                <a16:creationId xmlns:a16="http://schemas.microsoft.com/office/drawing/2014/main" id="{61416E0D-EA2C-4368-AA1D-556538023CF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805" b="97744" l="10000" r="90000">
                        <a14:foregroundMark x1="17813" y1="27820" x2="34375" y2="40752"/>
                        <a14:foregroundMark x1="32031" y1="27820" x2="17813" y2="41203"/>
                        <a14:foregroundMark x1="21719" y1="24060" x2="17031" y2="35940"/>
                        <a14:foregroundMark x1="17031" y1="33383" x2="23125" y2="37594"/>
                        <a14:foregroundMark x1="49219" y1="28421" x2="48281" y2="44060"/>
                        <a14:foregroundMark x1="44531" y1="30376" x2="47813" y2="45113"/>
                        <a14:foregroundMark x1="49844" y1="30376" x2="52344" y2="30376"/>
                      </a14:backgroundRemoval>
                    </a14:imgEffect>
                  </a14:imgLayer>
                </a14:imgProps>
              </a:ext>
              <a:ext uri="{28A0092B-C50C-407E-A947-70E740481C1C}">
                <a14:useLocalDpi xmlns:a14="http://schemas.microsoft.com/office/drawing/2010/main" val="0"/>
              </a:ext>
            </a:extLst>
          </a:blip>
          <a:stretch>
            <a:fillRect/>
          </a:stretch>
        </p:blipFill>
        <p:spPr>
          <a:xfrm flipH="1">
            <a:off x="-395204" y="1771649"/>
            <a:ext cx="3405927" cy="3538971"/>
          </a:xfrm>
          <a:prstGeom prst="rect">
            <a:avLst/>
          </a:prstGeom>
        </p:spPr>
      </p:pic>
      <p:sp>
        <p:nvSpPr>
          <p:cNvPr id="8" name="Rectangle 7">
            <a:extLst>
              <a:ext uri="{FF2B5EF4-FFF2-40B4-BE49-F238E27FC236}">
                <a16:creationId xmlns:a16="http://schemas.microsoft.com/office/drawing/2014/main" id="{27A1580E-1E75-4AAE-82CC-6ED576938503}"/>
              </a:ext>
            </a:extLst>
          </p:cNvPr>
          <p:cNvSpPr/>
          <p:nvPr/>
        </p:nvSpPr>
        <p:spPr>
          <a:xfrm>
            <a:off x="2558299" y="1295316"/>
            <a:ext cx="5448473" cy="2039020"/>
          </a:xfrm>
          <a:prstGeom prst="rect">
            <a:avLst/>
          </a:prstGeom>
          <a:noFill/>
        </p:spPr>
        <p:txBody>
          <a:bodyPr wrap="square" lIns="68580" tIns="34290" rIns="68580" bIns="34290">
            <a:spAutoFit/>
          </a:bodyPr>
          <a:lstStyle/>
          <a:p>
            <a:pPr algn="ctr" defTabSz="685800">
              <a:buClrTx/>
            </a:pPr>
            <a:r>
              <a:rPr lang="en-US" sz="3200" b="1" kern="1200" dirty="0">
                <a:ln w="38100">
                  <a:noFill/>
                </a:ln>
                <a:solidFill>
                  <a:srgbClr val="FF0000"/>
                </a:solidFill>
                <a:latin typeface="Arial" panose="020B0604020202020204" pitchFamily="34" charset="0"/>
                <a:ea typeface="+mn-ea"/>
                <a:cs typeface="Arial" panose="020B0604020202020204" pitchFamily="34" charset="0"/>
              </a:rPr>
              <a:t>C</a:t>
            </a:r>
            <a:r>
              <a:rPr lang="vi-VN" sz="3200" b="1" kern="1200" dirty="0">
                <a:ln w="38100">
                  <a:noFill/>
                </a:ln>
                <a:solidFill>
                  <a:srgbClr val="FF0000"/>
                </a:solidFill>
                <a:latin typeface="Arial" panose="020B0604020202020204" pitchFamily="34" charset="0"/>
                <a:ea typeface="+mn-ea"/>
                <a:cs typeface="Arial" panose="020B0604020202020204" pitchFamily="34" charset="0"/>
              </a:rPr>
              <a:t>hia sẻ một số hiểu biết của mình về các nước Đông Nam Á (ngoài Lào và Cam – pu – chia đã học)</a:t>
            </a:r>
          </a:p>
        </p:txBody>
      </p:sp>
    </p:spTree>
    <p:extLst>
      <p:ext uri="{BB962C8B-B14F-4D97-AF65-F5344CB8AC3E}">
        <p14:creationId xmlns:p14="http://schemas.microsoft.com/office/powerpoint/2010/main" val="33145662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grpSp>
        <p:nvGrpSpPr>
          <p:cNvPr id="7569" name="Google Shape;7569;p75"/>
          <p:cNvGrpSpPr/>
          <p:nvPr/>
        </p:nvGrpSpPr>
        <p:grpSpPr>
          <a:xfrm>
            <a:off x="8353196" y="537004"/>
            <a:ext cx="155400" cy="155400"/>
            <a:chOff x="1666623" y="2623621"/>
            <a:chExt cx="155400" cy="155400"/>
          </a:xfrm>
        </p:grpSpPr>
        <p:sp>
          <p:nvSpPr>
            <p:cNvPr id="7570" name="Google Shape;7570;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1" name="Google Shape;7571;p75"/>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8" name="Google Shape;7578;p75"/>
          <p:cNvGrpSpPr/>
          <p:nvPr/>
        </p:nvGrpSpPr>
        <p:grpSpPr>
          <a:xfrm>
            <a:off x="7810146" y="4175354"/>
            <a:ext cx="155400" cy="155400"/>
            <a:chOff x="1666623" y="2623621"/>
            <a:chExt cx="155400" cy="155400"/>
          </a:xfrm>
        </p:grpSpPr>
        <p:sp>
          <p:nvSpPr>
            <p:cNvPr id="7579" name="Google Shape;7579;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0" name="Google Shape;7580;p75"/>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81" name="Google Shape;7581;p75"/>
          <p:cNvGrpSpPr/>
          <p:nvPr/>
        </p:nvGrpSpPr>
        <p:grpSpPr>
          <a:xfrm rot="5741575">
            <a:off x="300720" y="4612218"/>
            <a:ext cx="450624" cy="494107"/>
            <a:chOff x="1584644" y="2497374"/>
            <a:chExt cx="450609" cy="494091"/>
          </a:xfrm>
        </p:grpSpPr>
        <p:sp>
          <p:nvSpPr>
            <p:cNvPr id="7582" name="Google Shape;7582;p75"/>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3" name="Google Shape;7583;p75"/>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2" name="Google Shape;7572;p75"/>
          <p:cNvGrpSpPr/>
          <p:nvPr/>
        </p:nvGrpSpPr>
        <p:grpSpPr>
          <a:xfrm>
            <a:off x="986396" y="588616"/>
            <a:ext cx="155400" cy="155400"/>
            <a:chOff x="1666623" y="2623621"/>
            <a:chExt cx="155400" cy="155400"/>
          </a:xfrm>
        </p:grpSpPr>
        <p:sp>
          <p:nvSpPr>
            <p:cNvPr id="7573" name="Google Shape;7573;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4" name="Google Shape;7574;p75"/>
            <p:cNvSpPr/>
            <p:nvPr/>
          </p:nvSpPr>
          <p:spPr>
            <a:xfrm>
              <a:off x="1666623" y="2623621"/>
              <a:ext cx="155400" cy="155400"/>
            </a:xfrm>
            <a:prstGeom prst="star4">
              <a:avLst>
                <a:gd name="adj" fmla="val 23855"/>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5" name="Google Shape;7575;p75"/>
          <p:cNvGrpSpPr/>
          <p:nvPr/>
        </p:nvGrpSpPr>
        <p:grpSpPr>
          <a:xfrm>
            <a:off x="1455271" y="818379"/>
            <a:ext cx="155400" cy="155400"/>
            <a:chOff x="1666623" y="2623621"/>
            <a:chExt cx="155400" cy="155400"/>
          </a:xfrm>
        </p:grpSpPr>
        <p:sp>
          <p:nvSpPr>
            <p:cNvPr id="7576" name="Google Shape;7576;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7" name="Google Shape;7577;p75"/>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9" name="Group 68"/>
          <p:cNvGrpSpPr/>
          <p:nvPr/>
        </p:nvGrpSpPr>
        <p:grpSpPr>
          <a:xfrm>
            <a:off x="986396" y="976006"/>
            <a:ext cx="7632335" cy="3705436"/>
            <a:chOff x="339046" y="287676"/>
            <a:chExt cx="8404147" cy="4292100"/>
          </a:xfrm>
        </p:grpSpPr>
        <p:pic>
          <p:nvPicPr>
            <p:cNvPr id="70" name="Picture 69"/>
            <p:cNvPicPr>
              <a:picLocks noChangeAspect="1"/>
            </p:cNvPicPr>
            <p:nvPr/>
          </p:nvPicPr>
          <p:blipFill rotWithShape="1">
            <a:blip r:embed="rId3">
              <a:extLst>
                <a:ext uri="{BEBA8EAE-BF5A-486C-A8C5-ECC9F3942E4B}">
                  <a14:imgProps xmlns:a14="http://schemas.microsoft.com/office/drawing/2010/main">
                    <a14:imgLayer r:embed="rId4">
                      <a14:imgEffect>
                        <a14:backgroundRemoval t="9808" b="95000" l="33523" r="96364"/>
                      </a14:imgEffect>
                    </a14:imgLayer>
                  </a14:imgProps>
                </a:ext>
                <a:ext uri="{28A0092B-C50C-407E-A947-70E740481C1C}">
                  <a14:useLocalDpi xmlns:a14="http://schemas.microsoft.com/office/drawing/2010/main" val="0"/>
                </a:ext>
              </a:extLst>
            </a:blip>
            <a:srcRect l="33339" t="12541" r="5128" b="8634"/>
            <a:stretch/>
          </p:blipFill>
          <p:spPr>
            <a:xfrm>
              <a:off x="2747808" y="588700"/>
              <a:ext cx="5995385" cy="3991076"/>
            </a:xfrm>
            <a:prstGeom prst="rect">
              <a:avLst/>
            </a:prstGeom>
          </p:spPr>
        </p:pic>
        <p:pic>
          <p:nvPicPr>
            <p:cNvPr id="71" name="Picture 70"/>
            <p:cNvPicPr>
              <a:picLocks noChangeAspect="1"/>
            </p:cNvPicPr>
            <p:nvPr/>
          </p:nvPicPr>
          <p:blipFill rotWithShape="1">
            <a:blip r:embed="rId5">
              <a:extLst>
                <a:ext uri="{BEBA8EAE-BF5A-486C-A8C5-ECC9F3942E4B}">
                  <a14:imgProps xmlns:a14="http://schemas.microsoft.com/office/drawing/2010/main">
                    <a14:imgLayer r:embed="rId4">
                      <a14:imgEffect>
                        <a14:backgroundRemoval t="0" b="100000" l="2386" r="96250">
                          <a14:backgroundMark x1="29545" y1="55385" x2="29432" y2="85385"/>
                        </a14:backgroundRemoval>
                      </a14:imgEffect>
                    </a14:imgLayer>
                  </a14:imgProps>
                </a:ext>
                <a:ext uri="{28A0092B-C50C-407E-A947-70E740481C1C}">
                  <a14:useLocalDpi xmlns:a14="http://schemas.microsoft.com/office/drawing/2010/main" val="0"/>
                </a:ext>
              </a:extLst>
            </a:blip>
            <a:srcRect l="3677" t="6526" r="49868" b="39127"/>
            <a:stretch/>
          </p:blipFill>
          <p:spPr>
            <a:xfrm>
              <a:off x="339046" y="287676"/>
              <a:ext cx="3893905" cy="2691830"/>
            </a:xfrm>
            <a:prstGeom prst="rect">
              <a:avLst/>
            </a:prstGeom>
          </p:spPr>
        </p:pic>
      </p:grpSp>
      <p:sp>
        <p:nvSpPr>
          <p:cNvPr id="3" name="Title 2">
            <a:extLst>
              <a:ext uri="{FF2B5EF4-FFF2-40B4-BE49-F238E27FC236}">
                <a16:creationId xmlns:a16="http://schemas.microsoft.com/office/drawing/2014/main" id="{CEF4B593-ED01-C203-63B8-66DAA7D83E95}"/>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CB87BBD8-84BF-CA20-62E9-EC8D1A3B3379}"/>
              </a:ext>
            </a:extLst>
          </p:cNvPr>
          <p:cNvPicPr>
            <a:picLocks noChangeAspect="1"/>
          </p:cNvPicPr>
          <p:nvPr/>
        </p:nvPicPr>
        <p:blipFill>
          <a:blip r:embed="rId6"/>
          <a:stretch>
            <a:fillRect/>
          </a:stretch>
        </p:blipFill>
        <p:spPr>
          <a:xfrm>
            <a:off x="4023199" y="1919390"/>
            <a:ext cx="3712786" cy="2017951"/>
          </a:xfrm>
          <a:prstGeom prst="rect">
            <a:avLst/>
          </a:prstGeom>
        </p:spPr>
      </p:pic>
    </p:spTree>
    <p:extLst>
      <p:ext uri="{BB962C8B-B14F-4D97-AF65-F5344CB8AC3E}">
        <p14:creationId xmlns:p14="http://schemas.microsoft.com/office/powerpoint/2010/main" val="19990335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grpSp>
        <p:nvGrpSpPr>
          <p:cNvPr id="7569" name="Google Shape;7569;p75"/>
          <p:cNvGrpSpPr/>
          <p:nvPr/>
        </p:nvGrpSpPr>
        <p:grpSpPr>
          <a:xfrm>
            <a:off x="8353196" y="537004"/>
            <a:ext cx="155400" cy="155400"/>
            <a:chOff x="1666623" y="2623621"/>
            <a:chExt cx="155400" cy="155400"/>
          </a:xfrm>
        </p:grpSpPr>
        <p:sp>
          <p:nvSpPr>
            <p:cNvPr id="7570" name="Google Shape;7570;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1" name="Google Shape;7571;p75"/>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8" name="Google Shape;7578;p75"/>
          <p:cNvGrpSpPr/>
          <p:nvPr/>
        </p:nvGrpSpPr>
        <p:grpSpPr>
          <a:xfrm>
            <a:off x="7810146" y="4175354"/>
            <a:ext cx="155400" cy="155400"/>
            <a:chOff x="1666623" y="2623621"/>
            <a:chExt cx="155400" cy="155400"/>
          </a:xfrm>
        </p:grpSpPr>
        <p:sp>
          <p:nvSpPr>
            <p:cNvPr id="7579" name="Google Shape;7579;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0" name="Google Shape;7580;p75"/>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81" name="Google Shape;7581;p75"/>
          <p:cNvGrpSpPr/>
          <p:nvPr/>
        </p:nvGrpSpPr>
        <p:grpSpPr>
          <a:xfrm rot="5741575">
            <a:off x="300720" y="4612218"/>
            <a:ext cx="450624" cy="494107"/>
            <a:chOff x="1584644" y="2497374"/>
            <a:chExt cx="450609" cy="494091"/>
          </a:xfrm>
        </p:grpSpPr>
        <p:sp>
          <p:nvSpPr>
            <p:cNvPr id="7582" name="Google Shape;7582;p75"/>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3" name="Google Shape;7583;p75"/>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2" name="Google Shape;7572;p75"/>
          <p:cNvGrpSpPr/>
          <p:nvPr/>
        </p:nvGrpSpPr>
        <p:grpSpPr>
          <a:xfrm>
            <a:off x="986396" y="588616"/>
            <a:ext cx="155400" cy="155400"/>
            <a:chOff x="1666623" y="2623621"/>
            <a:chExt cx="155400" cy="155400"/>
          </a:xfrm>
        </p:grpSpPr>
        <p:sp>
          <p:nvSpPr>
            <p:cNvPr id="7573" name="Google Shape;7573;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4" name="Google Shape;7574;p75"/>
            <p:cNvSpPr/>
            <p:nvPr/>
          </p:nvSpPr>
          <p:spPr>
            <a:xfrm>
              <a:off x="1666623" y="2623621"/>
              <a:ext cx="155400" cy="155400"/>
            </a:xfrm>
            <a:prstGeom prst="star4">
              <a:avLst>
                <a:gd name="adj" fmla="val 23855"/>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5" name="Google Shape;7575;p75"/>
          <p:cNvGrpSpPr/>
          <p:nvPr/>
        </p:nvGrpSpPr>
        <p:grpSpPr>
          <a:xfrm>
            <a:off x="1455271" y="818379"/>
            <a:ext cx="155400" cy="155400"/>
            <a:chOff x="1666623" y="2623621"/>
            <a:chExt cx="155400" cy="155400"/>
          </a:xfrm>
        </p:grpSpPr>
        <p:sp>
          <p:nvSpPr>
            <p:cNvPr id="7576" name="Google Shape;7576;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7" name="Google Shape;7577;p75"/>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9" name="Group 68"/>
          <p:cNvGrpSpPr/>
          <p:nvPr/>
        </p:nvGrpSpPr>
        <p:grpSpPr>
          <a:xfrm>
            <a:off x="986396" y="976006"/>
            <a:ext cx="7632335" cy="3705436"/>
            <a:chOff x="339046" y="287676"/>
            <a:chExt cx="8404147" cy="4292100"/>
          </a:xfrm>
        </p:grpSpPr>
        <p:pic>
          <p:nvPicPr>
            <p:cNvPr id="70" name="Picture 69"/>
            <p:cNvPicPr>
              <a:picLocks noChangeAspect="1"/>
            </p:cNvPicPr>
            <p:nvPr/>
          </p:nvPicPr>
          <p:blipFill rotWithShape="1">
            <a:blip r:embed="rId3">
              <a:extLst>
                <a:ext uri="{BEBA8EAE-BF5A-486C-A8C5-ECC9F3942E4B}">
                  <a14:imgProps xmlns:a14="http://schemas.microsoft.com/office/drawing/2010/main">
                    <a14:imgLayer r:embed="rId4">
                      <a14:imgEffect>
                        <a14:backgroundRemoval t="9808" b="95000" l="33523" r="96364"/>
                      </a14:imgEffect>
                    </a14:imgLayer>
                  </a14:imgProps>
                </a:ext>
                <a:ext uri="{28A0092B-C50C-407E-A947-70E740481C1C}">
                  <a14:useLocalDpi xmlns:a14="http://schemas.microsoft.com/office/drawing/2010/main" val="0"/>
                </a:ext>
              </a:extLst>
            </a:blip>
            <a:srcRect l="33339" t="12541" r="5128" b="8634"/>
            <a:stretch/>
          </p:blipFill>
          <p:spPr>
            <a:xfrm>
              <a:off x="2747808" y="588700"/>
              <a:ext cx="5995385" cy="3991076"/>
            </a:xfrm>
            <a:prstGeom prst="rect">
              <a:avLst/>
            </a:prstGeom>
          </p:spPr>
        </p:pic>
        <p:pic>
          <p:nvPicPr>
            <p:cNvPr id="71" name="Picture 70"/>
            <p:cNvPicPr>
              <a:picLocks noChangeAspect="1"/>
            </p:cNvPicPr>
            <p:nvPr/>
          </p:nvPicPr>
          <p:blipFill rotWithShape="1">
            <a:blip r:embed="rId5">
              <a:extLst>
                <a:ext uri="{BEBA8EAE-BF5A-486C-A8C5-ECC9F3942E4B}">
                  <a14:imgProps xmlns:a14="http://schemas.microsoft.com/office/drawing/2010/main">
                    <a14:imgLayer r:embed="rId4">
                      <a14:imgEffect>
                        <a14:backgroundRemoval t="0" b="100000" l="2386" r="96250">
                          <a14:backgroundMark x1="29545" y1="55385" x2="29432" y2="85385"/>
                        </a14:backgroundRemoval>
                      </a14:imgEffect>
                    </a14:imgLayer>
                  </a14:imgProps>
                </a:ext>
                <a:ext uri="{28A0092B-C50C-407E-A947-70E740481C1C}">
                  <a14:useLocalDpi xmlns:a14="http://schemas.microsoft.com/office/drawing/2010/main" val="0"/>
                </a:ext>
              </a:extLst>
            </a:blip>
            <a:srcRect l="3677" t="6526" r="49868" b="39127"/>
            <a:stretch/>
          </p:blipFill>
          <p:spPr>
            <a:xfrm>
              <a:off x="339046" y="287676"/>
              <a:ext cx="3893905" cy="2691830"/>
            </a:xfrm>
            <a:prstGeom prst="rect">
              <a:avLst/>
            </a:prstGeom>
          </p:spPr>
        </p:pic>
      </p:grpSp>
      <p:pic>
        <p:nvPicPr>
          <p:cNvPr id="2" name="Picture 1">
            <a:extLst>
              <a:ext uri="{FF2B5EF4-FFF2-40B4-BE49-F238E27FC236}">
                <a16:creationId xmlns:a16="http://schemas.microsoft.com/office/drawing/2014/main" id="{BCCBA8DA-5D80-98C2-3454-4940BA2A41D5}"/>
              </a:ext>
            </a:extLst>
          </p:cNvPr>
          <p:cNvPicPr>
            <a:picLocks noChangeAspect="1"/>
          </p:cNvPicPr>
          <p:nvPr/>
        </p:nvPicPr>
        <p:blipFill>
          <a:blip r:embed="rId6"/>
          <a:stretch>
            <a:fillRect/>
          </a:stretch>
        </p:blipFill>
        <p:spPr>
          <a:xfrm>
            <a:off x="3307764" y="1993515"/>
            <a:ext cx="5444200" cy="2139881"/>
          </a:xfrm>
          <a:prstGeom prst="rect">
            <a:avLst/>
          </a:prstGeom>
        </p:spPr>
      </p:pic>
    </p:spTree>
    <p:extLst>
      <p:ext uri="{BB962C8B-B14F-4D97-AF65-F5344CB8AC3E}">
        <p14:creationId xmlns:p14="http://schemas.microsoft.com/office/powerpoint/2010/main" val="42673858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6"/>
        <p:cNvGrpSpPr/>
        <p:nvPr/>
      </p:nvGrpSpPr>
      <p:grpSpPr>
        <a:xfrm>
          <a:off x="0" y="0"/>
          <a:ext cx="0" cy="0"/>
          <a:chOff x="0" y="0"/>
          <a:chExt cx="0" cy="0"/>
        </a:xfrm>
      </p:grpSpPr>
      <p:pic>
        <p:nvPicPr>
          <p:cNvPr id="12" name="Picture 19">
            <a:extLst>
              <a:ext uri="{FF2B5EF4-FFF2-40B4-BE49-F238E27FC236}">
                <a16:creationId xmlns:a16="http://schemas.microsoft.com/office/drawing/2014/main" id="{D684F38B-55FB-4FF0-94EB-1AAEDDA8F6AE}"/>
              </a:ext>
            </a:extLst>
          </p:cNvPr>
          <p:cNvPicPr>
            <a:picLocks noChangeAspect="1"/>
          </p:cNvPicPr>
          <p:nvPr/>
        </p:nvPicPr>
        <p:blipFill>
          <a:blip r:embed="rId3"/>
          <a:srcRect/>
          <a:stretch>
            <a:fillRect/>
          </a:stretch>
        </p:blipFill>
        <p:spPr>
          <a:xfrm flipH="1">
            <a:off x="290852" y="338074"/>
            <a:ext cx="2110825" cy="4467351"/>
          </a:xfrm>
          <a:prstGeom prst="rect">
            <a:avLst/>
          </a:prstGeom>
        </p:spPr>
      </p:pic>
      <p:sp>
        <p:nvSpPr>
          <p:cNvPr id="15" name="圆角矩形 7">
            <a:extLst>
              <a:ext uri="{FF2B5EF4-FFF2-40B4-BE49-F238E27FC236}">
                <a16:creationId xmlns:a16="http://schemas.microsoft.com/office/drawing/2014/main" id="{CE6D8739-F4B8-4BDD-B41D-9AC7D665F730}"/>
              </a:ext>
            </a:extLst>
          </p:cNvPr>
          <p:cNvSpPr/>
          <p:nvPr/>
        </p:nvSpPr>
        <p:spPr>
          <a:xfrm>
            <a:off x="2374784" y="352975"/>
            <a:ext cx="6451471" cy="1422037"/>
          </a:xfrm>
          <a:prstGeom prst="roundRect">
            <a:avLst>
              <a:gd name="adj" fmla="val 22936"/>
            </a:avLst>
          </a:prstGeom>
          <a:solidFill>
            <a:srgbClr val="FFFFFF"/>
          </a:solidFill>
          <a:ln w="28575" cap="flat" cmpd="sng" algn="ctr">
            <a:solidFill>
              <a:srgbClr val="92D050"/>
            </a:solidFill>
            <a:prstDash val="dash"/>
          </a:ln>
          <a:effectLst/>
        </p:spPr>
        <p:txBody>
          <a:bodyPr rtlCol="0" anchor="ctr"/>
          <a:lstStyle/>
          <a:p>
            <a:pPr lvl="0" algn="just">
              <a:buClrTx/>
              <a:defRPr/>
            </a:pPr>
            <a:r>
              <a:rPr lang="vi-VN" altLang="zh-CN" sz="2400" b="1" kern="1200" dirty="0">
                <a:solidFill>
                  <a:srgbClr val="EE046E"/>
                </a:solidFill>
                <a:latin typeface="Cambria" panose="02040503050406030204" pitchFamily="18" charset="0"/>
                <a:ea typeface="Cambria" panose="02040503050406030204" pitchFamily="18" charset="0"/>
                <a:cs typeface="Pattaya" panose="00000500000000000000" pitchFamily="2" charset="-34"/>
              </a:rPr>
              <a:t>- Cho biết các quốc gia ở khu vực nào tham gia sự kiện này?</a:t>
            </a:r>
          </a:p>
          <a:p>
            <a:pPr lvl="0" algn="just">
              <a:buClrTx/>
              <a:defRPr/>
            </a:pPr>
            <a:r>
              <a:rPr lang="vi-VN" altLang="zh-CN" sz="2400" b="1" kern="1200" dirty="0">
                <a:solidFill>
                  <a:srgbClr val="EE046E"/>
                </a:solidFill>
                <a:latin typeface="Cambria" panose="02040503050406030204" pitchFamily="18" charset="0"/>
                <a:ea typeface="Cambria" panose="02040503050406030204" pitchFamily="18" charset="0"/>
                <a:cs typeface="Pattaya" panose="00000500000000000000" pitchFamily="2" charset="-34"/>
              </a:rPr>
              <a:t>- Chia sẻ hiểu biết của em về sự kiện này.</a:t>
            </a:r>
            <a:endParaRPr kumimoji="0" lang="zh-CN" altLang="en-US" sz="2400" b="1" i="0" u="none" strike="noStrike" kern="1200" cap="none" spc="0" normalizeH="0" baseline="0" noProof="0" dirty="0">
              <a:ln>
                <a:noFill/>
              </a:ln>
              <a:solidFill>
                <a:srgbClr val="EE046E"/>
              </a:solidFill>
              <a:effectLst/>
              <a:uLnTx/>
              <a:uFillTx/>
              <a:latin typeface="Cambria" panose="02040503050406030204" pitchFamily="18" charset="0"/>
              <a:ea typeface="黑体" panose="02010609060101010101" pitchFamily="49" charset="-122"/>
              <a:cs typeface="Pattaya" panose="00000500000000000000" pitchFamily="2" charset="-34"/>
            </a:endParaRPr>
          </a:p>
        </p:txBody>
      </p:sp>
      <p:pic>
        <p:nvPicPr>
          <p:cNvPr id="1026" name="Picture 2" descr="Lịch thi đấu SEA Games 31 tại Việt Nam">
            <a:extLst>
              <a:ext uri="{FF2B5EF4-FFF2-40B4-BE49-F238E27FC236}">
                <a16:creationId xmlns:a16="http://schemas.microsoft.com/office/drawing/2014/main" id="{0B731339-54BF-4E66-EA95-ABA23CF948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6564" y="2115234"/>
            <a:ext cx="4235731" cy="28220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down)">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6"/>
        <p:cNvGrpSpPr/>
        <p:nvPr/>
      </p:nvGrpSpPr>
      <p:grpSpPr>
        <a:xfrm>
          <a:off x="0" y="0"/>
          <a:ext cx="0" cy="0"/>
          <a:chOff x="0" y="0"/>
          <a:chExt cx="0" cy="0"/>
        </a:xfrm>
      </p:grpSpPr>
      <p:pic>
        <p:nvPicPr>
          <p:cNvPr id="12" name="Picture 19">
            <a:extLst>
              <a:ext uri="{FF2B5EF4-FFF2-40B4-BE49-F238E27FC236}">
                <a16:creationId xmlns:a16="http://schemas.microsoft.com/office/drawing/2014/main" id="{D684F38B-55FB-4FF0-94EB-1AAEDDA8F6AE}"/>
              </a:ext>
            </a:extLst>
          </p:cNvPr>
          <p:cNvPicPr>
            <a:picLocks noChangeAspect="1"/>
          </p:cNvPicPr>
          <p:nvPr/>
        </p:nvPicPr>
        <p:blipFill>
          <a:blip r:embed="rId3"/>
          <a:srcRect/>
          <a:stretch>
            <a:fillRect/>
          </a:stretch>
        </p:blipFill>
        <p:spPr>
          <a:xfrm>
            <a:off x="6859725" y="516234"/>
            <a:ext cx="2085636" cy="4330114"/>
          </a:xfrm>
          <a:prstGeom prst="rect">
            <a:avLst/>
          </a:prstGeom>
        </p:spPr>
      </p:pic>
      <p:sp>
        <p:nvSpPr>
          <p:cNvPr id="15" name="圆角矩形 7">
            <a:extLst>
              <a:ext uri="{FF2B5EF4-FFF2-40B4-BE49-F238E27FC236}">
                <a16:creationId xmlns:a16="http://schemas.microsoft.com/office/drawing/2014/main" id="{CE6D8739-F4B8-4BDD-B41D-9AC7D665F730}"/>
              </a:ext>
            </a:extLst>
          </p:cNvPr>
          <p:cNvSpPr/>
          <p:nvPr/>
        </p:nvSpPr>
        <p:spPr>
          <a:xfrm>
            <a:off x="360004" y="618173"/>
            <a:ext cx="6624585" cy="2519473"/>
          </a:xfrm>
          <a:prstGeom prst="roundRect">
            <a:avLst>
              <a:gd name="adj" fmla="val 22936"/>
            </a:avLst>
          </a:prstGeom>
          <a:solidFill>
            <a:srgbClr val="FFFFFF"/>
          </a:solidFill>
          <a:ln w="28575" cap="flat" cmpd="sng" algn="ctr">
            <a:solidFill>
              <a:srgbClr val="92D050"/>
            </a:solidFill>
            <a:prstDash val="dash"/>
          </a:ln>
          <a:effectLst/>
        </p:spPr>
        <p:txBody>
          <a:bodyPr rtlCol="0" anchor="ctr"/>
          <a:lstStyle/>
          <a:p>
            <a:pPr lvl="0" algn="just">
              <a:buClrTx/>
              <a:defRPr/>
            </a:pPr>
            <a:r>
              <a:rPr lang="vi-VN" altLang="zh-CN" sz="2700" b="1" kern="1200" dirty="0">
                <a:solidFill>
                  <a:srgbClr val="002060"/>
                </a:solidFill>
                <a:latin typeface="Cambria" panose="02040503050406030204" pitchFamily="18" charset="0"/>
                <a:ea typeface="Cambria" panose="02040503050406030204" pitchFamily="18" charset="0"/>
                <a:cs typeface="Pattaya" panose="00000500000000000000" pitchFamily="2" charset="-34"/>
              </a:rPr>
              <a:t>+ Các quốc gia trong khu vực Đông Nam Á tham gia vào sự kiện này.</a:t>
            </a:r>
          </a:p>
          <a:p>
            <a:pPr lvl="0" algn="just">
              <a:buClrTx/>
              <a:defRPr/>
            </a:pPr>
            <a:r>
              <a:rPr lang="vi-VN" altLang="zh-CN" sz="2700" b="1" kern="1200" dirty="0">
                <a:solidFill>
                  <a:srgbClr val="002060"/>
                </a:solidFill>
                <a:latin typeface="Cambria" panose="02040503050406030204" pitchFamily="18" charset="0"/>
                <a:ea typeface="Cambria" panose="02040503050406030204" pitchFamily="18" charset="0"/>
                <a:cs typeface="Pattaya" panose="00000500000000000000" pitchFamily="2" charset="-34"/>
              </a:rPr>
              <a:t>+ Đại hội thể thao Đông Nam Á lần thứ 31 được tổ chức tại Việt Nam, linh vật là Sao La,...</a:t>
            </a:r>
          </a:p>
        </p:txBody>
      </p:sp>
    </p:spTree>
    <p:extLst>
      <p:ext uri="{BB962C8B-B14F-4D97-AF65-F5344CB8AC3E}">
        <p14:creationId xmlns:p14="http://schemas.microsoft.com/office/powerpoint/2010/main" val="1596467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grpSp>
        <p:nvGrpSpPr>
          <p:cNvPr id="7569" name="Google Shape;7569;p75"/>
          <p:cNvGrpSpPr/>
          <p:nvPr/>
        </p:nvGrpSpPr>
        <p:grpSpPr>
          <a:xfrm>
            <a:off x="8353196" y="537004"/>
            <a:ext cx="155400" cy="155400"/>
            <a:chOff x="1666623" y="2623621"/>
            <a:chExt cx="155400" cy="155400"/>
          </a:xfrm>
        </p:grpSpPr>
        <p:sp>
          <p:nvSpPr>
            <p:cNvPr id="7570" name="Google Shape;7570;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1" name="Google Shape;7571;p75"/>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8" name="Google Shape;7578;p75"/>
          <p:cNvGrpSpPr/>
          <p:nvPr/>
        </p:nvGrpSpPr>
        <p:grpSpPr>
          <a:xfrm>
            <a:off x="7810146" y="4175354"/>
            <a:ext cx="155400" cy="155400"/>
            <a:chOff x="1666623" y="2623621"/>
            <a:chExt cx="155400" cy="155400"/>
          </a:xfrm>
        </p:grpSpPr>
        <p:sp>
          <p:nvSpPr>
            <p:cNvPr id="7579" name="Google Shape;7579;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0" name="Google Shape;7580;p75"/>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81" name="Google Shape;7581;p75"/>
          <p:cNvGrpSpPr/>
          <p:nvPr/>
        </p:nvGrpSpPr>
        <p:grpSpPr>
          <a:xfrm rot="5741575">
            <a:off x="300720" y="4612218"/>
            <a:ext cx="450624" cy="494107"/>
            <a:chOff x="1584644" y="2497374"/>
            <a:chExt cx="450609" cy="494091"/>
          </a:xfrm>
        </p:grpSpPr>
        <p:sp>
          <p:nvSpPr>
            <p:cNvPr id="7582" name="Google Shape;7582;p75"/>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3" name="Google Shape;7583;p75"/>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2" name="Google Shape;7572;p75"/>
          <p:cNvGrpSpPr/>
          <p:nvPr/>
        </p:nvGrpSpPr>
        <p:grpSpPr>
          <a:xfrm>
            <a:off x="986396" y="588616"/>
            <a:ext cx="155400" cy="155400"/>
            <a:chOff x="1666623" y="2623621"/>
            <a:chExt cx="155400" cy="155400"/>
          </a:xfrm>
        </p:grpSpPr>
        <p:sp>
          <p:nvSpPr>
            <p:cNvPr id="7573" name="Google Shape;7573;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4" name="Google Shape;7574;p75"/>
            <p:cNvSpPr/>
            <p:nvPr/>
          </p:nvSpPr>
          <p:spPr>
            <a:xfrm>
              <a:off x="1666623" y="2623621"/>
              <a:ext cx="155400" cy="155400"/>
            </a:xfrm>
            <a:prstGeom prst="star4">
              <a:avLst>
                <a:gd name="adj" fmla="val 23855"/>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5" name="Google Shape;7575;p75"/>
          <p:cNvGrpSpPr/>
          <p:nvPr/>
        </p:nvGrpSpPr>
        <p:grpSpPr>
          <a:xfrm>
            <a:off x="1455271" y="818379"/>
            <a:ext cx="155400" cy="155400"/>
            <a:chOff x="1666623" y="2623621"/>
            <a:chExt cx="155400" cy="155400"/>
          </a:xfrm>
        </p:grpSpPr>
        <p:sp>
          <p:nvSpPr>
            <p:cNvPr id="7576" name="Google Shape;7576;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7" name="Google Shape;7577;p75"/>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9" name="Group 68"/>
          <p:cNvGrpSpPr/>
          <p:nvPr/>
        </p:nvGrpSpPr>
        <p:grpSpPr>
          <a:xfrm>
            <a:off x="986396" y="901060"/>
            <a:ext cx="7632335" cy="3705436"/>
            <a:chOff x="339046" y="287676"/>
            <a:chExt cx="8404147" cy="4292100"/>
          </a:xfrm>
        </p:grpSpPr>
        <p:pic>
          <p:nvPicPr>
            <p:cNvPr id="70" name="Picture 69"/>
            <p:cNvPicPr>
              <a:picLocks noChangeAspect="1"/>
            </p:cNvPicPr>
            <p:nvPr/>
          </p:nvPicPr>
          <p:blipFill rotWithShape="1">
            <a:blip r:embed="rId3">
              <a:extLst>
                <a:ext uri="{BEBA8EAE-BF5A-486C-A8C5-ECC9F3942E4B}">
                  <a14:imgProps xmlns:a14="http://schemas.microsoft.com/office/drawing/2010/main">
                    <a14:imgLayer r:embed="rId4">
                      <a14:imgEffect>
                        <a14:backgroundRemoval t="9808" b="95000" l="33523" r="96364"/>
                      </a14:imgEffect>
                    </a14:imgLayer>
                  </a14:imgProps>
                </a:ext>
                <a:ext uri="{28A0092B-C50C-407E-A947-70E740481C1C}">
                  <a14:useLocalDpi xmlns:a14="http://schemas.microsoft.com/office/drawing/2010/main" val="0"/>
                </a:ext>
              </a:extLst>
            </a:blip>
            <a:srcRect l="33339" t="12541" r="5128" b="8634"/>
            <a:stretch/>
          </p:blipFill>
          <p:spPr>
            <a:xfrm>
              <a:off x="2747808" y="588700"/>
              <a:ext cx="5995385" cy="3991076"/>
            </a:xfrm>
            <a:prstGeom prst="rect">
              <a:avLst/>
            </a:prstGeom>
          </p:spPr>
        </p:pic>
        <p:pic>
          <p:nvPicPr>
            <p:cNvPr id="71" name="Picture 70"/>
            <p:cNvPicPr>
              <a:picLocks noChangeAspect="1"/>
            </p:cNvPicPr>
            <p:nvPr/>
          </p:nvPicPr>
          <p:blipFill rotWithShape="1">
            <a:blip r:embed="rId5">
              <a:extLst>
                <a:ext uri="{BEBA8EAE-BF5A-486C-A8C5-ECC9F3942E4B}">
                  <a14:imgProps xmlns:a14="http://schemas.microsoft.com/office/drawing/2010/main">
                    <a14:imgLayer r:embed="rId4">
                      <a14:imgEffect>
                        <a14:backgroundRemoval t="0" b="100000" l="2386" r="96250">
                          <a14:backgroundMark x1="29545" y1="55385" x2="29432" y2="85385"/>
                        </a14:backgroundRemoval>
                      </a14:imgEffect>
                    </a14:imgLayer>
                  </a14:imgProps>
                </a:ext>
                <a:ext uri="{28A0092B-C50C-407E-A947-70E740481C1C}">
                  <a14:useLocalDpi xmlns:a14="http://schemas.microsoft.com/office/drawing/2010/main" val="0"/>
                </a:ext>
              </a:extLst>
            </a:blip>
            <a:srcRect l="3677" t="6526" r="49868" b="39127"/>
            <a:stretch/>
          </p:blipFill>
          <p:spPr>
            <a:xfrm>
              <a:off x="339046" y="287676"/>
              <a:ext cx="3893905" cy="2691830"/>
            </a:xfrm>
            <a:prstGeom prst="rect">
              <a:avLst/>
            </a:prstGeom>
          </p:spPr>
        </p:pic>
      </p:grpSp>
      <p:pic>
        <p:nvPicPr>
          <p:cNvPr id="2" name="Picture 1">
            <a:extLst>
              <a:ext uri="{FF2B5EF4-FFF2-40B4-BE49-F238E27FC236}">
                <a16:creationId xmlns:a16="http://schemas.microsoft.com/office/drawing/2014/main" id="{3AB62E74-8D85-BC9B-F073-E04297CC84DE}"/>
              </a:ext>
            </a:extLst>
          </p:cNvPr>
          <p:cNvPicPr>
            <a:picLocks noChangeAspect="1"/>
          </p:cNvPicPr>
          <p:nvPr/>
        </p:nvPicPr>
        <p:blipFill>
          <a:blip r:embed="rId6"/>
          <a:stretch>
            <a:fillRect/>
          </a:stretch>
        </p:blipFill>
        <p:spPr>
          <a:xfrm>
            <a:off x="3107284" y="2053900"/>
            <a:ext cx="5517358" cy="2139881"/>
          </a:xfrm>
          <a:prstGeom prst="rect">
            <a:avLst/>
          </a:prstGeom>
        </p:spPr>
      </p:pic>
    </p:spTree>
    <p:extLst>
      <p:ext uri="{BB962C8B-B14F-4D97-AF65-F5344CB8AC3E}">
        <p14:creationId xmlns:p14="http://schemas.microsoft.com/office/powerpoint/2010/main" val="17227271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randombar(horizontal)">
                                      <p:cBhvr>
                                        <p:cTn id="7" dur="500"/>
                                        <p:tgtEl>
                                          <p:spTgt spid="69"/>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4"/>
        <p:cNvGrpSpPr/>
        <p:nvPr/>
      </p:nvGrpSpPr>
      <p:grpSpPr>
        <a:xfrm>
          <a:off x="0" y="0"/>
          <a:ext cx="0" cy="0"/>
          <a:chOff x="0" y="0"/>
          <a:chExt cx="0" cy="0"/>
        </a:xfrm>
      </p:grpSpPr>
      <p:grpSp>
        <p:nvGrpSpPr>
          <p:cNvPr id="1257" name="Google Shape;1257;p43"/>
          <p:cNvGrpSpPr/>
          <p:nvPr/>
        </p:nvGrpSpPr>
        <p:grpSpPr>
          <a:xfrm rot="17904928">
            <a:off x="79827" y="313909"/>
            <a:ext cx="1282803" cy="954774"/>
            <a:chOff x="265500" y="292775"/>
            <a:chExt cx="2307150" cy="2034500"/>
          </a:xfrm>
        </p:grpSpPr>
        <p:sp>
          <p:nvSpPr>
            <p:cNvPr id="1258" name="Google Shape;1258;p43"/>
            <p:cNvSpPr/>
            <p:nvPr/>
          </p:nvSpPr>
          <p:spPr>
            <a:xfrm>
              <a:off x="1868975" y="1417325"/>
              <a:ext cx="114625" cy="162825"/>
            </a:xfrm>
            <a:custGeom>
              <a:avLst/>
              <a:gdLst/>
              <a:ahLst/>
              <a:cxnLst/>
              <a:rect l="l" t="t" r="r" b="b"/>
              <a:pathLst>
                <a:path w="4585" h="6513" extrusionOk="0">
                  <a:moveTo>
                    <a:pt x="0" y="0"/>
                  </a:moveTo>
                  <a:lnTo>
                    <a:pt x="0" y="6513"/>
                  </a:lnTo>
                  <a:lnTo>
                    <a:pt x="4584" y="6513"/>
                  </a:lnTo>
                  <a:lnTo>
                    <a:pt x="45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3"/>
            <p:cNvSpPr/>
            <p:nvPr/>
          </p:nvSpPr>
          <p:spPr>
            <a:xfrm>
              <a:off x="1849625" y="1541725"/>
              <a:ext cx="162850" cy="229825"/>
            </a:xfrm>
            <a:custGeom>
              <a:avLst/>
              <a:gdLst/>
              <a:ahLst/>
              <a:cxnLst/>
              <a:rect l="l" t="t" r="r" b="b"/>
              <a:pathLst>
                <a:path w="6514" h="9193" extrusionOk="0">
                  <a:moveTo>
                    <a:pt x="870" y="1"/>
                  </a:moveTo>
                  <a:cubicBezTo>
                    <a:pt x="298" y="1"/>
                    <a:pt x="0" y="442"/>
                    <a:pt x="0" y="1025"/>
                  </a:cubicBezTo>
                  <a:lnTo>
                    <a:pt x="0" y="8288"/>
                  </a:lnTo>
                  <a:cubicBezTo>
                    <a:pt x="0" y="8859"/>
                    <a:pt x="298" y="9193"/>
                    <a:pt x="870" y="9193"/>
                  </a:cubicBezTo>
                  <a:lnTo>
                    <a:pt x="5239" y="9193"/>
                  </a:lnTo>
                  <a:cubicBezTo>
                    <a:pt x="5811" y="9193"/>
                    <a:pt x="6513" y="8859"/>
                    <a:pt x="6513" y="8288"/>
                  </a:cubicBezTo>
                  <a:lnTo>
                    <a:pt x="6513" y="1025"/>
                  </a:lnTo>
                  <a:cubicBezTo>
                    <a:pt x="6513" y="453"/>
                    <a:pt x="5811" y="1"/>
                    <a:pt x="5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3"/>
            <p:cNvSpPr/>
            <p:nvPr/>
          </p:nvSpPr>
          <p:spPr>
            <a:xfrm>
              <a:off x="1907975" y="1408675"/>
              <a:ext cx="36625" cy="339350"/>
            </a:xfrm>
            <a:custGeom>
              <a:avLst/>
              <a:gdLst/>
              <a:ahLst/>
              <a:cxnLst/>
              <a:rect l="l" t="t" r="r" b="b"/>
              <a:pathLst>
                <a:path w="1465" h="13574" extrusionOk="0">
                  <a:moveTo>
                    <a:pt x="726" y="1"/>
                  </a:moveTo>
                  <a:cubicBezTo>
                    <a:pt x="322" y="1"/>
                    <a:pt x="0" y="3037"/>
                    <a:pt x="0" y="6787"/>
                  </a:cubicBezTo>
                  <a:cubicBezTo>
                    <a:pt x="0" y="10526"/>
                    <a:pt x="322" y="13574"/>
                    <a:pt x="726" y="13574"/>
                  </a:cubicBezTo>
                  <a:cubicBezTo>
                    <a:pt x="1131" y="13574"/>
                    <a:pt x="1465" y="10526"/>
                    <a:pt x="1465" y="6787"/>
                  </a:cubicBezTo>
                  <a:cubicBezTo>
                    <a:pt x="1465" y="3037"/>
                    <a:pt x="1131" y="1"/>
                    <a:pt x="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3"/>
            <p:cNvSpPr/>
            <p:nvPr/>
          </p:nvSpPr>
          <p:spPr>
            <a:xfrm>
              <a:off x="2155900" y="1197350"/>
              <a:ext cx="95575" cy="143500"/>
            </a:xfrm>
            <a:custGeom>
              <a:avLst/>
              <a:gdLst/>
              <a:ahLst/>
              <a:cxnLst/>
              <a:rect l="l" t="t" r="r" b="b"/>
              <a:pathLst>
                <a:path w="3823" h="5740" extrusionOk="0">
                  <a:moveTo>
                    <a:pt x="1" y="0"/>
                  </a:moveTo>
                  <a:lnTo>
                    <a:pt x="1" y="5739"/>
                  </a:lnTo>
                  <a:lnTo>
                    <a:pt x="3823" y="5739"/>
                  </a:lnTo>
                  <a:lnTo>
                    <a:pt x="38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3"/>
            <p:cNvSpPr/>
            <p:nvPr/>
          </p:nvSpPr>
          <p:spPr>
            <a:xfrm>
              <a:off x="2127325" y="1321775"/>
              <a:ext cx="143500" cy="210450"/>
            </a:xfrm>
            <a:custGeom>
              <a:avLst/>
              <a:gdLst/>
              <a:ahLst/>
              <a:cxnLst/>
              <a:rect l="l" t="t" r="r" b="b"/>
              <a:pathLst>
                <a:path w="5740" h="8418" extrusionOk="0">
                  <a:moveTo>
                    <a:pt x="1061" y="0"/>
                  </a:moveTo>
                  <a:cubicBezTo>
                    <a:pt x="561" y="0"/>
                    <a:pt x="1" y="417"/>
                    <a:pt x="1" y="929"/>
                  </a:cubicBezTo>
                  <a:lnTo>
                    <a:pt x="1" y="7406"/>
                  </a:lnTo>
                  <a:cubicBezTo>
                    <a:pt x="1" y="7918"/>
                    <a:pt x="561" y="8418"/>
                    <a:pt x="1061" y="8418"/>
                  </a:cubicBezTo>
                  <a:lnTo>
                    <a:pt x="4871" y="8418"/>
                  </a:lnTo>
                  <a:cubicBezTo>
                    <a:pt x="5383" y="8418"/>
                    <a:pt x="5740" y="7918"/>
                    <a:pt x="5740" y="7406"/>
                  </a:cubicBezTo>
                  <a:lnTo>
                    <a:pt x="5740" y="929"/>
                  </a:lnTo>
                  <a:cubicBezTo>
                    <a:pt x="5740" y="417"/>
                    <a:pt x="5383" y="0"/>
                    <a:pt x="4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3"/>
            <p:cNvSpPr/>
            <p:nvPr/>
          </p:nvSpPr>
          <p:spPr>
            <a:xfrm>
              <a:off x="2185075" y="1197650"/>
              <a:ext cx="32775" cy="303025"/>
            </a:xfrm>
            <a:custGeom>
              <a:avLst/>
              <a:gdLst/>
              <a:ahLst/>
              <a:cxnLst/>
              <a:rect l="l" t="t" r="r" b="b"/>
              <a:pathLst>
                <a:path w="1311" h="12121" extrusionOk="0">
                  <a:moveTo>
                    <a:pt x="656" y="0"/>
                  </a:moveTo>
                  <a:cubicBezTo>
                    <a:pt x="298" y="0"/>
                    <a:pt x="1" y="2715"/>
                    <a:pt x="1" y="6061"/>
                  </a:cubicBezTo>
                  <a:cubicBezTo>
                    <a:pt x="1" y="9406"/>
                    <a:pt x="298" y="12121"/>
                    <a:pt x="656" y="12121"/>
                  </a:cubicBezTo>
                  <a:cubicBezTo>
                    <a:pt x="1013" y="12121"/>
                    <a:pt x="1310" y="9406"/>
                    <a:pt x="1310" y="6061"/>
                  </a:cubicBezTo>
                  <a:cubicBezTo>
                    <a:pt x="1310" y="2715"/>
                    <a:pt x="1013" y="0"/>
                    <a:pt x="6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3"/>
            <p:cNvSpPr/>
            <p:nvPr/>
          </p:nvSpPr>
          <p:spPr>
            <a:xfrm>
              <a:off x="854550" y="1417325"/>
              <a:ext cx="105400" cy="162825"/>
            </a:xfrm>
            <a:custGeom>
              <a:avLst/>
              <a:gdLst/>
              <a:ahLst/>
              <a:cxnLst/>
              <a:rect l="l" t="t" r="r" b="b"/>
              <a:pathLst>
                <a:path w="4216" h="6513" extrusionOk="0">
                  <a:moveTo>
                    <a:pt x="1" y="0"/>
                  </a:moveTo>
                  <a:lnTo>
                    <a:pt x="1" y="6513"/>
                  </a:lnTo>
                  <a:lnTo>
                    <a:pt x="4216" y="6513"/>
                  </a:lnTo>
                  <a:lnTo>
                    <a:pt x="42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3"/>
            <p:cNvSpPr/>
            <p:nvPr/>
          </p:nvSpPr>
          <p:spPr>
            <a:xfrm>
              <a:off x="825675" y="1541725"/>
              <a:ext cx="162850" cy="229825"/>
            </a:xfrm>
            <a:custGeom>
              <a:avLst/>
              <a:gdLst/>
              <a:ahLst/>
              <a:cxnLst/>
              <a:rect l="l" t="t" r="r" b="b"/>
              <a:pathLst>
                <a:path w="6514" h="9193" extrusionOk="0">
                  <a:moveTo>
                    <a:pt x="1049" y="1"/>
                  </a:moveTo>
                  <a:cubicBezTo>
                    <a:pt x="465" y="1"/>
                    <a:pt x="1" y="465"/>
                    <a:pt x="1" y="1037"/>
                  </a:cubicBezTo>
                  <a:lnTo>
                    <a:pt x="1" y="8157"/>
                  </a:lnTo>
                  <a:cubicBezTo>
                    <a:pt x="1" y="8728"/>
                    <a:pt x="465" y="9193"/>
                    <a:pt x="1049" y="9193"/>
                  </a:cubicBezTo>
                  <a:lnTo>
                    <a:pt x="5478" y="9193"/>
                  </a:lnTo>
                  <a:cubicBezTo>
                    <a:pt x="6049" y="9193"/>
                    <a:pt x="6514" y="8728"/>
                    <a:pt x="6514" y="8157"/>
                  </a:cubicBezTo>
                  <a:lnTo>
                    <a:pt x="6514" y="1037"/>
                  </a:lnTo>
                  <a:cubicBezTo>
                    <a:pt x="6514" y="465"/>
                    <a:pt x="6049" y="1"/>
                    <a:pt x="54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3"/>
            <p:cNvSpPr/>
            <p:nvPr/>
          </p:nvSpPr>
          <p:spPr>
            <a:xfrm>
              <a:off x="882825" y="1408675"/>
              <a:ext cx="36650" cy="339350"/>
            </a:xfrm>
            <a:custGeom>
              <a:avLst/>
              <a:gdLst/>
              <a:ahLst/>
              <a:cxnLst/>
              <a:rect l="l" t="t" r="r" b="b"/>
              <a:pathLst>
                <a:path w="1466" h="13574" extrusionOk="0">
                  <a:moveTo>
                    <a:pt x="739" y="1"/>
                  </a:moveTo>
                  <a:cubicBezTo>
                    <a:pt x="334" y="1"/>
                    <a:pt x="1" y="3037"/>
                    <a:pt x="1" y="6787"/>
                  </a:cubicBezTo>
                  <a:cubicBezTo>
                    <a:pt x="1" y="10526"/>
                    <a:pt x="334" y="13574"/>
                    <a:pt x="739" y="13574"/>
                  </a:cubicBezTo>
                  <a:cubicBezTo>
                    <a:pt x="1144" y="13574"/>
                    <a:pt x="1465" y="10526"/>
                    <a:pt x="1465" y="6787"/>
                  </a:cubicBezTo>
                  <a:cubicBezTo>
                    <a:pt x="1465" y="3037"/>
                    <a:pt x="1144" y="1"/>
                    <a:pt x="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3"/>
            <p:cNvSpPr/>
            <p:nvPr/>
          </p:nvSpPr>
          <p:spPr>
            <a:xfrm>
              <a:off x="577150" y="1197350"/>
              <a:ext cx="95575" cy="143500"/>
            </a:xfrm>
            <a:custGeom>
              <a:avLst/>
              <a:gdLst/>
              <a:ahLst/>
              <a:cxnLst/>
              <a:rect l="l" t="t" r="r" b="b"/>
              <a:pathLst>
                <a:path w="3823" h="5740" extrusionOk="0">
                  <a:moveTo>
                    <a:pt x="0" y="0"/>
                  </a:moveTo>
                  <a:lnTo>
                    <a:pt x="0" y="5739"/>
                  </a:lnTo>
                  <a:lnTo>
                    <a:pt x="3822" y="5739"/>
                  </a:lnTo>
                  <a:lnTo>
                    <a:pt x="38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3"/>
            <p:cNvSpPr/>
            <p:nvPr/>
          </p:nvSpPr>
          <p:spPr>
            <a:xfrm>
              <a:off x="557800" y="1321775"/>
              <a:ext cx="143500" cy="210450"/>
            </a:xfrm>
            <a:custGeom>
              <a:avLst/>
              <a:gdLst/>
              <a:ahLst/>
              <a:cxnLst/>
              <a:rect l="l" t="t" r="r" b="b"/>
              <a:pathLst>
                <a:path w="5740" h="8418" extrusionOk="0">
                  <a:moveTo>
                    <a:pt x="810" y="0"/>
                  </a:moveTo>
                  <a:cubicBezTo>
                    <a:pt x="298" y="0"/>
                    <a:pt x="0" y="417"/>
                    <a:pt x="0" y="929"/>
                  </a:cubicBezTo>
                  <a:lnTo>
                    <a:pt x="12" y="7406"/>
                  </a:lnTo>
                  <a:cubicBezTo>
                    <a:pt x="12" y="7918"/>
                    <a:pt x="298" y="8418"/>
                    <a:pt x="810" y="8418"/>
                  </a:cubicBezTo>
                  <a:lnTo>
                    <a:pt x="4608" y="8418"/>
                  </a:lnTo>
                  <a:cubicBezTo>
                    <a:pt x="5120" y="8418"/>
                    <a:pt x="5739" y="7918"/>
                    <a:pt x="5739" y="7406"/>
                  </a:cubicBezTo>
                  <a:lnTo>
                    <a:pt x="5739" y="929"/>
                  </a:lnTo>
                  <a:cubicBezTo>
                    <a:pt x="5739" y="417"/>
                    <a:pt x="5120" y="0"/>
                    <a:pt x="4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3"/>
            <p:cNvSpPr/>
            <p:nvPr/>
          </p:nvSpPr>
          <p:spPr>
            <a:xfrm>
              <a:off x="609600" y="1197650"/>
              <a:ext cx="32750" cy="303025"/>
            </a:xfrm>
            <a:custGeom>
              <a:avLst/>
              <a:gdLst/>
              <a:ahLst/>
              <a:cxnLst/>
              <a:rect l="l" t="t" r="r" b="b"/>
              <a:pathLst>
                <a:path w="1310" h="12121" extrusionOk="0">
                  <a:moveTo>
                    <a:pt x="655" y="0"/>
                  </a:moveTo>
                  <a:cubicBezTo>
                    <a:pt x="298" y="0"/>
                    <a:pt x="0" y="2715"/>
                    <a:pt x="0" y="6061"/>
                  </a:cubicBezTo>
                  <a:cubicBezTo>
                    <a:pt x="0" y="9406"/>
                    <a:pt x="298" y="12121"/>
                    <a:pt x="655" y="12121"/>
                  </a:cubicBezTo>
                  <a:cubicBezTo>
                    <a:pt x="1012" y="12121"/>
                    <a:pt x="1310" y="9406"/>
                    <a:pt x="1310" y="6061"/>
                  </a:cubicBezTo>
                  <a:cubicBezTo>
                    <a:pt x="1310" y="2715"/>
                    <a:pt x="1012"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3"/>
            <p:cNvSpPr/>
            <p:nvPr/>
          </p:nvSpPr>
          <p:spPr>
            <a:xfrm>
              <a:off x="265500" y="292775"/>
              <a:ext cx="2307150" cy="2034500"/>
            </a:xfrm>
            <a:custGeom>
              <a:avLst/>
              <a:gdLst/>
              <a:ahLst/>
              <a:cxnLst/>
              <a:rect l="l" t="t" r="r" b="b"/>
              <a:pathLst>
                <a:path w="92286" h="81380" extrusionOk="0">
                  <a:moveTo>
                    <a:pt x="34921" y="0"/>
                  </a:moveTo>
                  <a:lnTo>
                    <a:pt x="34921" y="4037"/>
                  </a:lnTo>
                  <a:lnTo>
                    <a:pt x="41089" y="14859"/>
                  </a:lnTo>
                  <a:cubicBezTo>
                    <a:pt x="41089" y="14859"/>
                    <a:pt x="40386" y="27456"/>
                    <a:pt x="39565" y="40482"/>
                  </a:cubicBezTo>
                  <a:lnTo>
                    <a:pt x="667" y="24956"/>
                  </a:lnTo>
                  <a:lnTo>
                    <a:pt x="0" y="30897"/>
                  </a:lnTo>
                  <a:lnTo>
                    <a:pt x="38291" y="57758"/>
                  </a:lnTo>
                  <a:cubicBezTo>
                    <a:pt x="37993" y="62818"/>
                    <a:pt x="37612" y="66723"/>
                    <a:pt x="37565" y="68199"/>
                  </a:cubicBezTo>
                  <a:cubicBezTo>
                    <a:pt x="37374" y="74307"/>
                    <a:pt x="43208" y="81380"/>
                    <a:pt x="45863" y="81380"/>
                  </a:cubicBezTo>
                  <a:cubicBezTo>
                    <a:pt x="48530" y="81380"/>
                    <a:pt x="54412" y="74319"/>
                    <a:pt x="54233" y="68211"/>
                  </a:cubicBezTo>
                  <a:cubicBezTo>
                    <a:pt x="54186" y="66735"/>
                    <a:pt x="53614" y="62830"/>
                    <a:pt x="53328" y="57769"/>
                  </a:cubicBezTo>
                  <a:lnTo>
                    <a:pt x="91619" y="30945"/>
                  </a:lnTo>
                  <a:lnTo>
                    <a:pt x="92286" y="25004"/>
                  </a:lnTo>
                  <a:lnTo>
                    <a:pt x="92286" y="25004"/>
                  </a:lnTo>
                  <a:lnTo>
                    <a:pt x="52245" y="40494"/>
                  </a:lnTo>
                  <a:cubicBezTo>
                    <a:pt x="51435" y="27468"/>
                    <a:pt x="50388" y="14859"/>
                    <a:pt x="50388" y="14859"/>
                  </a:cubicBezTo>
                  <a:lnTo>
                    <a:pt x="56734" y="4049"/>
                  </a:lnTo>
                  <a:lnTo>
                    <a:pt x="56734" y="12"/>
                  </a:lnTo>
                  <a:lnTo>
                    <a:pt x="45816" y="8799"/>
                  </a:lnTo>
                  <a:lnTo>
                    <a:pt x="349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3"/>
            <p:cNvSpPr/>
            <p:nvPr/>
          </p:nvSpPr>
          <p:spPr>
            <a:xfrm>
              <a:off x="1640050" y="1474313"/>
              <a:ext cx="248875" cy="236075"/>
            </a:xfrm>
            <a:custGeom>
              <a:avLst/>
              <a:gdLst/>
              <a:ahLst/>
              <a:cxnLst/>
              <a:rect l="l" t="t" r="r" b="b"/>
              <a:pathLst>
                <a:path w="9955" h="9443" extrusionOk="0">
                  <a:moveTo>
                    <a:pt x="9919" y="1"/>
                  </a:moveTo>
                  <a:lnTo>
                    <a:pt x="1" y="5906"/>
                  </a:lnTo>
                  <a:lnTo>
                    <a:pt x="1" y="9442"/>
                  </a:lnTo>
                  <a:lnTo>
                    <a:pt x="9954" y="2358"/>
                  </a:lnTo>
                  <a:lnTo>
                    <a:pt x="99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3"/>
            <p:cNvSpPr/>
            <p:nvPr/>
          </p:nvSpPr>
          <p:spPr>
            <a:xfrm>
              <a:off x="2242803" y="1082410"/>
              <a:ext cx="249175" cy="203925"/>
            </a:xfrm>
            <a:custGeom>
              <a:avLst/>
              <a:gdLst/>
              <a:ahLst/>
              <a:cxnLst/>
              <a:rect l="l" t="t" r="r" b="b"/>
              <a:pathLst>
                <a:path w="9967" h="8157" extrusionOk="0">
                  <a:moveTo>
                    <a:pt x="9943" y="1"/>
                  </a:moveTo>
                  <a:lnTo>
                    <a:pt x="1" y="5906"/>
                  </a:lnTo>
                  <a:lnTo>
                    <a:pt x="1" y="8156"/>
                  </a:lnTo>
                  <a:lnTo>
                    <a:pt x="9966" y="1072"/>
                  </a:lnTo>
                  <a:lnTo>
                    <a:pt x="99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3"/>
            <p:cNvSpPr/>
            <p:nvPr/>
          </p:nvSpPr>
          <p:spPr>
            <a:xfrm rot="152688">
              <a:off x="1956449" y="1265839"/>
              <a:ext cx="229497" cy="226247"/>
            </a:xfrm>
            <a:custGeom>
              <a:avLst/>
              <a:gdLst/>
              <a:ahLst/>
              <a:cxnLst/>
              <a:rect l="l" t="t" r="r" b="b"/>
              <a:pathLst>
                <a:path w="9180" h="9050" extrusionOk="0">
                  <a:moveTo>
                    <a:pt x="9180" y="0"/>
                  </a:moveTo>
                  <a:lnTo>
                    <a:pt x="0" y="6120"/>
                  </a:lnTo>
                  <a:lnTo>
                    <a:pt x="0" y="9049"/>
                  </a:lnTo>
                  <a:lnTo>
                    <a:pt x="9180" y="2167"/>
                  </a:lnTo>
                  <a:lnTo>
                    <a:pt x="9180" y="1691"/>
                  </a:lnTo>
                  <a:lnTo>
                    <a:pt x="91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3"/>
            <p:cNvSpPr/>
            <p:nvPr/>
          </p:nvSpPr>
          <p:spPr>
            <a:xfrm>
              <a:off x="1287650" y="2071275"/>
              <a:ext cx="262250" cy="162525"/>
            </a:xfrm>
            <a:custGeom>
              <a:avLst/>
              <a:gdLst/>
              <a:ahLst/>
              <a:cxnLst/>
              <a:rect l="l" t="t" r="r" b="b"/>
              <a:pathLst>
                <a:path w="10490" h="6501" extrusionOk="0">
                  <a:moveTo>
                    <a:pt x="0" y="0"/>
                  </a:moveTo>
                  <a:cubicBezTo>
                    <a:pt x="655" y="5858"/>
                    <a:pt x="4406" y="6501"/>
                    <a:pt x="5251" y="6501"/>
                  </a:cubicBezTo>
                  <a:cubicBezTo>
                    <a:pt x="6085" y="6501"/>
                    <a:pt x="9835" y="5846"/>
                    <a:pt x="10490" y="0"/>
                  </a:cubicBezTo>
                  <a:lnTo>
                    <a:pt x="10490" y="0"/>
                  </a:lnTo>
                  <a:cubicBezTo>
                    <a:pt x="10490" y="1"/>
                    <a:pt x="9109" y="4024"/>
                    <a:pt x="5251" y="4024"/>
                  </a:cubicBezTo>
                  <a:cubicBezTo>
                    <a:pt x="1382" y="4024"/>
                    <a:pt x="1" y="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3"/>
            <p:cNvSpPr/>
            <p:nvPr/>
          </p:nvSpPr>
          <p:spPr>
            <a:xfrm>
              <a:off x="950400" y="1472273"/>
              <a:ext cx="258100" cy="252450"/>
            </a:xfrm>
            <a:custGeom>
              <a:avLst/>
              <a:gdLst/>
              <a:ahLst/>
              <a:cxnLst/>
              <a:rect l="l" t="t" r="r" b="b"/>
              <a:pathLst>
                <a:path w="10324" h="10098" extrusionOk="0">
                  <a:moveTo>
                    <a:pt x="1" y="1"/>
                  </a:moveTo>
                  <a:lnTo>
                    <a:pt x="1" y="3013"/>
                  </a:lnTo>
                  <a:lnTo>
                    <a:pt x="10323" y="10097"/>
                  </a:lnTo>
                  <a:lnTo>
                    <a:pt x="10323" y="590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3"/>
            <p:cNvSpPr/>
            <p:nvPr/>
          </p:nvSpPr>
          <p:spPr>
            <a:xfrm>
              <a:off x="347349" y="1075385"/>
              <a:ext cx="248875" cy="220000"/>
            </a:xfrm>
            <a:custGeom>
              <a:avLst/>
              <a:gdLst/>
              <a:ahLst/>
              <a:cxnLst/>
              <a:rect l="l" t="t" r="r" b="b"/>
              <a:pathLst>
                <a:path w="9955" h="8800" extrusionOk="0">
                  <a:moveTo>
                    <a:pt x="1" y="1"/>
                  </a:moveTo>
                  <a:lnTo>
                    <a:pt x="1" y="2036"/>
                  </a:lnTo>
                  <a:lnTo>
                    <a:pt x="9954" y="8799"/>
                  </a:lnTo>
                  <a:lnTo>
                    <a:pt x="9954" y="590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3"/>
            <p:cNvSpPr/>
            <p:nvPr/>
          </p:nvSpPr>
          <p:spPr>
            <a:xfrm>
              <a:off x="653650" y="1281652"/>
              <a:ext cx="239325" cy="226250"/>
            </a:xfrm>
            <a:custGeom>
              <a:avLst/>
              <a:gdLst/>
              <a:ahLst/>
              <a:cxnLst/>
              <a:rect l="l" t="t" r="r" b="b"/>
              <a:pathLst>
                <a:path w="9573" h="9050" extrusionOk="0">
                  <a:moveTo>
                    <a:pt x="0" y="0"/>
                  </a:moveTo>
                  <a:lnTo>
                    <a:pt x="0" y="1691"/>
                  </a:lnTo>
                  <a:lnTo>
                    <a:pt x="0" y="2167"/>
                  </a:lnTo>
                  <a:lnTo>
                    <a:pt x="9573" y="9049"/>
                  </a:lnTo>
                  <a:lnTo>
                    <a:pt x="9573" y="612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3"/>
            <p:cNvSpPr/>
            <p:nvPr/>
          </p:nvSpPr>
          <p:spPr>
            <a:xfrm rot="303262">
              <a:off x="1584221" y="311328"/>
              <a:ext cx="66999" cy="128924"/>
            </a:xfrm>
            <a:custGeom>
              <a:avLst/>
              <a:gdLst/>
              <a:ahLst/>
              <a:cxnLst/>
              <a:rect l="l" t="t" r="r" b="b"/>
              <a:pathLst>
                <a:path w="2680" h="5157" extrusionOk="0">
                  <a:moveTo>
                    <a:pt x="2680" y="1"/>
                  </a:moveTo>
                  <a:lnTo>
                    <a:pt x="1" y="2584"/>
                  </a:lnTo>
                  <a:lnTo>
                    <a:pt x="1" y="5156"/>
                  </a:lnTo>
                  <a:lnTo>
                    <a:pt x="2680" y="2180"/>
                  </a:lnTo>
                  <a:lnTo>
                    <a:pt x="26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3"/>
            <p:cNvSpPr/>
            <p:nvPr/>
          </p:nvSpPr>
          <p:spPr>
            <a:xfrm rot="521790">
              <a:off x="1499076" y="382075"/>
              <a:ext cx="57475" cy="153025"/>
            </a:xfrm>
            <a:custGeom>
              <a:avLst/>
              <a:gdLst/>
              <a:ahLst/>
              <a:cxnLst/>
              <a:rect l="l" t="t" r="r" b="b"/>
              <a:pathLst>
                <a:path w="2299" h="6121" extrusionOk="0">
                  <a:moveTo>
                    <a:pt x="2299" y="0"/>
                  </a:moveTo>
                  <a:lnTo>
                    <a:pt x="1" y="2572"/>
                  </a:lnTo>
                  <a:lnTo>
                    <a:pt x="1" y="6120"/>
                  </a:lnTo>
                  <a:lnTo>
                    <a:pt x="2299" y="3132"/>
                  </a:lnTo>
                  <a:lnTo>
                    <a:pt x="2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3"/>
            <p:cNvSpPr/>
            <p:nvPr/>
          </p:nvSpPr>
          <p:spPr>
            <a:xfrm rot="-582038">
              <a:off x="1195524" y="326509"/>
              <a:ext cx="57475" cy="128925"/>
            </a:xfrm>
            <a:custGeom>
              <a:avLst/>
              <a:gdLst/>
              <a:ahLst/>
              <a:cxnLst/>
              <a:rect l="l" t="t" r="r" b="b"/>
              <a:pathLst>
                <a:path w="2299" h="5157" extrusionOk="0">
                  <a:moveTo>
                    <a:pt x="0" y="1"/>
                  </a:moveTo>
                  <a:lnTo>
                    <a:pt x="0" y="2179"/>
                  </a:lnTo>
                  <a:lnTo>
                    <a:pt x="2298" y="5156"/>
                  </a:lnTo>
                  <a:lnTo>
                    <a:pt x="2298" y="258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3"/>
            <p:cNvSpPr/>
            <p:nvPr/>
          </p:nvSpPr>
          <p:spPr>
            <a:xfrm rot="-313253">
              <a:off x="1285276" y="401662"/>
              <a:ext cx="67003" cy="153032"/>
            </a:xfrm>
            <a:custGeom>
              <a:avLst/>
              <a:gdLst/>
              <a:ahLst/>
              <a:cxnLst/>
              <a:rect l="l" t="t" r="r" b="b"/>
              <a:pathLst>
                <a:path w="2680" h="6121" extrusionOk="0">
                  <a:moveTo>
                    <a:pt x="0" y="0"/>
                  </a:moveTo>
                  <a:lnTo>
                    <a:pt x="0" y="3132"/>
                  </a:lnTo>
                  <a:lnTo>
                    <a:pt x="2679" y="6120"/>
                  </a:lnTo>
                  <a:lnTo>
                    <a:pt x="2679" y="2572"/>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3"/>
            <p:cNvSpPr/>
            <p:nvPr/>
          </p:nvSpPr>
          <p:spPr>
            <a:xfrm>
              <a:off x="1375750" y="347550"/>
              <a:ext cx="86950" cy="495900"/>
            </a:xfrm>
            <a:custGeom>
              <a:avLst/>
              <a:gdLst/>
              <a:ahLst/>
              <a:cxnLst/>
              <a:rect l="l" t="t" r="r" b="b"/>
              <a:pathLst>
                <a:path w="3478" h="19836" extrusionOk="0">
                  <a:moveTo>
                    <a:pt x="1739" y="0"/>
                  </a:moveTo>
                  <a:cubicBezTo>
                    <a:pt x="608" y="3191"/>
                    <a:pt x="13" y="6537"/>
                    <a:pt x="1" y="9918"/>
                  </a:cubicBezTo>
                  <a:cubicBezTo>
                    <a:pt x="13" y="13299"/>
                    <a:pt x="608" y="16645"/>
                    <a:pt x="1739" y="19836"/>
                  </a:cubicBezTo>
                  <a:cubicBezTo>
                    <a:pt x="2858" y="16645"/>
                    <a:pt x="3454" y="13299"/>
                    <a:pt x="3477" y="9918"/>
                  </a:cubicBezTo>
                  <a:cubicBezTo>
                    <a:pt x="3454" y="6537"/>
                    <a:pt x="2870" y="3191"/>
                    <a:pt x="1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1083;p39">
            <a:extLst>
              <a:ext uri="{FF2B5EF4-FFF2-40B4-BE49-F238E27FC236}">
                <a16:creationId xmlns:a16="http://schemas.microsoft.com/office/drawing/2014/main" id="{A05B2529-ED25-4AB4-B794-31DD5BBD86B4}"/>
              </a:ext>
            </a:extLst>
          </p:cNvPr>
          <p:cNvSpPr/>
          <p:nvPr/>
        </p:nvSpPr>
        <p:spPr>
          <a:xfrm>
            <a:off x="7563462" y="1895517"/>
            <a:ext cx="1146022" cy="2991932"/>
          </a:xfrm>
          <a:custGeom>
            <a:avLst/>
            <a:gdLst/>
            <a:ahLst/>
            <a:cxnLst/>
            <a:rect l="l" t="t" r="r" b="b"/>
            <a:pathLst>
              <a:path w="24028" h="64295" extrusionOk="0">
                <a:moveTo>
                  <a:pt x="7097" y="29266"/>
                </a:moveTo>
                <a:lnTo>
                  <a:pt x="7097" y="29266"/>
                </a:lnTo>
                <a:cubicBezTo>
                  <a:pt x="7038" y="30087"/>
                  <a:pt x="6942" y="30909"/>
                  <a:pt x="6799" y="31707"/>
                </a:cubicBezTo>
                <a:cubicBezTo>
                  <a:pt x="6645" y="32290"/>
                  <a:pt x="4442" y="36338"/>
                  <a:pt x="4442" y="36338"/>
                </a:cubicBezTo>
                <a:lnTo>
                  <a:pt x="3906" y="36338"/>
                </a:lnTo>
                <a:lnTo>
                  <a:pt x="3728" y="35850"/>
                </a:lnTo>
                <a:cubicBezTo>
                  <a:pt x="3728" y="35850"/>
                  <a:pt x="4883" y="34921"/>
                  <a:pt x="4954" y="34171"/>
                </a:cubicBezTo>
                <a:cubicBezTo>
                  <a:pt x="5386" y="33584"/>
                  <a:pt x="5478" y="31613"/>
                  <a:pt x="6123" y="31613"/>
                </a:cubicBezTo>
                <a:cubicBezTo>
                  <a:pt x="6171" y="31613"/>
                  <a:pt x="6221" y="31624"/>
                  <a:pt x="6276" y="31647"/>
                </a:cubicBezTo>
                <a:cubicBezTo>
                  <a:pt x="6323" y="31111"/>
                  <a:pt x="7097" y="29266"/>
                  <a:pt x="7097" y="29266"/>
                </a:cubicBezTo>
                <a:close/>
                <a:moveTo>
                  <a:pt x="19587" y="0"/>
                </a:moveTo>
                <a:cubicBezTo>
                  <a:pt x="19587" y="0"/>
                  <a:pt x="19563" y="4430"/>
                  <a:pt x="19563" y="5299"/>
                </a:cubicBezTo>
                <a:cubicBezTo>
                  <a:pt x="19265" y="5418"/>
                  <a:pt x="19265" y="6108"/>
                  <a:pt x="19265" y="6108"/>
                </a:cubicBezTo>
                <a:cubicBezTo>
                  <a:pt x="19265" y="6108"/>
                  <a:pt x="19066" y="6021"/>
                  <a:pt x="18835" y="6021"/>
                </a:cubicBezTo>
                <a:cubicBezTo>
                  <a:pt x="18600" y="6021"/>
                  <a:pt x="18332" y="6111"/>
                  <a:pt x="18206" y="6477"/>
                </a:cubicBezTo>
                <a:cubicBezTo>
                  <a:pt x="17944" y="7216"/>
                  <a:pt x="18277" y="7525"/>
                  <a:pt x="18527" y="7644"/>
                </a:cubicBezTo>
                <a:cubicBezTo>
                  <a:pt x="18777" y="7763"/>
                  <a:pt x="18706" y="9156"/>
                  <a:pt x="18706" y="9156"/>
                </a:cubicBezTo>
                <a:lnTo>
                  <a:pt x="18729" y="9561"/>
                </a:lnTo>
                <a:lnTo>
                  <a:pt x="18170" y="9537"/>
                </a:lnTo>
                <a:lnTo>
                  <a:pt x="18456" y="14443"/>
                </a:lnTo>
                <a:cubicBezTo>
                  <a:pt x="18456" y="14443"/>
                  <a:pt x="18122" y="14574"/>
                  <a:pt x="18075" y="14848"/>
                </a:cubicBezTo>
                <a:cubicBezTo>
                  <a:pt x="18027" y="15121"/>
                  <a:pt x="18479" y="15479"/>
                  <a:pt x="18479" y="15479"/>
                </a:cubicBezTo>
                <a:cubicBezTo>
                  <a:pt x="18313" y="15836"/>
                  <a:pt x="18182" y="16205"/>
                  <a:pt x="18075" y="16586"/>
                </a:cubicBezTo>
                <a:cubicBezTo>
                  <a:pt x="18003" y="16967"/>
                  <a:pt x="18325" y="17979"/>
                  <a:pt x="18253" y="18134"/>
                </a:cubicBezTo>
                <a:cubicBezTo>
                  <a:pt x="18218" y="18199"/>
                  <a:pt x="18097" y="18217"/>
                  <a:pt x="17969" y="18217"/>
                </a:cubicBezTo>
                <a:cubicBezTo>
                  <a:pt x="17791" y="18217"/>
                  <a:pt x="17598" y="18181"/>
                  <a:pt x="17598" y="18181"/>
                </a:cubicBezTo>
                <a:lnTo>
                  <a:pt x="17467" y="17776"/>
                </a:lnTo>
                <a:cubicBezTo>
                  <a:pt x="17467" y="17776"/>
                  <a:pt x="16682" y="17550"/>
                  <a:pt x="16455" y="17455"/>
                </a:cubicBezTo>
                <a:cubicBezTo>
                  <a:pt x="16229" y="17348"/>
                  <a:pt x="16003" y="15681"/>
                  <a:pt x="16003" y="15681"/>
                </a:cubicBezTo>
                <a:lnTo>
                  <a:pt x="14658" y="15657"/>
                </a:lnTo>
                <a:lnTo>
                  <a:pt x="14658" y="14776"/>
                </a:lnTo>
                <a:lnTo>
                  <a:pt x="15348" y="14514"/>
                </a:lnTo>
                <a:lnTo>
                  <a:pt x="15170" y="14193"/>
                </a:lnTo>
                <a:lnTo>
                  <a:pt x="15527" y="13585"/>
                </a:lnTo>
                <a:lnTo>
                  <a:pt x="16658" y="13431"/>
                </a:lnTo>
                <a:cubicBezTo>
                  <a:pt x="16658" y="12990"/>
                  <a:pt x="16622" y="12550"/>
                  <a:pt x="16563" y="12121"/>
                </a:cubicBezTo>
                <a:cubicBezTo>
                  <a:pt x="16455" y="11669"/>
                  <a:pt x="16301" y="11645"/>
                  <a:pt x="16301" y="11645"/>
                </a:cubicBezTo>
                <a:lnTo>
                  <a:pt x="16789" y="11561"/>
                </a:lnTo>
                <a:cubicBezTo>
                  <a:pt x="16836" y="11276"/>
                  <a:pt x="16682" y="11002"/>
                  <a:pt x="16408" y="10907"/>
                </a:cubicBezTo>
                <a:cubicBezTo>
                  <a:pt x="16145" y="8878"/>
                  <a:pt x="14297" y="7724"/>
                  <a:pt x="12500" y="7724"/>
                </a:cubicBezTo>
                <a:cubicBezTo>
                  <a:pt x="12018" y="7724"/>
                  <a:pt x="11540" y="7807"/>
                  <a:pt x="11098" y="7978"/>
                </a:cubicBezTo>
                <a:cubicBezTo>
                  <a:pt x="9002" y="8787"/>
                  <a:pt x="8526" y="11811"/>
                  <a:pt x="8395" y="12216"/>
                </a:cubicBezTo>
                <a:cubicBezTo>
                  <a:pt x="8274" y="12589"/>
                  <a:pt x="8487" y="13073"/>
                  <a:pt x="9367" y="13073"/>
                </a:cubicBezTo>
                <a:cubicBezTo>
                  <a:pt x="9443" y="13073"/>
                  <a:pt x="9523" y="13069"/>
                  <a:pt x="9609" y="13062"/>
                </a:cubicBezTo>
                <a:cubicBezTo>
                  <a:pt x="9681" y="13895"/>
                  <a:pt x="10669" y="15562"/>
                  <a:pt x="10669" y="15562"/>
                </a:cubicBezTo>
                <a:cubicBezTo>
                  <a:pt x="10669" y="15562"/>
                  <a:pt x="10240" y="15705"/>
                  <a:pt x="10038" y="15752"/>
                </a:cubicBezTo>
                <a:cubicBezTo>
                  <a:pt x="9836" y="15812"/>
                  <a:pt x="9657" y="17074"/>
                  <a:pt x="9752" y="17550"/>
                </a:cubicBezTo>
                <a:cubicBezTo>
                  <a:pt x="9121" y="17550"/>
                  <a:pt x="8216" y="18229"/>
                  <a:pt x="8216" y="18229"/>
                </a:cubicBezTo>
                <a:cubicBezTo>
                  <a:pt x="8216" y="18229"/>
                  <a:pt x="6692" y="18717"/>
                  <a:pt x="6192" y="19015"/>
                </a:cubicBezTo>
                <a:cubicBezTo>
                  <a:pt x="5692" y="19324"/>
                  <a:pt x="4216" y="21551"/>
                  <a:pt x="4097" y="22325"/>
                </a:cubicBezTo>
                <a:cubicBezTo>
                  <a:pt x="3966" y="23110"/>
                  <a:pt x="2454" y="26087"/>
                  <a:pt x="2323" y="26528"/>
                </a:cubicBezTo>
                <a:cubicBezTo>
                  <a:pt x="2192" y="26956"/>
                  <a:pt x="2525" y="27563"/>
                  <a:pt x="2525" y="27563"/>
                </a:cubicBezTo>
                <a:lnTo>
                  <a:pt x="1965" y="28623"/>
                </a:lnTo>
                <a:cubicBezTo>
                  <a:pt x="1965" y="28623"/>
                  <a:pt x="430" y="32028"/>
                  <a:pt x="382" y="32659"/>
                </a:cubicBezTo>
                <a:cubicBezTo>
                  <a:pt x="334" y="33290"/>
                  <a:pt x="1263" y="37065"/>
                  <a:pt x="1263" y="37065"/>
                </a:cubicBezTo>
                <a:cubicBezTo>
                  <a:pt x="1263" y="37065"/>
                  <a:pt x="882" y="38981"/>
                  <a:pt x="930" y="39362"/>
                </a:cubicBezTo>
                <a:cubicBezTo>
                  <a:pt x="989" y="39743"/>
                  <a:pt x="1227" y="40196"/>
                  <a:pt x="1227" y="40470"/>
                </a:cubicBezTo>
                <a:cubicBezTo>
                  <a:pt x="1227" y="40755"/>
                  <a:pt x="1632" y="41077"/>
                  <a:pt x="2061" y="41387"/>
                </a:cubicBezTo>
                <a:cubicBezTo>
                  <a:pt x="2153" y="41449"/>
                  <a:pt x="2241" y="41475"/>
                  <a:pt x="2325" y="41475"/>
                </a:cubicBezTo>
                <a:cubicBezTo>
                  <a:pt x="2639" y="41475"/>
                  <a:pt x="2884" y="41108"/>
                  <a:pt x="3025" y="40958"/>
                </a:cubicBezTo>
                <a:cubicBezTo>
                  <a:pt x="3204" y="40755"/>
                  <a:pt x="3454" y="40446"/>
                  <a:pt x="3430" y="40374"/>
                </a:cubicBezTo>
                <a:cubicBezTo>
                  <a:pt x="3424" y="40354"/>
                  <a:pt x="3371" y="40347"/>
                  <a:pt x="3294" y="40347"/>
                </a:cubicBezTo>
                <a:cubicBezTo>
                  <a:pt x="3052" y="40347"/>
                  <a:pt x="2573" y="40422"/>
                  <a:pt x="2573" y="40422"/>
                </a:cubicBezTo>
                <a:cubicBezTo>
                  <a:pt x="2573" y="40422"/>
                  <a:pt x="2216" y="39970"/>
                  <a:pt x="2216" y="39815"/>
                </a:cubicBezTo>
                <a:cubicBezTo>
                  <a:pt x="2216" y="39660"/>
                  <a:pt x="2823" y="39279"/>
                  <a:pt x="2823" y="39279"/>
                </a:cubicBezTo>
                <a:lnTo>
                  <a:pt x="3180" y="39458"/>
                </a:lnTo>
                <a:cubicBezTo>
                  <a:pt x="3180" y="39458"/>
                  <a:pt x="3192" y="39450"/>
                  <a:pt x="3210" y="39450"/>
                </a:cubicBezTo>
                <a:cubicBezTo>
                  <a:pt x="3255" y="39450"/>
                  <a:pt x="3340" y="39499"/>
                  <a:pt x="3382" y="39839"/>
                </a:cubicBezTo>
                <a:cubicBezTo>
                  <a:pt x="3419" y="40209"/>
                  <a:pt x="3579" y="40313"/>
                  <a:pt x="3709" y="40313"/>
                </a:cubicBezTo>
                <a:cubicBezTo>
                  <a:pt x="3747" y="40313"/>
                  <a:pt x="3782" y="40304"/>
                  <a:pt x="3811" y="40291"/>
                </a:cubicBezTo>
                <a:cubicBezTo>
                  <a:pt x="3942" y="40244"/>
                  <a:pt x="3835" y="39636"/>
                  <a:pt x="3740" y="39434"/>
                </a:cubicBezTo>
                <a:cubicBezTo>
                  <a:pt x="3632" y="39231"/>
                  <a:pt x="3763" y="38481"/>
                  <a:pt x="3882" y="38279"/>
                </a:cubicBezTo>
                <a:cubicBezTo>
                  <a:pt x="4001" y="38077"/>
                  <a:pt x="3835" y="37315"/>
                  <a:pt x="3835" y="37315"/>
                </a:cubicBezTo>
                <a:lnTo>
                  <a:pt x="3835" y="37315"/>
                </a:lnTo>
                <a:cubicBezTo>
                  <a:pt x="3835" y="37315"/>
                  <a:pt x="3930" y="37383"/>
                  <a:pt x="4046" y="37383"/>
                </a:cubicBezTo>
                <a:cubicBezTo>
                  <a:pt x="4151" y="37383"/>
                  <a:pt x="4274" y="37327"/>
                  <a:pt x="4359" y="37112"/>
                </a:cubicBezTo>
                <a:cubicBezTo>
                  <a:pt x="4490" y="37922"/>
                  <a:pt x="5752" y="37969"/>
                  <a:pt x="5454" y="38553"/>
                </a:cubicBezTo>
                <a:cubicBezTo>
                  <a:pt x="5144" y="39136"/>
                  <a:pt x="3716" y="46971"/>
                  <a:pt x="3406" y="48209"/>
                </a:cubicBezTo>
                <a:cubicBezTo>
                  <a:pt x="3406" y="48209"/>
                  <a:pt x="3466" y="51221"/>
                  <a:pt x="3335" y="51995"/>
                </a:cubicBezTo>
                <a:cubicBezTo>
                  <a:pt x="3204" y="52781"/>
                  <a:pt x="3609" y="54972"/>
                  <a:pt x="3382" y="55567"/>
                </a:cubicBezTo>
                <a:cubicBezTo>
                  <a:pt x="3156" y="56150"/>
                  <a:pt x="2001" y="59174"/>
                  <a:pt x="2001" y="59174"/>
                </a:cubicBezTo>
                <a:cubicBezTo>
                  <a:pt x="2001" y="59174"/>
                  <a:pt x="2418" y="59913"/>
                  <a:pt x="2799" y="60234"/>
                </a:cubicBezTo>
                <a:cubicBezTo>
                  <a:pt x="2525" y="61210"/>
                  <a:pt x="2323" y="62115"/>
                  <a:pt x="1584" y="62353"/>
                </a:cubicBezTo>
                <a:cubicBezTo>
                  <a:pt x="25" y="62865"/>
                  <a:pt x="1" y="64294"/>
                  <a:pt x="1" y="64294"/>
                </a:cubicBezTo>
                <a:cubicBezTo>
                  <a:pt x="1" y="64294"/>
                  <a:pt x="5764" y="64294"/>
                  <a:pt x="6014" y="64139"/>
                </a:cubicBezTo>
                <a:cubicBezTo>
                  <a:pt x="6264" y="63985"/>
                  <a:pt x="6085" y="62056"/>
                  <a:pt x="6085" y="62056"/>
                </a:cubicBezTo>
                <a:lnTo>
                  <a:pt x="6240" y="60675"/>
                </a:lnTo>
                <a:cubicBezTo>
                  <a:pt x="6240" y="60675"/>
                  <a:pt x="7478" y="60377"/>
                  <a:pt x="7645" y="60067"/>
                </a:cubicBezTo>
                <a:cubicBezTo>
                  <a:pt x="7823" y="59758"/>
                  <a:pt x="7323" y="58829"/>
                  <a:pt x="7478" y="58579"/>
                </a:cubicBezTo>
                <a:cubicBezTo>
                  <a:pt x="7621" y="58329"/>
                  <a:pt x="7347" y="57710"/>
                  <a:pt x="8073" y="56293"/>
                </a:cubicBezTo>
                <a:cubicBezTo>
                  <a:pt x="8812" y="54888"/>
                  <a:pt x="8835" y="53043"/>
                  <a:pt x="8943" y="52531"/>
                </a:cubicBezTo>
                <a:cubicBezTo>
                  <a:pt x="9038" y="52031"/>
                  <a:pt x="11217" y="48161"/>
                  <a:pt x="11264" y="47197"/>
                </a:cubicBezTo>
                <a:cubicBezTo>
                  <a:pt x="11311" y="46254"/>
                  <a:pt x="11755" y="45101"/>
                  <a:pt x="11984" y="45101"/>
                </a:cubicBezTo>
                <a:cubicBezTo>
                  <a:pt x="11986" y="45101"/>
                  <a:pt x="11988" y="45101"/>
                  <a:pt x="11991" y="45101"/>
                </a:cubicBezTo>
                <a:cubicBezTo>
                  <a:pt x="12229" y="45125"/>
                  <a:pt x="12907" y="46792"/>
                  <a:pt x="12907" y="46792"/>
                </a:cubicBezTo>
                <a:lnTo>
                  <a:pt x="12907" y="47423"/>
                </a:lnTo>
                <a:cubicBezTo>
                  <a:pt x="12907" y="47863"/>
                  <a:pt x="13634" y="48518"/>
                  <a:pt x="13634" y="48518"/>
                </a:cubicBezTo>
                <a:lnTo>
                  <a:pt x="13634" y="50304"/>
                </a:lnTo>
                <a:cubicBezTo>
                  <a:pt x="13669" y="50888"/>
                  <a:pt x="13669" y="51459"/>
                  <a:pt x="13634" y="52043"/>
                </a:cubicBezTo>
                <a:cubicBezTo>
                  <a:pt x="13586" y="53138"/>
                  <a:pt x="14193" y="55305"/>
                  <a:pt x="14193" y="55305"/>
                </a:cubicBezTo>
                <a:cubicBezTo>
                  <a:pt x="14277" y="55853"/>
                  <a:pt x="14253" y="56412"/>
                  <a:pt x="14110" y="56948"/>
                </a:cubicBezTo>
                <a:cubicBezTo>
                  <a:pt x="14110" y="56948"/>
                  <a:pt x="13836" y="59067"/>
                  <a:pt x="13919" y="59293"/>
                </a:cubicBezTo>
                <a:cubicBezTo>
                  <a:pt x="13991" y="59520"/>
                  <a:pt x="14515" y="59829"/>
                  <a:pt x="14515" y="59829"/>
                </a:cubicBezTo>
                <a:cubicBezTo>
                  <a:pt x="14515" y="59829"/>
                  <a:pt x="14586" y="61294"/>
                  <a:pt x="14538" y="62210"/>
                </a:cubicBezTo>
                <a:cubicBezTo>
                  <a:pt x="14360" y="63246"/>
                  <a:pt x="14181" y="64211"/>
                  <a:pt x="14181" y="64211"/>
                </a:cubicBezTo>
                <a:cubicBezTo>
                  <a:pt x="14181" y="64211"/>
                  <a:pt x="15932" y="64283"/>
                  <a:pt x="17469" y="64283"/>
                </a:cubicBezTo>
                <a:cubicBezTo>
                  <a:pt x="18339" y="64283"/>
                  <a:pt x="19141" y="64260"/>
                  <a:pt x="19515" y="64187"/>
                </a:cubicBezTo>
                <a:cubicBezTo>
                  <a:pt x="19110" y="63377"/>
                  <a:pt x="18468" y="62699"/>
                  <a:pt x="17670" y="62258"/>
                </a:cubicBezTo>
                <a:cubicBezTo>
                  <a:pt x="17670" y="62258"/>
                  <a:pt x="17598" y="60591"/>
                  <a:pt x="17670" y="60234"/>
                </a:cubicBezTo>
                <a:cubicBezTo>
                  <a:pt x="17753" y="59877"/>
                  <a:pt x="18908" y="59829"/>
                  <a:pt x="19134" y="59627"/>
                </a:cubicBezTo>
                <a:cubicBezTo>
                  <a:pt x="19361" y="59424"/>
                  <a:pt x="19825" y="57400"/>
                  <a:pt x="19718" y="56924"/>
                </a:cubicBezTo>
                <a:cubicBezTo>
                  <a:pt x="19622" y="56436"/>
                  <a:pt x="18682" y="53840"/>
                  <a:pt x="18634" y="53364"/>
                </a:cubicBezTo>
                <a:cubicBezTo>
                  <a:pt x="18587" y="52876"/>
                  <a:pt x="18908" y="50911"/>
                  <a:pt x="19039" y="50352"/>
                </a:cubicBezTo>
                <a:cubicBezTo>
                  <a:pt x="19170" y="49792"/>
                  <a:pt x="18789" y="48637"/>
                  <a:pt x="18789" y="48637"/>
                </a:cubicBezTo>
                <a:cubicBezTo>
                  <a:pt x="18789" y="48637"/>
                  <a:pt x="19372" y="47923"/>
                  <a:pt x="19539" y="47316"/>
                </a:cubicBezTo>
                <a:cubicBezTo>
                  <a:pt x="19718" y="46709"/>
                  <a:pt x="19670" y="44994"/>
                  <a:pt x="19670" y="44994"/>
                </a:cubicBezTo>
                <a:cubicBezTo>
                  <a:pt x="19825" y="44649"/>
                  <a:pt x="19920" y="44280"/>
                  <a:pt x="19920" y="43911"/>
                </a:cubicBezTo>
                <a:cubicBezTo>
                  <a:pt x="19896" y="43399"/>
                  <a:pt x="19599" y="43077"/>
                  <a:pt x="19575" y="42541"/>
                </a:cubicBezTo>
                <a:cubicBezTo>
                  <a:pt x="19539" y="42006"/>
                  <a:pt x="19015" y="41053"/>
                  <a:pt x="19015" y="41053"/>
                </a:cubicBezTo>
                <a:cubicBezTo>
                  <a:pt x="19015" y="41053"/>
                  <a:pt x="19110" y="40124"/>
                  <a:pt x="19134" y="39208"/>
                </a:cubicBezTo>
                <a:cubicBezTo>
                  <a:pt x="19170" y="38696"/>
                  <a:pt x="19051" y="38196"/>
                  <a:pt x="18813" y="37743"/>
                </a:cubicBezTo>
                <a:lnTo>
                  <a:pt x="19289" y="37267"/>
                </a:lnTo>
                <a:lnTo>
                  <a:pt x="19039" y="36886"/>
                </a:lnTo>
                <a:lnTo>
                  <a:pt x="19872" y="36207"/>
                </a:lnTo>
                <a:cubicBezTo>
                  <a:pt x="19872" y="36207"/>
                  <a:pt x="19468" y="35314"/>
                  <a:pt x="19063" y="34481"/>
                </a:cubicBezTo>
                <a:cubicBezTo>
                  <a:pt x="18658" y="33647"/>
                  <a:pt x="17813" y="32588"/>
                  <a:pt x="17813" y="32588"/>
                </a:cubicBezTo>
                <a:lnTo>
                  <a:pt x="20039" y="31623"/>
                </a:lnTo>
                <a:cubicBezTo>
                  <a:pt x="20039" y="31623"/>
                  <a:pt x="20623" y="30564"/>
                  <a:pt x="20646" y="30409"/>
                </a:cubicBezTo>
                <a:cubicBezTo>
                  <a:pt x="20670" y="30254"/>
                  <a:pt x="20039" y="30052"/>
                  <a:pt x="20039" y="30052"/>
                </a:cubicBezTo>
                <a:lnTo>
                  <a:pt x="20289" y="28861"/>
                </a:lnTo>
                <a:cubicBezTo>
                  <a:pt x="20289" y="28861"/>
                  <a:pt x="20670" y="28927"/>
                  <a:pt x="21169" y="28927"/>
                </a:cubicBezTo>
                <a:cubicBezTo>
                  <a:pt x="21792" y="28927"/>
                  <a:pt x="22599" y="28824"/>
                  <a:pt x="23075" y="28361"/>
                </a:cubicBezTo>
                <a:cubicBezTo>
                  <a:pt x="23933" y="27528"/>
                  <a:pt x="23980" y="24265"/>
                  <a:pt x="24004" y="23611"/>
                </a:cubicBezTo>
                <a:cubicBezTo>
                  <a:pt x="24028" y="22956"/>
                  <a:pt x="23575" y="22872"/>
                  <a:pt x="23575" y="22872"/>
                </a:cubicBezTo>
                <a:cubicBezTo>
                  <a:pt x="23575" y="22872"/>
                  <a:pt x="23147" y="21967"/>
                  <a:pt x="23075" y="21741"/>
                </a:cubicBezTo>
                <a:cubicBezTo>
                  <a:pt x="22992" y="21515"/>
                  <a:pt x="21754" y="20658"/>
                  <a:pt x="21754" y="20658"/>
                </a:cubicBezTo>
                <a:cubicBezTo>
                  <a:pt x="21754" y="20658"/>
                  <a:pt x="21587" y="19384"/>
                  <a:pt x="21551" y="19217"/>
                </a:cubicBezTo>
                <a:cubicBezTo>
                  <a:pt x="21527" y="19039"/>
                  <a:pt x="20777" y="18860"/>
                  <a:pt x="20896" y="18658"/>
                </a:cubicBezTo>
                <a:cubicBezTo>
                  <a:pt x="21027" y="18455"/>
                  <a:pt x="21146" y="17776"/>
                  <a:pt x="21146" y="17776"/>
                </a:cubicBezTo>
                <a:cubicBezTo>
                  <a:pt x="21242" y="17503"/>
                  <a:pt x="21301" y="17217"/>
                  <a:pt x="21325" y="16943"/>
                </a:cubicBezTo>
                <a:cubicBezTo>
                  <a:pt x="21325" y="16681"/>
                  <a:pt x="20849" y="16610"/>
                  <a:pt x="20849" y="16610"/>
                </a:cubicBezTo>
                <a:cubicBezTo>
                  <a:pt x="20849" y="16610"/>
                  <a:pt x="20801" y="16181"/>
                  <a:pt x="20718" y="15324"/>
                </a:cubicBezTo>
                <a:cubicBezTo>
                  <a:pt x="20646" y="14467"/>
                  <a:pt x="20039" y="13776"/>
                  <a:pt x="20039" y="13776"/>
                </a:cubicBezTo>
                <a:lnTo>
                  <a:pt x="20325" y="13276"/>
                </a:lnTo>
                <a:lnTo>
                  <a:pt x="20039" y="12740"/>
                </a:lnTo>
                <a:lnTo>
                  <a:pt x="20325" y="12514"/>
                </a:lnTo>
                <a:lnTo>
                  <a:pt x="20611" y="6727"/>
                </a:lnTo>
                <a:lnTo>
                  <a:pt x="20039" y="6537"/>
                </a:lnTo>
                <a:lnTo>
                  <a:pt x="20039" y="6239"/>
                </a:lnTo>
                <a:lnTo>
                  <a:pt x="20611" y="5954"/>
                </a:lnTo>
                <a:lnTo>
                  <a:pt x="20265" y="5323"/>
                </a:lnTo>
                <a:lnTo>
                  <a:pt x="202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1071;p39">
            <a:extLst>
              <a:ext uri="{FF2B5EF4-FFF2-40B4-BE49-F238E27FC236}">
                <a16:creationId xmlns:a16="http://schemas.microsoft.com/office/drawing/2014/main" id="{5110C7BE-A030-48D1-B1A5-B3D46CE64316}"/>
              </a:ext>
            </a:extLst>
          </p:cNvPr>
          <p:cNvGrpSpPr/>
          <p:nvPr/>
        </p:nvGrpSpPr>
        <p:grpSpPr>
          <a:xfrm rot="316251">
            <a:off x="8053353" y="604514"/>
            <a:ext cx="1018489" cy="1254594"/>
            <a:chOff x="7234335" y="539692"/>
            <a:chExt cx="1103331" cy="1358958"/>
          </a:xfrm>
        </p:grpSpPr>
        <p:sp>
          <p:nvSpPr>
            <p:cNvPr id="51" name="Google Shape;1072;p39">
              <a:extLst>
                <a:ext uri="{FF2B5EF4-FFF2-40B4-BE49-F238E27FC236}">
                  <a16:creationId xmlns:a16="http://schemas.microsoft.com/office/drawing/2014/main" id="{C56EC2D0-5F6D-4DC5-84CB-246BF0ECB868}"/>
                </a:ext>
              </a:extLst>
            </p:cNvPr>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73;p39">
              <a:extLst>
                <a:ext uri="{FF2B5EF4-FFF2-40B4-BE49-F238E27FC236}">
                  <a16:creationId xmlns:a16="http://schemas.microsoft.com/office/drawing/2014/main" id="{F2A7074C-FF8F-466C-9FB2-EE5B89B3F14A}"/>
                </a:ext>
              </a:extLst>
            </p:cNvPr>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74;p39">
              <a:extLst>
                <a:ext uri="{FF2B5EF4-FFF2-40B4-BE49-F238E27FC236}">
                  <a16:creationId xmlns:a16="http://schemas.microsoft.com/office/drawing/2014/main" id="{6EF58E92-CE11-4A8D-96E4-D09D0E2A01C8}"/>
                </a:ext>
              </a:extLst>
            </p:cNvPr>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75;p39">
              <a:extLst>
                <a:ext uri="{FF2B5EF4-FFF2-40B4-BE49-F238E27FC236}">
                  <a16:creationId xmlns:a16="http://schemas.microsoft.com/office/drawing/2014/main" id="{2FA38B9C-E3AC-410E-B288-ED2DD9A1F9C7}"/>
                </a:ext>
              </a:extLst>
            </p:cNvPr>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76;p39">
              <a:extLst>
                <a:ext uri="{FF2B5EF4-FFF2-40B4-BE49-F238E27FC236}">
                  <a16:creationId xmlns:a16="http://schemas.microsoft.com/office/drawing/2014/main" id="{24953A18-FC49-4CE3-8287-48A82A9888A2}"/>
                </a:ext>
              </a:extLst>
            </p:cNvPr>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77;p39">
              <a:extLst>
                <a:ext uri="{FF2B5EF4-FFF2-40B4-BE49-F238E27FC236}">
                  <a16:creationId xmlns:a16="http://schemas.microsoft.com/office/drawing/2014/main" id="{351F9CE6-C29E-41DE-A04C-952D03731143}"/>
                </a:ext>
              </a:extLst>
            </p:cNvPr>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78;p39">
              <a:extLst>
                <a:ext uri="{FF2B5EF4-FFF2-40B4-BE49-F238E27FC236}">
                  <a16:creationId xmlns:a16="http://schemas.microsoft.com/office/drawing/2014/main" id="{0C2B3440-3D0E-4766-8606-6E1CF25AE79E}"/>
                </a:ext>
              </a:extLst>
            </p:cNvPr>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79;p39">
              <a:extLst>
                <a:ext uri="{FF2B5EF4-FFF2-40B4-BE49-F238E27FC236}">
                  <a16:creationId xmlns:a16="http://schemas.microsoft.com/office/drawing/2014/main" id="{63F8A6FF-F2BB-4480-863B-714DE9CC39F9}"/>
                </a:ext>
              </a:extLst>
            </p:cNvPr>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0;p39">
              <a:extLst>
                <a:ext uri="{FF2B5EF4-FFF2-40B4-BE49-F238E27FC236}">
                  <a16:creationId xmlns:a16="http://schemas.microsoft.com/office/drawing/2014/main" id="{7EDAD3EA-E870-448A-9576-E6F1A8A9E40B}"/>
                </a:ext>
              </a:extLst>
            </p:cNvPr>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1;p39">
              <a:extLst>
                <a:ext uri="{FF2B5EF4-FFF2-40B4-BE49-F238E27FC236}">
                  <a16:creationId xmlns:a16="http://schemas.microsoft.com/office/drawing/2014/main" id="{98E5AEE1-DF5A-4FDC-B72F-A7E509CE502B}"/>
                </a:ext>
              </a:extLst>
            </p:cNvPr>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2;p39">
              <a:extLst>
                <a:ext uri="{FF2B5EF4-FFF2-40B4-BE49-F238E27FC236}">
                  <a16:creationId xmlns:a16="http://schemas.microsoft.com/office/drawing/2014/main" id="{57D9AE5A-A6A3-4420-B8AA-455B361F2FB9}"/>
                </a:ext>
              </a:extLst>
            </p:cNvPr>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1257;p43">
            <a:extLst>
              <a:ext uri="{FF2B5EF4-FFF2-40B4-BE49-F238E27FC236}">
                <a16:creationId xmlns:a16="http://schemas.microsoft.com/office/drawing/2014/main" id="{3FFBD9ED-3E63-4E65-964E-BFD401EEEF1F}"/>
              </a:ext>
            </a:extLst>
          </p:cNvPr>
          <p:cNvGrpSpPr/>
          <p:nvPr/>
        </p:nvGrpSpPr>
        <p:grpSpPr>
          <a:xfrm rot="17904928">
            <a:off x="626906" y="1456307"/>
            <a:ext cx="653770" cy="565309"/>
            <a:chOff x="265500" y="292775"/>
            <a:chExt cx="2307150" cy="2034500"/>
          </a:xfrm>
        </p:grpSpPr>
        <p:sp>
          <p:nvSpPr>
            <p:cNvPr id="64" name="Google Shape;1258;p43">
              <a:extLst>
                <a:ext uri="{FF2B5EF4-FFF2-40B4-BE49-F238E27FC236}">
                  <a16:creationId xmlns:a16="http://schemas.microsoft.com/office/drawing/2014/main" id="{389248DA-1E7C-4706-9AE7-8AA432707385}"/>
                </a:ext>
              </a:extLst>
            </p:cNvPr>
            <p:cNvSpPr/>
            <p:nvPr/>
          </p:nvSpPr>
          <p:spPr>
            <a:xfrm>
              <a:off x="1868975" y="1417325"/>
              <a:ext cx="114625" cy="162825"/>
            </a:xfrm>
            <a:custGeom>
              <a:avLst/>
              <a:gdLst/>
              <a:ahLst/>
              <a:cxnLst/>
              <a:rect l="l" t="t" r="r" b="b"/>
              <a:pathLst>
                <a:path w="4585" h="6513" extrusionOk="0">
                  <a:moveTo>
                    <a:pt x="0" y="0"/>
                  </a:moveTo>
                  <a:lnTo>
                    <a:pt x="0" y="6513"/>
                  </a:lnTo>
                  <a:lnTo>
                    <a:pt x="4584" y="6513"/>
                  </a:lnTo>
                  <a:lnTo>
                    <a:pt x="45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259;p43">
              <a:extLst>
                <a:ext uri="{FF2B5EF4-FFF2-40B4-BE49-F238E27FC236}">
                  <a16:creationId xmlns:a16="http://schemas.microsoft.com/office/drawing/2014/main" id="{EB02DB61-BB84-4E9D-811E-DEFC9ABBDBAB}"/>
                </a:ext>
              </a:extLst>
            </p:cNvPr>
            <p:cNvSpPr/>
            <p:nvPr/>
          </p:nvSpPr>
          <p:spPr>
            <a:xfrm>
              <a:off x="1849625" y="1541725"/>
              <a:ext cx="162850" cy="229825"/>
            </a:xfrm>
            <a:custGeom>
              <a:avLst/>
              <a:gdLst/>
              <a:ahLst/>
              <a:cxnLst/>
              <a:rect l="l" t="t" r="r" b="b"/>
              <a:pathLst>
                <a:path w="6514" h="9193" extrusionOk="0">
                  <a:moveTo>
                    <a:pt x="870" y="1"/>
                  </a:moveTo>
                  <a:cubicBezTo>
                    <a:pt x="298" y="1"/>
                    <a:pt x="0" y="442"/>
                    <a:pt x="0" y="1025"/>
                  </a:cubicBezTo>
                  <a:lnTo>
                    <a:pt x="0" y="8288"/>
                  </a:lnTo>
                  <a:cubicBezTo>
                    <a:pt x="0" y="8859"/>
                    <a:pt x="298" y="9193"/>
                    <a:pt x="870" y="9193"/>
                  </a:cubicBezTo>
                  <a:lnTo>
                    <a:pt x="5239" y="9193"/>
                  </a:lnTo>
                  <a:cubicBezTo>
                    <a:pt x="5811" y="9193"/>
                    <a:pt x="6513" y="8859"/>
                    <a:pt x="6513" y="8288"/>
                  </a:cubicBezTo>
                  <a:lnTo>
                    <a:pt x="6513" y="1025"/>
                  </a:lnTo>
                  <a:cubicBezTo>
                    <a:pt x="6513" y="453"/>
                    <a:pt x="5811" y="1"/>
                    <a:pt x="5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260;p43">
              <a:extLst>
                <a:ext uri="{FF2B5EF4-FFF2-40B4-BE49-F238E27FC236}">
                  <a16:creationId xmlns:a16="http://schemas.microsoft.com/office/drawing/2014/main" id="{BE7C6378-5B2C-4106-B0B6-4668FE8EACA6}"/>
                </a:ext>
              </a:extLst>
            </p:cNvPr>
            <p:cNvSpPr/>
            <p:nvPr/>
          </p:nvSpPr>
          <p:spPr>
            <a:xfrm>
              <a:off x="1907975" y="1408675"/>
              <a:ext cx="36625" cy="339350"/>
            </a:xfrm>
            <a:custGeom>
              <a:avLst/>
              <a:gdLst/>
              <a:ahLst/>
              <a:cxnLst/>
              <a:rect l="l" t="t" r="r" b="b"/>
              <a:pathLst>
                <a:path w="1465" h="13574" extrusionOk="0">
                  <a:moveTo>
                    <a:pt x="726" y="1"/>
                  </a:moveTo>
                  <a:cubicBezTo>
                    <a:pt x="322" y="1"/>
                    <a:pt x="0" y="3037"/>
                    <a:pt x="0" y="6787"/>
                  </a:cubicBezTo>
                  <a:cubicBezTo>
                    <a:pt x="0" y="10526"/>
                    <a:pt x="322" y="13574"/>
                    <a:pt x="726" y="13574"/>
                  </a:cubicBezTo>
                  <a:cubicBezTo>
                    <a:pt x="1131" y="13574"/>
                    <a:pt x="1465" y="10526"/>
                    <a:pt x="1465" y="6787"/>
                  </a:cubicBezTo>
                  <a:cubicBezTo>
                    <a:pt x="1465" y="3037"/>
                    <a:pt x="1131" y="1"/>
                    <a:pt x="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261;p43">
              <a:extLst>
                <a:ext uri="{FF2B5EF4-FFF2-40B4-BE49-F238E27FC236}">
                  <a16:creationId xmlns:a16="http://schemas.microsoft.com/office/drawing/2014/main" id="{16510C6C-9D81-46E5-8B40-58C7DB3D746A}"/>
                </a:ext>
              </a:extLst>
            </p:cNvPr>
            <p:cNvSpPr/>
            <p:nvPr/>
          </p:nvSpPr>
          <p:spPr>
            <a:xfrm>
              <a:off x="2155900" y="1197350"/>
              <a:ext cx="95575" cy="143500"/>
            </a:xfrm>
            <a:custGeom>
              <a:avLst/>
              <a:gdLst/>
              <a:ahLst/>
              <a:cxnLst/>
              <a:rect l="l" t="t" r="r" b="b"/>
              <a:pathLst>
                <a:path w="3823" h="5740" extrusionOk="0">
                  <a:moveTo>
                    <a:pt x="1" y="0"/>
                  </a:moveTo>
                  <a:lnTo>
                    <a:pt x="1" y="5739"/>
                  </a:lnTo>
                  <a:lnTo>
                    <a:pt x="3823" y="5739"/>
                  </a:lnTo>
                  <a:lnTo>
                    <a:pt x="38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262;p43">
              <a:extLst>
                <a:ext uri="{FF2B5EF4-FFF2-40B4-BE49-F238E27FC236}">
                  <a16:creationId xmlns:a16="http://schemas.microsoft.com/office/drawing/2014/main" id="{E9E24F4B-500C-4B70-A409-DE5FE4EDBAE0}"/>
                </a:ext>
              </a:extLst>
            </p:cNvPr>
            <p:cNvSpPr/>
            <p:nvPr/>
          </p:nvSpPr>
          <p:spPr>
            <a:xfrm>
              <a:off x="2127325" y="1321775"/>
              <a:ext cx="143500" cy="210450"/>
            </a:xfrm>
            <a:custGeom>
              <a:avLst/>
              <a:gdLst/>
              <a:ahLst/>
              <a:cxnLst/>
              <a:rect l="l" t="t" r="r" b="b"/>
              <a:pathLst>
                <a:path w="5740" h="8418" extrusionOk="0">
                  <a:moveTo>
                    <a:pt x="1061" y="0"/>
                  </a:moveTo>
                  <a:cubicBezTo>
                    <a:pt x="561" y="0"/>
                    <a:pt x="1" y="417"/>
                    <a:pt x="1" y="929"/>
                  </a:cubicBezTo>
                  <a:lnTo>
                    <a:pt x="1" y="7406"/>
                  </a:lnTo>
                  <a:cubicBezTo>
                    <a:pt x="1" y="7918"/>
                    <a:pt x="561" y="8418"/>
                    <a:pt x="1061" y="8418"/>
                  </a:cubicBezTo>
                  <a:lnTo>
                    <a:pt x="4871" y="8418"/>
                  </a:lnTo>
                  <a:cubicBezTo>
                    <a:pt x="5383" y="8418"/>
                    <a:pt x="5740" y="7918"/>
                    <a:pt x="5740" y="7406"/>
                  </a:cubicBezTo>
                  <a:lnTo>
                    <a:pt x="5740" y="929"/>
                  </a:lnTo>
                  <a:cubicBezTo>
                    <a:pt x="5740" y="417"/>
                    <a:pt x="5383" y="0"/>
                    <a:pt x="4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263;p43">
              <a:extLst>
                <a:ext uri="{FF2B5EF4-FFF2-40B4-BE49-F238E27FC236}">
                  <a16:creationId xmlns:a16="http://schemas.microsoft.com/office/drawing/2014/main" id="{E1526265-E0C4-4C04-88E5-59E286AD8FEF}"/>
                </a:ext>
              </a:extLst>
            </p:cNvPr>
            <p:cNvSpPr/>
            <p:nvPr/>
          </p:nvSpPr>
          <p:spPr>
            <a:xfrm>
              <a:off x="2185075" y="1197650"/>
              <a:ext cx="32775" cy="303025"/>
            </a:xfrm>
            <a:custGeom>
              <a:avLst/>
              <a:gdLst/>
              <a:ahLst/>
              <a:cxnLst/>
              <a:rect l="l" t="t" r="r" b="b"/>
              <a:pathLst>
                <a:path w="1311" h="12121" extrusionOk="0">
                  <a:moveTo>
                    <a:pt x="656" y="0"/>
                  </a:moveTo>
                  <a:cubicBezTo>
                    <a:pt x="298" y="0"/>
                    <a:pt x="1" y="2715"/>
                    <a:pt x="1" y="6061"/>
                  </a:cubicBezTo>
                  <a:cubicBezTo>
                    <a:pt x="1" y="9406"/>
                    <a:pt x="298" y="12121"/>
                    <a:pt x="656" y="12121"/>
                  </a:cubicBezTo>
                  <a:cubicBezTo>
                    <a:pt x="1013" y="12121"/>
                    <a:pt x="1310" y="9406"/>
                    <a:pt x="1310" y="6061"/>
                  </a:cubicBezTo>
                  <a:cubicBezTo>
                    <a:pt x="1310" y="2715"/>
                    <a:pt x="1013" y="0"/>
                    <a:pt x="6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264;p43">
              <a:extLst>
                <a:ext uri="{FF2B5EF4-FFF2-40B4-BE49-F238E27FC236}">
                  <a16:creationId xmlns:a16="http://schemas.microsoft.com/office/drawing/2014/main" id="{58C70EAC-DB6C-4D56-BEA7-C71065F71EE9}"/>
                </a:ext>
              </a:extLst>
            </p:cNvPr>
            <p:cNvSpPr/>
            <p:nvPr/>
          </p:nvSpPr>
          <p:spPr>
            <a:xfrm>
              <a:off x="854550" y="1417325"/>
              <a:ext cx="105400" cy="162825"/>
            </a:xfrm>
            <a:custGeom>
              <a:avLst/>
              <a:gdLst/>
              <a:ahLst/>
              <a:cxnLst/>
              <a:rect l="l" t="t" r="r" b="b"/>
              <a:pathLst>
                <a:path w="4216" h="6513" extrusionOk="0">
                  <a:moveTo>
                    <a:pt x="1" y="0"/>
                  </a:moveTo>
                  <a:lnTo>
                    <a:pt x="1" y="6513"/>
                  </a:lnTo>
                  <a:lnTo>
                    <a:pt x="4216" y="6513"/>
                  </a:lnTo>
                  <a:lnTo>
                    <a:pt x="42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265;p43">
              <a:extLst>
                <a:ext uri="{FF2B5EF4-FFF2-40B4-BE49-F238E27FC236}">
                  <a16:creationId xmlns:a16="http://schemas.microsoft.com/office/drawing/2014/main" id="{62C7555C-7641-4E88-A67D-4472D36778B6}"/>
                </a:ext>
              </a:extLst>
            </p:cNvPr>
            <p:cNvSpPr/>
            <p:nvPr/>
          </p:nvSpPr>
          <p:spPr>
            <a:xfrm>
              <a:off x="825675" y="1541725"/>
              <a:ext cx="162850" cy="229825"/>
            </a:xfrm>
            <a:custGeom>
              <a:avLst/>
              <a:gdLst/>
              <a:ahLst/>
              <a:cxnLst/>
              <a:rect l="l" t="t" r="r" b="b"/>
              <a:pathLst>
                <a:path w="6514" h="9193" extrusionOk="0">
                  <a:moveTo>
                    <a:pt x="1049" y="1"/>
                  </a:moveTo>
                  <a:cubicBezTo>
                    <a:pt x="465" y="1"/>
                    <a:pt x="1" y="465"/>
                    <a:pt x="1" y="1037"/>
                  </a:cubicBezTo>
                  <a:lnTo>
                    <a:pt x="1" y="8157"/>
                  </a:lnTo>
                  <a:cubicBezTo>
                    <a:pt x="1" y="8728"/>
                    <a:pt x="465" y="9193"/>
                    <a:pt x="1049" y="9193"/>
                  </a:cubicBezTo>
                  <a:lnTo>
                    <a:pt x="5478" y="9193"/>
                  </a:lnTo>
                  <a:cubicBezTo>
                    <a:pt x="6049" y="9193"/>
                    <a:pt x="6514" y="8728"/>
                    <a:pt x="6514" y="8157"/>
                  </a:cubicBezTo>
                  <a:lnTo>
                    <a:pt x="6514" y="1037"/>
                  </a:lnTo>
                  <a:cubicBezTo>
                    <a:pt x="6514" y="465"/>
                    <a:pt x="6049" y="1"/>
                    <a:pt x="54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266;p43">
              <a:extLst>
                <a:ext uri="{FF2B5EF4-FFF2-40B4-BE49-F238E27FC236}">
                  <a16:creationId xmlns:a16="http://schemas.microsoft.com/office/drawing/2014/main" id="{F498EEDF-8E1C-42F0-956B-CB03AD348A98}"/>
                </a:ext>
              </a:extLst>
            </p:cNvPr>
            <p:cNvSpPr/>
            <p:nvPr/>
          </p:nvSpPr>
          <p:spPr>
            <a:xfrm>
              <a:off x="882825" y="1408675"/>
              <a:ext cx="36650" cy="339350"/>
            </a:xfrm>
            <a:custGeom>
              <a:avLst/>
              <a:gdLst/>
              <a:ahLst/>
              <a:cxnLst/>
              <a:rect l="l" t="t" r="r" b="b"/>
              <a:pathLst>
                <a:path w="1466" h="13574" extrusionOk="0">
                  <a:moveTo>
                    <a:pt x="739" y="1"/>
                  </a:moveTo>
                  <a:cubicBezTo>
                    <a:pt x="334" y="1"/>
                    <a:pt x="1" y="3037"/>
                    <a:pt x="1" y="6787"/>
                  </a:cubicBezTo>
                  <a:cubicBezTo>
                    <a:pt x="1" y="10526"/>
                    <a:pt x="334" y="13574"/>
                    <a:pt x="739" y="13574"/>
                  </a:cubicBezTo>
                  <a:cubicBezTo>
                    <a:pt x="1144" y="13574"/>
                    <a:pt x="1465" y="10526"/>
                    <a:pt x="1465" y="6787"/>
                  </a:cubicBezTo>
                  <a:cubicBezTo>
                    <a:pt x="1465" y="3037"/>
                    <a:pt x="1144" y="1"/>
                    <a:pt x="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267;p43">
              <a:extLst>
                <a:ext uri="{FF2B5EF4-FFF2-40B4-BE49-F238E27FC236}">
                  <a16:creationId xmlns:a16="http://schemas.microsoft.com/office/drawing/2014/main" id="{91BA4393-EEFE-4481-A814-63EE67B3A744}"/>
                </a:ext>
              </a:extLst>
            </p:cNvPr>
            <p:cNvSpPr/>
            <p:nvPr/>
          </p:nvSpPr>
          <p:spPr>
            <a:xfrm>
              <a:off x="577150" y="1197350"/>
              <a:ext cx="95575" cy="143500"/>
            </a:xfrm>
            <a:custGeom>
              <a:avLst/>
              <a:gdLst/>
              <a:ahLst/>
              <a:cxnLst/>
              <a:rect l="l" t="t" r="r" b="b"/>
              <a:pathLst>
                <a:path w="3823" h="5740" extrusionOk="0">
                  <a:moveTo>
                    <a:pt x="0" y="0"/>
                  </a:moveTo>
                  <a:lnTo>
                    <a:pt x="0" y="5739"/>
                  </a:lnTo>
                  <a:lnTo>
                    <a:pt x="3822" y="5739"/>
                  </a:lnTo>
                  <a:lnTo>
                    <a:pt x="38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268;p43">
              <a:extLst>
                <a:ext uri="{FF2B5EF4-FFF2-40B4-BE49-F238E27FC236}">
                  <a16:creationId xmlns:a16="http://schemas.microsoft.com/office/drawing/2014/main" id="{8CD82D2A-8623-4F6E-B4A4-E52AF3109892}"/>
                </a:ext>
              </a:extLst>
            </p:cNvPr>
            <p:cNvSpPr/>
            <p:nvPr/>
          </p:nvSpPr>
          <p:spPr>
            <a:xfrm>
              <a:off x="557800" y="1321775"/>
              <a:ext cx="143500" cy="210450"/>
            </a:xfrm>
            <a:custGeom>
              <a:avLst/>
              <a:gdLst/>
              <a:ahLst/>
              <a:cxnLst/>
              <a:rect l="l" t="t" r="r" b="b"/>
              <a:pathLst>
                <a:path w="5740" h="8418" extrusionOk="0">
                  <a:moveTo>
                    <a:pt x="810" y="0"/>
                  </a:moveTo>
                  <a:cubicBezTo>
                    <a:pt x="298" y="0"/>
                    <a:pt x="0" y="417"/>
                    <a:pt x="0" y="929"/>
                  </a:cubicBezTo>
                  <a:lnTo>
                    <a:pt x="12" y="7406"/>
                  </a:lnTo>
                  <a:cubicBezTo>
                    <a:pt x="12" y="7918"/>
                    <a:pt x="298" y="8418"/>
                    <a:pt x="810" y="8418"/>
                  </a:cubicBezTo>
                  <a:lnTo>
                    <a:pt x="4608" y="8418"/>
                  </a:lnTo>
                  <a:cubicBezTo>
                    <a:pt x="5120" y="8418"/>
                    <a:pt x="5739" y="7918"/>
                    <a:pt x="5739" y="7406"/>
                  </a:cubicBezTo>
                  <a:lnTo>
                    <a:pt x="5739" y="929"/>
                  </a:lnTo>
                  <a:cubicBezTo>
                    <a:pt x="5739" y="417"/>
                    <a:pt x="5120" y="0"/>
                    <a:pt x="4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269;p43">
              <a:extLst>
                <a:ext uri="{FF2B5EF4-FFF2-40B4-BE49-F238E27FC236}">
                  <a16:creationId xmlns:a16="http://schemas.microsoft.com/office/drawing/2014/main" id="{CE5F2209-0491-434B-B148-D7E0ADB703E5}"/>
                </a:ext>
              </a:extLst>
            </p:cNvPr>
            <p:cNvSpPr/>
            <p:nvPr/>
          </p:nvSpPr>
          <p:spPr>
            <a:xfrm>
              <a:off x="609600" y="1197650"/>
              <a:ext cx="32750" cy="303025"/>
            </a:xfrm>
            <a:custGeom>
              <a:avLst/>
              <a:gdLst/>
              <a:ahLst/>
              <a:cxnLst/>
              <a:rect l="l" t="t" r="r" b="b"/>
              <a:pathLst>
                <a:path w="1310" h="12121" extrusionOk="0">
                  <a:moveTo>
                    <a:pt x="655" y="0"/>
                  </a:moveTo>
                  <a:cubicBezTo>
                    <a:pt x="298" y="0"/>
                    <a:pt x="0" y="2715"/>
                    <a:pt x="0" y="6061"/>
                  </a:cubicBezTo>
                  <a:cubicBezTo>
                    <a:pt x="0" y="9406"/>
                    <a:pt x="298" y="12121"/>
                    <a:pt x="655" y="12121"/>
                  </a:cubicBezTo>
                  <a:cubicBezTo>
                    <a:pt x="1012" y="12121"/>
                    <a:pt x="1310" y="9406"/>
                    <a:pt x="1310" y="6061"/>
                  </a:cubicBezTo>
                  <a:cubicBezTo>
                    <a:pt x="1310" y="2715"/>
                    <a:pt x="1012"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270;p43">
              <a:extLst>
                <a:ext uri="{FF2B5EF4-FFF2-40B4-BE49-F238E27FC236}">
                  <a16:creationId xmlns:a16="http://schemas.microsoft.com/office/drawing/2014/main" id="{6EA20A16-FE9C-48CC-85EA-8975C10AFD8B}"/>
                </a:ext>
              </a:extLst>
            </p:cNvPr>
            <p:cNvSpPr/>
            <p:nvPr/>
          </p:nvSpPr>
          <p:spPr>
            <a:xfrm>
              <a:off x="265500" y="292775"/>
              <a:ext cx="2307150" cy="2034500"/>
            </a:xfrm>
            <a:custGeom>
              <a:avLst/>
              <a:gdLst/>
              <a:ahLst/>
              <a:cxnLst/>
              <a:rect l="l" t="t" r="r" b="b"/>
              <a:pathLst>
                <a:path w="92286" h="81380" extrusionOk="0">
                  <a:moveTo>
                    <a:pt x="34921" y="0"/>
                  </a:moveTo>
                  <a:lnTo>
                    <a:pt x="34921" y="4037"/>
                  </a:lnTo>
                  <a:lnTo>
                    <a:pt x="41089" y="14859"/>
                  </a:lnTo>
                  <a:cubicBezTo>
                    <a:pt x="41089" y="14859"/>
                    <a:pt x="40386" y="27456"/>
                    <a:pt x="39565" y="40482"/>
                  </a:cubicBezTo>
                  <a:lnTo>
                    <a:pt x="667" y="24956"/>
                  </a:lnTo>
                  <a:lnTo>
                    <a:pt x="0" y="30897"/>
                  </a:lnTo>
                  <a:lnTo>
                    <a:pt x="38291" y="57758"/>
                  </a:lnTo>
                  <a:cubicBezTo>
                    <a:pt x="37993" y="62818"/>
                    <a:pt x="37612" y="66723"/>
                    <a:pt x="37565" y="68199"/>
                  </a:cubicBezTo>
                  <a:cubicBezTo>
                    <a:pt x="37374" y="74307"/>
                    <a:pt x="43208" y="81380"/>
                    <a:pt x="45863" y="81380"/>
                  </a:cubicBezTo>
                  <a:cubicBezTo>
                    <a:pt x="48530" y="81380"/>
                    <a:pt x="54412" y="74319"/>
                    <a:pt x="54233" y="68211"/>
                  </a:cubicBezTo>
                  <a:cubicBezTo>
                    <a:pt x="54186" y="66735"/>
                    <a:pt x="53614" y="62830"/>
                    <a:pt x="53328" y="57769"/>
                  </a:cubicBezTo>
                  <a:lnTo>
                    <a:pt x="91619" y="30945"/>
                  </a:lnTo>
                  <a:lnTo>
                    <a:pt x="92286" y="25004"/>
                  </a:lnTo>
                  <a:lnTo>
                    <a:pt x="92286" y="25004"/>
                  </a:lnTo>
                  <a:lnTo>
                    <a:pt x="52245" y="40494"/>
                  </a:lnTo>
                  <a:cubicBezTo>
                    <a:pt x="51435" y="27468"/>
                    <a:pt x="50388" y="14859"/>
                    <a:pt x="50388" y="14859"/>
                  </a:cubicBezTo>
                  <a:lnTo>
                    <a:pt x="56734" y="4049"/>
                  </a:lnTo>
                  <a:lnTo>
                    <a:pt x="56734" y="12"/>
                  </a:lnTo>
                  <a:lnTo>
                    <a:pt x="45816" y="8799"/>
                  </a:lnTo>
                  <a:lnTo>
                    <a:pt x="349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271;p43">
              <a:extLst>
                <a:ext uri="{FF2B5EF4-FFF2-40B4-BE49-F238E27FC236}">
                  <a16:creationId xmlns:a16="http://schemas.microsoft.com/office/drawing/2014/main" id="{E8A4F1AB-1F63-4364-BBC3-96F0027EED6B}"/>
                </a:ext>
              </a:extLst>
            </p:cNvPr>
            <p:cNvSpPr/>
            <p:nvPr/>
          </p:nvSpPr>
          <p:spPr>
            <a:xfrm>
              <a:off x="1640050" y="1474313"/>
              <a:ext cx="248875" cy="236075"/>
            </a:xfrm>
            <a:custGeom>
              <a:avLst/>
              <a:gdLst/>
              <a:ahLst/>
              <a:cxnLst/>
              <a:rect l="l" t="t" r="r" b="b"/>
              <a:pathLst>
                <a:path w="9955" h="9443" extrusionOk="0">
                  <a:moveTo>
                    <a:pt x="9919" y="1"/>
                  </a:moveTo>
                  <a:lnTo>
                    <a:pt x="1" y="5906"/>
                  </a:lnTo>
                  <a:lnTo>
                    <a:pt x="1" y="9442"/>
                  </a:lnTo>
                  <a:lnTo>
                    <a:pt x="9954" y="2358"/>
                  </a:lnTo>
                  <a:lnTo>
                    <a:pt x="99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272;p43">
              <a:extLst>
                <a:ext uri="{FF2B5EF4-FFF2-40B4-BE49-F238E27FC236}">
                  <a16:creationId xmlns:a16="http://schemas.microsoft.com/office/drawing/2014/main" id="{B54D241F-255D-44E8-BF3F-5A9E52AEF32A}"/>
                </a:ext>
              </a:extLst>
            </p:cNvPr>
            <p:cNvSpPr/>
            <p:nvPr/>
          </p:nvSpPr>
          <p:spPr>
            <a:xfrm>
              <a:off x="2242803" y="1082410"/>
              <a:ext cx="249175" cy="203925"/>
            </a:xfrm>
            <a:custGeom>
              <a:avLst/>
              <a:gdLst/>
              <a:ahLst/>
              <a:cxnLst/>
              <a:rect l="l" t="t" r="r" b="b"/>
              <a:pathLst>
                <a:path w="9967" h="8157" extrusionOk="0">
                  <a:moveTo>
                    <a:pt x="9943" y="1"/>
                  </a:moveTo>
                  <a:lnTo>
                    <a:pt x="1" y="5906"/>
                  </a:lnTo>
                  <a:lnTo>
                    <a:pt x="1" y="8156"/>
                  </a:lnTo>
                  <a:lnTo>
                    <a:pt x="9966" y="1072"/>
                  </a:lnTo>
                  <a:lnTo>
                    <a:pt x="99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273;p43">
              <a:extLst>
                <a:ext uri="{FF2B5EF4-FFF2-40B4-BE49-F238E27FC236}">
                  <a16:creationId xmlns:a16="http://schemas.microsoft.com/office/drawing/2014/main" id="{4E26A42F-B56B-41CB-941E-FC5E75755D41}"/>
                </a:ext>
              </a:extLst>
            </p:cNvPr>
            <p:cNvSpPr/>
            <p:nvPr/>
          </p:nvSpPr>
          <p:spPr>
            <a:xfrm rot="152688">
              <a:off x="1956449" y="1265839"/>
              <a:ext cx="229497" cy="226247"/>
            </a:xfrm>
            <a:custGeom>
              <a:avLst/>
              <a:gdLst/>
              <a:ahLst/>
              <a:cxnLst/>
              <a:rect l="l" t="t" r="r" b="b"/>
              <a:pathLst>
                <a:path w="9180" h="9050" extrusionOk="0">
                  <a:moveTo>
                    <a:pt x="9180" y="0"/>
                  </a:moveTo>
                  <a:lnTo>
                    <a:pt x="0" y="6120"/>
                  </a:lnTo>
                  <a:lnTo>
                    <a:pt x="0" y="9049"/>
                  </a:lnTo>
                  <a:lnTo>
                    <a:pt x="9180" y="2167"/>
                  </a:lnTo>
                  <a:lnTo>
                    <a:pt x="9180" y="1691"/>
                  </a:lnTo>
                  <a:lnTo>
                    <a:pt x="91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274;p43">
              <a:extLst>
                <a:ext uri="{FF2B5EF4-FFF2-40B4-BE49-F238E27FC236}">
                  <a16:creationId xmlns:a16="http://schemas.microsoft.com/office/drawing/2014/main" id="{18764905-C3FB-4E49-96E0-410E96F51F1F}"/>
                </a:ext>
              </a:extLst>
            </p:cNvPr>
            <p:cNvSpPr/>
            <p:nvPr/>
          </p:nvSpPr>
          <p:spPr>
            <a:xfrm>
              <a:off x="1287650" y="2071275"/>
              <a:ext cx="262250" cy="162525"/>
            </a:xfrm>
            <a:custGeom>
              <a:avLst/>
              <a:gdLst/>
              <a:ahLst/>
              <a:cxnLst/>
              <a:rect l="l" t="t" r="r" b="b"/>
              <a:pathLst>
                <a:path w="10490" h="6501" extrusionOk="0">
                  <a:moveTo>
                    <a:pt x="0" y="0"/>
                  </a:moveTo>
                  <a:cubicBezTo>
                    <a:pt x="655" y="5858"/>
                    <a:pt x="4406" y="6501"/>
                    <a:pt x="5251" y="6501"/>
                  </a:cubicBezTo>
                  <a:cubicBezTo>
                    <a:pt x="6085" y="6501"/>
                    <a:pt x="9835" y="5846"/>
                    <a:pt x="10490" y="0"/>
                  </a:cubicBezTo>
                  <a:lnTo>
                    <a:pt x="10490" y="0"/>
                  </a:lnTo>
                  <a:cubicBezTo>
                    <a:pt x="10490" y="1"/>
                    <a:pt x="9109" y="4024"/>
                    <a:pt x="5251" y="4024"/>
                  </a:cubicBezTo>
                  <a:cubicBezTo>
                    <a:pt x="1382" y="4024"/>
                    <a:pt x="1" y="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275;p43">
              <a:extLst>
                <a:ext uri="{FF2B5EF4-FFF2-40B4-BE49-F238E27FC236}">
                  <a16:creationId xmlns:a16="http://schemas.microsoft.com/office/drawing/2014/main" id="{9D3D8A41-8552-4EAF-9780-58E4D95F4143}"/>
                </a:ext>
              </a:extLst>
            </p:cNvPr>
            <p:cNvSpPr/>
            <p:nvPr/>
          </p:nvSpPr>
          <p:spPr>
            <a:xfrm>
              <a:off x="950400" y="1472273"/>
              <a:ext cx="258100" cy="252450"/>
            </a:xfrm>
            <a:custGeom>
              <a:avLst/>
              <a:gdLst/>
              <a:ahLst/>
              <a:cxnLst/>
              <a:rect l="l" t="t" r="r" b="b"/>
              <a:pathLst>
                <a:path w="10324" h="10098" extrusionOk="0">
                  <a:moveTo>
                    <a:pt x="1" y="1"/>
                  </a:moveTo>
                  <a:lnTo>
                    <a:pt x="1" y="3013"/>
                  </a:lnTo>
                  <a:lnTo>
                    <a:pt x="10323" y="10097"/>
                  </a:lnTo>
                  <a:lnTo>
                    <a:pt x="10323" y="590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276;p43">
              <a:extLst>
                <a:ext uri="{FF2B5EF4-FFF2-40B4-BE49-F238E27FC236}">
                  <a16:creationId xmlns:a16="http://schemas.microsoft.com/office/drawing/2014/main" id="{F1276323-7DFF-4625-8B7D-27C8DE5199EE}"/>
                </a:ext>
              </a:extLst>
            </p:cNvPr>
            <p:cNvSpPr/>
            <p:nvPr/>
          </p:nvSpPr>
          <p:spPr>
            <a:xfrm>
              <a:off x="347349" y="1075385"/>
              <a:ext cx="248875" cy="220000"/>
            </a:xfrm>
            <a:custGeom>
              <a:avLst/>
              <a:gdLst/>
              <a:ahLst/>
              <a:cxnLst/>
              <a:rect l="l" t="t" r="r" b="b"/>
              <a:pathLst>
                <a:path w="9955" h="8800" extrusionOk="0">
                  <a:moveTo>
                    <a:pt x="1" y="1"/>
                  </a:moveTo>
                  <a:lnTo>
                    <a:pt x="1" y="2036"/>
                  </a:lnTo>
                  <a:lnTo>
                    <a:pt x="9954" y="8799"/>
                  </a:lnTo>
                  <a:lnTo>
                    <a:pt x="9954" y="590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277;p43">
              <a:extLst>
                <a:ext uri="{FF2B5EF4-FFF2-40B4-BE49-F238E27FC236}">
                  <a16:creationId xmlns:a16="http://schemas.microsoft.com/office/drawing/2014/main" id="{94B229DE-F33E-4C0E-8FFF-C0657989870B}"/>
                </a:ext>
              </a:extLst>
            </p:cNvPr>
            <p:cNvSpPr/>
            <p:nvPr/>
          </p:nvSpPr>
          <p:spPr>
            <a:xfrm>
              <a:off x="653650" y="1281652"/>
              <a:ext cx="239325" cy="226250"/>
            </a:xfrm>
            <a:custGeom>
              <a:avLst/>
              <a:gdLst/>
              <a:ahLst/>
              <a:cxnLst/>
              <a:rect l="l" t="t" r="r" b="b"/>
              <a:pathLst>
                <a:path w="9573" h="9050" extrusionOk="0">
                  <a:moveTo>
                    <a:pt x="0" y="0"/>
                  </a:moveTo>
                  <a:lnTo>
                    <a:pt x="0" y="1691"/>
                  </a:lnTo>
                  <a:lnTo>
                    <a:pt x="0" y="2167"/>
                  </a:lnTo>
                  <a:lnTo>
                    <a:pt x="9573" y="9049"/>
                  </a:lnTo>
                  <a:lnTo>
                    <a:pt x="9573" y="612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278;p43">
              <a:extLst>
                <a:ext uri="{FF2B5EF4-FFF2-40B4-BE49-F238E27FC236}">
                  <a16:creationId xmlns:a16="http://schemas.microsoft.com/office/drawing/2014/main" id="{E18B9BFD-F525-484C-B628-1D66AB3273D8}"/>
                </a:ext>
              </a:extLst>
            </p:cNvPr>
            <p:cNvSpPr/>
            <p:nvPr/>
          </p:nvSpPr>
          <p:spPr>
            <a:xfrm rot="303262">
              <a:off x="1584221" y="311328"/>
              <a:ext cx="66999" cy="128924"/>
            </a:xfrm>
            <a:custGeom>
              <a:avLst/>
              <a:gdLst/>
              <a:ahLst/>
              <a:cxnLst/>
              <a:rect l="l" t="t" r="r" b="b"/>
              <a:pathLst>
                <a:path w="2680" h="5157" extrusionOk="0">
                  <a:moveTo>
                    <a:pt x="2680" y="1"/>
                  </a:moveTo>
                  <a:lnTo>
                    <a:pt x="1" y="2584"/>
                  </a:lnTo>
                  <a:lnTo>
                    <a:pt x="1" y="5156"/>
                  </a:lnTo>
                  <a:lnTo>
                    <a:pt x="2680" y="2180"/>
                  </a:lnTo>
                  <a:lnTo>
                    <a:pt x="26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279;p43">
              <a:extLst>
                <a:ext uri="{FF2B5EF4-FFF2-40B4-BE49-F238E27FC236}">
                  <a16:creationId xmlns:a16="http://schemas.microsoft.com/office/drawing/2014/main" id="{1F298012-5202-4D46-94F9-2F0F6B515946}"/>
                </a:ext>
              </a:extLst>
            </p:cNvPr>
            <p:cNvSpPr/>
            <p:nvPr/>
          </p:nvSpPr>
          <p:spPr>
            <a:xfrm rot="521790">
              <a:off x="1499076" y="382075"/>
              <a:ext cx="57475" cy="153025"/>
            </a:xfrm>
            <a:custGeom>
              <a:avLst/>
              <a:gdLst/>
              <a:ahLst/>
              <a:cxnLst/>
              <a:rect l="l" t="t" r="r" b="b"/>
              <a:pathLst>
                <a:path w="2299" h="6121" extrusionOk="0">
                  <a:moveTo>
                    <a:pt x="2299" y="0"/>
                  </a:moveTo>
                  <a:lnTo>
                    <a:pt x="1" y="2572"/>
                  </a:lnTo>
                  <a:lnTo>
                    <a:pt x="1" y="6120"/>
                  </a:lnTo>
                  <a:lnTo>
                    <a:pt x="2299" y="3132"/>
                  </a:lnTo>
                  <a:lnTo>
                    <a:pt x="2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280;p43">
              <a:extLst>
                <a:ext uri="{FF2B5EF4-FFF2-40B4-BE49-F238E27FC236}">
                  <a16:creationId xmlns:a16="http://schemas.microsoft.com/office/drawing/2014/main" id="{AA5EC9B8-8450-4685-A450-EFE0A7739668}"/>
                </a:ext>
              </a:extLst>
            </p:cNvPr>
            <p:cNvSpPr/>
            <p:nvPr/>
          </p:nvSpPr>
          <p:spPr>
            <a:xfrm rot="-582038">
              <a:off x="1195524" y="326509"/>
              <a:ext cx="57475" cy="128925"/>
            </a:xfrm>
            <a:custGeom>
              <a:avLst/>
              <a:gdLst/>
              <a:ahLst/>
              <a:cxnLst/>
              <a:rect l="l" t="t" r="r" b="b"/>
              <a:pathLst>
                <a:path w="2299" h="5157" extrusionOk="0">
                  <a:moveTo>
                    <a:pt x="0" y="1"/>
                  </a:moveTo>
                  <a:lnTo>
                    <a:pt x="0" y="2179"/>
                  </a:lnTo>
                  <a:lnTo>
                    <a:pt x="2298" y="5156"/>
                  </a:lnTo>
                  <a:lnTo>
                    <a:pt x="2298" y="258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281;p43">
              <a:extLst>
                <a:ext uri="{FF2B5EF4-FFF2-40B4-BE49-F238E27FC236}">
                  <a16:creationId xmlns:a16="http://schemas.microsoft.com/office/drawing/2014/main" id="{94C807B3-10A3-4955-B660-8A3573C4BFEA}"/>
                </a:ext>
              </a:extLst>
            </p:cNvPr>
            <p:cNvSpPr/>
            <p:nvPr/>
          </p:nvSpPr>
          <p:spPr>
            <a:xfrm rot="-313253">
              <a:off x="1285276" y="401662"/>
              <a:ext cx="67003" cy="153032"/>
            </a:xfrm>
            <a:custGeom>
              <a:avLst/>
              <a:gdLst/>
              <a:ahLst/>
              <a:cxnLst/>
              <a:rect l="l" t="t" r="r" b="b"/>
              <a:pathLst>
                <a:path w="2680" h="6121" extrusionOk="0">
                  <a:moveTo>
                    <a:pt x="0" y="0"/>
                  </a:moveTo>
                  <a:lnTo>
                    <a:pt x="0" y="3132"/>
                  </a:lnTo>
                  <a:lnTo>
                    <a:pt x="2679" y="6120"/>
                  </a:lnTo>
                  <a:lnTo>
                    <a:pt x="2679" y="2572"/>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282;p43">
              <a:extLst>
                <a:ext uri="{FF2B5EF4-FFF2-40B4-BE49-F238E27FC236}">
                  <a16:creationId xmlns:a16="http://schemas.microsoft.com/office/drawing/2014/main" id="{69A4BEAE-451F-4001-BF1B-F5BBA5BEDA42}"/>
                </a:ext>
              </a:extLst>
            </p:cNvPr>
            <p:cNvSpPr/>
            <p:nvPr/>
          </p:nvSpPr>
          <p:spPr>
            <a:xfrm>
              <a:off x="1375750" y="347550"/>
              <a:ext cx="86950" cy="495900"/>
            </a:xfrm>
            <a:custGeom>
              <a:avLst/>
              <a:gdLst/>
              <a:ahLst/>
              <a:cxnLst/>
              <a:rect l="l" t="t" r="r" b="b"/>
              <a:pathLst>
                <a:path w="3478" h="19836" extrusionOk="0">
                  <a:moveTo>
                    <a:pt x="1739" y="0"/>
                  </a:moveTo>
                  <a:cubicBezTo>
                    <a:pt x="608" y="3191"/>
                    <a:pt x="13" y="6537"/>
                    <a:pt x="1" y="9918"/>
                  </a:cubicBezTo>
                  <a:cubicBezTo>
                    <a:pt x="13" y="13299"/>
                    <a:pt x="608" y="16645"/>
                    <a:pt x="1739" y="19836"/>
                  </a:cubicBezTo>
                  <a:cubicBezTo>
                    <a:pt x="2858" y="16645"/>
                    <a:pt x="3454" y="13299"/>
                    <a:pt x="3477" y="9918"/>
                  </a:cubicBezTo>
                  <a:cubicBezTo>
                    <a:pt x="3454" y="6537"/>
                    <a:pt x="2870" y="3191"/>
                    <a:pt x="1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1257;p43">
            <a:extLst>
              <a:ext uri="{FF2B5EF4-FFF2-40B4-BE49-F238E27FC236}">
                <a16:creationId xmlns:a16="http://schemas.microsoft.com/office/drawing/2014/main" id="{DB06A930-FB1D-4070-8B44-8A1978937DA3}"/>
              </a:ext>
            </a:extLst>
          </p:cNvPr>
          <p:cNvGrpSpPr/>
          <p:nvPr/>
        </p:nvGrpSpPr>
        <p:grpSpPr>
          <a:xfrm rot="17904928">
            <a:off x="1218355" y="325210"/>
            <a:ext cx="653770" cy="565309"/>
            <a:chOff x="265500" y="292775"/>
            <a:chExt cx="2307150" cy="2034500"/>
          </a:xfrm>
        </p:grpSpPr>
        <p:sp>
          <p:nvSpPr>
            <p:cNvPr id="90" name="Google Shape;1258;p43">
              <a:extLst>
                <a:ext uri="{FF2B5EF4-FFF2-40B4-BE49-F238E27FC236}">
                  <a16:creationId xmlns:a16="http://schemas.microsoft.com/office/drawing/2014/main" id="{1CC49BB8-15C3-4BDB-B353-536B772F0415}"/>
                </a:ext>
              </a:extLst>
            </p:cNvPr>
            <p:cNvSpPr/>
            <p:nvPr/>
          </p:nvSpPr>
          <p:spPr>
            <a:xfrm>
              <a:off x="1868975" y="1417325"/>
              <a:ext cx="114625" cy="162825"/>
            </a:xfrm>
            <a:custGeom>
              <a:avLst/>
              <a:gdLst/>
              <a:ahLst/>
              <a:cxnLst/>
              <a:rect l="l" t="t" r="r" b="b"/>
              <a:pathLst>
                <a:path w="4585" h="6513" extrusionOk="0">
                  <a:moveTo>
                    <a:pt x="0" y="0"/>
                  </a:moveTo>
                  <a:lnTo>
                    <a:pt x="0" y="6513"/>
                  </a:lnTo>
                  <a:lnTo>
                    <a:pt x="4584" y="6513"/>
                  </a:lnTo>
                  <a:lnTo>
                    <a:pt x="45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259;p43">
              <a:extLst>
                <a:ext uri="{FF2B5EF4-FFF2-40B4-BE49-F238E27FC236}">
                  <a16:creationId xmlns:a16="http://schemas.microsoft.com/office/drawing/2014/main" id="{F0E4A5D6-BBF2-47B1-8EF0-8F764A22154C}"/>
                </a:ext>
              </a:extLst>
            </p:cNvPr>
            <p:cNvSpPr/>
            <p:nvPr/>
          </p:nvSpPr>
          <p:spPr>
            <a:xfrm>
              <a:off x="1849625" y="1541725"/>
              <a:ext cx="162850" cy="229825"/>
            </a:xfrm>
            <a:custGeom>
              <a:avLst/>
              <a:gdLst/>
              <a:ahLst/>
              <a:cxnLst/>
              <a:rect l="l" t="t" r="r" b="b"/>
              <a:pathLst>
                <a:path w="6514" h="9193" extrusionOk="0">
                  <a:moveTo>
                    <a:pt x="870" y="1"/>
                  </a:moveTo>
                  <a:cubicBezTo>
                    <a:pt x="298" y="1"/>
                    <a:pt x="0" y="442"/>
                    <a:pt x="0" y="1025"/>
                  </a:cubicBezTo>
                  <a:lnTo>
                    <a:pt x="0" y="8288"/>
                  </a:lnTo>
                  <a:cubicBezTo>
                    <a:pt x="0" y="8859"/>
                    <a:pt x="298" y="9193"/>
                    <a:pt x="870" y="9193"/>
                  </a:cubicBezTo>
                  <a:lnTo>
                    <a:pt x="5239" y="9193"/>
                  </a:lnTo>
                  <a:cubicBezTo>
                    <a:pt x="5811" y="9193"/>
                    <a:pt x="6513" y="8859"/>
                    <a:pt x="6513" y="8288"/>
                  </a:cubicBezTo>
                  <a:lnTo>
                    <a:pt x="6513" y="1025"/>
                  </a:lnTo>
                  <a:cubicBezTo>
                    <a:pt x="6513" y="453"/>
                    <a:pt x="5811" y="1"/>
                    <a:pt x="5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260;p43">
              <a:extLst>
                <a:ext uri="{FF2B5EF4-FFF2-40B4-BE49-F238E27FC236}">
                  <a16:creationId xmlns:a16="http://schemas.microsoft.com/office/drawing/2014/main" id="{9A09EACB-3DAB-4B01-9F08-A67D7BE8AC99}"/>
                </a:ext>
              </a:extLst>
            </p:cNvPr>
            <p:cNvSpPr/>
            <p:nvPr/>
          </p:nvSpPr>
          <p:spPr>
            <a:xfrm>
              <a:off x="1907975" y="1408675"/>
              <a:ext cx="36625" cy="339350"/>
            </a:xfrm>
            <a:custGeom>
              <a:avLst/>
              <a:gdLst/>
              <a:ahLst/>
              <a:cxnLst/>
              <a:rect l="l" t="t" r="r" b="b"/>
              <a:pathLst>
                <a:path w="1465" h="13574" extrusionOk="0">
                  <a:moveTo>
                    <a:pt x="726" y="1"/>
                  </a:moveTo>
                  <a:cubicBezTo>
                    <a:pt x="322" y="1"/>
                    <a:pt x="0" y="3037"/>
                    <a:pt x="0" y="6787"/>
                  </a:cubicBezTo>
                  <a:cubicBezTo>
                    <a:pt x="0" y="10526"/>
                    <a:pt x="322" y="13574"/>
                    <a:pt x="726" y="13574"/>
                  </a:cubicBezTo>
                  <a:cubicBezTo>
                    <a:pt x="1131" y="13574"/>
                    <a:pt x="1465" y="10526"/>
                    <a:pt x="1465" y="6787"/>
                  </a:cubicBezTo>
                  <a:cubicBezTo>
                    <a:pt x="1465" y="3037"/>
                    <a:pt x="1131" y="1"/>
                    <a:pt x="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261;p43">
              <a:extLst>
                <a:ext uri="{FF2B5EF4-FFF2-40B4-BE49-F238E27FC236}">
                  <a16:creationId xmlns:a16="http://schemas.microsoft.com/office/drawing/2014/main" id="{D5ED39D2-F2AA-43E8-920E-10A1270C9425}"/>
                </a:ext>
              </a:extLst>
            </p:cNvPr>
            <p:cNvSpPr/>
            <p:nvPr/>
          </p:nvSpPr>
          <p:spPr>
            <a:xfrm>
              <a:off x="2155900" y="1197350"/>
              <a:ext cx="95575" cy="143500"/>
            </a:xfrm>
            <a:custGeom>
              <a:avLst/>
              <a:gdLst/>
              <a:ahLst/>
              <a:cxnLst/>
              <a:rect l="l" t="t" r="r" b="b"/>
              <a:pathLst>
                <a:path w="3823" h="5740" extrusionOk="0">
                  <a:moveTo>
                    <a:pt x="1" y="0"/>
                  </a:moveTo>
                  <a:lnTo>
                    <a:pt x="1" y="5739"/>
                  </a:lnTo>
                  <a:lnTo>
                    <a:pt x="3823" y="5739"/>
                  </a:lnTo>
                  <a:lnTo>
                    <a:pt x="38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262;p43">
              <a:extLst>
                <a:ext uri="{FF2B5EF4-FFF2-40B4-BE49-F238E27FC236}">
                  <a16:creationId xmlns:a16="http://schemas.microsoft.com/office/drawing/2014/main" id="{6CED8597-0A70-4581-B223-9E191EC6FD62}"/>
                </a:ext>
              </a:extLst>
            </p:cNvPr>
            <p:cNvSpPr/>
            <p:nvPr/>
          </p:nvSpPr>
          <p:spPr>
            <a:xfrm>
              <a:off x="2127325" y="1321775"/>
              <a:ext cx="143500" cy="210450"/>
            </a:xfrm>
            <a:custGeom>
              <a:avLst/>
              <a:gdLst/>
              <a:ahLst/>
              <a:cxnLst/>
              <a:rect l="l" t="t" r="r" b="b"/>
              <a:pathLst>
                <a:path w="5740" h="8418" extrusionOk="0">
                  <a:moveTo>
                    <a:pt x="1061" y="0"/>
                  </a:moveTo>
                  <a:cubicBezTo>
                    <a:pt x="561" y="0"/>
                    <a:pt x="1" y="417"/>
                    <a:pt x="1" y="929"/>
                  </a:cubicBezTo>
                  <a:lnTo>
                    <a:pt x="1" y="7406"/>
                  </a:lnTo>
                  <a:cubicBezTo>
                    <a:pt x="1" y="7918"/>
                    <a:pt x="561" y="8418"/>
                    <a:pt x="1061" y="8418"/>
                  </a:cubicBezTo>
                  <a:lnTo>
                    <a:pt x="4871" y="8418"/>
                  </a:lnTo>
                  <a:cubicBezTo>
                    <a:pt x="5383" y="8418"/>
                    <a:pt x="5740" y="7918"/>
                    <a:pt x="5740" y="7406"/>
                  </a:cubicBezTo>
                  <a:lnTo>
                    <a:pt x="5740" y="929"/>
                  </a:lnTo>
                  <a:cubicBezTo>
                    <a:pt x="5740" y="417"/>
                    <a:pt x="5383" y="0"/>
                    <a:pt x="4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263;p43">
              <a:extLst>
                <a:ext uri="{FF2B5EF4-FFF2-40B4-BE49-F238E27FC236}">
                  <a16:creationId xmlns:a16="http://schemas.microsoft.com/office/drawing/2014/main" id="{35B102FA-D5B7-409A-B9DF-D6F613A781CB}"/>
                </a:ext>
              </a:extLst>
            </p:cNvPr>
            <p:cNvSpPr/>
            <p:nvPr/>
          </p:nvSpPr>
          <p:spPr>
            <a:xfrm>
              <a:off x="2185075" y="1197650"/>
              <a:ext cx="32775" cy="303025"/>
            </a:xfrm>
            <a:custGeom>
              <a:avLst/>
              <a:gdLst/>
              <a:ahLst/>
              <a:cxnLst/>
              <a:rect l="l" t="t" r="r" b="b"/>
              <a:pathLst>
                <a:path w="1311" h="12121" extrusionOk="0">
                  <a:moveTo>
                    <a:pt x="656" y="0"/>
                  </a:moveTo>
                  <a:cubicBezTo>
                    <a:pt x="298" y="0"/>
                    <a:pt x="1" y="2715"/>
                    <a:pt x="1" y="6061"/>
                  </a:cubicBezTo>
                  <a:cubicBezTo>
                    <a:pt x="1" y="9406"/>
                    <a:pt x="298" y="12121"/>
                    <a:pt x="656" y="12121"/>
                  </a:cubicBezTo>
                  <a:cubicBezTo>
                    <a:pt x="1013" y="12121"/>
                    <a:pt x="1310" y="9406"/>
                    <a:pt x="1310" y="6061"/>
                  </a:cubicBezTo>
                  <a:cubicBezTo>
                    <a:pt x="1310" y="2715"/>
                    <a:pt x="1013" y="0"/>
                    <a:pt x="6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264;p43">
              <a:extLst>
                <a:ext uri="{FF2B5EF4-FFF2-40B4-BE49-F238E27FC236}">
                  <a16:creationId xmlns:a16="http://schemas.microsoft.com/office/drawing/2014/main" id="{A9E4961C-6B66-49B7-B00E-F6A8D20B1FDC}"/>
                </a:ext>
              </a:extLst>
            </p:cNvPr>
            <p:cNvSpPr/>
            <p:nvPr/>
          </p:nvSpPr>
          <p:spPr>
            <a:xfrm>
              <a:off x="854550" y="1417325"/>
              <a:ext cx="105400" cy="162825"/>
            </a:xfrm>
            <a:custGeom>
              <a:avLst/>
              <a:gdLst/>
              <a:ahLst/>
              <a:cxnLst/>
              <a:rect l="l" t="t" r="r" b="b"/>
              <a:pathLst>
                <a:path w="4216" h="6513" extrusionOk="0">
                  <a:moveTo>
                    <a:pt x="1" y="0"/>
                  </a:moveTo>
                  <a:lnTo>
                    <a:pt x="1" y="6513"/>
                  </a:lnTo>
                  <a:lnTo>
                    <a:pt x="4216" y="6513"/>
                  </a:lnTo>
                  <a:lnTo>
                    <a:pt x="42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265;p43">
              <a:extLst>
                <a:ext uri="{FF2B5EF4-FFF2-40B4-BE49-F238E27FC236}">
                  <a16:creationId xmlns:a16="http://schemas.microsoft.com/office/drawing/2014/main" id="{48A94B53-B797-43F6-824E-8AAE4C497A98}"/>
                </a:ext>
              </a:extLst>
            </p:cNvPr>
            <p:cNvSpPr/>
            <p:nvPr/>
          </p:nvSpPr>
          <p:spPr>
            <a:xfrm>
              <a:off x="825675" y="1541725"/>
              <a:ext cx="162850" cy="229825"/>
            </a:xfrm>
            <a:custGeom>
              <a:avLst/>
              <a:gdLst/>
              <a:ahLst/>
              <a:cxnLst/>
              <a:rect l="l" t="t" r="r" b="b"/>
              <a:pathLst>
                <a:path w="6514" h="9193" extrusionOk="0">
                  <a:moveTo>
                    <a:pt x="1049" y="1"/>
                  </a:moveTo>
                  <a:cubicBezTo>
                    <a:pt x="465" y="1"/>
                    <a:pt x="1" y="465"/>
                    <a:pt x="1" y="1037"/>
                  </a:cubicBezTo>
                  <a:lnTo>
                    <a:pt x="1" y="8157"/>
                  </a:lnTo>
                  <a:cubicBezTo>
                    <a:pt x="1" y="8728"/>
                    <a:pt x="465" y="9193"/>
                    <a:pt x="1049" y="9193"/>
                  </a:cubicBezTo>
                  <a:lnTo>
                    <a:pt x="5478" y="9193"/>
                  </a:lnTo>
                  <a:cubicBezTo>
                    <a:pt x="6049" y="9193"/>
                    <a:pt x="6514" y="8728"/>
                    <a:pt x="6514" y="8157"/>
                  </a:cubicBezTo>
                  <a:lnTo>
                    <a:pt x="6514" y="1037"/>
                  </a:lnTo>
                  <a:cubicBezTo>
                    <a:pt x="6514" y="465"/>
                    <a:pt x="6049" y="1"/>
                    <a:pt x="54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266;p43">
              <a:extLst>
                <a:ext uri="{FF2B5EF4-FFF2-40B4-BE49-F238E27FC236}">
                  <a16:creationId xmlns:a16="http://schemas.microsoft.com/office/drawing/2014/main" id="{CA867664-E360-45E4-8D28-DC298D45ADC6}"/>
                </a:ext>
              </a:extLst>
            </p:cNvPr>
            <p:cNvSpPr/>
            <p:nvPr/>
          </p:nvSpPr>
          <p:spPr>
            <a:xfrm>
              <a:off x="882825" y="1408675"/>
              <a:ext cx="36650" cy="339350"/>
            </a:xfrm>
            <a:custGeom>
              <a:avLst/>
              <a:gdLst/>
              <a:ahLst/>
              <a:cxnLst/>
              <a:rect l="l" t="t" r="r" b="b"/>
              <a:pathLst>
                <a:path w="1466" h="13574" extrusionOk="0">
                  <a:moveTo>
                    <a:pt x="739" y="1"/>
                  </a:moveTo>
                  <a:cubicBezTo>
                    <a:pt x="334" y="1"/>
                    <a:pt x="1" y="3037"/>
                    <a:pt x="1" y="6787"/>
                  </a:cubicBezTo>
                  <a:cubicBezTo>
                    <a:pt x="1" y="10526"/>
                    <a:pt x="334" y="13574"/>
                    <a:pt x="739" y="13574"/>
                  </a:cubicBezTo>
                  <a:cubicBezTo>
                    <a:pt x="1144" y="13574"/>
                    <a:pt x="1465" y="10526"/>
                    <a:pt x="1465" y="6787"/>
                  </a:cubicBezTo>
                  <a:cubicBezTo>
                    <a:pt x="1465" y="3037"/>
                    <a:pt x="1144" y="1"/>
                    <a:pt x="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267;p43">
              <a:extLst>
                <a:ext uri="{FF2B5EF4-FFF2-40B4-BE49-F238E27FC236}">
                  <a16:creationId xmlns:a16="http://schemas.microsoft.com/office/drawing/2014/main" id="{DE6E161E-D86B-4A73-A5CF-A7F3475FE163}"/>
                </a:ext>
              </a:extLst>
            </p:cNvPr>
            <p:cNvSpPr/>
            <p:nvPr/>
          </p:nvSpPr>
          <p:spPr>
            <a:xfrm>
              <a:off x="577150" y="1197350"/>
              <a:ext cx="95575" cy="143500"/>
            </a:xfrm>
            <a:custGeom>
              <a:avLst/>
              <a:gdLst/>
              <a:ahLst/>
              <a:cxnLst/>
              <a:rect l="l" t="t" r="r" b="b"/>
              <a:pathLst>
                <a:path w="3823" h="5740" extrusionOk="0">
                  <a:moveTo>
                    <a:pt x="0" y="0"/>
                  </a:moveTo>
                  <a:lnTo>
                    <a:pt x="0" y="5739"/>
                  </a:lnTo>
                  <a:lnTo>
                    <a:pt x="3822" y="5739"/>
                  </a:lnTo>
                  <a:lnTo>
                    <a:pt x="38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268;p43">
              <a:extLst>
                <a:ext uri="{FF2B5EF4-FFF2-40B4-BE49-F238E27FC236}">
                  <a16:creationId xmlns:a16="http://schemas.microsoft.com/office/drawing/2014/main" id="{D366D231-4C38-4C73-9E44-0130087041A6}"/>
                </a:ext>
              </a:extLst>
            </p:cNvPr>
            <p:cNvSpPr/>
            <p:nvPr/>
          </p:nvSpPr>
          <p:spPr>
            <a:xfrm>
              <a:off x="557800" y="1321775"/>
              <a:ext cx="143500" cy="210450"/>
            </a:xfrm>
            <a:custGeom>
              <a:avLst/>
              <a:gdLst/>
              <a:ahLst/>
              <a:cxnLst/>
              <a:rect l="l" t="t" r="r" b="b"/>
              <a:pathLst>
                <a:path w="5740" h="8418" extrusionOk="0">
                  <a:moveTo>
                    <a:pt x="810" y="0"/>
                  </a:moveTo>
                  <a:cubicBezTo>
                    <a:pt x="298" y="0"/>
                    <a:pt x="0" y="417"/>
                    <a:pt x="0" y="929"/>
                  </a:cubicBezTo>
                  <a:lnTo>
                    <a:pt x="12" y="7406"/>
                  </a:lnTo>
                  <a:cubicBezTo>
                    <a:pt x="12" y="7918"/>
                    <a:pt x="298" y="8418"/>
                    <a:pt x="810" y="8418"/>
                  </a:cubicBezTo>
                  <a:lnTo>
                    <a:pt x="4608" y="8418"/>
                  </a:lnTo>
                  <a:cubicBezTo>
                    <a:pt x="5120" y="8418"/>
                    <a:pt x="5739" y="7918"/>
                    <a:pt x="5739" y="7406"/>
                  </a:cubicBezTo>
                  <a:lnTo>
                    <a:pt x="5739" y="929"/>
                  </a:lnTo>
                  <a:cubicBezTo>
                    <a:pt x="5739" y="417"/>
                    <a:pt x="5120" y="0"/>
                    <a:pt x="4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269;p43">
              <a:extLst>
                <a:ext uri="{FF2B5EF4-FFF2-40B4-BE49-F238E27FC236}">
                  <a16:creationId xmlns:a16="http://schemas.microsoft.com/office/drawing/2014/main" id="{EC41F529-A854-473D-9B43-F478AFE05500}"/>
                </a:ext>
              </a:extLst>
            </p:cNvPr>
            <p:cNvSpPr/>
            <p:nvPr/>
          </p:nvSpPr>
          <p:spPr>
            <a:xfrm>
              <a:off x="609600" y="1197650"/>
              <a:ext cx="32750" cy="303025"/>
            </a:xfrm>
            <a:custGeom>
              <a:avLst/>
              <a:gdLst/>
              <a:ahLst/>
              <a:cxnLst/>
              <a:rect l="l" t="t" r="r" b="b"/>
              <a:pathLst>
                <a:path w="1310" h="12121" extrusionOk="0">
                  <a:moveTo>
                    <a:pt x="655" y="0"/>
                  </a:moveTo>
                  <a:cubicBezTo>
                    <a:pt x="298" y="0"/>
                    <a:pt x="0" y="2715"/>
                    <a:pt x="0" y="6061"/>
                  </a:cubicBezTo>
                  <a:cubicBezTo>
                    <a:pt x="0" y="9406"/>
                    <a:pt x="298" y="12121"/>
                    <a:pt x="655" y="12121"/>
                  </a:cubicBezTo>
                  <a:cubicBezTo>
                    <a:pt x="1012" y="12121"/>
                    <a:pt x="1310" y="9406"/>
                    <a:pt x="1310" y="6061"/>
                  </a:cubicBezTo>
                  <a:cubicBezTo>
                    <a:pt x="1310" y="2715"/>
                    <a:pt x="1012"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270;p43">
              <a:extLst>
                <a:ext uri="{FF2B5EF4-FFF2-40B4-BE49-F238E27FC236}">
                  <a16:creationId xmlns:a16="http://schemas.microsoft.com/office/drawing/2014/main" id="{65286FEF-64C8-47C5-8DAC-BC23809EB9BF}"/>
                </a:ext>
              </a:extLst>
            </p:cNvPr>
            <p:cNvSpPr/>
            <p:nvPr/>
          </p:nvSpPr>
          <p:spPr>
            <a:xfrm>
              <a:off x="265500" y="292775"/>
              <a:ext cx="2307150" cy="2034500"/>
            </a:xfrm>
            <a:custGeom>
              <a:avLst/>
              <a:gdLst/>
              <a:ahLst/>
              <a:cxnLst/>
              <a:rect l="l" t="t" r="r" b="b"/>
              <a:pathLst>
                <a:path w="92286" h="81380" extrusionOk="0">
                  <a:moveTo>
                    <a:pt x="34921" y="0"/>
                  </a:moveTo>
                  <a:lnTo>
                    <a:pt x="34921" y="4037"/>
                  </a:lnTo>
                  <a:lnTo>
                    <a:pt x="41089" y="14859"/>
                  </a:lnTo>
                  <a:cubicBezTo>
                    <a:pt x="41089" y="14859"/>
                    <a:pt x="40386" y="27456"/>
                    <a:pt x="39565" y="40482"/>
                  </a:cubicBezTo>
                  <a:lnTo>
                    <a:pt x="667" y="24956"/>
                  </a:lnTo>
                  <a:lnTo>
                    <a:pt x="0" y="30897"/>
                  </a:lnTo>
                  <a:lnTo>
                    <a:pt x="38291" y="57758"/>
                  </a:lnTo>
                  <a:cubicBezTo>
                    <a:pt x="37993" y="62818"/>
                    <a:pt x="37612" y="66723"/>
                    <a:pt x="37565" y="68199"/>
                  </a:cubicBezTo>
                  <a:cubicBezTo>
                    <a:pt x="37374" y="74307"/>
                    <a:pt x="43208" y="81380"/>
                    <a:pt x="45863" y="81380"/>
                  </a:cubicBezTo>
                  <a:cubicBezTo>
                    <a:pt x="48530" y="81380"/>
                    <a:pt x="54412" y="74319"/>
                    <a:pt x="54233" y="68211"/>
                  </a:cubicBezTo>
                  <a:cubicBezTo>
                    <a:pt x="54186" y="66735"/>
                    <a:pt x="53614" y="62830"/>
                    <a:pt x="53328" y="57769"/>
                  </a:cubicBezTo>
                  <a:lnTo>
                    <a:pt x="91619" y="30945"/>
                  </a:lnTo>
                  <a:lnTo>
                    <a:pt x="92286" y="25004"/>
                  </a:lnTo>
                  <a:lnTo>
                    <a:pt x="92286" y="25004"/>
                  </a:lnTo>
                  <a:lnTo>
                    <a:pt x="52245" y="40494"/>
                  </a:lnTo>
                  <a:cubicBezTo>
                    <a:pt x="51435" y="27468"/>
                    <a:pt x="50388" y="14859"/>
                    <a:pt x="50388" y="14859"/>
                  </a:cubicBezTo>
                  <a:lnTo>
                    <a:pt x="56734" y="4049"/>
                  </a:lnTo>
                  <a:lnTo>
                    <a:pt x="56734" y="12"/>
                  </a:lnTo>
                  <a:lnTo>
                    <a:pt x="45816" y="8799"/>
                  </a:lnTo>
                  <a:lnTo>
                    <a:pt x="349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271;p43">
              <a:extLst>
                <a:ext uri="{FF2B5EF4-FFF2-40B4-BE49-F238E27FC236}">
                  <a16:creationId xmlns:a16="http://schemas.microsoft.com/office/drawing/2014/main" id="{28D90E9B-8AA1-430C-BB59-75A6A21FEC30}"/>
                </a:ext>
              </a:extLst>
            </p:cNvPr>
            <p:cNvSpPr/>
            <p:nvPr/>
          </p:nvSpPr>
          <p:spPr>
            <a:xfrm>
              <a:off x="1640050" y="1474313"/>
              <a:ext cx="248875" cy="236075"/>
            </a:xfrm>
            <a:custGeom>
              <a:avLst/>
              <a:gdLst/>
              <a:ahLst/>
              <a:cxnLst/>
              <a:rect l="l" t="t" r="r" b="b"/>
              <a:pathLst>
                <a:path w="9955" h="9443" extrusionOk="0">
                  <a:moveTo>
                    <a:pt x="9919" y="1"/>
                  </a:moveTo>
                  <a:lnTo>
                    <a:pt x="1" y="5906"/>
                  </a:lnTo>
                  <a:lnTo>
                    <a:pt x="1" y="9442"/>
                  </a:lnTo>
                  <a:lnTo>
                    <a:pt x="9954" y="2358"/>
                  </a:lnTo>
                  <a:lnTo>
                    <a:pt x="99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272;p43">
              <a:extLst>
                <a:ext uri="{FF2B5EF4-FFF2-40B4-BE49-F238E27FC236}">
                  <a16:creationId xmlns:a16="http://schemas.microsoft.com/office/drawing/2014/main" id="{38E0B3DA-1817-4F6D-8C55-38BEFA919BA4}"/>
                </a:ext>
              </a:extLst>
            </p:cNvPr>
            <p:cNvSpPr/>
            <p:nvPr/>
          </p:nvSpPr>
          <p:spPr>
            <a:xfrm>
              <a:off x="2242803" y="1082410"/>
              <a:ext cx="249175" cy="203925"/>
            </a:xfrm>
            <a:custGeom>
              <a:avLst/>
              <a:gdLst/>
              <a:ahLst/>
              <a:cxnLst/>
              <a:rect l="l" t="t" r="r" b="b"/>
              <a:pathLst>
                <a:path w="9967" h="8157" extrusionOk="0">
                  <a:moveTo>
                    <a:pt x="9943" y="1"/>
                  </a:moveTo>
                  <a:lnTo>
                    <a:pt x="1" y="5906"/>
                  </a:lnTo>
                  <a:lnTo>
                    <a:pt x="1" y="8156"/>
                  </a:lnTo>
                  <a:lnTo>
                    <a:pt x="9966" y="1072"/>
                  </a:lnTo>
                  <a:lnTo>
                    <a:pt x="99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273;p43">
              <a:extLst>
                <a:ext uri="{FF2B5EF4-FFF2-40B4-BE49-F238E27FC236}">
                  <a16:creationId xmlns:a16="http://schemas.microsoft.com/office/drawing/2014/main" id="{B90EB9A9-E416-41BD-A8F6-71A950FCBC3C}"/>
                </a:ext>
              </a:extLst>
            </p:cNvPr>
            <p:cNvSpPr/>
            <p:nvPr/>
          </p:nvSpPr>
          <p:spPr>
            <a:xfrm rot="152688">
              <a:off x="1956449" y="1265839"/>
              <a:ext cx="229497" cy="226247"/>
            </a:xfrm>
            <a:custGeom>
              <a:avLst/>
              <a:gdLst/>
              <a:ahLst/>
              <a:cxnLst/>
              <a:rect l="l" t="t" r="r" b="b"/>
              <a:pathLst>
                <a:path w="9180" h="9050" extrusionOk="0">
                  <a:moveTo>
                    <a:pt x="9180" y="0"/>
                  </a:moveTo>
                  <a:lnTo>
                    <a:pt x="0" y="6120"/>
                  </a:lnTo>
                  <a:lnTo>
                    <a:pt x="0" y="9049"/>
                  </a:lnTo>
                  <a:lnTo>
                    <a:pt x="9180" y="2167"/>
                  </a:lnTo>
                  <a:lnTo>
                    <a:pt x="9180" y="1691"/>
                  </a:lnTo>
                  <a:lnTo>
                    <a:pt x="91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274;p43">
              <a:extLst>
                <a:ext uri="{FF2B5EF4-FFF2-40B4-BE49-F238E27FC236}">
                  <a16:creationId xmlns:a16="http://schemas.microsoft.com/office/drawing/2014/main" id="{1755523D-5C2B-4A48-8AE5-ED391C40CE31}"/>
                </a:ext>
              </a:extLst>
            </p:cNvPr>
            <p:cNvSpPr/>
            <p:nvPr/>
          </p:nvSpPr>
          <p:spPr>
            <a:xfrm>
              <a:off x="1287650" y="2071275"/>
              <a:ext cx="262250" cy="162525"/>
            </a:xfrm>
            <a:custGeom>
              <a:avLst/>
              <a:gdLst/>
              <a:ahLst/>
              <a:cxnLst/>
              <a:rect l="l" t="t" r="r" b="b"/>
              <a:pathLst>
                <a:path w="10490" h="6501" extrusionOk="0">
                  <a:moveTo>
                    <a:pt x="0" y="0"/>
                  </a:moveTo>
                  <a:cubicBezTo>
                    <a:pt x="655" y="5858"/>
                    <a:pt x="4406" y="6501"/>
                    <a:pt x="5251" y="6501"/>
                  </a:cubicBezTo>
                  <a:cubicBezTo>
                    <a:pt x="6085" y="6501"/>
                    <a:pt x="9835" y="5846"/>
                    <a:pt x="10490" y="0"/>
                  </a:cubicBezTo>
                  <a:lnTo>
                    <a:pt x="10490" y="0"/>
                  </a:lnTo>
                  <a:cubicBezTo>
                    <a:pt x="10490" y="1"/>
                    <a:pt x="9109" y="4024"/>
                    <a:pt x="5251" y="4024"/>
                  </a:cubicBezTo>
                  <a:cubicBezTo>
                    <a:pt x="1382" y="4024"/>
                    <a:pt x="1" y="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275;p43">
              <a:extLst>
                <a:ext uri="{FF2B5EF4-FFF2-40B4-BE49-F238E27FC236}">
                  <a16:creationId xmlns:a16="http://schemas.microsoft.com/office/drawing/2014/main" id="{C2489AC8-62D1-4A4C-B48E-2941BD8B5DDC}"/>
                </a:ext>
              </a:extLst>
            </p:cNvPr>
            <p:cNvSpPr/>
            <p:nvPr/>
          </p:nvSpPr>
          <p:spPr>
            <a:xfrm>
              <a:off x="950400" y="1472273"/>
              <a:ext cx="258100" cy="252450"/>
            </a:xfrm>
            <a:custGeom>
              <a:avLst/>
              <a:gdLst/>
              <a:ahLst/>
              <a:cxnLst/>
              <a:rect l="l" t="t" r="r" b="b"/>
              <a:pathLst>
                <a:path w="10324" h="10098" extrusionOk="0">
                  <a:moveTo>
                    <a:pt x="1" y="1"/>
                  </a:moveTo>
                  <a:lnTo>
                    <a:pt x="1" y="3013"/>
                  </a:lnTo>
                  <a:lnTo>
                    <a:pt x="10323" y="10097"/>
                  </a:lnTo>
                  <a:lnTo>
                    <a:pt x="10323" y="590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276;p43">
              <a:extLst>
                <a:ext uri="{FF2B5EF4-FFF2-40B4-BE49-F238E27FC236}">
                  <a16:creationId xmlns:a16="http://schemas.microsoft.com/office/drawing/2014/main" id="{E88F8163-6F94-4824-8627-E9BFEA8BE776}"/>
                </a:ext>
              </a:extLst>
            </p:cNvPr>
            <p:cNvSpPr/>
            <p:nvPr/>
          </p:nvSpPr>
          <p:spPr>
            <a:xfrm>
              <a:off x="347349" y="1075385"/>
              <a:ext cx="248875" cy="220000"/>
            </a:xfrm>
            <a:custGeom>
              <a:avLst/>
              <a:gdLst/>
              <a:ahLst/>
              <a:cxnLst/>
              <a:rect l="l" t="t" r="r" b="b"/>
              <a:pathLst>
                <a:path w="9955" h="8800" extrusionOk="0">
                  <a:moveTo>
                    <a:pt x="1" y="1"/>
                  </a:moveTo>
                  <a:lnTo>
                    <a:pt x="1" y="2036"/>
                  </a:lnTo>
                  <a:lnTo>
                    <a:pt x="9954" y="8799"/>
                  </a:lnTo>
                  <a:lnTo>
                    <a:pt x="9954" y="590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277;p43">
              <a:extLst>
                <a:ext uri="{FF2B5EF4-FFF2-40B4-BE49-F238E27FC236}">
                  <a16:creationId xmlns:a16="http://schemas.microsoft.com/office/drawing/2014/main" id="{89DCEBD0-90A3-46C0-9B8A-59C3188EB524}"/>
                </a:ext>
              </a:extLst>
            </p:cNvPr>
            <p:cNvSpPr/>
            <p:nvPr/>
          </p:nvSpPr>
          <p:spPr>
            <a:xfrm>
              <a:off x="653650" y="1281652"/>
              <a:ext cx="239325" cy="226250"/>
            </a:xfrm>
            <a:custGeom>
              <a:avLst/>
              <a:gdLst/>
              <a:ahLst/>
              <a:cxnLst/>
              <a:rect l="l" t="t" r="r" b="b"/>
              <a:pathLst>
                <a:path w="9573" h="9050" extrusionOk="0">
                  <a:moveTo>
                    <a:pt x="0" y="0"/>
                  </a:moveTo>
                  <a:lnTo>
                    <a:pt x="0" y="1691"/>
                  </a:lnTo>
                  <a:lnTo>
                    <a:pt x="0" y="2167"/>
                  </a:lnTo>
                  <a:lnTo>
                    <a:pt x="9573" y="9049"/>
                  </a:lnTo>
                  <a:lnTo>
                    <a:pt x="9573" y="612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278;p43">
              <a:extLst>
                <a:ext uri="{FF2B5EF4-FFF2-40B4-BE49-F238E27FC236}">
                  <a16:creationId xmlns:a16="http://schemas.microsoft.com/office/drawing/2014/main" id="{F51DEB64-C729-4D0F-9489-E3D556CE8817}"/>
                </a:ext>
              </a:extLst>
            </p:cNvPr>
            <p:cNvSpPr/>
            <p:nvPr/>
          </p:nvSpPr>
          <p:spPr>
            <a:xfrm rot="303262">
              <a:off x="1584221" y="311328"/>
              <a:ext cx="66999" cy="128924"/>
            </a:xfrm>
            <a:custGeom>
              <a:avLst/>
              <a:gdLst/>
              <a:ahLst/>
              <a:cxnLst/>
              <a:rect l="l" t="t" r="r" b="b"/>
              <a:pathLst>
                <a:path w="2680" h="5157" extrusionOk="0">
                  <a:moveTo>
                    <a:pt x="2680" y="1"/>
                  </a:moveTo>
                  <a:lnTo>
                    <a:pt x="1" y="2584"/>
                  </a:lnTo>
                  <a:lnTo>
                    <a:pt x="1" y="5156"/>
                  </a:lnTo>
                  <a:lnTo>
                    <a:pt x="2680" y="2180"/>
                  </a:lnTo>
                  <a:lnTo>
                    <a:pt x="26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279;p43">
              <a:extLst>
                <a:ext uri="{FF2B5EF4-FFF2-40B4-BE49-F238E27FC236}">
                  <a16:creationId xmlns:a16="http://schemas.microsoft.com/office/drawing/2014/main" id="{E1BC2462-2DEB-4F22-9E8C-2A7708428572}"/>
                </a:ext>
              </a:extLst>
            </p:cNvPr>
            <p:cNvSpPr/>
            <p:nvPr/>
          </p:nvSpPr>
          <p:spPr>
            <a:xfrm rot="521790">
              <a:off x="1499076" y="382075"/>
              <a:ext cx="57475" cy="153025"/>
            </a:xfrm>
            <a:custGeom>
              <a:avLst/>
              <a:gdLst/>
              <a:ahLst/>
              <a:cxnLst/>
              <a:rect l="l" t="t" r="r" b="b"/>
              <a:pathLst>
                <a:path w="2299" h="6121" extrusionOk="0">
                  <a:moveTo>
                    <a:pt x="2299" y="0"/>
                  </a:moveTo>
                  <a:lnTo>
                    <a:pt x="1" y="2572"/>
                  </a:lnTo>
                  <a:lnTo>
                    <a:pt x="1" y="6120"/>
                  </a:lnTo>
                  <a:lnTo>
                    <a:pt x="2299" y="3132"/>
                  </a:lnTo>
                  <a:lnTo>
                    <a:pt x="2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280;p43">
              <a:extLst>
                <a:ext uri="{FF2B5EF4-FFF2-40B4-BE49-F238E27FC236}">
                  <a16:creationId xmlns:a16="http://schemas.microsoft.com/office/drawing/2014/main" id="{92B9217C-A2F4-428F-B609-7419AE258616}"/>
                </a:ext>
              </a:extLst>
            </p:cNvPr>
            <p:cNvSpPr/>
            <p:nvPr/>
          </p:nvSpPr>
          <p:spPr>
            <a:xfrm rot="-582038">
              <a:off x="1195524" y="326509"/>
              <a:ext cx="57475" cy="128925"/>
            </a:xfrm>
            <a:custGeom>
              <a:avLst/>
              <a:gdLst/>
              <a:ahLst/>
              <a:cxnLst/>
              <a:rect l="l" t="t" r="r" b="b"/>
              <a:pathLst>
                <a:path w="2299" h="5157" extrusionOk="0">
                  <a:moveTo>
                    <a:pt x="0" y="1"/>
                  </a:moveTo>
                  <a:lnTo>
                    <a:pt x="0" y="2179"/>
                  </a:lnTo>
                  <a:lnTo>
                    <a:pt x="2298" y="5156"/>
                  </a:lnTo>
                  <a:lnTo>
                    <a:pt x="2298" y="258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281;p43">
              <a:extLst>
                <a:ext uri="{FF2B5EF4-FFF2-40B4-BE49-F238E27FC236}">
                  <a16:creationId xmlns:a16="http://schemas.microsoft.com/office/drawing/2014/main" id="{DB57784C-057E-401A-BFEE-7DA1307EA631}"/>
                </a:ext>
              </a:extLst>
            </p:cNvPr>
            <p:cNvSpPr/>
            <p:nvPr/>
          </p:nvSpPr>
          <p:spPr>
            <a:xfrm rot="-313253">
              <a:off x="1285276" y="401662"/>
              <a:ext cx="67003" cy="153032"/>
            </a:xfrm>
            <a:custGeom>
              <a:avLst/>
              <a:gdLst/>
              <a:ahLst/>
              <a:cxnLst/>
              <a:rect l="l" t="t" r="r" b="b"/>
              <a:pathLst>
                <a:path w="2680" h="6121" extrusionOk="0">
                  <a:moveTo>
                    <a:pt x="0" y="0"/>
                  </a:moveTo>
                  <a:lnTo>
                    <a:pt x="0" y="3132"/>
                  </a:lnTo>
                  <a:lnTo>
                    <a:pt x="2679" y="6120"/>
                  </a:lnTo>
                  <a:lnTo>
                    <a:pt x="2679" y="2572"/>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282;p43">
              <a:extLst>
                <a:ext uri="{FF2B5EF4-FFF2-40B4-BE49-F238E27FC236}">
                  <a16:creationId xmlns:a16="http://schemas.microsoft.com/office/drawing/2014/main" id="{9F122D4B-88E8-4F7C-A57F-1CEAA45A092F}"/>
                </a:ext>
              </a:extLst>
            </p:cNvPr>
            <p:cNvSpPr/>
            <p:nvPr/>
          </p:nvSpPr>
          <p:spPr>
            <a:xfrm>
              <a:off x="1375750" y="347550"/>
              <a:ext cx="86950" cy="495900"/>
            </a:xfrm>
            <a:custGeom>
              <a:avLst/>
              <a:gdLst/>
              <a:ahLst/>
              <a:cxnLst/>
              <a:rect l="l" t="t" r="r" b="b"/>
              <a:pathLst>
                <a:path w="3478" h="19836" extrusionOk="0">
                  <a:moveTo>
                    <a:pt x="1739" y="0"/>
                  </a:moveTo>
                  <a:cubicBezTo>
                    <a:pt x="608" y="3191"/>
                    <a:pt x="13" y="6537"/>
                    <a:pt x="1" y="9918"/>
                  </a:cubicBezTo>
                  <a:cubicBezTo>
                    <a:pt x="13" y="13299"/>
                    <a:pt x="608" y="16645"/>
                    <a:pt x="1739" y="19836"/>
                  </a:cubicBezTo>
                  <a:cubicBezTo>
                    <a:pt x="2858" y="16645"/>
                    <a:pt x="3454" y="13299"/>
                    <a:pt x="3477" y="9918"/>
                  </a:cubicBezTo>
                  <a:cubicBezTo>
                    <a:pt x="3454" y="6537"/>
                    <a:pt x="2870" y="3191"/>
                    <a:pt x="1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084;p39">
            <a:extLst>
              <a:ext uri="{FF2B5EF4-FFF2-40B4-BE49-F238E27FC236}">
                <a16:creationId xmlns:a16="http://schemas.microsoft.com/office/drawing/2014/main" id="{4F6B8087-E885-4536-8F16-EDC1F700E4C2}"/>
              </a:ext>
            </a:extLst>
          </p:cNvPr>
          <p:cNvGrpSpPr/>
          <p:nvPr/>
        </p:nvGrpSpPr>
        <p:grpSpPr>
          <a:xfrm rot="-1043914">
            <a:off x="7579621" y="809380"/>
            <a:ext cx="457174" cy="563095"/>
            <a:chOff x="7234335" y="539692"/>
            <a:chExt cx="1103331" cy="1358958"/>
          </a:xfrm>
        </p:grpSpPr>
        <p:sp>
          <p:nvSpPr>
            <p:cNvPr id="116" name="Google Shape;1085;p39">
              <a:extLst>
                <a:ext uri="{FF2B5EF4-FFF2-40B4-BE49-F238E27FC236}">
                  <a16:creationId xmlns:a16="http://schemas.microsoft.com/office/drawing/2014/main" id="{213895A2-B58D-4496-A13F-627014E7D666}"/>
                </a:ext>
              </a:extLst>
            </p:cNvPr>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6;p39">
              <a:extLst>
                <a:ext uri="{FF2B5EF4-FFF2-40B4-BE49-F238E27FC236}">
                  <a16:creationId xmlns:a16="http://schemas.microsoft.com/office/drawing/2014/main" id="{2B361C11-7C81-4768-B647-C194B233141C}"/>
                </a:ext>
              </a:extLst>
            </p:cNvPr>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7;p39">
              <a:extLst>
                <a:ext uri="{FF2B5EF4-FFF2-40B4-BE49-F238E27FC236}">
                  <a16:creationId xmlns:a16="http://schemas.microsoft.com/office/drawing/2014/main" id="{6E089C46-1278-43AE-A20C-2149D7B89788}"/>
                </a:ext>
              </a:extLst>
            </p:cNvPr>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8;p39">
              <a:extLst>
                <a:ext uri="{FF2B5EF4-FFF2-40B4-BE49-F238E27FC236}">
                  <a16:creationId xmlns:a16="http://schemas.microsoft.com/office/drawing/2014/main" id="{8CAE4CE2-C17C-4C86-9FF7-1822FE10B532}"/>
                </a:ext>
              </a:extLst>
            </p:cNvPr>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9;p39">
              <a:extLst>
                <a:ext uri="{FF2B5EF4-FFF2-40B4-BE49-F238E27FC236}">
                  <a16:creationId xmlns:a16="http://schemas.microsoft.com/office/drawing/2014/main" id="{F6954D02-26F4-41AC-884D-A5711BAB2A52}"/>
                </a:ext>
              </a:extLst>
            </p:cNvPr>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90;p39">
              <a:extLst>
                <a:ext uri="{FF2B5EF4-FFF2-40B4-BE49-F238E27FC236}">
                  <a16:creationId xmlns:a16="http://schemas.microsoft.com/office/drawing/2014/main" id="{58A032C8-3C12-4C49-AF38-8FA207B20577}"/>
                </a:ext>
              </a:extLst>
            </p:cNvPr>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91;p39">
              <a:extLst>
                <a:ext uri="{FF2B5EF4-FFF2-40B4-BE49-F238E27FC236}">
                  <a16:creationId xmlns:a16="http://schemas.microsoft.com/office/drawing/2014/main" id="{19690C6C-7FB8-4210-AE4A-DFA7F81E28B9}"/>
                </a:ext>
              </a:extLst>
            </p:cNvPr>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92;p39">
              <a:extLst>
                <a:ext uri="{FF2B5EF4-FFF2-40B4-BE49-F238E27FC236}">
                  <a16:creationId xmlns:a16="http://schemas.microsoft.com/office/drawing/2014/main" id="{E9CB00EC-140C-4442-AF5F-EA3D55A2AA5D}"/>
                </a:ext>
              </a:extLst>
            </p:cNvPr>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93;p39">
              <a:extLst>
                <a:ext uri="{FF2B5EF4-FFF2-40B4-BE49-F238E27FC236}">
                  <a16:creationId xmlns:a16="http://schemas.microsoft.com/office/drawing/2014/main" id="{7BA777F1-2E14-4BDF-A0DF-6B905F41D9E1}"/>
                </a:ext>
              </a:extLst>
            </p:cNvPr>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94;p39">
              <a:extLst>
                <a:ext uri="{FF2B5EF4-FFF2-40B4-BE49-F238E27FC236}">
                  <a16:creationId xmlns:a16="http://schemas.microsoft.com/office/drawing/2014/main" id="{01EF8FB6-65EC-4C11-AB75-BF42091B9C27}"/>
                </a:ext>
              </a:extLst>
            </p:cNvPr>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95;p39">
              <a:extLst>
                <a:ext uri="{FF2B5EF4-FFF2-40B4-BE49-F238E27FC236}">
                  <a16:creationId xmlns:a16="http://schemas.microsoft.com/office/drawing/2014/main" id="{A505DC11-CD10-4D2D-9DEA-0A431661D4B2}"/>
                </a:ext>
              </a:extLst>
            </p:cNvPr>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 name="Google Shape;1096;p39">
            <a:extLst>
              <a:ext uri="{FF2B5EF4-FFF2-40B4-BE49-F238E27FC236}">
                <a16:creationId xmlns:a16="http://schemas.microsoft.com/office/drawing/2014/main" id="{19FAD1C2-16AD-4CCB-BF95-E9860350A03A}"/>
              </a:ext>
            </a:extLst>
          </p:cNvPr>
          <p:cNvGrpSpPr/>
          <p:nvPr/>
        </p:nvGrpSpPr>
        <p:grpSpPr>
          <a:xfrm rot="206440">
            <a:off x="7978371" y="1419723"/>
            <a:ext cx="215096" cy="264931"/>
            <a:chOff x="7234335" y="539692"/>
            <a:chExt cx="1103331" cy="1358958"/>
          </a:xfrm>
        </p:grpSpPr>
        <p:sp>
          <p:nvSpPr>
            <p:cNvPr id="128" name="Google Shape;1097;p39">
              <a:extLst>
                <a:ext uri="{FF2B5EF4-FFF2-40B4-BE49-F238E27FC236}">
                  <a16:creationId xmlns:a16="http://schemas.microsoft.com/office/drawing/2014/main" id="{2A59E7D7-919C-4821-BB55-332B33618018}"/>
                </a:ext>
              </a:extLst>
            </p:cNvPr>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98;p39">
              <a:extLst>
                <a:ext uri="{FF2B5EF4-FFF2-40B4-BE49-F238E27FC236}">
                  <a16:creationId xmlns:a16="http://schemas.microsoft.com/office/drawing/2014/main" id="{31BC4628-7B94-4A06-8D8E-62A4464163D2}"/>
                </a:ext>
              </a:extLst>
            </p:cNvPr>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99;p39">
              <a:extLst>
                <a:ext uri="{FF2B5EF4-FFF2-40B4-BE49-F238E27FC236}">
                  <a16:creationId xmlns:a16="http://schemas.microsoft.com/office/drawing/2014/main" id="{4703809C-AEAF-43A6-87E3-CD94AC290F20}"/>
                </a:ext>
              </a:extLst>
            </p:cNvPr>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100;p39">
              <a:extLst>
                <a:ext uri="{FF2B5EF4-FFF2-40B4-BE49-F238E27FC236}">
                  <a16:creationId xmlns:a16="http://schemas.microsoft.com/office/drawing/2014/main" id="{6B8BFF6D-999B-47A8-AD2F-E63D5276E3A0}"/>
                </a:ext>
              </a:extLst>
            </p:cNvPr>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101;p39">
              <a:extLst>
                <a:ext uri="{FF2B5EF4-FFF2-40B4-BE49-F238E27FC236}">
                  <a16:creationId xmlns:a16="http://schemas.microsoft.com/office/drawing/2014/main" id="{952FBD22-2FE8-468A-9381-BC6E90BC5B3B}"/>
                </a:ext>
              </a:extLst>
            </p:cNvPr>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102;p39">
              <a:extLst>
                <a:ext uri="{FF2B5EF4-FFF2-40B4-BE49-F238E27FC236}">
                  <a16:creationId xmlns:a16="http://schemas.microsoft.com/office/drawing/2014/main" id="{A97BB677-2E40-45E9-891C-41528F9CAD7D}"/>
                </a:ext>
              </a:extLst>
            </p:cNvPr>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103;p39">
              <a:extLst>
                <a:ext uri="{FF2B5EF4-FFF2-40B4-BE49-F238E27FC236}">
                  <a16:creationId xmlns:a16="http://schemas.microsoft.com/office/drawing/2014/main" id="{EBD11853-6D5C-4CA9-8F4C-52F8810FF0BF}"/>
                </a:ext>
              </a:extLst>
            </p:cNvPr>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104;p39">
              <a:extLst>
                <a:ext uri="{FF2B5EF4-FFF2-40B4-BE49-F238E27FC236}">
                  <a16:creationId xmlns:a16="http://schemas.microsoft.com/office/drawing/2014/main" id="{CF964AC6-B1FC-4637-8A1A-947394E79356}"/>
                </a:ext>
              </a:extLst>
            </p:cNvPr>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105;p39">
              <a:extLst>
                <a:ext uri="{FF2B5EF4-FFF2-40B4-BE49-F238E27FC236}">
                  <a16:creationId xmlns:a16="http://schemas.microsoft.com/office/drawing/2014/main" id="{F5B9CC1E-AF72-4034-9D05-5453F3863AEC}"/>
                </a:ext>
              </a:extLst>
            </p:cNvPr>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106;p39">
              <a:extLst>
                <a:ext uri="{FF2B5EF4-FFF2-40B4-BE49-F238E27FC236}">
                  <a16:creationId xmlns:a16="http://schemas.microsoft.com/office/drawing/2014/main" id="{7C2ECCAE-4C0E-43BB-BB10-BE289898F08C}"/>
                </a:ext>
              </a:extLst>
            </p:cNvPr>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107;p39">
              <a:extLst>
                <a:ext uri="{FF2B5EF4-FFF2-40B4-BE49-F238E27FC236}">
                  <a16:creationId xmlns:a16="http://schemas.microsoft.com/office/drawing/2014/main" id="{25972CFE-077E-4F92-A5A7-58F3AAED2189}"/>
                </a:ext>
              </a:extLst>
            </p:cNvPr>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69F78F3D-65C3-5480-38C3-8ADC796A39B8}"/>
              </a:ext>
            </a:extLst>
          </p:cNvPr>
          <p:cNvPicPr>
            <a:picLocks noChangeAspect="1"/>
          </p:cNvPicPr>
          <p:nvPr/>
        </p:nvPicPr>
        <p:blipFill>
          <a:blip r:embed="rId3"/>
          <a:stretch>
            <a:fillRect/>
          </a:stretch>
        </p:blipFill>
        <p:spPr>
          <a:xfrm>
            <a:off x="1611608" y="727370"/>
            <a:ext cx="5669771" cy="3706689"/>
          </a:xfrm>
          <a:prstGeom prst="rect">
            <a:avLst/>
          </a:prstGeom>
        </p:spPr>
      </p:pic>
      <p:pic>
        <p:nvPicPr>
          <p:cNvPr id="3" name="Picture 2" descr="A round pink label with white text and a black background&#10;&#10;Description automatically generated">
            <a:extLst>
              <a:ext uri="{FF2B5EF4-FFF2-40B4-BE49-F238E27FC236}">
                <a16:creationId xmlns:a16="http://schemas.microsoft.com/office/drawing/2014/main" id="{63B5F743-49E5-050B-25AF-BF7A2FAC59AB}"/>
              </a:ext>
            </a:extLst>
          </p:cNvPr>
          <p:cNvPicPr>
            <a:picLocks noChangeAspect="1"/>
          </p:cNvPicPr>
          <p:nvPr/>
        </p:nvPicPr>
        <p:blipFill>
          <a:blip r:embed="rId4"/>
          <a:stretch>
            <a:fillRect/>
          </a:stretch>
        </p:blipFill>
        <p:spPr>
          <a:xfrm>
            <a:off x="-1481328" y="0"/>
            <a:ext cx="1338536" cy="1338536"/>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3"/>
        <p:cNvGrpSpPr/>
        <p:nvPr/>
      </p:nvGrpSpPr>
      <p:grpSpPr>
        <a:xfrm>
          <a:off x="0" y="0"/>
          <a:ext cx="0" cy="0"/>
          <a:chOff x="0" y="0"/>
          <a:chExt cx="0" cy="0"/>
        </a:xfrm>
      </p:grpSpPr>
      <p:sp>
        <p:nvSpPr>
          <p:cNvPr id="30" name="Rounded Rectangle 29"/>
          <p:cNvSpPr/>
          <p:nvPr/>
        </p:nvSpPr>
        <p:spPr>
          <a:xfrm>
            <a:off x="171953" y="253387"/>
            <a:ext cx="7044635" cy="3691084"/>
          </a:xfrm>
          <a:prstGeom prst="roundRect">
            <a:avLst/>
          </a:prstGeom>
          <a:solidFill>
            <a:schemeClr val="tx2"/>
          </a:solidFill>
          <a:ln/>
        </p:spPr>
        <p:style>
          <a:lnRef idx="2">
            <a:schemeClr val="accent2"/>
          </a:lnRef>
          <a:fillRef idx="1">
            <a:schemeClr val="lt1"/>
          </a:fillRef>
          <a:effectRef idx="0">
            <a:schemeClr val="accent2"/>
          </a:effectRef>
          <a:fontRef idx="minor">
            <a:schemeClr val="dk1"/>
          </a:fontRef>
        </p:style>
        <p:txBody>
          <a:bodyPr anchor="ctr"/>
          <a:lstStyle/>
          <a:p>
            <a:pPr algn="just" eaLnBrk="1" hangingPunct="1">
              <a:lnSpc>
                <a:spcPct val="120000"/>
              </a:lnSpc>
              <a:defRPr/>
            </a:pPr>
            <a:r>
              <a:rPr lang="vi-VN" sz="3200" b="1" dirty="0">
                <a:solidFill>
                  <a:srgbClr val="FB252A"/>
                </a:solidFill>
              </a:rPr>
              <a:t>Đọc thông tin và quan sát hình 2, em hãy:</a:t>
            </a:r>
          </a:p>
          <a:p>
            <a:pPr algn="just" eaLnBrk="1" hangingPunct="1">
              <a:lnSpc>
                <a:spcPct val="120000"/>
              </a:lnSpc>
              <a:defRPr/>
            </a:pPr>
            <a:r>
              <a:rPr lang="vi-VN" sz="3200" dirty="0">
                <a:solidFill>
                  <a:srgbClr val="FB252A"/>
                </a:solidFill>
              </a:rPr>
              <a:t>- Xác định vị trí địa lí của khu vực Đông Nam Á trên lược đồ.</a:t>
            </a:r>
          </a:p>
          <a:p>
            <a:pPr algn="just" eaLnBrk="1" hangingPunct="1">
              <a:lnSpc>
                <a:spcPct val="120000"/>
              </a:lnSpc>
              <a:defRPr/>
            </a:pPr>
            <a:r>
              <a:rPr lang="vi-VN" sz="3200" dirty="0">
                <a:solidFill>
                  <a:srgbClr val="FB252A"/>
                </a:solidFill>
              </a:rPr>
              <a:t>- Kể tên các quốc gia trong khu vực Đông Nam Á.</a:t>
            </a:r>
            <a:endParaRPr lang="en-GB" sz="3200" dirty="0">
              <a:solidFill>
                <a:srgbClr val="002060"/>
              </a:solidFill>
            </a:endParaRPr>
          </a:p>
        </p:txBody>
      </p:sp>
      <p:pic>
        <p:nvPicPr>
          <p:cNvPr id="29" name="Picture 2" descr="Free vector woman smiling and pointing to empty copy space business woman character hand drawn cartoon illustration">
            <a:extLst>
              <a:ext uri="{FF2B5EF4-FFF2-40B4-BE49-F238E27FC236}">
                <a16:creationId xmlns:a16="http://schemas.microsoft.com/office/drawing/2014/main" id="{23ABA860-8391-4FFE-B67C-1E9C7ED715D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904" b="90895" l="9904" r="89936">
                        <a14:foregroundMark x1="50958" y1="37061" x2="51278" y2="41374"/>
                        <a14:foregroundMark x1="51118" y1="46805" x2="50479" y2="54792"/>
                        <a14:foregroundMark x1="43610" y1="55591" x2="51438" y2="50958"/>
                        <a14:foregroundMark x1="51438" y1="50958" x2="51597" y2="50958"/>
                        <a14:foregroundMark x1="40735" y1="52236" x2="44409" y2="55112"/>
                        <a14:foregroundMark x1="38179" y1="56869" x2="50639" y2="49042"/>
                        <a14:foregroundMark x1="54633" y1="52875" x2="50639" y2="52716"/>
                        <a14:foregroundMark x1="57827" y1="52396" x2="57827" y2="52396"/>
                        <a14:foregroundMark x1="59105" y1="52556" x2="60543" y2="54633"/>
                        <a14:foregroundMark x1="59425" y1="56550" x2="59425" y2="56550"/>
                        <a14:foregroundMark x1="53834" y1="90895" x2="53834" y2="90895"/>
                        <a14:foregroundMark x1="66398" y1="29374" x2="66134" y2="28275"/>
                        <a14:foregroundMark x1="53035" y1="9904" x2="49042" y2="11342"/>
                        <a14:foregroundMark x1="47125" y1="12780" x2="46681" y2="12500"/>
                        <a14:foregroundMark x1="44409" y1="11821" x2="35514" y2="28040"/>
                        <a14:foregroundMark x1="35792" y1="39398" x2="37380" y2="44888"/>
                        <a14:foregroundMark x1="37380" y1="44888" x2="37061" y2="45847"/>
                        <a14:foregroundMark x1="36262" y1="41853" x2="35285" y2="40618"/>
                        <a14:foregroundMark x1="34787" y1="40559" x2="35304" y2="49042"/>
                        <a14:foregroundMark x1="64162" y1="17412" x2="64673" y2="17779"/>
                        <a14:foregroundMark x1="56390" y1="11821" x2="64162" y2="17412"/>
                        <a14:foregroundMark x1="66192" y1="21536" x2="67883" y2="29213"/>
                        <a14:foregroundMark x1="67624" y1="53514" x2="65335" y2="57348"/>
                        <a14:foregroundMark x1="65335" y1="57348" x2="65176" y2="57827"/>
                        <a14:backgroundMark x1="70767" y1="38019" x2="71086" y2="45687"/>
                        <a14:backgroundMark x1="69808" y1="33866" x2="71725" y2="48403"/>
                        <a14:backgroundMark x1="70128" y1="45527" x2="70128" y2="53514"/>
                        <a14:backgroundMark x1="68530" y1="32428" x2="68530" y2="32428"/>
                        <a14:backgroundMark x1="65815" y1="17412" x2="65815" y2="17412"/>
                        <a14:backgroundMark x1="65815" y1="17412" x2="67093" y2="21246"/>
                        <a14:backgroundMark x1="34505" y1="30032" x2="31150" y2="35304"/>
                        <a14:backgroundMark x1="33387" y1="30990" x2="32268" y2="40256"/>
                        <a14:backgroundMark x1="34984" y1="27955" x2="34026" y2="33866"/>
                        <a14:backgroundMark x1="71246" y1="30990" x2="71246" y2="30990"/>
                        <a14:backgroundMark x1="44728" y1="9425" x2="43450" y2="11182"/>
                        <a14:backgroundMark x1="43610" y1="11022" x2="43610" y2="11022"/>
                        <a14:backgroundMark x1="69169" y1="29073" x2="69968" y2="36422"/>
                      </a14:backgroundRemoval>
                    </a14:imgEffect>
                  </a14:imgLayer>
                </a14:imgProps>
              </a:ext>
              <a:ext uri="{28A0092B-C50C-407E-A947-70E740481C1C}">
                <a14:useLocalDpi xmlns:a14="http://schemas.microsoft.com/office/drawing/2010/main" val="0"/>
              </a:ext>
            </a:extLst>
          </a:blip>
          <a:srcRect l="21038" r="25131"/>
          <a:stretch/>
        </p:blipFill>
        <p:spPr bwMode="auto">
          <a:xfrm>
            <a:off x="6599103" y="253387"/>
            <a:ext cx="2849679" cy="51640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30">
                                            <p:txEl>
                                              <p:pRg st="0" end="0"/>
                                            </p:txEl>
                                          </p:spTgt>
                                        </p:tgtEl>
                                        <p:attrNameLst>
                                          <p:attrName>style.visibility</p:attrName>
                                        </p:attrNameLst>
                                      </p:cBhvr>
                                      <p:to>
                                        <p:strVal val="visible"/>
                                      </p:to>
                                    </p:set>
                                    <p:animEffect transition="in" filter="barn(inVertical)">
                                      <p:cBhvr>
                                        <p:cTn id="18" dur="500"/>
                                        <p:tgtEl>
                                          <p:spTgt spid="30">
                                            <p:txEl>
                                              <p:pRg st="0" end="0"/>
                                            </p:txEl>
                                          </p:spTgt>
                                        </p:tgtEl>
                                      </p:cBhvr>
                                    </p:animEffect>
                                  </p:childTnLst>
                                </p:cTn>
                              </p:par>
                            </p:childTnLst>
                          </p:cTn>
                        </p:par>
                        <p:par>
                          <p:cTn id="19" fill="hold">
                            <p:stCondLst>
                              <p:cond delay="1500"/>
                            </p:stCondLst>
                            <p:childTnLst>
                              <p:par>
                                <p:cTn id="20" presetID="16" presetClass="entr" presetSubtype="21" fill="hold" nodeType="afterEffect">
                                  <p:stCondLst>
                                    <p:cond delay="0"/>
                                  </p:stCondLst>
                                  <p:childTnLst>
                                    <p:set>
                                      <p:cBhvr>
                                        <p:cTn id="21" dur="1" fill="hold">
                                          <p:stCondLst>
                                            <p:cond delay="0"/>
                                          </p:stCondLst>
                                        </p:cTn>
                                        <p:tgtEl>
                                          <p:spTgt spid="30">
                                            <p:txEl>
                                              <p:pRg st="1" end="1"/>
                                            </p:txEl>
                                          </p:spTgt>
                                        </p:tgtEl>
                                        <p:attrNameLst>
                                          <p:attrName>style.visibility</p:attrName>
                                        </p:attrNameLst>
                                      </p:cBhvr>
                                      <p:to>
                                        <p:strVal val="visible"/>
                                      </p:to>
                                    </p:set>
                                    <p:animEffect transition="in" filter="barn(inVertical)">
                                      <p:cBhvr>
                                        <p:cTn id="22" dur="500"/>
                                        <p:tgtEl>
                                          <p:spTgt spid="30">
                                            <p:txEl>
                                              <p:pRg st="1" end="1"/>
                                            </p:txEl>
                                          </p:spTgt>
                                        </p:tgtEl>
                                      </p:cBhvr>
                                    </p:animEffect>
                                  </p:childTnLst>
                                </p:cTn>
                              </p:par>
                            </p:childTnLst>
                          </p:cTn>
                        </p:par>
                        <p:par>
                          <p:cTn id="23" fill="hold">
                            <p:stCondLst>
                              <p:cond delay="2000"/>
                            </p:stCondLst>
                            <p:childTnLst>
                              <p:par>
                                <p:cTn id="24" presetID="16" presetClass="entr" presetSubtype="21" fill="hold" nodeType="afterEffect">
                                  <p:stCondLst>
                                    <p:cond delay="0"/>
                                  </p:stCondLst>
                                  <p:childTnLst>
                                    <p:set>
                                      <p:cBhvr>
                                        <p:cTn id="25" dur="1" fill="hold">
                                          <p:stCondLst>
                                            <p:cond delay="0"/>
                                          </p:stCondLst>
                                        </p:cTn>
                                        <p:tgtEl>
                                          <p:spTgt spid="30">
                                            <p:txEl>
                                              <p:pRg st="2" end="2"/>
                                            </p:txEl>
                                          </p:spTgt>
                                        </p:tgtEl>
                                        <p:attrNameLst>
                                          <p:attrName>style.visibility</p:attrName>
                                        </p:attrNameLst>
                                      </p:cBhvr>
                                      <p:to>
                                        <p:strVal val="visible"/>
                                      </p:to>
                                    </p:set>
                                    <p:animEffect transition="in" filter="barn(inVertical)">
                                      <p:cBhvr>
                                        <p:cTn id="26" dur="500"/>
                                        <p:tgtEl>
                                          <p:spTgt spid="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46" name="Rounded Rectangle 21">
            <a:extLst>
              <a:ext uri="{FF2B5EF4-FFF2-40B4-BE49-F238E27FC236}">
                <a16:creationId xmlns:a16="http://schemas.microsoft.com/office/drawing/2014/main" id="{21450457-BFB6-49A5-97FF-24E224B9F4C5}"/>
              </a:ext>
            </a:extLst>
          </p:cNvPr>
          <p:cNvSpPr/>
          <p:nvPr/>
        </p:nvSpPr>
        <p:spPr>
          <a:xfrm>
            <a:off x="284717" y="80682"/>
            <a:ext cx="8574566" cy="493058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vi-VN" sz="2800" dirty="0">
              <a:solidFill>
                <a:srgbClr val="002060"/>
              </a:solidFill>
            </a:endParaRPr>
          </a:p>
        </p:txBody>
      </p:sp>
      <p:pic>
        <p:nvPicPr>
          <p:cNvPr id="5" name="Picture 4">
            <a:extLst>
              <a:ext uri="{FF2B5EF4-FFF2-40B4-BE49-F238E27FC236}">
                <a16:creationId xmlns:a16="http://schemas.microsoft.com/office/drawing/2014/main" id="{0A40F2A0-210D-FEEF-6003-AD97FF4CF2BC}"/>
              </a:ext>
            </a:extLst>
          </p:cNvPr>
          <p:cNvPicPr>
            <a:picLocks noChangeAspect="1"/>
          </p:cNvPicPr>
          <p:nvPr/>
        </p:nvPicPr>
        <p:blipFill>
          <a:blip r:embed="rId3"/>
          <a:stretch>
            <a:fillRect/>
          </a:stretch>
        </p:blipFill>
        <p:spPr>
          <a:xfrm>
            <a:off x="1443318" y="131413"/>
            <a:ext cx="5751126" cy="47610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orld War II D-Day Invasion by Slidesgo">
  <a:themeElements>
    <a:clrScheme name="Simple Light">
      <a:dk1>
        <a:srgbClr val="16151A"/>
      </a:dk1>
      <a:lt1>
        <a:srgbClr val="E7DCD2"/>
      </a:lt1>
      <a:dk2>
        <a:srgbClr val="5E4C3E"/>
      </a:dk2>
      <a:lt2>
        <a:srgbClr val="FAF7F4"/>
      </a:lt2>
      <a:accent1>
        <a:srgbClr val="16151A"/>
      </a:accent1>
      <a:accent2>
        <a:srgbClr val="5E4C3E"/>
      </a:accent2>
      <a:accent3>
        <a:srgbClr val="8B796C"/>
      </a:accent3>
      <a:accent4>
        <a:srgbClr val="B8A293"/>
      </a:accent4>
      <a:accent5>
        <a:srgbClr val="EEE4DE"/>
      </a:accent5>
      <a:accent6>
        <a:srgbClr val="B1523D"/>
      </a:accent6>
      <a:hlink>
        <a:srgbClr val="B152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ildren's Day by Slidesgo">
  <a:themeElements>
    <a:clrScheme name="Simple Light">
      <a:dk1>
        <a:srgbClr val="413E3E"/>
      </a:dk1>
      <a:lt1>
        <a:srgbClr val="F7F2DD"/>
      </a:lt1>
      <a:dk2>
        <a:srgbClr val="FFFFFF"/>
      </a:dk2>
      <a:lt2>
        <a:srgbClr val="E63813"/>
      </a:lt2>
      <a:accent1>
        <a:srgbClr val="ED8C18"/>
      </a:accent1>
      <a:accent2>
        <a:srgbClr val="FAB919"/>
      </a:accent2>
      <a:accent3>
        <a:srgbClr val="F8CEBB"/>
      </a:accent3>
      <a:accent4>
        <a:srgbClr val="CAB8C5"/>
      </a:accent4>
      <a:accent5>
        <a:srgbClr val="85C5A7"/>
      </a:accent5>
      <a:accent6>
        <a:srgbClr val="4ABACD"/>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726</TotalTime>
  <Words>572</Words>
  <Application>Microsoft Office PowerPoint</Application>
  <PresentationFormat>On-screen Show (16:9)</PresentationFormat>
  <Paragraphs>20</Paragraphs>
  <Slides>21</Slides>
  <Notes>21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21</vt:i4>
      </vt:variant>
    </vt:vector>
  </HeadingPairs>
  <TitlesOfParts>
    <vt:vector size="35" baseType="lpstr">
      <vt:lpstr>Amatic SC</vt:lpstr>
      <vt:lpstr>Arial</vt:lpstr>
      <vt:lpstr>Assistant Medium</vt:lpstr>
      <vt:lpstr>Bebas Neue</vt:lpstr>
      <vt:lpstr>Calibri</vt:lpstr>
      <vt:lpstr>Cambria</vt:lpstr>
      <vt:lpstr>Livvic</vt:lpstr>
      <vt:lpstr>Nunito</vt:lpstr>
      <vt:lpstr>Rajdhani</vt:lpstr>
      <vt:lpstr>Roboto Condensed Light</vt:lpstr>
      <vt:lpstr>Times New Roman</vt:lpstr>
      <vt:lpstr>World War II D-Day Invasion by Slidesgo</vt:lpstr>
      <vt:lpstr>Children's Day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Hoàn thành  thống nhất đất nước</dc:title>
  <dc:subject>9Slide.vn</dc:subject>
  <dc:creator>huong</dc:creator>
  <dc:description>9Slide.vn</dc:description>
  <cp:lastModifiedBy>Nguyễn Hòa</cp:lastModifiedBy>
  <cp:revision>66</cp:revision>
  <dcterms:modified xsi:type="dcterms:W3CDTF">2025-04-13T22:09:31Z</dcterms:modified>
  <cp:category>9Slide.vn</cp:category>
</cp:coreProperties>
</file>