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/>
              <a:t>Em 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>
                  <a:solidFill>
                    <a:srgbClr val="FFFF00"/>
                  </a:solidFill>
                </a:rPr>
                <a:t>Ví 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mỗi khi thực hiện thao tác với chuột thì thông tin điều khiển sẽ được chuyển đến đâu?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BÀI 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549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Hai Yen</cp:lastModifiedBy>
  <cp:revision>172</cp:revision>
  <dcterms:created xsi:type="dcterms:W3CDTF">2022-01-16T07:26:14Z</dcterms:created>
  <dcterms:modified xsi:type="dcterms:W3CDTF">2025-10-24T07:49:43Z</dcterms:modified>
</cp:coreProperties>
</file>