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6" r:id="rId4"/>
    <p:sldId id="258" r:id="rId5"/>
    <p:sldId id="267" r:id="rId6"/>
    <p:sldId id="260" r:id="rId7"/>
    <p:sldId id="269" r:id="rId8"/>
    <p:sldId id="261" r:id="rId9"/>
    <p:sldId id="268" r:id="rId10"/>
    <p:sldId id="262" r:id="rId11"/>
    <p:sldId id="263" r:id="rId12"/>
    <p:sldId id="264" r:id="rId13"/>
    <p:sldId id="265" r:id="rId14"/>
    <p:sldId id="270" r:id="rId15"/>
    <p:sldId id="26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500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CD3FD-0C1E-4381-8021-806A9D0FC84F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69460-5E8B-4CD9-A0B2-8F5418EBD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880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CD3FD-0C1E-4381-8021-806A9D0FC84F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69460-5E8B-4CD9-A0B2-8F5418EBD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419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CD3FD-0C1E-4381-8021-806A9D0FC84F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69460-5E8B-4CD9-A0B2-8F5418EBD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295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CD3FD-0C1E-4381-8021-806A9D0FC84F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69460-5E8B-4CD9-A0B2-8F5418EBD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492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CD3FD-0C1E-4381-8021-806A9D0FC84F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69460-5E8B-4CD9-A0B2-8F5418EBD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918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CD3FD-0C1E-4381-8021-806A9D0FC84F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69460-5E8B-4CD9-A0B2-8F5418EBD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894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CD3FD-0C1E-4381-8021-806A9D0FC84F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69460-5E8B-4CD9-A0B2-8F5418EBD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065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CD3FD-0C1E-4381-8021-806A9D0FC84F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69460-5E8B-4CD9-A0B2-8F5418EBD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298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CD3FD-0C1E-4381-8021-806A9D0FC84F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69460-5E8B-4CD9-A0B2-8F5418EBD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173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CD3FD-0C1E-4381-8021-806A9D0FC84F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69460-5E8B-4CD9-A0B2-8F5418EBD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02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CD3FD-0C1E-4381-8021-806A9D0FC84F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69460-5E8B-4CD9-A0B2-8F5418EBD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611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8CD3FD-0C1E-4381-8021-806A9D0FC84F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969460-5E8B-4CD9-A0B2-8F5418EBD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464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7728"/>
            <a:ext cx="9144000" cy="7533455"/>
          </a:xfrm>
        </p:spPr>
      </p:pic>
      <p:sp>
        <p:nvSpPr>
          <p:cNvPr id="5" name="Rectangle 4"/>
          <p:cNvSpPr/>
          <p:nvPr/>
        </p:nvSpPr>
        <p:spPr>
          <a:xfrm>
            <a:off x="-180528" y="1742983"/>
            <a:ext cx="9324528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4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4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4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4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4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19672" y="5301208"/>
            <a:ext cx="554983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Gv:Đặng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Hằng Nga</a:t>
            </a:r>
            <a:endParaRPr lang="en-US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535962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64904"/>
            <a:ext cx="9036496" cy="4293096"/>
          </a:xfrm>
        </p:spPr>
      </p:pic>
      <p:sp>
        <p:nvSpPr>
          <p:cNvPr id="6" name="Rectangle 5"/>
          <p:cNvSpPr/>
          <p:nvPr/>
        </p:nvSpPr>
        <p:spPr>
          <a:xfrm>
            <a:off x="611560" y="1268760"/>
            <a:ext cx="8206093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3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6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6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3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nét,màu</a:t>
            </a:r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761261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-24340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THAM KHẢO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3861048"/>
            <a:ext cx="2304256" cy="28597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194" y="684280"/>
            <a:ext cx="3096344" cy="26727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861047"/>
            <a:ext cx="3456384" cy="28597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861048"/>
            <a:ext cx="2808312" cy="28597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92696"/>
            <a:ext cx="5400600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648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192" y="0"/>
            <a:ext cx="8229600" cy="1143000"/>
          </a:xfrm>
        </p:spPr>
        <p:txBody>
          <a:bodyPr/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80728"/>
            <a:ext cx="8784976" cy="5493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5688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XEM TRANH HOẠ SĨ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12776"/>
            <a:ext cx="5544616" cy="4987280"/>
          </a:xfrm>
          <a:prstGeom prst="rect">
            <a:avLst/>
          </a:prstGeom>
        </p:spPr>
      </p:pic>
      <p:pic>
        <p:nvPicPr>
          <p:cNvPr id="7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412776"/>
            <a:ext cx="3573735" cy="5112568"/>
          </a:xfrm>
        </p:spPr>
      </p:pic>
    </p:spTree>
    <p:extLst>
      <p:ext uri="{BB962C8B-B14F-4D97-AF65-F5344CB8AC3E}">
        <p14:creationId xmlns:p14="http://schemas.microsoft.com/office/powerpoint/2010/main" val="11729003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104642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16632"/>
            <a:ext cx="9252520" cy="7317432"/>
          </a:xfrm>
        </p:spPr>
      </p:pic>
      <p:sp>
        <p:nvSpPr>
          <p:cNvPr id="5" name="Rectangle 4"/>
          <p:cNvSpPr/>
          <p:nvPr/>
        </p:nvSpPr>
        <p:spPr>
          <a:xfrm>
            <a:off x="-227900" y="692696"/>
            <a:ext cx="93719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CẢM ƠN THẦY CÔ VÀ CÁC BẠN!</a:t>
            </a:r>
            <a:endParaRPr lang="en-US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992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ĐỒ DÙNG HỌC TẬP</a:t>
            </a:r>
          </a:p>
        </p:txBody>
      </p:sp>
      <p:sp>
        <p:nvSpPr>
          <p:cNvPr id="5" name="Rectangle 4"/>
          <p:cNvSpPr/>
          <p:nvPr/>
        </p:nvSpPr>
        <p:spPr>
          <a:xfrm>
            <a:off x="395536" y="2108639"/>
            <a:ext cx="849694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en-US" dirty="0">
                <a:solidFill>
                  <a:srgbClr val="669900"/>
                </a:solidFill>
                <a:latin typeface="Arial" charset="0"/>
              </a:rPr>
              <a:t>		</a:t>
            </a:r>
            <a:endParaRPr lang="en-US" altLang="en-US" sz="4000" dirty="0">
              <a:solidFill>
                <a:srgbClr val="669900"/>
              </a:solidFill>
              <a:latin typeface="Arial" charset="0"/>
            </a:endParaRPr>
          </a:p>
          <a:p>
            <a:pPr>
              <a:spcBef>
                <a:spcPct val="20000"/>
              </a:spcBef>
            </a:pPr>
            <a:r>
              <a:rPr lang="en-US" altLang="en-US" sz="4000" dirty="0">
                <a:solidFill>
                  <a:srgbClr val="669900"/>
                </a:solidFill>
                <a:latin typeface="Arial" charset="0"/>
              </a:rPr>
              <a:t>                                                        </a:t>
            </a:r>
          </a:p>
          <a:p>
            <a:pPr>
              <a:spcBef>
                <a:spcPct val="20000"/>
              </a:spcBef>
            </a:pPr>
            <a:r>
              <a:rPr lang="en-US" altLang="en-US" sz="4000" dirty="0">
                <a:solidFill>
                  <a:srgbClr val="669900"/>
                </a:solidFill>
                <a:latin typeface="Arial" charset="0"/>
              </a:rPr>
              <a:t>                                                      </a:t>
            </a:r>
            <a:endParaRPr 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340768"/>
            <a:ext cx="7632848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209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7457"/>
            <a:ext cx="9144000" cy="61830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15616" y="908720"/>
            <a:ext cx="507805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KHỞI ĐỘNG 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HÁT EM YÊU BIỂN LẮM</a:t>
            </a:r>
          </a:p>
        </p:txBody>
      </p:sp>
    </p:spTree>
    <p:extLst>
      <p:ext uri="{BB962C8B-B14F-4D97-AF65-F5344CB8AC3E}">
        <p14:creationId xmlns:p14="http://schemas.microsoft.com/office/powerpoint/2010/main" val="1058297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171"/>
            <a:ext cx="9158452" cy="6822829"/>
          </a:xfrm>
        </p:spPr>
      </p:pic>
      <p:sp>
        <p:nvSpPr>
          <p:cNvPr id="5" name="Rectangle 4"/>
          <p:cNvSpPr/>
          <p:nvPr/>
        </p:nvSpPr>
        <p:spPr>
          <a:xfrm>
            <a:off x="-1332656" y="1268760"/>
            <a:ext cx="12232135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MĨ THUẬT</a:t>
            </a:r>
          </a:p>
          <a:p>
            <a:pPr algn="ctr"/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2: NHỮNG CON VẬT DƯỚI ĐẠI DƯƠNG</a:t>
            </a:r>
            <a:endParaRPr lang="en-US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52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52536" y="274638"/>
            <a:ext cx="9505056" cy="1143000"/>
          </a:xfrm>
        </p:spPr>
        <p:txBody>
          <a:bodyPr>
            <a:norm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79" y="3717032"/>
            <a:ext cx="3600401" cy="288032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71626"/>
            <a:ext cx="2714625" cy="19430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371625"/>
            <a:ext cx="2880320" cy="1943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371626"/>
            <a:ext cx="2466975" cy="20288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717032"/>
            <a:ext cx="4752528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36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714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20689"/>
            <a:ext cx="8064896" cy="4536504"/>
          </a:xfrm>
        </p:spPr>
      </p:pic>
      <p:sp>
        <p:nvSpPr>
          <p:cNvPr id="3" name="TextBox 2"/>
          <p:cNvSpPr txBox="1"/>
          <p:nvPr/>
        </p:nvSpPr>
        <p:spPr>
          <a:xfrm>
            <a:off x="871686" y="5645402"/>
            <a:ext cx="73727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285750" indent="-285750">
              <a:buFontTx/>
              <a:buChar char="-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71686" y="5173741"/>
            <a:ext cx="6436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91023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04664"/>
            <a:ext cx="8496944" cy="6120680"/>
          </a:xfrm>
        </p:spPr>
      </p:pic>
      <p:sp>
        <p:nvSpPr>
          <p:cNvPr id="5" name="TextBox 4"/>
          <p:cNvSpPr txBox="1"/>
          <p:nvPr/>
        </p:nvSpPr>
        <p:spPr>
          <a:xfrm>
            <a:off x="323528" y="1484784"/>
            <a:ext cx="88204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LIÊN HÊ :</a:t>
            </a:r>
          </a:p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0059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-171400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VẼ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688"/>
            <a:ext cx="8964487" cy="5256584"/>
          </a:xfrm>
        </p:spPr>
      </p:pic>
      <p:sp>
        <p:nvSpPr>
          <p:cNvPr id="7" name="TextBox 6"/>
          <p:cNvSpPr txBox="1"/>
          <p:nvPr/>
        </p:nvSpPr>
        <p:spPr>
          <a:xfrm>
            <a:off x="5580112" y="3501008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83892" y="5903893"/>
            <a:ext cx="63367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vât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62543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143000"/>
          </a:xfrm>
        </p:spPr>
        <p:txBody>
          <a:bodyPr/>
          <a:lstStyle/>
          <a:p>
            <a:r>
              <a:rPr lang="en-US" dirty="0"/>
              <a:t>CAC BƯỚC VẼ CON CUA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908720"/>
            <a:ext cx="7992888" cy="4763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7846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214</Words>
  <Application>Microsoft Office PowerPoint</Application>
  <PresentationFormat>On-screen Show (4:3)</PresentationFormat>
  <Paragraphs>38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Office Theme</vt:lpstr>
      <vt:lpstr>PowerPoint Presentation</vt:lpstr>
      <vt:lpstr>ĐỒ DÙNG HỌC TẬP</vt:lpstr>
      <vt:lpstr>PowerPoint Presentation</vt:lpstr>
      <vt:lpstr>PowerPoint Presentation</vt:lpstr>
      <vt:lpstr>Kể tên các con vật sống trên cạn và dưới nước?</vt:lpstr>
      <vt:lpstr>KHÁM PHÁ</vt:lpstr>
      <vt:lpstr>PowerPoint Presentation</vt:lpstr>
      <vt:lpstr>CÁCH VẼ</vt:lpstr>
      <vt:lpstr>CAC BƯỚC VẼ CON CUA</vt:lpstr>
      <vt:lpstr>THỰC HÀNH</vt:lpstr>
      <vt:lpstr>BÀI THAM KHẢO</vt:lpstr>
      <vt:lpstr>Xem tranh hoạ sĩ</vt:lpstr>
      <vt:lpstr>XEM TRANH HOẠ SĨ</vt:lpstr>
      <vt:lpstr>Trưng bày giơi thiệu sản phẩm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21AK22.COM</dc:creator>
  <cp:lastModifiedBy>Administrator</cp:lastModifiedBy>
  <cp:revision>24</cp:revision>
  <dcterms:created xsi:type="dcterms:W3CDTF">2021-07-12T12:47:56Z</dcterms:created>
  <dcterms:modified xsi:type="dcterms:W3CDTF">2025-09-23T08:55:55Z</dcterms:modified>
</cp:coreProperties>
</file>