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4" r:id="rId3"/>
  </p:sldMasterIdLst>
  <p:notesMasterIdLst>
    <p:notesMasterId r:id="rId16"/>
  </p:notesMasterIdLst>
  <p:sldIdLst>
    <p:sldId id="317" r:id="rId4"/>
    <p:sldId id="318" r:id="rId5"/>
    <p:sldId id="331" r:id="rId6"/>
    <p:sldId id="332" r:id="rId7"/>
    <p:sldId id="305" r:id="rId8"/>
    <p:sldId id="322" r:id="rId9"/>
    <p:sldId id="328" r:id="rId10"/>
    <p:sldId id="302" r:id="rId11"/>
    <p:sldId id="301" r:id="rId12"/>
    <p:sldId id="262" r:id="rId13"/>
    <p:sldId id="314" r:id="rId14"/>
    <p:sldId id="290" r:id="rId15"/>
  </p:sldIdLst>
  <p:sldSz cx="18288000" cy="10287000"/>
  <p:notesSz cx="6858000" cy="9144000"/>
  <p:embeddedFontLst>
    <p:embeddedFont>
      <p:font typeface="UTM Fleur" panose="020B0604020202020204" charset="0"/>
      <p:regular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itka Heading Semibold" pitchFamily="2" charset="0"/>
      <p:bold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5E41"/>
    <a:srgbClr val="F6A04D"/>
    <a:srgbClr val="EB6F72"/>
    <a:srgbClr val="FEAB82"/>
    <a:srgbClr val="00BC7B"/>
    <a:srgbClr val="000229"/>
    <a:srgbClr val="F9423A"/>
    <a:srgbClr val="F3D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4622" autoAdjust="0"/>
  </p:normalViewPr>
  <p:slideViewPr>
    <p:cSldViewPr showGuides="1">
      <p:cViewPr varScale="1">
        <p:scale>
          <a:sx n="39" d="100"/>
          <a:sy n="39" d="100"/>
        </p:scale>
        <p:origin x="80" y="4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B6ABE-2F4C-4F66-B6CE-7A006EBB86E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3E688-3D2E-4282-926A-AF9226B9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1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C8D091-A21C-48DB-8D28-D0107DFA70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88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3E688-3D2E-4282-926A-AF9226B97C5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E688-3D2E-4282-926A-AF9226B97C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59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49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69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79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52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09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30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22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4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6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59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43834"/>
      </p:ext>
    </p:extLst>
  </p:cSld>
  <p:clrMapOvr>
    <a:masterClrMapping/>
  </p:clrMapOvr>
  <p:transition spd="med" advClick="0" advTm="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" y="-952"/>
            <a:ext cx="18395633" cy="9362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≈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-53340" y="9360218"/>
            <a:ext cx="18395633" cy="9267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 descr="—Pngtree—red curtain_5970939"/>
          <p:cNvPicPr>
            <a:picLocks noChangeAspect="1"/>
          </p:cNvPicPr>
          <p:nvPr userDrawn="1"/>
        </p:nvPicPr>
        <p:blipFill>
          <a:blip r:embed="rId2"/>
          <a:srcRect r="70353" b="47586"/>
          <a:stretch>
            <a:fillRect/>
          </a:stretch>
        </p:blipFill>
        <p:spPr>
          <a:xfrm>
            <a:off x="1" y="1"/>
            <a:ext cx="1452563" cy="10619423"/>
          </a:xfrm>
          <a:prstGeom prst="rect">
            <a:avLst/>
          </a:prstGeom>
        </p:spPr>
      </p:pic>
      <p:pic>
        <p:nvPicPr>
          <p:cNvPr id="10" name="图片 9" descr="—Pngtree—red curtain_5970939"/>
          <p:cNvPicPr>
            <a:picLocks noChangeAspect="1"/>
          </p:cNvPicPr>
          <p:nvPr userDrawn="1"/>
        </p:nvPicPr>
        <p:blipFill>
          <a:blip r:embed="rId2"/>
          <a:srcRect r="70353" b="47586"/>
          <a:stretch>
            <a:fillRect/>
          </a:stretch>
        </p:blipFill>
        <p:spPr>
          <a:xfrm flipH="1">
            <a:off x="16835438" y="1"/>
            <a:ext cx="1452563" cy="106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1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97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70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47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9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2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73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16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83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03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01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66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7442"/>
      </p:ext>
    </p:extLst>
  </p:cSld>
  <p:clrMapOvr>
    <a:masterClrMapping/>
  </p:clrMapOvr>
  <p:transition spd="med" advClick="0" advTm="5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" y="-952"/>
            <a:ext cx="18395633" cy="9362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≈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-53340" y="9360218"/>
            <a:ext cx="18395633" cy="9267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 descr="—Pngtree—red curtain_5970939"/>
          <p:cNvPicPr>
            <a:picLocks noChangeAspect="1"/>
          </p:cNvPicPr>
          <p:nvPr userDrawn="1"/>
        </p:nvPicPr>
        <p:blipFill>
          <a:blip r:embed="rId2"/>
          <a:srcRect r="70353" b="47586"/>
          <a:stretch>
            <a:fillRect/>
          </a:stretch>
        </p:blipFill>
        <p:spPr>
          <a:xfrm>
            <a:off x="1" y="1"/>
            <a:ext cx="1452563" cy="10619423"/>
          </a:xfrm>
          <a:prstGeom prst="rect">
            <a:avLst/>
          </a:prstGeom>
        </p:spPr>
      </p:pic>
      <p:pic>
        <p:nvPicPr>
          <p:cNvPr id="10" name="图片 9" descr="—Pngtree—red curtain_5970939"/>
          <p:cNvPicPr>
            <a:picLocks noChangeAspect="1"/>
          </p:cNvPicPr>
          <p:nvPr userDrawn="1"/>
        </p:nvPicPr>
        <p:blipFill>
          <a:blip r:embed="rId2"/>
          <a:srcRect r="70353" b="47586"/>
          <a:stretch>
            <a:fillRect/>
          </a:stretch>
        </p:blipFill>
        <p:spPr>
          <a:xfrm flipH="1">
            <a:off x="16835438" y="1"/>
            <a:ext cx="1452563" cy="106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8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1238E21F-4C35-4794-A9DB-13FC3AABAD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9/21/2025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AC4E1B39-5B25-4062-9214-BA60BA510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8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0.sv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26.png"/><Relationship Id="rId10" Type="http://schemas.openxmlformats.org/officeDocument/2006/relationships/image" Target="../media/image38.svg"/><Relationship Id="rId9" Type="http://schemas.openxmlformats.org/officeDocument/2006/relationships/image" Target="../media/image25.png"/><Relationship Id="rId1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29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4.png"/><Relationship Id="rId4" Type="http://schemas.openxmlformats.org/officeDocument/2006/relationships/image" Target="../media/image30.png"/><Relationship Id="rId9" Type="http://schemas.openxmlformats.org/officeDocument/2006/relationships/image" Target="../media/image38.sv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38.sv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openxmlformats.org/officeDocument/2006/relationships/image" Target="../media/image12.jpeg"/><Relationship Id="rId10" Type="http://schemas.openxmlformats.org/officeDocument/2006/relationships/image" Target="../media/image11.jp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openxmlformats.org/officeDocument/2006/relationships/image" Target="../media/image12.jpeg"/><Relationship Id="rId10" Type="http://schemas.openxmlformats.org/officeDocument/2006/relationships/image" Target="../media/image11.jp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openxmlformats.org/officeDocument/2006/relationships/image" Target="../media/image12.jpeg"/><Relationship Id="rId10" Type="http://schemas.openxmlformats.org/officeDocument/2006/relationships/image" Target="../media/image11.jp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22.svg"/><Relationship Id="rId10" Type="http://schemas.openxmlformats.org/officeDocument/2006/relationships/image" Target="../media/image38.sv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838200" y="495850"/>
            <a:ext cx="16459200" cy="1578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645920" fontAlgn="base">
              <a:lnSpc>
                <a:spcPts val="3600"/>
              </a:lnSpc>
              <a:spcAft>
                <a:spcPct val="0"/>
              </a:spcAft>
              <a:defRPr/>
            </a:pPr>
            <a:r>
              <a:rPr lang="en-US" sz="288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Arial"/>
                <a:cs typeface="Arial" pitchFamily="34" charset="0"/>
              </a:rPr>
              <a:t>SỞ GIÁO DỤC VÀ ĐÀO TẠO THÀNH PHỐ HÀ NỘI</a:t>
            </a:r>
          </a:p>
          <a:p>
            <a:pPr algn="ctr" defTabSz="1645920" fontAlgn="base">
              <a:lnSpc>
                <a:spcPts val="3600"/>
              </a:lnSpc>
              <a:spcAft>
                <a:spcPct val="0"/>
              </a:spcAft>
              <a:defRPr/>
            </a:pPr>
            <a:r>
              <a:rPr lang="en-US" sz="288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Arial"/>
                <a:cs typeface="Arial" pitchFamily="34" charset="0"/>
              </a:rPr>
              <a:t>----------------------------      -------------------------------</a:t>
            </a:r>
            <a:endParaRPr lang="en-US" sz="3240" b="1" dirty="0">
              <a:ln w="18415" cmpd="sng">
                <a:noFill/>
                <a:prstDash val="solid"/>
              </a:ln>
              <a:solidFill>
                <a:srgbClr val="002060"/>
              </a:solidFill>
              <a:latin typeface="Arial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0" y="5829300"/>
            <a:ext cx="13182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66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Giáo</a:t>
            </a:r>
            <a:r>
              <a:rPr lang="en-US" altLang="en-US" sz="6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 </a:t>
            </a:r>
            <a:r>
              <a:rPr lang="en-US" altLang="en-US" sz="66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viên</a:t>
            </a:r>
            <a:r>
              <a:rPr lang="en-US" altLang="en-US" sz="6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: </a:t>
            </a:r>
            <a:r>
              <a:rPr lang="en-US" altLang="en-US" sz="66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Nguyễn</a:t>
            </a:r>
            <a:r>
              <a:rPr lang="en-US" altLang="en-US" sz="6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 </a:t>
            </a:r>
            <a:r>
              <a:rPr lang="en-US" altLang="en-US" sz="66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Trọng</a:t>
            </a:r>
            <a:r>
              <a:rPr lang="en-US" altLang="en-US" sz="6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 </a:t>
            </a:r>
            <a:r>
              <a:rPr lang="en-US" altLang="en-US" sz="66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Hồi</a:t>
            </a:r>
            <a:endParaRPr lang="en-US" altLang="en-US" sz="6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9395" y="2115139"/>
            <a:ext cx="18098796" cy="424731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371600">
              <a:defRPr/>
            </a:pPr>
            <a:r>
              <a:rPr lang="en-US" sz="9000" b="1" dirty="0" err="1">
                <a:solidFill>
                  <a:srgbClr val="FF0000"/>
                </a:solidFill>
                <a:latin typeface="UTM Fleur" pitchFamily="18" charset="0"/>
              </a:rPr>
              <a:t>Nhiệt</a:t>
            </a:r>
            <a:r>
              <a:rPr lang="en-US" sz="9000" b="1" dirty="0"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9000" b="1" dirty="0" err="1">
                <a:solidFill>
                  <a:srgbClr val="FF0000"/>
                </a:solidFill>
                <a:latin typeface="UTM Fleur" pitchFamily="18" charset="0"/>
              </a:rPr>
              <a:t>liệt</a:t>
            </a:r>
            <a:r>
              <a:rPr lang="en-US" sz="9000" b="1" dirty="0"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9000" b="1" dirty="0" err="1">
                <a:solidFill>
                  <a:srgbClr val="FF0000"/>
                </a:solidFill>
                <a:latin typeface="UTM Fleur" pitchFamily="18" charset="0"/>
              </a:rPr>
              <a:t>chào</a:t>
            </a:r>
            <a:r>
              <a:rPr lang="en-US" sz="9000" b="1" dirty="0"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9000" b="1" dirty="0" err="1">
                <a:solidFill>
                  <a:srgbClr val="FF0000"/>
                </a:solidFill>
                <a:latin typeface="UTM Fleur" pitchFamily="18" charset="0"/>
              </a:rPr>
              <a:t>mừng</a:t>
            </a:r>
            <a:r>
              <a:rPr lang="en-US" sz="9000" b="1" dirty="0">
                <a:solidFill>
                  <a:srgbClr val="FF0000"/>
                </a:solidFill>
                <a:latin typeface="UTM Fleur" pitchFamily="18" charset="0"/>
              </a:rPr>
              <a:t> </a:t>
            </a:r>
          </a:p>
          <a:p>
            <a:pPr algn="ctr" defTabSz="1371600">
              <a:defRPr/>
            </a:pPr>
            <a:r>
              <a:rPr lang="en-US" sz="9000" b="1" dirty="0" err="1">
                <a:solidFill>
                  <a:srgbClr val="FF0000"/>
                </a:solidFill>
                <a:latin typeface="UTM Fleur" pitchFamily="18" charset="0"/>
              </a:rPr>
              <a:t>quý</a:t>
            </a:r>
            <a:r>
              <a:rPr lang="en-US" sz="9000" b="1" dirty="0"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9000" b="1" dirty="0" err="1">
                <a:solidFill>
                  <a:srgbClr val="FF0000"/>
                </a:solidFill>
                <a:latin typeface="UTM Fleur" pitchFamily="18" charset="0"/>
              </a:rPr>
              <a:t>thầy</a:t>
            </a:r>
            <a:r>
              <a:rPr lang="en-US" sz="9000" b="1" dirty="0"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9000" b="1" dirty="0" err="1">
                <a:solidFill>
                  <a:srgbClr val="FF0000"/>
                </a:solidFill>
                <a:latin typeface="UTM Fleur" pitchFamily="18" charset="0"/>
              </a:rPr>
              <a:t>cô</a:t>
            </a:r>
            <a:r>
              <a:rPr lang="en-US" sz="9000" b="1" dirty="0"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9000" b="1" dirty="0" err="1">
                <a:solidFill>
                  <a:srgbClr val="FF0000"/>
                </a:solidFill>
                <a:latin typeface="UTM Fleur" pitchFamily="18" charset="0"/>
              </a:rPr>
              <a:t>về</a:t>
            </a:r>
            <a:r>
              <a:rPr lang="en-US" sz="9000" b="1" dirty="0"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9000" b="1" dirty="0" err="1">
                <a:solidFill>
                  <a:srgbClr val="FF0000"/>
                </a:solidFill>
                <a:latin typeface="UTM Fleur" pitchFamily="18" charset="0"/>
              </a:rPr>
              <a:t>dự</a:t>
            </a:r>
            <a:r>
              <a:rPr lang="en-US" sz="9000" b="1" dirty="0"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9000" b="1" dirty="0" err="1">
                <a:solidFill>
                  <a:srgbClr val="FF0000"/>
                </a:solidFill>
                <a:latin typeface="UTM Fleur" pitchFamily="18" charset="0"/>
              </a:rPr>
              <a:t>giờ</a:t>
            </a:r>
            <a:r>
              <a:rPr lang="en-US" sz="9000" b="1" dirty="0"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9000" b="1" dirty="0" err="1">
                <a:solidFill>
                  <a:srgbClr val="FF0000"/>
                </a:solidFill>
                <a:latin typeface="UTM Fleur" pitchFamily="18" charset="0"/>
              </a:rPr>
              <a:t>Môn</a:t>
            </a:r>
            <a:r>
              <a:rPr lang="en-US" sz="9000" b="1" dirty="0">
                <a:solidFill>
                  <a:srgbClr val="FF0000"/>
                </a:solidFill>
                <a:latin typeface="UTM Fleur" pitchFamily="18" charset="0"/>
              </a:rPr>
              <a:t> GDTC </a:t>
            </a:r>
          </a:p>
          <a:p>
            <a:pPr algn="ctr" defTabSz="1371600">
              <a:defRPr/>
            </a:pPr>
            <a:r>
              <a:rPr lang="en-US" sz="9000" b="1" dirty="0">
                <a:ln/>
                <a:solidFill>
                  <a:srgbClr val="FF000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6207CE3D-60A7-4A54-8FDE-7AE2B697DD28}"/>
              </a:ext>
            </a:extLst>
          </p:cNvPr>
          <p:cNvSpPr/>
          <p:nvPr/>
        </p:nvSpPr>
        <p:spPr>
          <a:xfrm>
            <a:off x="8632511" y="1431231"/>
            <a:ext cx="554960" cy="43372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20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"/>
                            </p:stCondLst>
                            <p:childTnLst>
                              <p:par>
                                <p:cTn id="33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00"/>
                            </p:stCondLst>
                            <p:childTnLst>
                              <p:par>
                                <p:cTn id="39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269848" y="587233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062654">
            <a:off x="15362910" y="695715"/>
            <a:ext cx="1810087" cy="1566548"/>
          </a:xfrm>
          <a:prstGeom prst="rect">
            <a:avLst/>
          </a:prstGeom>
        </p:spPr>
      </p:pic>
      <p:pic>
        <p:nvPicPr>
          <p:cNvPr id="10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492361">
            <a:off x="15461456" y="8037457"/>
            <a:ext cx="1756269" cy="2038333"/>
          </a:xfrm>
          <a:prstGeom prst="rect">
            <a:avLst/>
          </a:prstGeom>
        </p:spPr>
      </p:pic>
      <p:pic>
        <p:nvPicPr>
          <p:cNvPr id="10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0306237">
            <a:off x="1903054" y="8256805"/>
            <a:ext cx="1252441" cy="1235313"/>
          </a:xfrm>
          <a:prstGeom prst="rect">
            <a:avLst/>
          </a:prstGeom>
        </p:spPr>
      </p:pic>
      <p:pic>
        <p:nvPicPr>
          <p:cNvPr id="10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6459985">
            <a:off x="1963323" y="4943475"/>
            <a:ext cx="817556" cy="81755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885655" y="587233"/>
            <a:ext cx="138338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 CHƠI “ ĐOÀN TÀU SIÊU TỐC”</a:t>
            </a:r>
            <a:endParaRPr lang="en-US" sz="6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4505853">
            <a:off x="1884506" y="1075362"/>
            <a:ext cx="1772544" cy="17483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55DF0B-836F-43C9-91DA-BA2ED987D2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94" y="2162168"/>
            <a:ext cx="14026404" cy="707417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529481" y="678582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8E284B35-9F49-1A71-5668-9F20E950A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7943" y="7435367"/>
            <a:ext cx="2274215" cy="23513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462418" y="3799002"/>
            <a:ext cx="12416526" cy="171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THẢ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LỎNG HỒI TĨNH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306237">
            <a:off x="2425662" y="1169343"/>
            <a:ext cx="1415744" cy="1369568"/>
          </a:xfrm>
          <a:prstGeom prst="rect">
            <a:avLst/>
          </a:prstGeom>
        </p:spPr>
      </p:pic>
      <p:pic>
        <p:nvPicPr>
          <p:cNvPr id="43" name="Picture 35">
            <a:extLst>
              <a:ext uri="{FF2B5EF4-FFF2-40B4-BE49-F238E27FC236}">
                <a16:creationId xmlns:a16="http://schemas.microsoft.com/office/drawing/2014/main" id="{DBAC391A-CCDD-4FDF-B059-90CA7CAA56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3492361">
            <a:off x="8265866" y="1076451"/>
            <a:ext cx="1756269" cy="2038333"/>
          </a:xfrm>
          <a:prstGeom prst="rect">
            <a:avLst/>
          </a:prstGeom>
        </p:spPr>
      </p:pic>
      <p:pic>
        <p:nvPicPr>
          <p:cNvPr id="44" name="Picture 35">
            <a:extLst>
              <a:ext uri="{FF2B5EF4-FFF2-40B4-BE49-F238E27FC236}">
                <a16:creationId xmlns:a16="http://schemas.microsoft.com/office/drawing/2014/main" id="{59B560DA-2DE3-45EA-BAEE-BE9DE15CAA3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3492361">
            <a:off x="7846611" y="7489593"/>
            <a:ext cx="1230103" cy="1311550"/>
          </a:xfrm>
          <a:prstGeom prst="rect">
            <a:avLst/>
          </a:prstGeom>
        </p:spPr>
      </p:pic>
      <p:pic>
        <p:nvPicPr>
          <p:cNvPr id="105" name="Picture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3062654">
            <a:off x="14626939" y="1096821"/>
            <a:ext cx="2627184" cy="242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295400" y="517251"/>
            <a:ext cx="16254491" cy="9155438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0306237">
            <a:off x="4349161" y="7593424"/>
            <a:ext cx="1252441" cy="123531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4340014">
            <a:off x="9647724" y="6914552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094681" y="3423194"/>
            <a:ext cx="14240312" cy="50167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371600">
              <a:defRPr/>
            </a:pPr>
            <a:r>
              <a:rPr lang="en-US" sz="8000" b="1" dirty="0" err="1">
                <a:solidFill>
                  <a:srgbClr val="FF0000"/>
                </a:solidFill>
                <a:latin typeface="UTM Fleur" pitchFamily="18" charset="0"/>
              </a:rPr>
              <a:t>Kính</a:t>
            </a:r>
            <a:r>
              <a:rPr lang="en-US" sz="8000" b="1" dirty="0"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UTM Fleur" pitchFamily="18" charset="0"/>
              </a:rPr>
              <a:t>chúc</a:t>
            </a:r>
            <a:r>
              <a:rPr lang="en-US" sz="8000" b="1" dirty="0"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UTM Fleur" pitchFamily="18" charset="0"/>
              </a:rPr>
              <a:t>quý</a:t>
            </a:r>
            <a:r>
              <a:rPr lang="en-US" sz="8000" b="1" dirty="0"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UTM Fleur" pitchFamily="18" charset="0"/>
              </a:rPr>
              <a:t>thầy</a:t>
            </a:r>
            <a:r>
              <a:rPr lang="en-US" sz="8000" b="1" dirty="0"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UTM Fleur" pitchFamily="18" charset="0"/>
              </a:rPr>
              <a:t>cô</a:t>
            </a:r>
            <a:r>
              <a:rPr lang="en-US" sz="8000" b="1" dirty="0"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UTM Fleur" pitchFamily="18" charset="0"/>
              </a:rPr>
              <a:t>mạnh</a:t>
            </a:r>
            <a:r>
              <a:rPr lang="en-US" sz="8000" b="1" dirty="0"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UTM Fleur" pitchFamily="18" charset="0"/>
              </a:rPr>
              <a:t>khỏe</a:t>
            </a:r>
            <a:r>
              <a:rPr lang="en-US" sz="8000" b="1" dirty="0">
                <a:solidFill>
                  <a:srgbClr val="FF0000"/>
                </a:solidFill>
                <a:latin typeface="UTM Fleur" pitchFamily="18" charset="0"/>
              </a:rPr>
              <a:t>, </a:t>
            </a:r>
            <a:r>
              <a:rPr lang="en-US" sz="8000" b="1" dirty="0" err="1">
                <a:solidFill>
                  <a:srgbClr val="FF0000"/>
                </a:solidFill>
                <a:latin typeface="UTM Fleur" pitchFamily="18" charset="0"/>
              </a:rPr>
              <a:t>hạnh</a:t>
            </a:r>
            <a:r>
              <a:rPr lang="en-US" sz="8000" b="1" dirty="0"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UTM Fleur" pitchFamily="18" charset="0"/>
              </a:rPr>
              <a:t>phúc</a:t>
            </a:r>
            <a:r>
              <a:rPr lang="en-US" sz="8000" b="1" dirty="0">
                <a:solidFill>
                  <a:srgbClr val="FF0000"/>
                </a:solidFill>
                <a:latin typeface="UTM Fleur" pitchFamily="18" charset="0"/>
              </a:rPr>
              <a:t>!</a:t>
            </a:r>
          </a:p>
          <a:p>
            <a:pPr algn="ctr" defTabSz="1371600">
              <a:defRPr/>
            </a:pPr>
            <a:r>
              <a:rPr lang="en-US" sz="8000" b="1" dirty="0" err="1">
                <a:ln/>
                <a:solidFill>
                  <a:srgbClr val="FF0000"/>
                </a:solidFill>
                <a:latin typeface="UTM Fleur" pitchFamily="18" charset="0"/>
              </a:rPr>
              <a:t>Chúc</a:t>
            </a:r>
            <a:r>
              <a:rPr lang="en-US" sz="8000" b="1" dirty="0">
                <a:ln/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UTM Fleur" pitchFamily="18" charset="0"/>
              </a:rPr>
              <a:t>các</a:t>
            </a:r>
            <a:r>
              <a:rPr lang="en-US" sz="8000" b="1" dirty="0">
                <a:ln/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UTM Fleur" pitchFamily="18" charset="0"/>
              </a:rPr>
              <a:t>em</a:t>
            </a:r>
            <a:r>
              <a:rPr lang="en-US" sz="8000" b="1" dirty="0">
                <a:ln/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UTM Fleur" pitchFamily="18" charset="0"/>
              </a:rPr>
              <a:t>học</a:t>
            </a:r>
            <a:r>
              <a:rPr lang="en-US" sz="8000" b="1" dirty="0">
                <a:ln/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UTM Fleur" pitchFamily="18" charset="0"/>
              </a:rPr>
              <a:t>sinh</a:t>
            </a:r>
            <a:r>
              <a:rPr lang="en-US" sz="8000" b="1" dirty="0">
                <a:ln/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UTM Fleur" pitchFamily="18" charset="0"/>
              </a:rPr>
              <a:t>học</a:t>
            </a:r>
            <a:r>
              <a:rPr lang="en-US" sz="8000" b="1" dirty="0">
                <a:ln/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UTM Fleur" pitchFamily="18" charset="0"/>
              </a:rPr>
              <a:t>tập</a:t>
            </a:r>
            <a:r>
              <a:rPr lang="en-US" sz="8000" b="1" dirty="0">
                <a:ln/>
                <a:solidFill>
                  <a:srgbClr val="FF0000"/>
                </a:solidFill>
                <a:latin typeface="UTM Fleur" pitchFamily="18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UTM Fleur" pitchFamily="18" charset="0"/>
              </a:rPr>
              <a:t>tốt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UTM Fleur" pitchFamily="18" charset="0"/>
              </a:rPr>
              <a:t>!</a:t>
            </a:r>
            <a:endParaRPr lang="en-US" sz="8000" b="1" dirty="0">
              <a:ln/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B15ADD7-64DC-4E3A-D077-2EFD93654D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14862" y="7832693"/>
            <a:ext cx="2858685" cy="331698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19857" y="140108"/>
            <a:ext cx="11152703" cy="7090866"/>
          </a:xfrm>
          <a:custGeom>
            <a:avLst/>
            <a:gdLst/>
            <a:ahLst/>
            <a:cxnLst/>
            <a:rect l="l" t="t" r="r" b="b"/>
            <a:pathLst>
              <a:path w="12887718" h="11631165">
                <a:moveTo>
                  <a:pt x="0" y="0"/>
                </a:moveTo>
                <a:lnTo>
                  <a:pt x="12887718" y="0"/>
                </a:lnTo>
                <a:lnTo>
                  <a:pt x="12887718" y="11631166"/>
                </a:lnTo>
                <a:lnTo>
                  <a:pt x="0" y="116311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" y="9102688"/>
            <a:ext cx="18288000" cy="1967381"/>
          </a:xfrm>
          <a:custGeom>
            <a:avLst/>
            <a:gdLst/>
            <a:ahLst/>
            <a:cxnLst/>
            <a:rect l="l" t="t" r="r" b="b"/>
            <a:pathLst>
              <a:path w="21547210" h="4544503">
                <a:moveTo>
                  <a:pt x="0" y="0"/>
                </a:moveTo>
                <a:lnTo>
                  <a:pt x="21547210" y="0"/>
                </a:lnTo>
                <a:lnTo>
                  <a:pt x="21547210" y="4544502"/>
                </a:lnTo>
                <a:lnTo>
                  <a:pt x="0" y="454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16814" flipH="1">
            <a:off x="1535657" y="-27965"/>
            <a:ext cx="1031168" cy="1144154"/>
          </a:xfrm>
          <a:custGeom>
            <a:avLst/>
            <a:gdLst/>
            <a:ahLst/>
            <a:cxnLst/>
            <a:rect l="l" t="t" r="r" b="b"/>
            <a:pathLst>
              <a:path w="1031168" h="1144153">
                <a:moveTo>
                  <a:pt x="1031168" y="0"/>
                </a:moveTo>
                <a:lnTo>
                  <a:pt x="0" y="0"/>
                </a:lnTo>
                <a:lnTo>
                  <a:pt x="0" y="1144153"/>
                </a:lnTo>
                <a:lnTo>
                  <a:pt x="1031168" y="1144153"/>
                </a:lnTo>
                <a:lnTo>
                  <a:pt x="103116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72277" y="8084560"/>
            <a:ext cx="7819630" cy="2299260"/>
          </a:xfrm>
          <a:custGeom>
            <a:avLst/>
            <a:gdLst/>
            <a:ahLst/>
            <a:cxnLst/>
            <a:rect l="l" t="t" r="r" b="b"/>
            <a:pathLst>
              <a:path w="8540250" h="3576230">
                <a:moveTo>
                  <a:pt x="0" y="0"/>
                </a:moveTo>
                <a:lnTo>
                  <a:pt x="8540250" y="0"/>
                </a:lnTo>
                <a:lnTo>
                  <a:pt x="8540250" y="3576230"/>
                </a:lnTo>
                <a:lnTo>
                  <a:pt x="0" y="35762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902044" y="2843415"/>
            <a:ext cx="16611599" cy="3156367"/>
            <a:chOff x="0" y="0"/>
            <a:chExt cx="2593814" cy="101089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593814" cy="1010898"/>
            </a:xfrm>
            <a:custGeom>
              <a:avLst/>
              <a:gdLst/>
              <a:ahLst/>
              <a:cxnLst/>
              <a:rect l="l" t="t" r="r" b="b"/>
              <a:pathLst>
                <a:path w="2593814" h="1010898">
                  <a:moveTo>
                    <a:pt x="92650" y="0"/>
                  </a:moveTo>
                  <a:lnTo>
                    <a:pt x="2501164" y="0"/>
                  </a:lnTo>
                  <a:cubicBezTo>
                    <a:pt x="2525737" y="0"/>
                    <a:pt x="2549302" y="9761"/>
                    <a:pt x="2566677" y="27136"/>
                  </a:cubicBezTo>
                  <a:cubicBezTo>
                    <a:pt x="2584053" y="44512"/>
                    <a:pt x="2593814" y="68077"/>
                    <a:pt x="2593814" y="92650"/>
                  </a:cubicBezTo>
                  <a:lnTo>
                    <a:pt x="2593814" y="918249"/>
                  </a:lnTo>
                  <a:cubicBezTo>
                    <a:pt x="2593814" y="969418"/>
                    <a:pt x="2552333" y="1010898"/>
                    <a:pt x="2501164" y="1010898"/>
                  </a:cubicBezTo>
                  <a:lnTo>
                    <a:pt x="92650" y="1010898"/>
                  </a:lnTo>
                  <a:cubicBezTo>
                    <a:pt x="41481" y="1010898"/>
                    <a:pt x="0" y="969418"/>
                    <a:pt x="0" y="918249"/>
                  </a:cubicBezTo>
                  <a:lnTo>
                    <a:pt x="0" y="92650"/>
                  </a:lnTo>
                  <a:cubicBezTo>
                    <a:pt x="0" y="41481"/>
                    <a:pt x="41481" y="0"/>
                    <a:pt x="92650" y="0"/>
                  </a:cubicBezTo>
                  <a:close/>
                </a:path>
              </a:pathLst>
            </a:custGeom>
            <a:solidFill>
              <a:srgbClr val="FFFFFF"/>
            </a:solidFill>
            <a:ln w="66675">
              <a:solidFill>
                <a:srgbClr val="38B6FF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 defTabSz="1371600">
                <a:lnSpc>
                  <a:spcPts val="2660"/>
                </a:lnSpc>
              </a:pPr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18535" y="10101200"/>
            <a:ext cx="4879115" cy="897113"/>
          </a:xfrm>
          <a:custGeom>
            <a:avLst/>
            <a:gdLst/>
            <a:ahLst/>
            <a:cxnLst/>
            <a:rect l="l" t="t" r="r" b="b"/>
            <a:pathLst>
              <a:path w="4949590" h="897113">
                <a:moveTo>
                  <a:pt x="0" y="0"/>
                </a:moveTo>
                <a:lnTo>
                  <a:pt x="4949591" y="0"/>
                </a:lnTo>
                <a:lnTo>
                  <a:pt x="4949591" y="897113"/>
                </a:lnTo>
                <a:lnTo>
                  <a:pt x="0" y="8971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Hộp Văn bản 48"/>
          <p:cNvSpPr txBox="1"/>
          <p:nvPr/>
        </p:nvSpPr>
        <p:spPr>
          <a:xfrm>
            <a:off x="1066801" y="3091468"/>
            <a:ext cx="16319156" cy="2707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5E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 1: ĐỘI HÌNH ĐỘI NGŨ</a:t>
            </a:r>
            <a:endParaRPr lang="en-US" sz="48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5E4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40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3: HỌC ĐỘNG TÁC ĐI ĐỀU MỘI HÀNG DỌC VÒNG </a:t>
            </a:r>
            <a:r>
              <a:rPr lang="en-US" sz="4000" b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BÊN </a:t>
            </a:r>
            <a:r>
              <a:rPr lang="en-US" sz="4000" b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PHẢI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buNone/>
            </a:pPr>
            <a:r>
              <a:rPr lang="en-US" sz="3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</a:t>
            </a:r>
            <a:endParaRPr lang="en-US" sz="34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1571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031A-385F-2B47-279B-D07CE1818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655069"/>
            <a:ext cx="13716000" cy="1721645"/>
          </a:xfrm>
        </p:spPr>
        <p:txBody>
          <a:bodyPr/>
          <a:lstStyle/>
          <a:p>
            <a:r>
              <a:rPr lang="en-US" dirty="0"/>
              <a:t>YÊU CẦU CẦN ĐẠT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FDDF7-6763-8C31-538B-DF86980BC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095" y="2933700"/>
            <a:ext cx="15795810" cy="496902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/>
              <a:t>-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sân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,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.</a:t>
            </a:r>
          </a:p>
          <a:p>
            <a:pPr algn="l">
              <a:lnSpc>
                <a:spcPct val="150000"/>
              </a:lnSpc>
            </a:pPr>
            <a:r>
              <a:rPr lang="en-US" dirty="0"/>
              <a:t>-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t</a:t>
            </a:r>
            <a:r>
              <a:rPr lang="vi-VN" dirty="0"/>
              <a:t>hực hiện động tác đi đều vòng bên trái</a:t>
            </a:r>
            <a:r>
              <a:rPr lang="en-US" dirty="0"/>
              <a:t>.</a:t>
            </a:r>
          </a:p>
          <a:p>
            <a:pPr algn="l">
              <a:lnSpc>
                <a:spcPct val="150000"/>
              </a:lnSpc>
            </a:pPr>
            <a:r>
              <a:rPr lang="en-US" dirty="0"/>
              <a:t>-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,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- </a:t>
            </a:r>
            <a:r>
              <a:rPr lang="en-US" dirty="0" err="1" smtClean="0"/>
              <a:t>Đoàn</a:t>
            </a:r>
            <a:r>
              <a:rPr lang="en-US" dirty="0" smtClean="0"/>
              <a:t> </a:t>
            </a:r>
            <a:r>
              <a:rPr lang="en-US" dirty="0" err="1"/>
              <a:t>kết</a:t>
            </a:r>
            <a:r>
              <a:rPr lang="en-US" dirty="0"/>
              <a:t>, </a:t>
            </a:r>
            <a:r>
              <a:rPr lang="en-US" dirty="0" err="1"/>
              <a:t>nghiêm</a:t>
            </a:r>
            <a:r>
              <a:rPr lang="en-US" dirty="0"/>
              <a:t> </a:t>
            </a:r>
            <a:r>
              <a:rPr lang="en-US" dirty="0" err="1"/>
              <a:t>túc</a:t>
            </a:r>
            <a:r>
              <a:rPr lang="en-US" dirty="0"/>
              <a:t>,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- </a:t>
            </a:r>
            <a:r>
              <a:rPr lang="vi-VN" dirty="0" smtClean="0"/>
              <a:t>T</a:t>
            </a:r>
            <a:r>
              <a:rPr lang="en-US" dirty="0" err="1"/>
              <a:t>ích</a:t>
            </a:r>
            <a:r>
              <a:rPr lang="en-US" dirty="0"/>
              <a:t> </a:t>
            </a:r>
            <a:r>
              <a:rPr lang="en-US" dirty="0" err="1"/>
              <a:t>cự</a:t>
            </a:r>
            <a:r>
              <a:rPr lang="vi-VN" dirty="0"/>
              <a:t>c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 smtClean="0"/>
              <a:t>động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4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C0AF75-065F-4B56-901D-63EAD4513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823" y="2954434"/>
            <a:ext cx="10089377" cy="384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19"/>
          <p:cNvGrpSpPr/>
          <p:nvPr/>
        </p:nvGrpSpPr>
        <p:grpSpPr>
          <a:xfrm>
            <a:off x="1299219" y="618387"/>
            <a:ext cx="16107550" cy="8991600"/>
            <a:chOff x="0" y="0"/>
            <a:chExt cx="3764577" cy="2167467"/>
          </a:xfrm>
        </p:grpSpPr>
        <p:sp>
          <p:nvSpPr>
            <p:cNvPr id="7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8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14928">
            <a:off x="1601766" y="732570"/>
            <a:ext cx="1809151" cy="1809151"/>
          </a:xfrm>
          <a:prstGeom prst="rect">
            <a:avLst/>
          </a:prstGeom>
        </p:spPr>
      </p:pic>
      <p:pic>
        <p:nvPicPr>
          <p:cNvPr id="5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9162297">
            <a:off x="15794195" y="8370844"/>
            <a:ext cx="1280456" cy="1108176"/>
          </a:xfrm>
          <a:prstGeom prst="rect">
            <a:avLst/>
          </a:prstGeom>
        </p:spPr>
      </p:pic>
      <p:pic>
        <p:nvPicPr>
          <p:cNvPr id="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9162297">
            <a:off x="7334062" y="7208379"/>
            <a:ext cx="2472249" cy="201188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D37048A-8557-46D2-A9E7-9E72447E6D51}"/>
              </a:ext>
            </a:extLst>
          </p:cNvPr>
          <p:cNvSpPr/>
          <p:nvPr/>
        </p:nvSpPr>
        <p:spPr>
          <a:xfrm>
            <a:off x="3454265" y="3388506"/>
            <a:ext cx="11832776" cy="196164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HAI ĐỘNG TÁC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DAAB9F-859B-426B-8746-BD7F50C5A4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219" y="4042494"/>
            <a:ext cx="2383706" cy="2383706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6B582C74-A1C1-4550-B36F-7137B738D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2991" y="747356"/>
            <a:ext cx="14218081" cy="1961641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TRƯỚC CÁC BẠN ĐÃ HỌC ĐƯỢC MẤY  ĐỘNG TÁC?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4BCE646-E822-45F9-8645-296B9CDC31A5}"/>
              </a:ext>
            </a:extLst>
          </p:cNvPr>
          <p:cNvSpPr/>
          <p:nvPr/>
        </p:nvSpPr>
        <p:spPr>
          <a:xfrm>
            <a:off x="3578193" y="6021470"/>
            <a:ext cx="11708848" cy="19616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BA ĐỘNG TÁC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3DE160-EFFC-4B03-83DD-36F298A1A1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2132" y="7734300"/>
            <a:ext cx="2344339" cy="1868306"/>
          </a:xfrm>
          <a:prstGeom prst="rect">
            <a:avLst/>
          </a:prstGeom>
        </p:spPr>
      </p:pic>
      <p:pic>
        <p:nvPicPr>
          <p:cNvPr id="17" name="Picture 309">
            <a:extLst>
              <a:ext uri="{FF2B5EF4-FFF2-40B4-BE49-F238E27FC236}">
                <a16:creationId xmlns:a16="http://schemas.microsoft.com/office/drawing/2014/main" id="{955AE015-15F8-4021-B967-9753F16AE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7749" y="7897595"/>
            <a:ext cx="13287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310">
            <a:extLst>
              <a:ext uri="{FF2B5EF4-FFF2-40B4-BE49-F238E27FC236}">
                <a16:creationId xmlns:a16="http://schemas.microsoft.com/office/drawing/2014/main" id="{695B461E-B3DE-462B-8853-9103AF52D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9049" y="8278595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Oval 401">
            <a:extLst>
              <a:ext uri="{FF2B5EF4-FFF2-40B4-BE49-F238E27FC236}">
                <a16:creationId xmlns:a16="http://schemas.microsoft.com/office/drawing/2014/main" id="{801E9AFC-B4E9-4C01-AB59-CCD4925D9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1498" y="8264308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" name="Oval 402">
            <a:extLst>
              <a:ext uri="{FF2B5EF4-FFF2-40B4-BE49-F238E27FC236}">
                <a16:creationId xmlns:a16="http://schemas.microsoft.com/office/drawing/2014/main" id="{B1D2AF7B-6C1E-4321-BE4E-7F90B54A8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1498" y="8264308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3" name="Oval 403">
            <a:extLst>
              <a:ext uri="{FF2B5EF4-FFF2-40B4-BE49-F238E27FC236}">
                <a16:creationId xmlns:a16="http://schemas.microsoft.com/office/drawing/2014/main" id="{D4578362-DF0D-4CB4-9FF1-A74764007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9049" y="8264308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" name="Oval 404">
            <a:extLst>
              <a:ext uri="{FF2B5EF4-FFF2-40B4-BE49-F238E27FC236}">
                <a16:creationId xmlns:a16="http://schemas.microsoft.com/office/drawing/2014/main" id="{D3E3A834-3E23-4AD1-85FE-401528A3C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600" y="8264308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" name="Oval 405">
            <a:extLst>
              <a:ext uri="{FF2B5EF4-FFF2-40B4-BE49-F238E27FC236}">
                <a16:creationId xmlns:a16="http://schemas.microsoft.com/office/drawing/2014/main" id="{A815CFF4-DA86-4768-9914-3D7E65BAC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9049" y="8264308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6" name="Oval 406">
            <a:extLst>
              <a:ext uri="{FF2B5EF4-FFF2-40B4-BE49-F238E27FC236}">
                <a16:creationId xmlns:a16="http://schemas.microsoft.com/office/drawing/2014/main" id="{376EA44B-11F1-4B5A-9A2C-A76D0C25B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20070" y="8280353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19"/>
          <p:cNvGrpSpPr/>
          <p:nvPr/>
        </p:nvGrpSpPr>
        <p:grpSpPr>
          <a:xfrm>
            <a:off x="1263276" y="647700"/>
            <a:ext cx="16107550" cy="8991600"/>
            <a:chOff x="0" y="0"/>
            <a:chExt cx="3764577" cy="2167467"/>
          </a:xfrm>
        </p:grpSpPr>
        <p:sp>
          <p:nvSpPr>
            <p:cNvPr id="7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10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14928">
            <a:off x="1601766" y="732570"/>
            <a:ext cx="1809151" cy="1809151"/>
          </a:xfrm>
          <a:prstGeom prst="rect">
            <a:avLst/>
          </a:prstGeom>
        </p:spPr>
      </p:pic>
      <p:pic>
        <p:nvPicPr>
          <p:cNvPr id="5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9162297">
            <a:off x="15794195" y="8370844"/>
            <a:ext cx="1280456" cy="1108176"/>
          </a:xfrm>
          <a:prstGeom prst="rect">
            <a:avLst/>
          </a:prstGeom>
        </p:spPr>
      </p:pic>
      <p:pic>
        <p:nvPicPr>
          <p:cNvPr id="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9162297">
            <a:off x="7334062" y="7208379"/>
            <a:ext cx="2472249" cy="201188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D37048A-8557-46D2-A9E7-9E72447E6D51}"/>
              </a:ext>
            </a:extLst>
          </p:cNvPr>
          <p:cNvSpPr/>
          <p:nvPr/>
        </p:nvSpPr>
        <p:spPr>
          <a:xfrm>
            <a:off x="3454265" y="3388506"/>
            <a:ext cx="11832776" cy="196164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VÒNG BÊN TRÁI … BƯỚC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DAAB9F-859B-426B-8746-BD7F50C5A4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219" y="4042494"/>
            <a:ext cx="2383706" cy="2383706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6B582C74-A1C1-4550-B36F-7137B738D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1731" y="747356"/>
            <a:ext cx="14218081" cy="196164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 ĐI ĐỀU VÒNG BÊN PHẢI LÀ: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4BCE646-E822-45F9-8645-296B9CDC31A5}"/>
              </a:ext>
            </a:extLst>
          </p:cNvPr>
          <p:cNvSpPr/>
          <p:nvPr/>
        </p:nvSpPr>
        <p:spPr>
          <a:xfrm>
            <a:off x="3578193" y="6021470"/>
            <a:ext cx="11708848" cy="19616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VÒNG TRÁI …. BƯỚC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3DE160-EFFC-4B03-83DD-36F298A1A1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2132" y="7734300"/>
            <a:ext cx="2344339" cy="1868306"/>
          </a:xfrm>
          <a:prstGeom prst="rect">
            <a:avLst/>
          </a:prstGeom>
        </p:spPr>
      </p:pic>
      <p:pic>
        <p:nvPicPr>
          <p:cNvPr id="17" name="Picture 309">
            <a:extLst>
              <a:ext uri="{FF2B5EF4-FFF2-40B4-BE49-F238E27FC236}">
                <a16:creationId xmlns:a16="http://schemas.microsoft.com/office/drawing/2014/main" id="{59373805-4782-4112-AAF8-1F409E9F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0622" y="7980192"/>
            <a:ext cx="13287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310">
            <a:extLst>
              <a:ext uri="{FF2B5EF4-FFF2-40B4-BE49-F238E27FC236}">
                <a16:creationId xmlns:a16="http://schemas.microsoft.com/office/drawing/2014/main" id="{E4F0E505-A9F0-4C90-B33B-6B1E1BE36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1922" y="8361192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Oval 401">
            <a:extLst>
              <a:ext uri="{FF2B5EF4-FFF2-40B4-BE49-F238E27FC236}">
                <a16:creationId xmlns:a16="http://schemas.microsoft.com/office/drawing/2014/main" id="{4EC7456B-DB7A-414D-8447-B24CAEC71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4371" y="8346905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" name="Oval 402">
            <a:extLst>
              <a:ext uri="{FF2B5EF4-FFF2-40B4-BE49-F238E27FC236}">
                <a16:creationId xmlns:a16="http://schemas.microsoft.com/office/drawing/2014/main" id="{02578BB8-B740-4D65-A60C-8DE4C0A80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4371" y="8346905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3" name="Oval 403">
            <a:extLst>
              <a:ext uri="{FF2B5EF4-FFF2-40B4-BE49-F238E27FC236}">
                <a16:creationId xmlns:a16="http://schemas.microsoft.com/office/drawing/2014/main" id="{B91B0143-E541-4517-950B-A0DA2E3BF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1922" y="8346905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" name="Oval 404">
            <a:extLst>
              <a:ext uri="{FF2B5EF4-FFF2-40B4-BE49-F238E27FC236}">
                <a16:creationId xmlns:a16="http://schemas.microsoft.com/office/drawing/2014/main" id="{769F9B3A-A271-4939-96E2-CADEA1AD4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9473" y="8346905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" name="Oval 405">
            <a:extLst>
              <a:ext uri="{FF2B5EF4-FFF2-40B4-BE49-F238E27FC236}">
                <a16:creationId xmlns:a16="http://schemas.microsoft.com/office/drawing/2014/main" id="{F29D1F80-3563-4B15-B361-348BA8E19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1922" y="8346905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6" name="Oval 406">
            <a:extLst>
              <a:ext uri="{FF2B5EF4-FFF2-40B4-BE49-F238E27FC236}">
                <a16:creationId xmlns:a16="http://schemas.microsoft.com/office/drawing/2014/main" id="{8CD9C772-78B3-4202-9F1A-0687547B0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2943" y="83629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0985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19"/>
          <p:cNvGrpSpPr/>
          <p:nvPr/>
        </p:nvGrpSpPr>
        <p:grpSpPr>
          <a:xfrm>
            <a:off x="1263276" y="647700"/>
            <a:ext cx="16107550" cy="8991600"/>
            <a:chOff x="0" y="0"/>
            <a:chExt cx="3764577" cy="2167467"/>
          </a:xfrm>
        </p:grpSpPr>
        <p:sp>
          <p:nvSpPr>
            <p:cNvPr id="7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14928">
            <a:off x="1601766" y="732570"/>
            <a:ext cx="1809151" cy="1809151"/>
          </a:xfrm>
          <a:prstGeom prst="rect">
            <a:avLst/>
          </a:prstGeom>
        </p:spPr>
      </p:pic>
      <p:pic>
        <p:nvPicPr>
          <p:cNvPr id="5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9162297">
            <a:off x="15794195" y="8370844"/>
            <a:ext cx="1280456" cy="1108176"/>
          </a:xfrm>
          <a:prstGeom prst="rect">
            <a:avLst/>
          </a:prstGeom>
        </p:spPr>
      </p:pic>
      <p:pic>
        <p:nvPicPr>
          <p:cNvPr id="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9162297">
            <a:off x="7334062" y="7208379"/>
            <a:ext cx="2472249" cy="201188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D37048A-8557-46D2-A9E7-9E72447E6D51}"/>
              </a:ext>
            </a:extLst>
          </p:cNvPr>
          <p:cNvSpPr/>
          <p:nvPr/>
        </p:nvSpPr>
        <p:spPr>
          <a:xfrm>
            <a:off x="3454265" y="3388506"/>
            <a:ext cx="11832776" cy="196164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SAI NHỊP CHÂN, CÙNG TAY CÙNG CHÂN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DAAB9F-859B-426B-8746-BD7F50C5A4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219" y="4042494"/>
            <a:ext cx="2383706" cy="2383706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6B582C74-A1C1-4550-B36F-7137B738D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5348" y="814285"/>
            <a:ext cx="15048253" cy="1961641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ĐI ĐỀU CÁC EM THƯỜNG MẮC LỖI NÀO?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4BCE646-E822-45F9-8645-296B9CDC31A5}"/>
              </a:ext>
            </a:extLst>
          </p:cNvPr>
          <p:cNvSpPr/>
          <p:nvPr/>
        </p:nvSpPr>
        <p:spPr>
          <a:xfrm>
            <a:off x="3578193" y="6021470"/>
            <a:ext cx="11708848" cy="19616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CÙNG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TAY CÙNG CHÂN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3DE160-EFFC-4B03-83DD-36F298A1A1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2132" y="7734300"/>
            <a:ext cx="2344339" cy="1868306"/>
          </a:xfrm>
          <a:prstGeom prst="rect">
            <a:avLst/>
          </a:prstGeom>
        </p:spPr>
      </p:pic>
      <p:pic>
        <p:nvPicPr>
          <p:cNvPr id="27" name="Picture 309">
            <a:extLst>
              <a:ext uri="{FF2B5EF4-FFF2-40B4-BE49-F238E27FC236}">
                <a16:creationId xmlns:a16="http://schemas.microsoft.com/office/drawing/2014/main" id="{5B5DAA0F-97A8-4D56-B899-042AA138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808" y="7952179"/>
            <a:ext cx="13287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310">
            <a:extLst>
              <a:ext uri="{FF2B5EF4-FFF2-40B4-BE49-F238E27FC236}">
                <a16:creationId xmlns:a16="http://schemas.microsoft.com/office/drawing/2014/main" id="{359E4A83-C5B0-41A8-B549-3BB7EE5B6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0108" y="8333179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Oval 401">
            <a:extLst>
              <a:ext uri="{FF2B5EF4-FFF2-40B4-BE49-F238E27FC236}">
                <a16:creationId xmlns:a16="http://schemas.microsoft.com/office/drawing/2014/main" id="{17D9AEDA-A55D-426E-A227-EE2A5C679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2557" y="8318892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0" name="Oval 402">
            <a:extLst>
              <a:ext uri="{FF2B5EF4-FFF2-40B4-BE49-F238E27FC236}">
                <a16:creationId xmlns:a16="http://schemas.microsoft.com/office/drawing/2014/main" id="{E05448D0-833D-4891-BF30-81FC940FC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2557" y="8318892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1" name="Oval 403">
            <a:extLst>
              <a:ext uri="{FF2B5EF4-FFF2-40B4-BE49-F238E27FC236}">
                <a16:creationId xmlns:a16="http://schemas.microsoft.com/office/drawing/2014/main" id="{0B3842A6-6314-4797-9E63-F92A22D90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0108" y="8318892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2" name="Oval 404">
            <a:extLst>
              <a:ext uri="{FF2B5EF4-FFF2-40B4-BE49-F238E27FC236}">
                <a16:creationId xmlns:a16="http://schemas.microsoft.com/office/drawing/2014/main" id="{9724C17A-1593-4DDF-B4B0-A0ADA1208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7659" y="8318892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3" name="Oval 405">
            <a:extLst>
              <a:ext uri="{FF2B5EF4-FFF2-40B4-BE49-F238E27FC236}">
                <a16:creationId xmlns:a16="http://schemas.microsoft.com/office/drawing/2014/main" id="{F0931A76-3173-491A-B825-D9F5B489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0108" y="8318892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4" name="Oval 406">
            <a:extLst>
              <a:ext uri="{FF2B5EF4-FFF2-40B4-BE49-F238E27FC236}">
                <a16:creationId xmlns:a16="http://schemas.microsoft.com/office/drawing/2014/main" id="{A56630D4-BF30-4CDC-A56D-917993B04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1129" y="8334937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4387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>
          <a:xfrm>
            <a:off x="1905000" y="689789"/>
            <a:ext cx="14864907" cy="1003935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TÁC ĐI ĐỀU MỘT HÀNG DỌC VÒNG BÊN TRÁI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44">
            <a:extLst>
              <a:ext uri="{FF2B5EF4-FFF2-40B4-BE49-F238E27FC236}">
                <a16:creationId xmlns:a16="http://schemas.microsoft.com/office/drawing/2014/main" id="{A14E162D-271A-B6A6-084E-0612AD0A9A5B}"/>
              </a:ext>
            </a:extLst>
          </p:cNvPr>
          <p:cNvSpPr/>
          <p:nvPr/>
        </p:nvSpPr>
        <p:spPr>
          <a:xfrm>
            <a:off x="1004330" y="2258758"/>
            <a:ext cx="8125218" cy="7075741"/>
          </a:xfrm>
          <a:custGeom>
            <a:avLst/>
            <a:gdLst>
              <a:gd name="connsiteX0" fmla="*/ 0 w 8125218"/>
              <a:gd name="connsiteY0" fmla="*/ 1068365 h 7075741"/>
              <a:gd name="connsiteX1" fmla="*/ 678669 w 8125218"/>
              <a:gd name="connsiteY1" fmla="*/ 0 h 7075741"/>
              <a:gd name="connsiteX2" fmla="*/ 7446548 w 8125218"/>
              <a:gd name="connsiteY2" fmla="*/ 0 h 7075741"/>
              <a:gd name="connsiteX3" fmla="*/ 8125218 w 8125218"/>
              <a:gd name="connsiteY3" fmla="*/ 1068365 h 7075741"/>
              <a:gd name="connsiteX4" fmla="*/ 8125218 w 8125218"/>
              <a:gd name="connsiteY4" fmla="*/ 6007375 h 7075741"/>
              <a:gd name="connsiteX5" fmla="*/ 7446548 w 8125218"/>
              <a:gd name="connsiteY5" fmla="*/ 7075741 h 7075741"/>
              <a:gd name="connsiteX6" fmla="*/ 678669 w 8125218"/>
              <a:gd name="connsiteY6" fmla="*/ 7075741 h 7075741"/>
              <a:gd name="connsiteX7" fmla="*/ 0 w 8125218"/>
              <a:gd name="connsiteY7" fmla="*/ 6007375 h 7075741"/>
              <a:gd name="connsiteX8" fmla="*/ 0 w 8125218"/>
              <a:gd name="connsiteY8" fmla="*/ 1068365 h 7075741"/>
              <a:gd name="connsiteX0" fmla="*/ 0 w 8125218"/>
              <a:gd name="connsiteY0" fmla="*/ 1068365 h 7075741"/>
              <a:gd name="connsiteX1" fmla="*/ 678669 w 8125218"/>
              <a:gd name="connsiteY1" fmla="*/ 0 h 7075741"/>
              <a:gd name="connsiteX2" fmla="*/ 7446548 w 8125218"/>
              <a:gd name="connsiteY2" fmla="*/ 0 h 7075741"/>
              <a:gd name="connsiteX3" fmla="*/ 8125218 w 8125218"/>
              <a:gd name="connsiteY3" fmla="*/ 1068365 h 7075741"/>
              <a:gd name="connsiteX4" fmla="*/ 8125218 w 8125218"/>
              <a:gd name="connsiteY4" fmla="*/ 6007375 h 7075741"/>
              <a:gd name="connsiteX5" fmla="*/ 7446548 w 8125218"/>
              <a:gd name="connsiteY5" fmla="*/ 7075741 h 7075741"/>
              <a:gd name="connsiteX6" fmla="*/ 678669 w 8125218"/>
              <a:gd name="connsiteY6" fmla="*/ 7075741 h 7075741"/>
              <a:gd name="connsiteX7" fmla="*/ 0 w 8125218"/>
              <a:gd name="connsiteY7" fmla="*/ 6007375 h 7075741"/>
              <a:gd name="connsiteX8" fmla="*/ 0 w 8125218"/>
              <a:gd name="connsiteY8" fmla="*/ 1068365 h 7075741"/>
              <a:gd name="connsiteX0" fmla="*/ 0 w 8125218"/>
              <a:gd name="connsiteY0" fmla="*/ 1068365 h 7075741"/>
              <a:gd name="connsiteX1" fmla="*/ 678669 w 8125218"/>
              <a:gd name="connsiteY1" fmla="*/ 0 h 7075741"/>
              <a:gd name="connsiteX2" fmla="*/ 7446548 w 8125218"/>
              <a:gd name="connsiteY2" fmla="*/ 0 h 7075741"/>
              <a:gd name="connsiteX3" fmla="*/ 8125218 w 8125218"/>
              <a:gd name="connsiteY3" fmla="*/ 1068365 h 7075741"/>
              <a:gd name="connsiteX4" fmla="*/ 8125218 w 8125218"/>
              <a:gd name="connsiteY4" fmla="*/ 6007375 h 7075741"/>
              <a:gd name="connsiteX5" fmla="*/ 7446548 w 8125218"/>
              <a:gd name="connsiteY5" fmla="*/ 7075741 h 7075741"/>
              <a:gd name="connsiteX6" fmla="*/ 678669 w 8125218"/>
              <a:gd name="connsiteY6" fmla="*/ 7075741 h 7075741"/>
              <a:gd name="connsiteX7" fmla="*/ 0 w 8125218"/>
              <a:gd name="connsiteY7" fmla="*/ 6007375 h 7075741"/>
              <a:gd name="connsiteX8" fmla="*/ 0 w 8125218"/>
              <a:gd name="connsiteY8" fmla="*/ 1068365 h 707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5218" h="7075741" fill="none" extrusionOk="0">
                <a:moveTo>
                  <a:pt x="0" y="1068365"/>
                </a:moveTo>
                <a:cubicBezTo>
                  <a:pt x="-56465" y="621130"/>
                  <a:pt x="319256" y="161036"/>
                  <a:pt x="678669" y="0"/>
                </a:cubicBezTo>
                <a:cubicBezTo>
                  <a:pt x="3621986" y="571478"/>
                  <a:pt x="5552970" y="410331"/>
                  <a:pt x="7446548" y="0"/>
                </a:cubicBezTo>
                <a:cubicBezTo>
                  <a:pt x="7868692" y="126084"/>
                  <a:pt x="8203571" y="595609"/>
                  <a:pt x="8125218" y="1068365"/>
                </a:cubicBezTo>
                <a:cubicBezTo>
                  <a:pt x="7983966" y="2027777"/>
                  <a:pt x="7866904" y="4801620"/>
                  <a:pt x="8125218" y="6007375"/>
                </a:cubicBezTo>
                <a:cubicBezTo>
                  <a:pt x="8188086" y="6687267"/>
                  <a:pt x="7776098" y="7041661"/>
                  <a:pt x="7446548" y="7075741"/>
                </a:cubicBezTo>
                <a:cubicBezTo>
                  <a:pt x="6678948" y="7037075"/>
                  <a:pt x="2107856" y="7368376"/>
                  <a:pt x="678669" y="7075741"/>
                </a:cubicBezTo>
                <a:cubicBezTo>
                  <a:pt x="183860" y="7111691"/>
                  <a:pt x="2716" y="6360946"/>
                  <a:pt x="0" y="6007375"/>
                </a:cubicBezTo>
                <a:cubicBezTo>
                  <a:pt x="-9342" y="4601960"/>
                  <a:pt x="25225" y="2955905"/>
                  <a:pt x="0" y="1068365"/>
                </a:cubicBezTo>
                <a:close/>
              </a:path>
              <a:path w="8125218" h="7075741" stroke="0" extrusionOk="0">
                <a:moveTo>
                  <a:pt x="0" y="1068365"/>
                </a:moveTo>
                <a:cubicBezTo>
                  <a:pt x="19095" y="516779"/>
                  <a:pt x="197720" y="138406"/>
                  <a:pt x="678669" y="0"/>
                </a:cubicBezTo>
                <a:cubicBezTo>
                  <a:pt x="3028673" y="168159"/>
                  <a:pt x="4298977" y="214357"/>
                  <a:pt x="7446548" y="0"/>
                </a:cubicBezTo>
                <a:cubicBezTo>
                  <a:pt x="7755057" y="-41515"/>
                  <a:pt x="8074762" y="429788"/>
                  <a:pt x="8125218" y="1068365"/>
                </a:cubicBezTo>
                <a:cubicBezTo>
                  <a:pt x="8395871" y="1669219"/>
                  <a:pt x="7895474" y="4622778"/>
                  <a:pt x="8125218" y="6007375"/>
                </a:cubicBezTo>
                <a:cubicBezTo>
                  <a:pt x="8123005" y="6590120"/>
                  <a:pt x="7803728" y="7250290"/>
                  <a:pt x="7446548" y="7075741"/>
                </a:cubicBezTo>
                <a:cubicBezTo>
                  <a:pt x="5141510" y="7220536"/>
                  <a:pt x="2712500" y="7217336"/>
                  <a:pt x="678669" y="7075741"/>
                </a:cubicBezTo>
                <a:cubicBezTo>
                  <a:pt x="315945" y="7249421"/>
                  <a:pt x="484" y="6453385"/>
                  <a:pt x="0" y="6007375"/>
                </a:cubicBezTo>
                <a:cubicBezTo>
                  <a:pt x="20108" y="4971131"/>
                  <a:pt x="-145856" y="2598296"/>
                  <a:pt x="0" y="1068365"/>
                </a:cubicBezTo>
                <a:close/>
              </a:path>
              <a:path w="8125218" h="7075741" fill="none" stroke="0" extrusionOk="0">
                <a:moveTo>
                  <a:pt x="0" y="1068365"/>
                </a:moveTo>
                <a:cubicBezTo>
                  <a:pt x="8085" y="568538"/>
                  <a:pt x="347438" y="16378"/>
                  <a:pt x="678669" y="0"/>
                </a:cubicBezTo>
                <a:cubicBezTo>
                  <a:pt x="4015178" y="437468"/>
                  <a:pt x="5720558" y="189104"/>
                  <a:pt x="7446548" y="0"/>
                </a:cubicBezTo>
                <a:cubicBezTo>
                  <a:pt x="7949003" y="18504"/>
                  <a:pt x="8082492" y="399697"/>
                  <a:pt x="8125218" y="1068365"/>
                </a:cubicBezTo>
                <a:cubicBezTo>
                  <a:pt x="8126039" y="1702283"/>
                  <a:pt x="8089805" y="4829947"/>
                  <a:pt x="8125218" y="6007375"/>
                </a:cubicBezTo>
                <a:cubicBezTo>
                  <a:pt x="8271636" y="6629258"/>
                  <a:pt x="7829410" y="7096504"/>
                  <a:pt x="7446548" y="7075741"/>
                </a:cubicBezTo>
                <a:cubicBezTo>
                  <a:pt x="6325407" y="6881185"/>
                  <a:pt x="2004192" y="6980521"/>
                  <a:pt x="678669" y="7075741"/>
                </a:cubicBezTo>
                <a:cubicBezTo>
                  <a:pt x="172638" y="7176015"/>
                  <a:pt x="-63871" y="6391534"/>
                  <a:pt x="0" y="6007375"/>
                </a:cubicBezTo>
                <a:cubicBezTo>
                  <a:pt x="235151" y="4354185"/>
                  <a:pt x="130028" y="2899211"/>
                  <a:pt x="0" y="1068365"/>
                </a:cubicBezTo>
                <a:close/>
              </a:path>
              <a:path w="8125218" h="7075741" fill="none" stroke="0" extrusionOk="0">
                <a:moveTo>
                  <a:pt x="0" y="1068365"/>
                </a:moveTo>
                <a:cubicBezTo>
                  <a:pt x="-19311" y="621098"/>
                  <a:pt x="305924" y="161728"/>
                  <a:pt x="678669" y="0"/>
                </a:cubicBezTo>
                <a:cubicBezTo>
                  <a:pt x="3835057" y="457462"/>
                  <a:pt x="5806306" y="317948"/>
                  <a:pt x="7446548" y="0"/>
                </a:cubicBezTo>
                <a:cubicBezTo>
                  <a:pt x="7873194" y="65466"/>
                  <a:pt x="8196359" y="570960"/>
                  <a:pt x="8125218" y="1068365"/>
                </a:cubicBezTo>
                <a:cubicBezTo>
                  <a:pt x="8170094" y="1761250"/>
                  <a:pt x="7849269" y="4554784"/>
                  <a:pt x="8125218" y="6007375"/>
                </a:cubicBezTo>
                <a:cubicBezTo>
                  <a:pt x="8186223" y="6672938"/>
                  <a:pt x="7760017" y="7085108"/>
                  <a:pt x="7446548" y="7075741"/>
                </a:cubicBezTo>
                <a:cubicBezTo>
                  <a:pt x="6351432" y="7072308"/>
                  <a:pt x="2136436" y="7162208"/>
                  <a:pt x="678669" y="7075741"/>
                </a:cubicBezTo>
                <a:cubicBezTo>
                  <a:pt x="203876" y="7122075"/>
                  <a:pt x="-31100" y="6368926"/>
                  <a:pt x="0" y="6007375"/>
                </a:cubicBezTo>
                <a:cubicBezTo>
                  <a:pt x="6503" y="4413207"/>
                  <a:pt x="257176" y="2952001"/>
                  <a:pt x="0" y="1068365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31750" cap="rnd" cmpd="thinThick">
            <a:solidFill>
              <a:srgbClr val="FF000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2600172374">
                  <a:custGeom>
                    <a:avLst/>
                    <a:gdLst>
                      <a:gd name="connsiteX0" fmla="*/ 0 w 8125218"/>
                      <a:gd name="connsiteY0" fmla="*/ 1068365 h 7075741"/>
                      <a:gd name="connsiteX1" fmla="*/ 678669 w 8125218"/>
                      <a:gd name="connsiteY1" fmla="*/ 0 h 7075741"/>
                      <a:gd name="connsiteX2" fmla="*/ 7446548 w 8125218"/>
                      <a:gd name="connsiteY2" fmla="*/ 0 h 7075741"/>
                      <a:gd name="connsiteX3" fmla="*/ 8125218 w 8125218"/>
                      <a:gd name="connsiteY3" fmla="*/ 1068365 h 7075741"/>
                      <a:gd name="connsiteX4" fmla="*/ 8125218 w 8125218"/>
                      <a:gd name="connsiteY4" fmla="*/ 6007375 h 7075741"/>
                      <a:gd name="connsiteX5" fmla="*/ 7446548 w 8125218"/>
                      <a:gd name="connsiteY5" fmla="*/ 7075741 h 7075741"/>
                      <a:gd name="connsiteX6" fmla="*/ 678669 w 8125218"/>
                      <a:gd name="connsiteY6" fmla="*/ 7075741 h 7075741"/>
                      <a:gd name="connsiteX7" fmla="*/ 0 w 8125218"/>
                      <a:gd name="connsiteY7" fmla="*/ 6007375 h 7075741"/>
                      <a:gd name="connsiteX8" fmla="*/ 0 w 8125218"/>
                      <a:gd name="connsiteY8" fmla="*/ 1068365 h 7075741"/>
                      <a:gd name="connsiteX0" fmla="*/ 0 w 8125218"/>
                      <a:gd name="connsiteY0" fmla="*/ 1068365 h 7075741"/>
                      <a:gd name="connsiteX1" fmla="*/ 678669 w 8125218"/>
                      <a:gd name="connsiteY1" fmla="*/ 0 h 7075741"/>
                      <a:gd name="connsiteX2" fmla="*/ 7446548 w 8125218"/>
                      <a:gd name="connsiteY2" fmla="*/ 0 h 7075741"/>
                      <a:gd name="connsiteX3" fmla="*/ 8125218 w 8125218"/>
                      <a:gd name="connsiteY3" fmla="*/ 1068365 h 7075741"/>
                      <a:gd name="connsiteX4" fmla="*/ 8125218 w 8125218"/>
                      <a:gd name="connsiteY4" fmla="*/ 6007375 h 7075741"/>
                      <a:gd name="connsiteX5" fmla="*/ 7446548 w 8125218"/>
                      <a:gd name="connsiteY5" fmla="*/ 7075741 h 7075741"/>
                      <a:gd name="connsiteX6" fmla="*/ 678669 w 8125218"/>
                      <a:gd name="connsiteY6" fmla="*/ 7075741 h 7075741"/>
                      <a:gd name="connsiteX7" fmla="*/ 0 w 8125218"/>
                      <a:gd name="connsiteY7" fmla="*/ 6007375 h 7075741"/>
                      <a:gd name="connsiteX8" fmla="*/ 0 w 8125218"/>
                      <a:gd name="connsiteY8" fmla="*/ 1068365 h 7075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125218" h="7075741" fill="none" extrusionOk="0">
                        <a:moveTo>
                          <a:pt x="0" y="1068365"/>
                        </a:moveTo>
                        <a:cubicBezTo>
                          <a:pt x="-50376" y="608593"/>
                          <a:pt x="311237" y="87754"/>
                          <a:pt x="678669" y="0"/>
                        </a:cubicBezTo>
                        <a:cubicBezTo>
                          <a:pt x="3799489" y="356559"/>
                          <a:pt x="5511875" y="336853"/>
                          <a:pt x="7446548" y="0"/>
                        </a:cubicBezTo>
                        <a:cubicBezTo>
                          <a:pt x="7846481" y="69916"/>
                          <a:pt x="8193714" y="582598"/>
                          <a:pt x="8125218" y="1068365"/>
                        </a:cubicBezTo>
                        <a:cubicBezTo>
                          <a:pt x="8035425" y="1914464"/>
                          <a:pt x="7890533" y="4797020"/>
                          <a:pt x="8125218" y="6007375"/>
                        </a:cubicBezTo>
                        <a:cubicBezTo>
                          <a:pt x="8171787" y="6670214"/>
                          <a:pt x="7789170" y="7049489"/>
                          <a:pt x="7446548" y="7075741"/>
                        </a:cubicBezTo>
                        <a:cubicBezTo>
                          <a:pt x="6527813" y="6880436"/>
                          <a:pt x="2054930" y="7258418"/>
                          <a:pt x="678669" y="7075741"/>
                        </a:cubicBezTo>
                        <a:cubicBezTo>
                          <a:pt x="220718" y="7101868"/>
                          <a:pt x="2099" y="6406141"/>
                          <a:pt x="0" y="6007375"/>
                        </a:cubicBezTo>
                        <a:cubicBezTo>
                          <a:pt x="-13312" y="4385609"/>
                          <a:pt x="5002" y="2796881"/>
                          <a:pt x="0" y="1068365"/>
                        </a:cubicBezTo>
                        <a:close/>
                      </a:path>
                      <a:path w="8125218" h="7075741" stroke="0" extrusionOk="0">
                        <a:moveTo>
                          <a:pt x="0" y="1068365"/>
                        </a:moveTo>
                        <a:cubicBezTo>
                          <a:pt x="20436" y="510034"/>
                          <a:pt x="251613" y="89257"/>
                          <a:pt x="678669" y="0"/>
                        </a:cubicBezTo>
                        <a:cubicBezTo>
                          <a:pt x="2907347" y="158033"/>
                          <a:pt x="4238281" y="165729"/>
                          <a:pt x="7446548" y="0"/>
                        </a:cubicBezTo>
                        <a:cubicBezTo>
                          <a:pt x="7851824" y="-22938"/>
                          <a:pt x="8116537" y="402631"/>
                          <a:pt x="8125218" y="1068365"/>
                        </a:cubicBezTo>
                        <a:cubicBezTo>
                          <a:pt x="8321647" y="1728344"/>
                          <a:pt x="7938034" y="4566219"/>
                          <a:pt x="8125218" y="6007375"/>
                        </a:cubicBezTo>
                        <a:cubicBezTo>
                          <a:pt x="8174168" y="6609952"/>
                          <a:pt x="7788043" y="7200784"/>
                          <a:pt x="7446548" y="7075741"/>
                        </a:cubicBezTo>
                        <a:cubicBezTo>
                          <a:pt x="5165912" y="7051844"/>
                          <a:pt x="2902935" y="7148319"/>
                          <a:pt x="678669" y="7075741"/>
                        </a:cubicBezTo>
                        <a:cubicBezTo>
                          <a:pt x="280418" y="7175156"/>
                          <a:pt x="-11165" y="6509986"/>
                          <a:pt x="0" y="6007375"/>
                        </a:cubicBezTo>
                        <a:cubicBezTo>
                          <a:pt x="-82036" y="4905568"/>
                          <a:pt x="-64926" y="2479758"/>
                          <a:pt x="0" y="1068365"/>
                        </a:cubicBezTo>
                        <a:close/>
                      </a:path>
                      <a:path w="8125218" h="7075741" fill="none" stroke="0" extrusionOk="0">
                        <a:moveTo>
                          <a:pt x="0" y="1068365"/>
                        </a:moveTo>
                        <a:cubicBezTo>
                          <a:pt x="3389" y="561537"/>
                          <a:pt x="306770" y="68588"/>
                          <a:pt x="678669" y="0"/>
                        </a:cubicBezTo>
                        <a:cubicBezTo>
                          <a:pt x="4000619" y="487156"/>
                          <a:pt x="5469293" y="193535"/>
                          <a:pt x="7446548" y="0"/>
                        </a:cubicBezTo>
                        <a:cubicBezTo>
                          <a:pt x="7932489" y="-206"/>
                          <a:pt x="8161015" y="439295"/>
                          <a:pt x="8125218" y="1068365"/>
                        </a:cubicBezTo>
                        <a:cubicBezTo>
                          <a:pt x="8186160" y="1733198"/>
                          <a:pt x="8054656" y="4729752"/>
                          <a:pt x="8125218" y="6007375"/>
                        </a:cubicBezTo>
                        <a:cubicBezTo>
                          <a:pt x="8231571" y="6675923"/>
                          <a:pt x="7778197" y="7084609"/>
                          <a:pt x="7446548" y="7075741"/>
                        </a:cubicBezTo>
                        <a:cubicBezTo>
                          <a:pt x="6487458" y="6877284"/>
                          <a:pt x="2007680" y="6996406"/>
                          <a:pt x="678669" y="7075741"/>
                        </a:cubicBezTo>
                        <a:cubicBezTo>
                          <a:pt x="238609" y="7133763"/>
                          <a:pt x="-46646" y="6441506"/>
                          <a:pt x="0" y="6007375"/>
                        </a:cubicBezTo>
                        <a:cubicBezTo>
                          <a:pt x="132462" y="4343042"/>
                          <a:pt x="233560" y="2815085"/>
                          <a:pt x="0" y="106836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0000FF"/>
                </a:solidFill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Hộp Văn bản 35"/>
          <p:cNvSpPr txBox="1"/>
          <p:nvPr/>
        </p:nvSpPr>
        <p:spPr>
          <a:xfrm>
            <a:off x="1239254" y="3162300"/>
            <a:ext cx="7676146" cy="556260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sz="320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Khẩu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lệnh: “Vòng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…bước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00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“vòng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HS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00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“Bước”, 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HS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HS trước. </a:t>
            </a:r>
            <a:endParaRPr lang="en-US" sz="40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id="{F8E145AC-51DE-47F9-A9E4-8EFE76D57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0" y="2258758"/>
            <a:ext cx="7702215" cy="7075742"/>
          </a:xfrm>
          <a:prstGeom prst="roundRect">
            <a:avLst>
              <a:gd name="adj" fmla="val 17779"/>
            </a:avLst>
          </a:prstGeom>
          <a:solidFill>
            <a:srgbClr val="FFFFFF"/>
          </a:solidFill>
          <a:ln w="38100" cap="sq">
            <a:solidFill>
              <a:srgbClr val="00BC7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371599" y="321747"/>
            <a:ext cx="16069876" cy="9325556"/>
            <a:chOff x="-36074" y="-38100"/>
            <a:chExt cx="3800651" cy="2205567"/>
          </a:xfrm>
        </p:grpSpPr>
        <p:sp>
          <p:nvSpPr>
            <p:cNvPr id="20" name="Freeform 20"/>
            <p:cNvSpPr/>
            <p:nvPr/>
          </p:nvSpPr>
          <p:spPr>
            <a:xfrm>
              <a:off x="-36074" y="0"/>
              <a:ext cx="3800651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72170">
            <a:off x="14323275" y="236139"/>
            <a:ext cx="1654098" cy="168409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294146">
            <a:off x="1882483" y="-7290"/>
            <a:ext cx="1887477" cy="180090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73684" y="4332366"/>
            <a:ext cx="15463876" cy="2349579"/>
          </a:xfrm>
          <a:prstGeom prst="roundRect">
            <a:avLst/>
          </a:prstGeom>
          <a:ln w="38100">
            <a:solidFill>
              <a:srgbClr val="00BC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 ĐỀU VÒNG PHẢI, VÒNG TRÁI ĐƯỢC VẬN DỤNG VÀO NHỮNG HOẠT ĐỘNG NÀO TRONG CUỘC SỐNG?</a:t>
            </a:r>
            <a:endParaRPr kumimoji="0" lang="en-US" sz="4000" i="0" u="none" strike="noStrike" kern="1200" normalizeH="0" baseline="0" noProof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5883" y="1832091"/>
            <a:ext cx="67813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459985">
            <a:off x="1594439" y="3808558"/>
            <a:ext cx="1044217" cy="104103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302675">
            <a:off x="16012157" y="7816427"/>
            <a:ext cx="2040161" cy="208323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93762">
            <a:off x="16238923" y="1881599"/>
            <a:ext cx="744588" cy="734406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483876">
            <a:off x="1991382" y="8201556"/>
            <a:ext cx="1197211" cy="106797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5.346"/>
  <p:tag name="GENSWF_SLIDE_TITLE" val="Trang bìa"/>
  <p:tag name="ISPRING_SLIDE_INDENT_LEVEL" val="0"/>
  <p:tag name="ISPRING_PRESENTER_ID" val="{AC815BD9-55A2-4FB3-A56A-AF32FFEED78D}"/>
  <p:tag name="GENSWF_SLIDE_UID" val="{558567DD-69DA-4380-AD59-FEFC9EBBCC74}:339"/>
  <p:tag name="TIMING" val="|1.212|4.457|2.182|3.66|1.855|4.127|4.171|6.439"/>
  <p:tag name="ISPRING_SLIDE_ID_2" val="{60189CE0-8AF5-486C-993B-ACBC3201768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AE-Elearning\Elearning 2017-2018\HOAN THIEN PHAN THO\TNXH3 - Con trung NGOC\BAIDUTHI\data\asimages\{1160965A-429A-4B6C-89D4-4BD6FD4DF4D0}_1.png&quot;/&gt;&lt;left val=&quot;0&quot;/&gt;&lt;top val=&quot;0&quot;/&gt;&lt;width val=&quot;721&quot;/&gt;&lt;height val=&quot;114&quot;/&gt;&lt;hasText val=&quot;1&quot;/&gt;&lt;/Image&gt;&lt;/ThreeDShapeInfo&gt;"/>
  <p:tag name="PRESENTER_SHAPETEXTINFO" val="&lt;ShapeTextInfo&gt;&lt;TableIndex row=&quot;-1&quot; col=&quot;-1&quot;&gt;&lt;linesCount val=&quot;3&quot;/&gt;&lt;lineCharCount val=&quot;33&quot;/&gt;&lt;lineCharCount val=&quot;57&quot;/&gt;&lt;lineCharCount val=&quot;27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373</Words>
  <Application>Microsoft Office PowerPoint</Application>
  <PresentationFormat>Custom</PresentationFormat>
  <Paragraphs>54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UTM Fleur</vt:lpstr>
      <vt:lpstr>Cambria</vt:lpstr>
      <vt:lpstr>Calibri</vt:lpstr>
      <vt:lpstr>等线</vt:lpstr>
      <vt:lpstr>Arial</vt:lpstr>
      <vt:lpstr>Times New Roman</vt:lpstr>
      <vt:lpstr>Sitka Heading Semibold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YÊU CẦU CẦN ĐẠT</vt:lpstr>
      <vt:lpstr>PowerPoint Presentation</vt:lpstr>
      <vt:lpstr>BÀI HỌC TRƯỚC CÁC BẠN ĐÃ HỌC ĐƯỢC MẤY  ĐỘNG TÁC?</vt:lpstr>
      <vt:lpstr>KHẨU LỆNH ĐI ĐỀU VÒNG BÊN PHẢI LÀ:</vt:lpstr>
      <vt:lpstr>KHI ĐI ĐỀU CÁC EM THƯỜNG MẮC LỖI NÀO?</vt:lpstr>
      <vt:lpstr>ĐỘNG TÁC ĐI ĐỀU MỘT HÀNG DỌC VÒNG BÊN TRÁI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Orange Playful Illustration Memory Game Presentation</dc:title>
  <dc:creator>Lê Thảo</dc:creator>
  <cp:lastModifiedBy>ADMIN</cp:lastModifiedBy>
  <cp:revision>110</cp:revision>
  <dcterms:created xsi:type="dcterms:W3CDTF">2006-08-16T00:00:00Z</dcterms:created>
  <dcterms:modified xsi:type="dcterms:W3CDTF">2025-09-21T16:40:56Z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1BE6F91893CD45948160C1D8B66F2AC5_13</vt:lpwstr>
  </property>
  <property fmtid="{D5CDD505-2E9C-101B-9397-08002B2CF9AE}" pid="3" name="KSOProductBuildVer">
    <vt:lpwstr>1033-12.2.0.13201</vt:lpwstr>
  </property>
</Properties>
</file>