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16"/>
  </p:notesMasterIdLst>
  <p:sldIdLst>
    <p:sldId id="317" r:id="rId4"/>
    <p:sldId id="318" r:id="rId5"/>
    <p:sldId id="331" r:id="rId6"/>
    <p:sldId id="332" r:id="rId7"/>
    <p:sldId id="305" r:id="rId8"/>
    <p:sldId id="322" r:id="rId9"/>
    <p:sldId id="328" r:id="rId10"/>
    <p:sldId id="302" r:id="rId11"/>
    <p:sldId id="301" r:id="rId12"/>
    <p:sldId id="262" r:id="rId13"/>
    <p:sldId id="314" r:id="rId14"/>
    <p:sldId id="290" r:id="rId15"/>
  </p:sldIdLst>
  <p:sldSz cx="18288000" cy="10287000"/>
  <p:notesSz cx="6858000" cy="9144000"/>
  <p:embeddedFontLst>
    <p:embeddedFont>
      <p:font typeface="UTM Fleur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itka Heading Semibold" pitchFamily="2" charset="0"/>
      <p:bold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5E41"/>
    <a:srgbClr val="F6A04D"/>
    <a:srgbClr val="EB6F72"/>
    <a:srgbClr val="FEAB82"/>
    <a:srgbClr val="00BC7B"/>
    <a:srgbClr val="000229"/>
    <a:srgbClr val="F9423A"/>
    <a:srgbClr val="F3D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9" autoAdjust="0"/>
    <p:restoredTop sz="94622" autoAdjust="0"/>
  </p:normalViewPr>
  <p:slideViewPr>
    <p:cSldViewPr showGuides="1">
      <p:cViewPr varScale="1">
        <p:scale>
          <a:sx n="39" d="100"/>
          <a:sy n="39" d="100"/>
        </p:scale>
        <p:origin x="80" y="4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B6ABE-2F4C-4F66-B6CE-7A006EBB86E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3E688-3D2E-4282-926A-AF9226B97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1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C8D091-A21C-48DB-8D28-D0107DFA70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884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3E688-3D2E-4282-926A-AF9226B97C5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3E688-3D2E-4282-926A-AF9226B97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59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49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69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79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52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09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30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22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4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6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59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43834"/>
      </p:ext>
    </p:extLst>
  </p:cSld>
  <p:clrMapOvr>
    <a:masterClrMapping/>
  </p:clrMapOvr>
  <p:transition spd="med" advClick="0" advTm="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" y="-952"/>
            <a:ext cx="18395633" cy="9362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53340" y="9360218"/>
            <a:ext cx="18395633" cy="9267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1" y="1"/>
            <a:ext cx="1452563" cy="10619423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6835438" y="1"/>
            <a:ext cx="1452563" cy="106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97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70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47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9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2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73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16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83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03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01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66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7442"/>
      </p:ext>
    </p:extLst>
  </p:cSld>
  <p:clrMapOvr>
    <a:masterClrMapping/>
  </p:clrMapOvr>
  <p:transition spd="med" advClick="0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" y="-952"/>
            <a:ext cx="18395633" cy="9362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53340" y="9360218"/>
            <a:ext cx="18395633" cy="9267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1" y="1"/>
            <a:ext cx="1452563" cy="10619423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6835438" y="1"/>
            <a:ext cx="1452563" cy="106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8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238E21F-4C35-4794-A9DB-13FC3AABAD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C4E1B39-5B25-4062-9214-BA60BA510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8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0.svg"/><Relationship Id="rId3" Type="http://schemas.openxmlformats.org/officeDocument/2006/relationships/image" Target="../media/image13.jpe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8.svg"/><Relationship Id="rId4" Type="http://schemas.openxmlformats.org/officeDocument/2006/relationships/image" Target="../media/image19.png"/><Relationship Id="rId9" Type="http://schemas.openxmlformats.org/officeDocument/2006/relationships/image" Target="../media/image36.png"/><Relationship Id="rId1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g"/><Relationship Id="rId12" Type="http://schemas.openxmlformats.org/officeDocument/2006/relationships/image" Target="../media/image22.svg"/><Relationship Id="rId2" Type="http://schemas.openxmlformats.org/officeDocument/2006/relationships/audio" Target="../media/media1.mp3"/><Relationship Id="rId16" Type="http://schemas.openxmlformats.org/officeDocument/2006/relationships/image" Target="../media/image32.sv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35.png"/><Relationship Id="rId5" Type="http://schemas.openxmlformats.org/officeDocument/2006/relationships/image" Target="../media/image13.jpeg"/><Relationship Id="rId15" Type="http://schemas.openxmlformats.org/officeDocument/2006/relationships/image" Target="../media/image4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9.pn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12" Type="http://schemas.openxmlformats.org/officeDocument/2006/relationships/image" Target="../media/image1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8.png"/><Relationship Id="rId5" Type="http://schemas.openxmlformats.org/officeDocument/2006/relationships/image" Target="../media/image34.png"/><Relationship Id="rId10" Type="http://schemas.openxmlformats.org/officeDocument/2006/relationships/image" Target="../media/image47.png"/><Relationship Id="rId4" Type="http://schemas.openxmlformats.org/officeDocument/2006/relationships/image" Target="../media/image38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5.png"/><Relationship Id="rId15" Type="http://schemas.openxmlformats.org/officeDocument/2006/relationships/image" Target="../media/image16.svg"/><Relationship Id="rId10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0.wm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8.jpeg"/><Relationship Id="rId5" Type="http://schemas.openxmlformats.org/officeDocument/2006/relationships/image" Target="../media/image14.png"/><Relationship Id="rId10" Type="http://schemas.openxmlformats.org/officeDocument/2006/relationships/image" Target="../media/image17.jp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0.wm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8.jpeg"/><Relationship Id="rId5" Type="http://schemas.openxmlformats.org/officeDocument/2006/relationships/image" Target="../media/image14.png"/><Relationship Id="rId10" Type="http://schemas.openxmlformats.org/officeDocument/2006/relationships/image" Target="../media/image17.jp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0.wm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8.jpeg"/><Relationship Id="rId5" Type="http://schemas.openxmlformats.org/officeDocument/2006/relationships/image" Target="../media/image14.png"/><Relationship Id="rId10" Type="http://schemas.openxmlformats.org/officeDocument/2006/relationships/image" Target="../media/image17.jp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jpeg"/><Relationship Id="rId7" Type="http://schemas.openxmlformats.org/officeDocument/2006/relationships/image" Target="../media/image38.svg"/><Relationship Id="rId12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0.svg"/><Relationship Id="rId12" Type="http://schemas.openxmlformats.org/officeDocument/2006/relationships/image" Target="../media/image3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2.svg"/><Relationship Id="rId10" Type="http://schemas.openxmlformats.org/officeDocument/2006/relationships/image" Target="../media/image38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838200" y="495850"/>
            <a:ext cx="16459200" cy="1578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45920" fontAlgn="base">
              <a:lnSpc>
                <a:spcPts val="3600"/>
              </a:lnSpc>
              <a:spcAft>
                <a:spcPct val="0"/>
              </a:spcAft>
              <a:defRPr/>
            </a:pPr>
            <a:r>
              <a:rPr lang="en-US" sz="288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Arial"/>
                <a:cs typeface="Arial" pitchFamily="34" charset="0"/>
              </a:rPr>
              <a:t>SỞ GIÁO DỤC VÀ ĐÀO TẠO THÀNH PHỐ HÀ NỘI</a:t>
            </a:r>
          </a:p>
          <a:p>
            <a:pPr algn="ctr" defTabSz="1645920" fontAlgn="base">
              <a:lnSpc>
                <a:spcPts val="3600"/>
              </a:lnSpc>
              <a:spcAft>
                <a:spcPct val="0"/>
              </a:spcAft>
              <a:defRPr/>
            </a:pPr>
            <a:r>
              <a:rPr lang="en-US" sz="288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Arial"/>
                <a:cs typeface="Arial" pitchFamily="34" charset="0"/>
              </a:rPr>
              <a:t>----------------------------      -------------------------------</a:t>
            </a:r>
            <a:endParaRPr lang="en-US" sz="3240" b="1" dirty="0">
              <a:ln w="18415" cmpd="sng">
                <a:noFill/>
                <a:prstDash val="solid"/>
              </a:ln>
              <a:solidFill>
                <a:srgbClr val="002060"/>
              </a:solidFill>
              <a:latin typeface="Arial"/>
              <a:cs typeface="Arial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0" y="5829300"/>
            <a:ext cx="13182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6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Giáo</a:t>
            </a:r>
            <a:r>
              <a:rPr lang="en-US" altLang="en-US" sz="6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 </a:t>
            </a:r>
            <a:r>
              <a:rPr lang="en-US" altLang="en-US" sz="6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viên</a:t>
            </a:r>
            <a:r>
              <a:rPr lang="en-US" altLang="en-US" sz="6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: </a:t>
            </a:r>
            <a:r>
              <a:rPr lang="en-US" altLang="en-US" sz="6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Đào</a:t>
            </a:r>
            <a:r>
              <a:rPr lang="en-US" altLang="en-US" sz="6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 </a:t>
            </a:r>
            <a:r>
              <a:rPr lang="en-US" altLang="en-US" sz="6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Thị</a:t>
            </a:r>
            <a:r>
              <a:rPr lang="en-US" altLang="en-US" sz="6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 Thu </a:t>
            </a:r>
            <a:r>
              <a:rPr lang="en-US" altLang="en-US" sz="6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tka Heading Semibold" pitchFamily="2" charset="0"/>
              </a:rPr>
              <a:t>Hương</a:t>
            </a:r>
            <a:endParaRPr lang="en-US" altLang="en-US" sz="6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Heading Semibold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9395" y="2115139"/>
            <a:ext cx="18098796" cy="4247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>
              <a:defRPr/>
            </a:pP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Nhiệt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liệt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chào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mừng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quý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thầy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cô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về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dự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giờ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UTM Fleur" pitchFamily="18" charset="0"/>
              </a:rPr>
              <a:t>Môn</a:t>
            </a:r>
            <a:r>
              <a:rPr lang="en-US" sz="9000" b="1" dirty="0">
                <a:solidFill>
                  <a:srgbClr val="FF0000"/>
                </a:solidFill>
                <a:latin typeface="UTM Fleur" pitchFamily="18" charset="0"/>
              </a:rPr>
              <a:t> GDTC </a:t>
            </a:r>
          </a:p>
          <a:p>
            <a:pPr algn="ctr" defTabSz="1371600">
              <a:defRPr/>
            </a:pPr>
            <a:r>
              <a:rPr lang="en-US" sz="9000" b="1" dirty="0">
                <a:ln/>
                <a:solidFill>
                  <a:srgbClr val="FF0000"/>
                </a:solidFill>
                <a:latin typeface="Calibri" panose="020F0502020204030204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81B5D-4F65-7BD8-14E2-3A00EB4C74FF}"/>
              </a:ext>
            </a:extLst>
          </p:cNvPr>
          <p:cNvGrpSpPr/>
          <p:nvPr/>
        </p:nvGrpSpPr>
        <p:grpSpPr>
          <a:xfrm>
            <a:off x="13411200" y="7042071"/>
            <a:ext cx="1319505" cy="3139321"/>
            <a:chOff x="6887886" y="2139378"/>
            <a:chExt cx="1082997" cy="2095499"/>
          </a:xfrm>
        </p:grpSpPr>
        <p:grpSp>
          <p:nvGrpSpPr>
            <p:cNvPr id="8" name="Google Shape;1897;p64">
              <a:extLst>
                <a:ext uri="{FF2B5EF4-FFF2-40B4-BE49-F238E27FC236}">
                  <a16:creationId xmlns:a16="http://schemas.microsoft.com/office/drawing/2014/main" id="{50ED3ECF-64FF-F75F-1744-970874C39969}"/>
                </a:ext>
              </a:extLst>
            </p:cNvPr>
            <p:cNvGrpSpPr/>
            <p:nvPr/>
          </p:nvGrpSpPr>
          <p:grpSpPr>
            <a:xfrm flipH="1">
              <a:off x="6887886" y="2139378"/>
              <a:ext cx="1082997" cy="2095499"/>
              <a:chOff x="4532955" y="3357039"/>
              <a:chExt cx="797201" cy="1542510"/>
            </a:xfrm>
          </p:grpSpPr>
          <p:sp>
            <p:nvSpPr>
              <p:cNvPr id="11" name="Google Shape;1898;p64">
                <a:extLst>
                  <a:ext uri="{FF2B5EF4-FFF2-40B4-BE49-F238E27FC236}">
                    <a16:creationId xmlns:a16="http://schemas.microsoft.com/office/drawing/2014/main" id="{EBE584BC-521B-E8C1-477A-E5B1D9F90BC9}"/>
                  </a:ext>
                </a:extLst>
              </p:cNvPr>
              <p:cNvSpPr/>
              <p:nvPr/>
            </p:nvSpPr>
            <p:spPr>
              <a:xfrm>
                <a:off x="5161351" y="3551456"/>
                <a:ext cx="7054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7907" extrusionOk="0">
                    <a:moveTo>
                      <a:pt x="1079" y="0"/>
                    </a:moveTo>
                    <a:cubicBezTo>
                      <a:pt x="728" y="201"/>
                      <a:pt x="377" y="377"/>
                      <a:pt x="0" y="502"/>
                    </a:cubicBezTo>
                    <a:lnTo>
                      <a:pt x="0" y="552"/>
                    </a:lnTo>
                    <a:cubicBezTo>
                      <a:pt x="1180" y="1205"/>
                      <a:pt x="1632" y="5622"/>
                      <a:pt x="1807" y="7906"/>
                    </a:cubicBezTo>
                    <a:cubicBezTo>
                      <a:pt x="2661" y="5120"/>
                      <a:pt x="3062" y="829"/>
                      <a:pt x="1079" y="25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899;p64">
                <a:extLst>
                  <a:ext uri="{FF2B5EF4-FFF2-40B4-BE49-F238E27FC236}">
                    <a16:creationId xmlns:a16="http://schemas.microsoft.com/office/drawing/2014/main" id="{E653DA64-B969-4A39-0E9F-87D822B57B10}"/>
                  </a:ext>
                </a:extLst>
              </p:cNvPr>
              <p:cNvSpPr/>
              <p:nvPr/>
            </p:nvSpPr>
            <p:spPr>
              <a:xfrm>
                <a:off x="4621976" y="3357039"/>
                <a:ext cx="632449" cy="421633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18306" extrusionOk="0">
                    <a:moveTo>
                      <a:pt x="14091" y="1"/>
                    </a:moveTo>
                    <a:cubicBezTo>
                      <a:pt x="13323" y="1"/>
                      <a:pt x="13109" y="957"/>
                      <a:pt x="11521" y="2794"/>
                    </a:cubicBezTo>
                    <a:cubicBezTo>
                      <a:pt x="9840" y="4752"/>
                      <a:pt x="7305" y="4827"/>
                      <a:pt x="5372" y="6233"/>
                    </a:cubicBezTo>
                    <a:cubicBezTo>
                      <a:pt x="3490" y="7613"/>
                      <a:pt x="4192" y="9270"/>
                      <a:pt x="4243" y="9370"/>
                    </a:cubicBezTo>
                    <a:cubicBezTo>
                      <a:pt x="4195" y="9334"/>
                      <a:pt x="3865" y="9123"/>
                      <a:pt x="3416" y="9123"/>
                    </a:cubicBezTo>
                    <a:cubicBezTo>
                      <a:pt x="2918" y="9123"/>
                      <a:pt x="2275" y="9382"/>
                      <a:pt x="1708" y="10424"/>
                    </a:cubicBezTo>
                    <a:cubicBezTo>
                      <a:pt x="1" y="13461"/>
                      <a:pt x="1482" y="17427"/>
                      <a:pt x="1482" y="17427"/>
                    </a:cubicBezTo>
                    <a:lnTo>
                      <a:pt x="1482" y="17452"/>
                    </a:lnTo>
                    <a:cubicBezTo>
                      <a:pt x="1509" y="17451"/>
                      <a:pt x="1536" y="17450"/>
                      <a:pt x="1563" y="17450"/>
                    </a:cubicBezTo>
                    <a:cubicBezTo>
                      <a:pt x="2287" y="17450"/>
                      <a:pt x="2981" y="17773"/>
                      <a:pt x="3465" y="18305"/>
                    </a:cubicBezTo>
                    <a:lnTo>
                      <a:pt x="3515" y="18280"/>
                    </a:lnTo>
                    <a:cubicBezTo>
                      <a:pt x="6878" y="15193"/>
                      <a:pt x="5899" y="9746"/>
                      <a:pt x="5899" y="9746"/>
                    </a:cubicBezTo>
                    <a:cubicBezTo>
                      <a:pt x="6384" y="9268"/>
                      <a:pt x="7179" y="9104"/>
                      <a:pt x="8206" y="9104"/>
                    </a:cubicBezTo>
                    <a:cubicBezTo>
                      <a:pt x="10451" y="9104"/>
                      <a:pt x="13808" y="9888"/>
                      <a:pt x="17474" y="9888"/>
                    </a:cubicBezTo>
                    <a:cubicBezTo>
                      <a:pt x="18816" y="9888"/>
                      <a:pt x="20200" y="9783"/>
                      <a:pt x="21586" y="9495"/>
                    </a:cubicBezTo>
                    <a:cubicBezTo>
                      <a:pt x="22213" y="9370"/>
                      <a:pt x="22841" y="9194"/>
                      <a:pt x="23468" y="8968"/>
                    </a:cubicBezTo>
                    <a:cubicBezTo>
                      <a:pt x="23820" y="8818"/>
                      <a:pt x="24171" y="8667"/>
                      <a:pt x="24522" y="8466"/>
                    </a:cubicBezTo>
                    <a:cubicBezTo>
                      <a:pt x="27459" y="6735"/>
                      <a:pt x="26455" y="3974"/>
                      <a:pt x="26053" y="3070"/>
                    </a:cubicBezTo>
                    <a:cubicBezTo>
                      <a:pt x="25591" y="1974"/>
                      <a:pt x="24821" y="1186"/>
                      <a:pt x="24294" y="1186"/>
                    </a:cubicBezTo>
                    <a:cubicBezTo>
                      <a:pt x="24278" y="1186"/>
                      <a:pt x="24262" y="1186"/>
                      <a:pt x="24246" y="1188"/>
                    </a:cubicBezTo>
                    <a:cubicBezTo>
                      <a:pt x="23067" y="1288"/>
                      <a:pt x="23619" y="2744"/>
                      <a:pt x="22991" y="4526"/>
                    </a:cubicBezTo>
                    <a:cubicBezTo>
                      <a:pt x="23343" y="3371"/>
                      <a:pt x="23493" y="1213"/>
                      <a:pt x="22339" y="661"/>
                    </a:cubicBezTo>
                    <a:cubicBezTo>
                      <a:pt x="22145" y="566"/>
                      <a:pt x="21970" y="524"/>
                      <a:pt x="21810" y="524"/>
                    </a:cubicBezTo>
                    <a:cubicBezTo>
                      <a:pt x="20997" y="524"/>
                      <a:pt x="20591" y="1612"/>
                      <a:pt x="20256" y="2367"/>
                    </a:cubicBezTo>
                    <a:cubicBezTo>
                      <a:pt x="19954" y="3070"/>
                      <a:pt x="19603" y="3748"/>
                      <a:pt x="19227" y="4400"/>
                    </a:cubicBezTo>
                    <a:cubicBezTo>
                      <a:pt x="19879" y="2618"/>
                      <a:pt x="19402" y="1087"/>
                      <a:pt x="18599" y="385"/>
                    </a:cubicBezTo>
                    <a:cubicBezTo>
                      <a:pt x="18330" y="149"/>
                      <a:pt x="18059" y="35"/>
                      <a:pt x="17800" y="35"/>
                    </a:cubicBezTo>
                    <a:cubicBezTo>
                      <a:pt x="17287" y="35"/>
                      <a:pt x="16825" y="487"/>
                      <a:pt x="16541" y="1338"/>
                    </a:cubicBezTo>
                    <a:cubicBezTo>
                      <a:pt x="16190" y="2217"/>
                      <a:pt x="15587" y="2970"/>
                      <a:pt x="14809" y="3497"/>
                    </a:cubicBezTo>
                    <a:cubicBezTo>
                      <a:pt x="15135" y="2819"/>
                      <a:pt x="15361" y="284"/>
                      <a:pt x="14357" y="33"/>
                    </a:cubicBezTo>
                    <a:cubicBezTo>
                      <a:pt x="14261" y="11"/>
                      <a:pt x="14173" y="1"/>
                      <a:pt x="14091" y="1"/>
                    </a:cubicBez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900;p64">
                <a:extLst>
                  <a:ext uri="{FF2B5EF4-FFF2-40B4-BE49-F238E27FC236}">
                    <a16:creationId xmlns:a16="http://schemas.microsoft.com/office/drawing/2014/main" id="{20240A85-D90E-3080-656A-C0F4352B6D9F}"/>
                  </a:ext>
                </a:extLst>
              </p:cNvPr>
              <p:cNvSpPr/>
              <p:nvPr/>
            </p:nvSpPr>
            <p:spPr>
              <a:xfrm>
                <a:off x="4628932" y="3976314"/>
                <a:ext cx="169404" cy="212797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239" extrusionOk="0">
                    <a:moveTo>
                      <a:pt x="5027" y="1"/>
                    </a:moveTo>
                    <a:cubicBezTo>
                      <a:pt x="4848" y="1"/>
                      <a:pt x="4671" y="9"/>
                      <a:pt x="4493" y="27"/>
                    </a:cubicBezTo>
                    <a:cubicBezTo>
                      <a:pt x="4041" y="102"/>
                      <a:pt x="1406" y="931"/>
                      <a:pt x="251" y="6603"/>
                    </a:cubicBezTo>
                    <a:cubicBezTo>
                      <a:pt x="100" y="7481"/>
                      <a:pt x="0" y="8360"/>
                      <a:pt x="25" y="9238"/>
                    </a:cubicBezTo>
                    <a:lnTo>
                      <a:pt x="402" y="9238"/>
                    </a:lnTo>
                    <a:cubicBezTo>
                      <a:pt x="728" y="8134"/>
                      <a:pt x="1155" y="7055"/>
                      <a:pt x="1632" y="6026"/>
                    </a:cubicBezTo>
                    <a:lnTo>
                      <a:pt x="1606" y="6026"/>
                    </a:lnTo>
                    <a:cubicBezTo>
                      <a:pt x="1606" y="5147"/>
                      <a:pt x="1807" y="4319"/>
                      <a:pt x="2184" y="3541"/>
                    </a:cubicBezTo>
                    <a:lnTo>
                      <a:pt x="2184" y="3541"/>
                    </a:lnTo>
                    <a:lnTo>
                      <a:pt x="2133" y="3591"/>
                    </a:lnTo>
                    <a:cubicBezTo>
                      <a:pt x="2681" y="2583"/>
                      <a:pt x="4224" y="676"/>
                      <a:pt x="6378" y="676"/>
                    </a:cubicBezTo>
                    <a:cubicBezTo>
                      <a:pt x="6691" y="676"/>
                      <a:pt x="7016" y="716"/>
                      <a:pt x="7354" y="805"/>
                    </a:cubicBezTo>
                    <a:cubicBezTo>
                      <a:pt x="6902" y="579"/>
                      <a:pt x="6476" y="303"/>
                      <a:pt x="6049" y="27"/>
                    </a:cubicBezTo>
                    <a:lnTo>
                      <a:pt x="6024" y="77"/>
                    </a:lnTo>
                    <a:cubicBezTo>
                      <a:pt x="5683" y="29"/>
                      <a:pt x="5354" y="1"/>
                      <a:pt x="50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901;p64">
                <a:extLst>
                  <a:ext uri="{FF2B5EF4-FFF2-40B4-BE49-F238E27FC236}">
                    <a16:creationId xmlns:a16="http://schemas.microsoft.com/office/drawing/2014/main" id="{2E6219A6-9588-026E-3CA9-93BE95AE2205}"/>
                  </a:ext>
                </a:extLst>
              </p:cNvPr>
              <p:cNvSpPr/>
              <p:nvPr/>
            </p:nvSpPr>
            <p:spPr>
              <a:xfrm>
                <a:off x="4624302" y="4189088"/>
                <a:ext cx="105235" cy="31239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3563" extrusionOk="0">
                    <a:moveTo>
                      <a:pt x="201" y="0"/>
                    </a:moveTo>
                    <a:cubicBezTo>
                      <a:pt x="201" y="2058"/>
                      <a:pt x="578" y="4016"/>
                      <a:pt x="377" y="6601"/>
                    </a:cubicBezTo>
                    <a:cubicBezTo>
                      <a:pt x="0" y="11370"/>
                      <a:pt x="1004" y="13453"/>
                      <a:pt x="3439" y="13554"/>
                    </a:cubicBezTo>
                    <a:cubicBezTo>
                      <a:pt x="3533" y="13560"/>
                      <a:pt x="3626" y="13563"/>
                      <a:pt x="3717" y="13563"/>
                    </a:cubicBezTo>
                    <a:cubicBezTo>
                      <a:pt x="3993" y="13563"/>
                      <a:pt x="4261" y="13535"/>
                      <a:pt x="4543" y="13478"/>
                    </a:cubicBezTo>
                    <a:cubicBezTo>
                      <a:pt x="4568" y="13177"/>
                      <a:pt x="4568" y="12976"/>
                      <a:pt x="4568" y="12976"/>
                    </a:cubicBezTo>
                    <a:cubicBezTo>
                      <a:pt x="4342" y="12926"/>
                      <a:pt x="4117" y="12801"/>
                      <a:pt x="3941" y="12650"/>
                    </a:cubicBezTo>
                    <a:cubicBezTo>
                      <a:pt x="3790" y="12424"/>
                      <a:pt x="4443" y="7329"/>
                      <a:pt x="4443" y="7329"/>
                    </a:cubicBezTo>
                    <a:lnTo>
                      <a:pt x="4443" y="7279"/>
                    </a:lnTo>
                    <a:cubicBezTo>
                      <a:pt x="753" y="6325"/>
                      <a:pt x="1707" y="577"/>
                      <a:pt x="1707" y="577"/>
                    </a:cubicBezTo>
                    <a:lnTo>
                      <a:pt x="1732" y="527"/>
                    </a:lnTo>
                    <a:cubicBezTo>
                      <a:pt x="1331" y="402"/>
                      <a:pt x="954" y="201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902;p64">
                <a:extLst>
                  <a:ext uri="{FF2B5EF4-FFF2-40B4-BE49-F238E27FC236}">
                    <a16:creationId xmlns:a16="http://schemas.microsoft.com/office/drawing/2014/main" id="{C317AA4C-BEF1-670A-C2BC-9B39CFD6483D}"/>
                  </a:ext>
                </a:extLst>
              </p:cNvPr>
              <p:cNvSpPr/>
              <p:nvPr/>
            </p:nvSpPr>
            <p:spPr>
              <a:xfrm>
                <a:off x="4532955" y="3976337"/>
                <a:ext cx="199461" cy="527237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22891" extrusionOk="0">
                    <a:moveTo>
                      <a:pt x="8660" y="1"/>
                    </a:moveTo>
                    <a:lnTo>
                      <a:pt x="8660" y="1"/>
                    </a:lnTo>
                    <a:cubicBezTo>
                      <a:pt x="7053" y="101"/>
                      <a:pt x="5522" y="628"/>
                      <a:pt x="4167" y="1507"/>
                    </a:cubicBezTo>
                    <a:cubicBezTo>
                      <a:pt x="1030" y="3464"/>
                      <a:pt x="904" y="6953"/>
                      <a:pt x="1030" y="8660"/>
                    </a:cubicBezTo>
                    <a:cubicBezTo>
                      <a:pt x="1381" y="13780"/>
                      <a:pt x="1" y="19327"/>
                      <a:pt x="2812" y="21661"/>
                    </a:cubicBezTo>
                    <a:cubicBezTo>
                      <a:pt x="4067" y="22737"/>
                      <a:pt x="5885" y="22890"/>
                      <a:pt x="6822" y="22890"/>
                    </a:cubicBezTo>
                    <a:cubicBezTo>
                      <a:pt x="7196" y="22890"/>
                      <a:pt x="7430" y="22866"/>
                      <a:pt x="7430" y="22866"/>
                    </a:cubicBezTo>
                    <a:lnTo>
                      <a:pt x="7430" y="22816"/>
                    </a:lnTo>
                    <a:cubicBezTo>
                      <a:pt x="4995" y="22690"/>
                      <a:pt x="3991" y="20607"/>
                      <a:pt x="4368" y="15838"/>
                    </a:cubicBezTo>
                    <a:cubicBezTo>
                      <a:pt x="4569" y="13278"/>
                      <a:pt x="4192" y="11320"/>
                      <a:pt x="4192" y="9237"/>
                    </a:cubicBezTo>
                    <a:cubicBezTo>
                      <a:pt x="4192" y="8359"/>
                      <a:pt x="4267" y="7480"/>
                      <a:pt x="4443" y="6602"/>
                    </a:cubicBezTo>
                    <a:cubicBezTo>
                      <a:pt x="5573" y="930"/>
                      <a:pt x="8233" y="101"/>
                      <a:pt x="8660" y="1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903;p64">
                <a:extLst>
                  <a:ext uri="{FF2B5EF4-FFF2-40B4-BE49-F238E27FC236}">
                    <a16:creationId xmlns:a16="http://schemas.microsoft.com/office/drawing/2014/main" id="{92055AE0-A04E-67A3-5036-EAA2DCB3FDD6}"/>
                  </a:ext>
                </a:extLst>
              </p:cNvPr>
              <p:cNvSpPr/>
              <p:nvPr/>
            </p:nvSpPr>
            <p:spPr>
              <a:xfrm>
                <a:off x="4665346" y="4019707"/>
                <a:ext cx="65919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4142" extrusionOk="0">
                    <a:moveTo>
                      <a:pt x="2862" y="0"/>
                    </a:moveTo>
                    <a:lnTo>
                      <a:pt x="2862" y="0"/>
                    </a:lnTo>
                    <a:cubicBezTo>
                      <a:pt x="1607" y="251"/>
                      <a:pt x="803" y="1330"/>
                      <a:pt x="578" y="1657"/>
                    </a:cubicBezTo>
                    <a:cubicBezTo>
                      <a:pt x="201" y="2435"/>
                      <a:pt x="0" y="3263"/>
                      <a:pt x="25" y="4142"/>
                    </a:cubicBezTo>
                    <a:lnTo>
                      <a:pt x="51" y="4142"/>
                    </a:lnTo>
                    <a:cubicBezTo>
                      <a:pt x="1431" y="1205"/>
                      <a:pt x="2811" y="50"/>
                      <a:pt x="2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904;p64">
                <a:extLst>
                  <a:ext uri="{FF2B5EF4-FFF2-40B4-BE49-F238E27FC236}">
                    <a16:creationId xmlns:a16="http://schemas.microsoft.com/office/drawing/2014/main" id="{2C5C4EB1-11DA-6DBC-D08A-17A2940AC9E3}"/>
                  </a:ext>
                </a:extLst>
              </p:cNvPr>
              <p:cNvSpPr/>
              <p:nvPr/>
            </p:nvSpPr>
            <p:spPr>
              <a:xfrm>
                <a:off x="4678636" y="3991285"/>
                <a:ext cx="217381" cy="171799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7459" extrusionOk="0">
                    <a:moveTo>
                      <a:pt x="34" y="2854"/>
                    </a:moveTo>
                    <a:cubicBezTo>
                      <a:pt x="31" y="2858"/>
                      <a:pt x="28" y="2862"/>
                      <a:pt x="26" y="2866"/>
                    </a:cubicBezTo>
                    <a:lnTo>
                      <a:pt x="1" y="2916"/>
                    </a:lnTo>
                    <a:cubicBezTo>
                      <a:pt x="11" y="2896"/>
                      <a:pt x="22" y="2875"/>
                      <a:pt x="34" y="2854"/>
                    </a:cubicBezTo>
                    <a:close/>
                    <a:moveTo>
                      <a:pt x="4236" y="0"/>
                    </a:moveTo>
                    <a:cubicBezTo>
                      <a:pt x="2110" y="0"/>
                      <a:pt x="589" y="1832"/>
                      <a:pt x="34" y="2854"/>
                    </a:cubicBezTo>
                    <a:lnTo>
                      <a:pt x="34" y="2854"/>
                    </a:lnTo>
                    <a:cubicBezTo>
                      <a:pt x="247" y="2537"/>
                      <a:pt x="1046" y="1482"/>
                      <a:pt x="2285" y="1234"/>
                    </a:cubicBezTo>
                    <a:cubicBezTo>
                      <a:pt x="2472" y="1202"/>
                      <a:pt x="2662" y="1185"/>
                      <a:pt x="2851" y="1185"/>
                    </a:cubicBezTo>
                    <a:cubicBezTo>
                      <a:pt x="3245" y="1185"/>
                      <a:pt x="3635" y="1257"/>
                      <a:pt x="3991" y="1410"/>
                    </a:cubicBezTo>
                    <a:cubicBezTo>
                      <a:pt x="6175" y="2339"/>
                      <a:pt x="6075" y="7057"/>
                      <a:pt x="6075" y="7057"/>
                    </a:cubicBezTo>
                    <a:cubicBezTo>
                      <a:pt x="6175" y="6781"/>
                      <a:pt x="6275" y="6580"/>
                      <a:pt x="6476" y="6530"/>
                    </a:cubicBezTo>
                    <a:cubicBezTo>
                      <a:pt x="6505" y="6522"/>
                      <a:pt x="6536" y="6518"/>
                      <a:pt x="6568" y="6518"/>
                    </a:cubicBezTo>
                    <a:cubicBezTo>
                      <a:pt x="6841" y="6518"/>
                      <a:pt x="7188" y="6808"/>
                      <a:pt x="7053" y="7459"/>
                    </a:cubicBezTo>
                    <a:cubicBezTo>
                      <a:pt x="7053" y="7459"/>
                      <a:pt x="7752" y="6288"/>
                      <a:pt x="8350" y="6288"/>
                    </a:cubicBezTo>
                    <a:cubicBezTo>
                      <a:pt x="8413" y="6288"/>
                      <a:pt x="8474" y="6301"/>
                      <a:pt x="8534" y="6329"/>
                    </a:cubicBezTo>
                    <a:cubicBezTo>
                      <a:pt x="8760" y="6505"/>
                      <a:pt x="8886" y="6781"/>
                      <a:pt x="8835" y="7082"/>
                    </a:cubicBezTo>
                    <a:cubicBezTo>
                      <a:pt x="8945" y="7004"/>
                      <a:pt x="9084" y="6965"/>
                      <a:pt x="9216" y="6965"/>
                    </a:cubicBezTo>
                    <a:cubicBezTo>
                      <a:pt x="9295" y="6965"/>
                      <a:pt x="9372" y="6979"/>
                      <a:pt x="9438" y="7007"/>
                    </a:cubicBezTo>
                    <a:cubicBezTo>
                      <a:pt x="9388" y="6530"/>
                      <a:pt x="8886" y="2389"/>
                      <a:pt x="6476" y="707"/>
                    </a:cubicBezTo>
                    <a:cubicBezTo>
                      <a:pt x="6100" y="431"/>
                      <a:pt x="5673" y="230"/>
                      <a:pt x="5221" y="130"/>
                    </a:cubicBezTo>
                    <a:cubicBezTo>
                      <a:pt x="4880" y="41"/>
                      <a:pt x="4552" y="0"/>
                      <a:pt x="4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05;p64">
                <a:extLst>
                  <a:ext uri="{FF2B5EF4-FFF2-40B4-BE49-F238E27FC236}">
                    <a16:creationId xmlns:a16="http://schemas.microsoft.com/office/drawing/2014/main" id="{E3669DD8-8202-3C0E-3D27-52F97A8B7DC8}"/>
                  </a:ext>
                </a:extLst>
              </p:cNvPr>
              <p:cNvSpPr/>
              <p:nvPr/>
            </p:nvSpPr>
            <p:spPr>
              <a:xfrm>
                <a:off x="5024331" y="4096589"/>
                <a:ext cx="43969" cy="63616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762" extrusionOk="0">
                    <a:moveTo>
                      <a:pt x="553" y="0"/>
                    </a:moveTo>
                    <a:cubicBezTo>
                      <a:pt x="176" y="854"/>
                      <a:pt x="1" y="1808"/>
                      <a:pt x="26" y="2761"/>
                    </a:cubicBezTo>
                    <a:lnTo>
                      <a:pt x="76" y="2761"/>
                    </a:lnTo>
                    <a:lnTo>
                      <a:pt x="1381" y="2460"/>
                    </a:lnTo>
                    <a:cubicBezTo>
                      <a:pt x="1381" y="2460"/>
                      <a:pt x="1908" y="1506"/>
                      <a:pt x="1858" y="1004"/>
                    </a:cubicBezTo>
                    <a:cubicBezTo>
                      <a:pt x="1858" y="954"/>
                      <a:pt x="1858" y="929"/>
                      <a:pt x="1858" y="879"/>
                    </a:cubicBezTo>
                    <a:cubicBezTo>
                      <a:pt x="1707" y="427"/>
                      <a:pt x="578" y="0"/>
                      <a:pt x="57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906;p64">
                <a:extLst>
                  <a:ext uri="{FF2B5EF4-FFF2-40B4-BE49-F238E27FC236}">
                    <a16:creationId xmlns:a16="http://schemas.microsoft.com/office/drawing/2014/main" id="{72CFA4FD-8241-DF9B-BD5C-D3169A7EC2C9}"/>
                  </a:ext>
                </a:extLst>
              </p:cNvPr>
              <p:cNvSpPr/>
              <p:nvPr/>
            </p:nvSpPr>
            <p:spPr>
              <a:xfrm>
                <a:off x="5077513" y="4191391"/>
                <a:ext cx="71124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310" extrusionOk="0">
                    <a:moveTo>
                      <a:pt x="1758" y="1"/>
                    </a:moveTo>
                    <a:cubicBezTo>
                      <a:pt x="1231" y="126"/>
                      <a:pt x="729" y="327"/>
                      <a:pt x="277" y="628"/>
                    </a:cubicBezTo>
                    <a:cubicBezTo>
                      <a:pt x="1" y="904"/>
                      <a:pt x="26" y="1833"/>
                      <a:pt x="26" y="2059"/>
                    </a:cubicBezTo>
                    <a:lnTo>
                      <a:pt x="51" y="2059"/>
                    </a:lnTo>
                    <a:cubicBezTo>
                      <a:pt x="51" y="2034"/>
                      <a:pt x="51" y="2034"/>
                      <a:pt x="51" y="2008"/>
                    </a:cubicBezTo>
                    <a:cubicBezTo>
                      <a:pt x="88" y="1815"/>
                      <a:pt x="216" y="1743"/>
                      <a:pt x="385" y="1743"/>
                    </a:cubicBezTo>
                    <a:cubicBezTo>
                      <a:pt x="788" y="1743"/>
                      <a:pt x="1428" y="2151"/>
                      <a:pt x="1657" y="2310"/>
                    </a:cubicBezTo>
                    <a:cubicBezTo>
                      <a:pt x="1381" y="2109"/>
                      <a:pt x="578" y="1481"/>
                      <a:pt x="829" y="1155"/>
                    </a:cubicBezTo>
                    <a:cubicBezTo>
                      <a:pt x="909" y="1052"/>
                      <a:pt x="1047" y="1012"/>
                      <a:pt x="1213" y="1012"/>
                    </a:cubicBezTo>
                    <a:cubicBezTo>
                      <a:pt x="1777" y="1012"/>
                      <a:pt x="2671" y="1473"/>
                      <a:pt x="2787" y="1532"/>
                    </a:cubicBezTo>
                    <a:cubicBezTo>
                      <a:pt x="2686" y="1456"/>
                      <a:pt x="2034" y="854"/>
                      <a:pt x="2511" y="528"/>
                    </a:cubicBezTo>
                    <a:cubicBezTo>
                      <a:pt x="2599" y="477"/>
                      <a:pt x="2693" y="452"/>
                      <a:pt x="2790" y="452"/>
                    </a:cubicBezTo>
                    <a:cubicBezTo>
                      <a:pt x="2887" y="452"/>
                      <a:pt x="2988" y="477"/>
                      <a:pt x="3088" y="528"/>
                    </a:cubicBezTo>
                    <a:lnTo>
                      <a:pt x="3088" y="452"/>
                    </a:lnTo>
                    <a:cubicBezTo>
                      <a:pt x="3038" y="452"/>
                      <a:pt x="2887" y="377"/>
                      <a:pt x="2686" y="277"/>
                    </a:cubicBezTo>
                    <a:cubicBezTo>
                      <a:pt x="2385" y="151"/>
                      <a:pt x="2084" y="51"/>
                      <a:pt x="1758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907;p64">
                <a:extLst>
                  <a:ext uri="{FF2B5EF4-FFF2-40B4-BE49-F238E27FC236}">
                    <a16:creationId xmlns:a16="http://schemas.microsoft.com/office/drawing/2014/main" id="{00685F2C-A2B7-6D42-3227-05C18B391685}"/>
                  </a:ext>
                </a:extLst>
              </p:cNvPr>
              <p:cNvSpPr/>
              <p:nvPr/>
            </p:nvSpPr>
            <p:spPr>
              <a:xfrm>
                <a:off x="5238809" y="4096589"/>
                <a:ext cx="37589" cy="6764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937" extrusionOk="0">
                    <a:moveTo>
                      <a:pt x="1130" y="0"/>
                    </a:moveTo>
                    <a:cubicBezTo>
                      <a:pt x="1130" y="0"/>
                      <a:pt x="0" y="753"/>
                      <a:pt x="76" y="1180"/>
                    </a:cubicBezTo>
                    <a:cubicBezTo>
                      <a:pt x="76" y="1180"/>
                      <a:pt x="76" y="1180"/>
                      <a:pt x="76" y="1205"/>
                    </a:cubicBezTo>
                    <a:cubicBezTo>
                      <a:pt x="176" y="1582"/>
                      <a:pt x="678" y="2736"/>
                      <a:pt x="753" y="2937"/>
                    </a:cubicBezTo>
                    <a:cubicBezTo>
                      <a:pt x="1130" y="2560"/>
                      <a:pt x="1431" y="2084"/>
                      <a:pt x="1632" y="1582"/>
                    </a:cubicBezTo>
                    <a:cubicBezTo>
                      <a:pt x="1531" y="1029"/>
                      <a:pt x="1381" y="502"/>
                      <a:pt x="1155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908;p64">
                <a:extLst>
                  <a:ext uri="{FF2B5EF4-FFF2-40B4-BE49-F238E27FC236}">
                    <a16:creationId xmlns:a16="http://schemas.microsoft.com/office/drawing/2014/main" id="{84363337-5EC8-A398-7F6B-69764B433379}"/>
                  </a:ext>
                </a:extLst>
              </p:cNvPr>
              <p:cNvSpPr/>
              <p:nvPr/>
            </p:nvSpPr>
            <p:spPr>
              <a:xfrm>
                <a:off x="5109896" y="4072336"/>
                <a:ext cx="89619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516" extrusionOk="0">
                    <a:moveTo>
                      <a:pt x="1830" y="1"/>
                    </a:moveTo>
                    <a:cubicBezTo>
                      <a:pt x="1367" y="1"/>
                      <a:pt x="883" y="49"/>
                      <a:pt x="728" y="175"/>
                    </a:cubicBezTo>
                    <a:cubicBezTo>
                      <a:pt x="327" y="526"/>
                      <a:pt x="0" y="1857"/>
                      <a:pt x="101" y="2233"/>
                    </a:cubicBezTo>
                    <a:cubicBezTo>
                      <a:pt x="198" y="2624"/>
                      <a:pt x="1129" y="3515"/>
                      <a:pt x="1618" y="3515"/>
                    </a:cubicBezTo>
                    <a:cubicBezTo>
                      <a:pt x="1632" y="3515"/>
                      <a:pt x="1644" y="3514"/>
                      <a:pt x="1657" y="3513"/>
                    </a:cubicBezTo>
                    <a:cubicBezTo>
                      <a:pt x="2159" y="3463"/>
                      <a:pt x="3514" y="2810"/>
                      <a:pt x="3765" y="2208"/>
                    </a:cubicBezTo>
                    <a:cubicBezTo>
                      <a:pt x="3765" y="2183"/>
                      <a:pt x="3790" y="2133"/>
                      <a:pt x="3790" y="2108"/>
                    </a:cubicBezTo>
                    <a:cubicBezTo>
                      <a:pt x="3891" y="1505"/>
                      <a:pt x="3138" y="250"/>
                      <a:pt x="2761" y="100"/>
                    </a:cubicBezTo>
                    <a:lnTo>
                      <a:pt x="2711" y="75"/>
                    </a:lnTo>
                    <a:cubicBezTo>
                      <a:pt x="2545" y="30"/>
                      <a:pt x="2194" y="1"/>
                      <a:pt x="1830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909;p64">
                <a:extLst>
                  <a:ext uri="{FF2B5EF4-FFF2-40B4-BE49-F238E27FC236}">
                    <a16:creationId xmlns:a16="http://schemas.microsoft.com/office/drawing/2014/main" id="{D3B27AEB-8986-EEE0-1AB4-14D90D644871}"/>
                  </a:ext>
                </a:extLst>
              </p:cNvPr>
              <p:cNvSpPr/>
              <p:nvPr/>
            </p:nvSpPr>
            <p:spPr>
              <a:xfrm>
                <a:off x="5087348" y="4020190"/>
                <a:ext cx="122579" cy="56176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2439" extrusionOk="0">
                    <a:moveTo>
                      <a:pt x="3123" y="1"/>
                    </a:moveTo>
                    <a:cubicBezTo>
                      <a:pt x="2696" y="1"/>
                      <a:pt x="2233" y="48"/>
                      <a:pt x="1732" y="155"/>
                    </a:cubicBezTo>
                    <a:cubicBezTo>
                      <a:pt x="1130" y="280"/>
                      <a:pt x="553" y="481"/>
                      <a:pt x="0" y="808"/>
                    </a:cubicBezTo>
                    <a:lnTo>
                      <a:pt x="26" y="858"/>
                    </a:lnTo>
                    <a:lnTo>
                      <a:pt x="1707" y="2439"/>
                    </a:lnTo>
                    <a:cubicBezTo>
                      <a:pt x="1862" y="2298"/>
                      <a:pt x="2348" y="2252"/>
                      <a:pt x="2812" y="2252"/>
                    </a:cubicBezTo>
                    <a:cubicBezTo>
                      <a:pt x="3175" y="2252"/>
                      <a:pt x="3525" y="2280"/>
                      <a:pt x="3690" y="2313"/>
                    </a:cubicBezTo>
                    <a:lnTo>
                      <a:pt x="3841" y="2313"/>
                    </a:lnTo>
                    <a:lnTo>
                      <a:pt x="5321" y="506"/>
                    </a:lnTo>
                    <a:cubicBezTo>
                      <a:pt x="4730" y="202"/>
                      <a:pt x="4003" y="1"/>
                      <a:pt x="3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910;p64">
                <a:extLst>
                  <a:ext uri="{FF2B5EF4-FFF2-40B4-BE49-F238E27FC236}">
                    <a16:creationId xmlns:a16="http://schemas.microsoft.com/office/drawing/2014/main" id="{648AEC14-162C-8712-C9E6-A1FD35CFAA79}"/>
                  </a:ext>
                </a:extLst>
              </p:cNvPr>
              <p:cNvSpPr/>
              <p:nvPr/>
            </p:nvSpPr>
            <p:spPr>
              <a:xfrm>
                <a:off x="5024906" y="4153249"/>
                <a:ext cx="76906" cy="110418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4794" extrusionOk="0">
                    <a:moveTo>
                      <a:pt x="1356" y="0"/>
                    </a:moveTo>
                    <a:lnTo>
                      <a:pt x="51" y="301"/>
                    </a:lnTo>
                    <a:lnTo>
                      <a:pt x="1" y="301"/>
                    </a:lnTo>
                    <a:cubicBezTo>
                      <a:pt x="76" y="2108"/>
                      <a:pt x="955" y="3815"/>
                      <a:pt x="2536" y="4593"/>
                    </a:cubicBezTo>
                    <a:cubicBezTo>
                      <a:pt x="2575" y="4565"/>
                      <a:pt x="2625" y="4553"/>
                      <a:pt x="2682" y="4553"/>
                    </a:cubicBezTo>
                    <a:cubicBezTo>
                      <a:pt x="2882" y="4553"/>
                      <a:pt x="3163" y="4696"/>
                      <a:pt x="3339" y="4794"/>
                    </a:cubicBezTo>
                    <a:cubicBezTo>
                      <a:pt x="2988" y="4593"/>
                      <a:pt x="2310" y="4116"/>
                      <a:pt x="2310" y="3715"/>
                    </a:cubicBezTo>
                    <a:lnTo>
                      <a:pt x="2285" y="3715"/>
                    </a:lnTo>
                    <a:cubicBezTo>
                      <a:pt x="2285" y="3489"/>
                      <a:pt x="2260" y="2560"/>
                      <a:pt x="2561" y="2259"/>
                    </a:cubicBezTo>
                    <a:cubicBezTo>
                      <a:pt x="2109" y="1556"/>
                      <a:pt x="1708" y="778"/>
                      <a:pt x="13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911;p64">
                <a:extLst>
                  <a:ext uri="{FF2B5EF4-FFF2-40B4-BE49-F238E27FC236}">
                    <a16:creationId xmlns:a16="http://schemas.microsoft.com/office/drawing/2014/main" id="{C2ED2DEB-2157-8E5F-E5C5-31223311F076}"/>
                  </a:ext>
                </a:extLst>
              </p:cNvPr>
              <p:cNvSpPr/>
              <p:nvPr/>
            </p:nvSpPr>
            <p:spPr>
              <a:xfrm>
                <a:off x="5037045" y="4038778"/>
                <a:ext cx="89642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691" extrusionOk="0">
                    <a:moveTo>
                      <a:pt x="2184" y="1"/>
                    </a:moveTo>
                    <a:cubicBezTo>
                      <a:pt x="1206" y="578"/>
                      <a:pt x="428" y="1456"/>
                      <a:pt x="1" y="2510"/>
                    </a:cubicBezTo>
                    <a:lnTo>
                      <a:pt x="26" y="2510"/>
                    </a:lnTo>
                    <a:cubicBezTo>
                      <a:pt x="26" y="2510"/>
                      <a:pt x="1155" y="2937"/>
                      <a:pt x="1306" y="3389"/>
                    </a:cubicBezTo>
                    <a:cubicBezTo>
                      <a:pt x="1306" y="3439"/>
                      <a:pt x="1306" y="3464"/>
                      <a:pt x="1306" y="3514"/>
                    </a:cubicBezTo>
                    <a:lnTo>
                      <a:pt x="1431" y="3514"/>
                    </a:lnTo>
                    <a:lnTo>
                      <a:pt x="3264" y="3690"/>
                    </a:lnTo>
                    <a:cubicBezTo>
                      <a:pt x="3163" y="3314"/>
                      <a:pt x="3490" y="1958"/>
                      <a:pt x="3891" y="1632"/>
                    </a:cubicBezTo>
                    <a:lnTo>
                      <a:pt x="2210" y="51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912;p64">
                <a:extLst>
                  <a:ext uri="{FF2B5EF4-FFF2-40B4-BE49-F238E27FC236}">
                    <a16:creationId xmlns:a16="http://schemas.microsoft.com/office/drawing/2014/main" id="{4CEAD7A8-DF69-5BD3-DA80-D4A55078FD9C}"/>
                  </a:ext>
                </a:extLst>
              </p:cNvPr>
              <p:cNvSpPr/>
              <p:nvPr/>
            </p:nvSpPr>
            <p:spPr>
              <a:xfrm>
                <a:off x="5173489" y="4032421"/>
                <a:ext cx="91923" cy="91370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967" extrusionOk="0">
                    <a:moveTo>
                      <a:pt x="1607" y="0"/>
                    </a:moveTo>
                    <a:lnTo>
                      <a:pt x="101" y="1808"/>
                    </a:lnTo>
                    <a:lnTo>
                      <a:pt x="0" y="1808"/>
                    </a:lnTo>
                    <a:cubicBezTo>
                      <a:pt x="377" y="1958"/>
                      <a:pt x="1130" y="3213"/>
                      <a:pt x="1029" y="3815"/>
                    </a:cubicBezTo>
                    <a:cubicBezTo>
                      <a:pt x="1029" y="3866"/>
                      <a:pt x="1004" y="3891"/>
                      <a:pt x="1004" y="3941"/>
                    </a:cubicBezTo>
                    <a:lnTo>
                      <a:pt x="1105" y="3966"/>
                    </a:lnTo>
                    <a:lnTo>
                      <a:pt x="2912" y="3966"/>
                    </a:lnTo>
                    <a:cubicBezTo>
                      <a:pt x="2836" y="3539"/>
                      <a:pt x="3966" y="2786"/>
                      <a:pt x="3966" y="2786"/>
                    </a:cubicBezTo>
                    <a:lnTo>
                      <a:pt x="3991" y="2786"/>
                    </a:lnTo>
                    <a:cubicBezTo>
                      <a:pt x="3966" y="2711"/>
                      <a:pt x="3916" y="2611"/>
                      <a:pt x="3890" y="2510"/>
                    </a:cubicBezTo>
                    <a:cubicBezTo>
                      <a:pt x="3439" y="1456"/>
                      <a:pt x="2610" y="553"/>
                      <a:pt x="1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913;p64">
                <a:extLst>
                  <a:ext uri="{FF2B5EF4-FFF2-40B4-BE49-F238E27FC236}">
                    <a16:creationId xmlns:a16="http://schemas.microsoft.com/office/drawing/2014/main" id="{183DA19A-779E-B4C1-2200-471AD1A46258}"/>
                  </a:ext>
                </a:extLst>
              </p:cNvPr>
              <p:cNvSpPr/>
              <p:nvPr/>
            </p:nvSpPr>
            <p:spPr>
              <a:xfrm>
                <a:off x="5139378" y="4123169"/>
                <a:ext cx="116798" cy="89067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867" extrusionOk="0">
                    <a:moveTo>
                      <a:pt x="2485" y="1"/>
                    </a:moveTo>
                    <a:cubicBezTo>
                      <a:pt x="2234" y="578"/>
                      <a:pt x="879" y="1256"/>
                      <a:pt x="377" y="1306"/>
                    </a:cubicBezTo>
                    <a:lnTo>
                      <a:pt x="0" y="3239"/>
                    </a:lnTo>
                    <a:cubicBezTo>
                      <a:pt x="201" y="3339"/>
                      <a:pt x="352" y="3414"/>
                      <a:pt x="402" y="3414"/>
                    </a:cubicBezTo>
                    <a:lnTo>
                      <a:pt x="377" y="3490"/>
                    </a:lnTo>
                    <a:cubicBezTo>
                      <a:pt x="678" y="3565"/>
                      <a:pt x="954" y="3690"/>
                      <a:pt x="1230" y="3866"/>
                    </a:cubicBezTo>
                    <a:cubicBezTo>
                      <a:pt x="1230" y="3866"/>
                      <a:pt x="3615" y="3339"/>
                      <a:pt x="5070" y="1783"/>
                    </a:cubicBezTo>
                    <a:cubicBezTo>
                      <a:pt x="4970" y="1582"/>
                      <a:pt x="4468" y="428"/>
                      <a:pt x="4393" y="51"/>
                    </a:cubicBezTo>
                    <a:lnTo>
                      <a:pt x="4393" y="26"/>
                    </a:lnTo>
                    <a:lnTo>
                      <a:pt x="2586" y="26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914;p64">
                <a:extLst>
                  <a:ext uri="{FF2B5EF4-FFF2-40B4-BE49-F238E27FC236}">
                    <a16:creationId xmlns:a16="http://schemas.microsoft.com/office/drawing/2014/main" id="{AA642517-A1CA-F161-4CD1-E902860A839B}"/>
                  </a:ext>
                </a:extLst>
              </p:cNvPr>
              <p:cNvSpPr/>
              <p:nvPr/>
            </p:nvSpPr>
            <p:spPr>
              <a:xfrm>
                <a:off x="5056138" y="4119714"/>
                <a:ext cx="91923" cy="8616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41" extrusionOk="0">
                    <a:moveTo>
                      <a:pt x="477" y="0"/>
                    </a:moveTo>
                    <a:cubicBezTo>
                      <a:pt x="527" y="502"/>
                      <a:pt x="0" y="1456"/>
                      <a:pt x="0" y="1456"/>
                    </a:cubicBezTo>
                    <a:cubicBezTo>
                      <a:pt x="326" y="2234"/>
                      <a:pt x="728" y="3012"/>
                      <a:pt x="1205" y="3740"/>
                    </a:cubicBezTo>
                    <a:cubicBezTo>
                      <a:pt x="1657" y="3439"/>
                      <a:pt x="2159" y="3238"/>
                      <a:pt x="2686" y="3113"/>
                    </a:cubicBezTo>
                    <a:cubicBezTo>
                      <a:pt x="3012" y="3163"/>
                      <a:pt x="3313" y="3263"/>
                      <a:pt x="3614" y="3389"/>
                    </a:cubicBezTo>
                    <a:lnTo>
                      <a:pt x="3991" y="1456"/>
                    </a:lnTo>
                    <a:lnTo>
                      <a:pt x="3991" y="1456"/>
                    </a:lnTo>
                    <a:cubicBezTo>
                      <a:pt x="3977" y="1457"/>
                      <a:pt x="3964" y="1458"/>
                      <a:pt x="3950" y="1458"/>
                    </a:cubicBezTo>
                    <a:cubicBezTo>
                      <a:pt x="3417" y="1458"/>
                      <a:pt x="2533" y="543"/>
                      <a:pt x="2435" y="176"/>
                    </a:cubicBez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915;p64">
                <a:extLst>
                  <a:ext uri="{FF2B5EF4-FFF2-40B4-BE49-F238E27FC236}">
                    <a16:creationId xmlns:a16="http://schemas.microsoft.com/office/drawing/2014/main" id="{1978D074-DED9-48C5-52B6-07EC57D29F3A}"/>
                  </a:ext>
                </a:extLst>
              </p:cNvPr>
              <p:cNvSpPr/>
              <p:nvPr/>
            </p:nvSpPr>
            <p:spPr>
              <a:xfrm>
                <a:off x="5065950" y="4759649"/>
                <a:ext cx="139922" cy="96690"/>
              </a:xfrm>
              <a:custGeom>
                <a:avLst/>
                <a:gdLst/>
                <a:ahLst/>
                <a:cxnLst/>
                <a:rect l="l" t="t" r="r" b="b"/>
                <a:pathLst>
                  <a:path w="6075" h="4198" extrusionOk="0">
                    <a:moveTo>
                      <a:pt x="6075" y="1"/>
                    </a:moveTo>
                    <a:cubicBezTo>
                      <a:pt x="5180" y="373"/>
                      <a:pt x="4023" y="484"/>
                      <a:pt x="2957" y="484"/>
                    </a:cubicBezTo>
                    <a:cubicBezTo>
                      <a:pt x="1511" y="484"/>
                      <a:pt x="232" y="281"/>
                      <a:pt x="1" y="252"/>
                    </a:cubicBezTo>
                    <a:lnTo>
                      <a:pt x="1" y="252"/>
                    </a:lnTo>
                    <a:cubicBezTo>
                      <a:pt x="26" y="1431"/>
                      <a:pt x="101" y="2762"/>
                      <a:pt x="202" y="3791"/>
                    </a:cubicBezTo>
                    <a:cubicBezTo>
                      <a:pt x="293" y="3809"/>
                      <a:pt x="1695" y="4198"/>
                      <a:pt x="3224" y="4198"/>
                    </a:cubicBezTo>
                    <a:cubicBezTo>
                      <a:pt x="3801" y="4198"/>
                      <a:pt x="4396" y="4142"/>
                      <a:pt x="4945" y="3991"/>
                    </a:cubicBezTo>
                    <a:cubicBezTo>
                      <a:pt x="4945" y="3991"/>
                      <a:pt x="5523" y="2084"/>
                      <a:pt x="60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916;p64">
                <a:extLst>
                  <a:ext uri="{FF2B5EF4-FFF2-40B4-BE49-F238E27FC236}">
                    <a16:creationId xmlns:a16="http://schemas.microsoft.com/office/drawing/2014/main" id="{3EAD5387-E4FD-49EA-E8B3-517E993AC133}"/>
                  </a:ext>
                </a:extLst>
              </p:cNvPr>
              <p:cNvSpPr/>
              <p:nvPr/>
            </p:nvSpPr>
            <p:spPr>
              <a:xfrm>
                <a:off x="4771710" y="4744632"/>
                <a:ext cx="146279" cy="11302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907" extrusionOk="0">
                    <a:moveTo>
                      <a:pt x="1" y="0"/>
                    </a:moveTo>
                    <a:cubicBezTo>
                      <a:pt x="76" y="1355"/>
                      <a:pt x="151" y="3037"/>
                      <a:pt x="302" y="4192"/>
                    </a:cubicBezTo>
                    <a:lnTo>
                      <a:pt x="327" y="4192"/>
                    </a:lnTo>
                    <a:cubicBezTo>
                      <a:pt x="327" y="4192"/>
                      <a:pt x="2897" y="4906"/>
                      <a:pt x="4533" y="4906"/>
                    </a:cubicBezTo>
                    <a:cubicBezTo>
                      <a:pt x="4884" y="4906"/>
                      <a:pt x="5192" y="4874"/>
                      <a:pt x="5422" y="4794"/>
                    </a:cubicBezTo>
                    <a:lnTo>
                      <a:pt x="6351" y="753"/>
                    </a:lnTo>
                    <a:lnTo>
                      <a:pt x="6351" y="728"/>
                    </a:lnTo>
                    <a:cubicBezTo>
                      <a:pt x="5979" y="776"/>
                      <a:pt x="5590" y="797"/>
                      <a:pt x="5194" y="797"/>
                    </a:cubicBezTo>
                    <a:cubicBezTo>
                      <a:pt x="2915" y="797"/>
                      <a:pt x="428" y="10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917;p64">
                <a:extLst>
                  <a:ext uri="{FF2B5EF4-FFF2-40B4-BE49-F238E27FC236}">
                    <a16:creationId xmlns:a16="http://schemas.microsoft.com/office/drawing/2014/main" id="{C5AAD0DD-24C9-8243-51D8-9B8B50407540}"/>
                  </a:ext>
                </a:extLst>
              </p:cNvPr>
              <p:cNvSpPr/>
              <p:nvPr/>
            </p:nvSpPr>
            <p:spPr>
              <a:xfrm>
                <a:off x="5071156" y="4846942"/>
                <a:ext cx="145704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2160" extrusionOk="0">
                    <a:moveTo>
                      <a:pt x="1" y="1"/>
                    </a:moveTo>
                    <a:cubicBezTo>
                      <a:pt x="76" y="804"/>
                      <a:pt x="227" y="1406"/>
                      <a:pt x="402" y="1557"/>
                    </a:cubicBezTo>
                    <a:cubicBezTo>
                      <a:pt x="940" y="1992"/>
                      <a:pt x="2704" y="2159"/>
                      <a:pt x="4119" y="2159"/>
                    </a:cubicBezTo>
                    <a:cubicBezTo>
                      <a:pt x="5150" y="2159"/>
                      <a:pt x="5997" y="2071"/>
                      <a:pt x="6050" y="1933"/>
                    </a:cubicBezTo>
                    <a:cubicBezTo>
                      <a:pt x="6326" y="1180"/>
                      <a:pt x="4719" y="201"/>
                      <a:pt x="4719" y="201"/>
                    </a:cubicBezTo>
                    <a:cubicBezTo>
                      <a:pt x="4170" y="352"/>
                      <a:pt x="3575" y="408"/>
                      <a:pt x="2999" y="408"/>
                    </a:cubicBezTo>
                    <a:cubicBezTo>
                      <a:pt x="1470" y="408"/>
                      <a:pt x="74" y="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918;p64">
                <a:extLst>
                  <a:ext uri="{FF2B5EF4-FFF2-40B4-BE49-F238E27FC236}">
                    <a16:creationId xmlns:a16="http://schemas.microsoft.com/office/drawing/2014/main" id="{F773AB4E-DA93-A574-8540-3E62EF846F50}"/>
                  </a:ext>
                </a:extLst>
              </p:cNvPr>
              <p:cNvSpPr/>
              <p:nvPr/>
            </p:nvSpPr>
            <p:spPr>
              <a:xfrm>
                <a:off x="4778067" y="4841161"/>
                <a:ext cx="145128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2535" extrusionOk="0">
                    <a:moveTo>
                      <a:pt x="1" y="1"/>
                    </a:moveTo>
                    <a:cubicBezTo>
                      <a:pt x="101" y="703"/>
                      <a:pt x="201" y="1180"/>
                      <a:pt x="302" y="1306"/>
                    </a:cubicBezTo>
                    <a:cubicBezTo>
                      <a:pt x="722" y="1726"/>
                      <a:pt x="3927" y="2535"/>
                      <a:pt x="5250" y="2535"/>
                    </a:cubicBezTo>
                    <a:cubicBezTo>
                      <a:pt x="5506" y="2535"/>
                      <a:pt x="5692" y="2504"/>
                      <a:pt x="5773" y="2435"/>
                    </a:cubicBezTo>
                    <a:cubicBezTo>
                      <a:pt x="6300" y="2008"/>
                      <a:pt x="5146" y="603"/>
                      <a:pt x="5146" y="603"/>
                    </a:cubicBezTo>
                    <a:cubicBezTo>
                      <a:pt x="4916" y="683"/>
                      <a:pt x="4608" y="715"/>
                      <a:pt x="4257" y="715"/>
                    </a:cubicBezTo>
                    <a:cubicBezTo>
                      <a:pt x="2621" y="715"/>
                      <a:pt x="51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919;p64">
                <a:extLst>
                  <a:ext uri="{FF2B5EF4-FFF2-40B4-BE49-F238E27FC236}">
                    <a16:creationId xmlns:a16="http://schemas.microsoft.com/office/drawing/2014/main" id="{6B2ECB99-99F2-6AFF-A755-248D2B51DBB8}"/>
                  </a:ext>
                </a:extLst>
              </p:cNvPr>
              <p:cNvSpPr/>
              <p:nvPr/>
            </p:nvSpPr>
            <p:spPr>
              <a:xfrm>
                <a:off x="4720831" y="4449217"/>
                <a:ext cx="550362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23895" h="11227" extrusionOk="0">
                    <a:moveTo>
                      <a:pt x="23845" y="1"/>
                    </a:moveTo>
                    <a:cubicBezTo>
                      <a:pt x="22389" y="879"/>
                      <a:pt x="19327" y="2134"/>
                      <a:pt x="14232" y="2711"/>
                    </a:cubicBezTo>
                    <a:cubicBezTo>
                      <a:pt x="12733" y="2887"/>
                      <a:pt x="11260" y="2961"/>
                      <a:pt x="9862" y="2961"/>
                    </a:cubicBezTo>
                    <a:cubicBezTo>
                      <a:pt x="5479" y="2961"/>
                      <a:pt x="1830" y="2240"/>
                      <a:pt x="402" y="1707"/>
                    </a:cubicBezTo>
                    <a:cubicBezTo>
                      <a:pt x="402" y="1707"/>
                      <a:pt x="377" y="1883"/>
                      <a:pt x="352" y="2209"/>
                    </a:cubicBezTo>
                    <a:cubicBezTo>
                      <a:pt x="277" y="3941"/>
                      <a:pt x="1" y="9613"/>
                      <a:pt x="453" y="10015"/>
                    </a:cubicBezTo>
                    <a:cubicBezTo>
                      <a:pt x="704" y="10241"/>
                      <a:pt x="1356" y="10467"/>
                      <a:pt x="2184" y="10642"/>
                    </a:cubicBezTo>
                    <a:cubicBezTo>
                      <a:pt x="3644" y="10967"/>
                      <a:pt x="5724" y="11226"/>
                      <a:pt x="7394" y="11226"/>
                    </a:cubicBezTo>
                    <a:cubicBezTo>
                      <a:pt x="8051" y="11226"/>
                      <a:pt x="8644" y="11186"/>
                      <a:pt x="9112" y="11094"/>
                    </a:cubicBezTo>
                    <a:cubicBezTo>
                      <a:pt x="9639" y="10994"/>
                      <a:pt x="10015" y="10843"/>
                      <a:pt x="10116" y="10592"/>
                    </a:cubicBezTo>
                    <a:cubicBezTo>
                      <a:pt x="10643" y="9463"/>
                      <a:pt x="11270" y="5271"/>
                      <a:pt x="11270" y="5271"/>
                    </a:cubicBezTo>
                    <a:cubicBezTo>
                      <a:pt x="11270" y="5271"/>
                      <a:pt x="12324" y="5171"/>
                      <a:pt x="13454" y="4945"/>
                    </a:cubicBezTo>
                    <a:lnTo>
                      <a:pt x="13454" y="4995"/>
                    </a:lnTo>
                    <a:cubicBezTo>
                      <a:pt x="13454" y="4995"/>
                      <a:pt x="13429" y="10366"/>
                      <a:pt x="13680" y="10668"/>
                    </a:cubicBezTo>
                    <a:cubicBezTo>
                      <a:pt x="13755" y="10793"/>
                      <a:pt x="14257" y="10893"/>
                      <a:pt x="14960" y="10944"/>
                    </a:cubicBezTo>
                    <a:cubicBezTo>
                      <a:pt x="15765" y="11006"/>
                      <a:pt x="16573" y="11037"/>
                      <a:pt x="17382" y="11037"/>
                    </a:cubicBezTo>
                    <a:cubicBezTo>
                      <a:pt x="18843" y="11037"/>
                      <a:pt x="20308" y="10937"/>
                      <a:pt x="21761" y="10743"/>
                    </a:cubicBezTo>
                    <a:cubicBezTo>
                      <a:pt x="22464" y="10642"/>
                      <a:pt x="22966" y="10492"/>
                      <a:pt x="23117" y="10316"/>
                    </a:cubicBezTo>
                    <a:cubicBezTo>
                      <a:pt x="23820" y="9463"/>
                      <a:pt x="23895" y="76"/>
                      <a:pt x="23895" y="76"/>
                    </a:cubicBezTo>
                    <a:lnTo>
                      <a:pt x="23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920;p64">
                <a:extLst>
                  <a:ext uri="{FF2B5EF4-FFF2-40B4-BE49-F238E27FC236}">
                    <a16:creationId xmlns:a16="http://schemas.microsoft.com/office/drawing/2014/main" id="{76D6DB00-5106-FB99-DCC1-21F599C789CB}"/>
                  </a:ext>
                </a:extLst>
              </p:cNvPr>
              <p:cNvSpPr/>
              <p:nvPr/>
            </p:nvSpPr>
            <p:spPr>
              <a:xfrm>
                <a:off x="4638168" y="4019269"/>
                <a:ext cx="182118" cy="203354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8829" extrusionOk="0">
                    <a:moveTo>
                      <a:pt x="4555" y="1"/>
                    </a:moveTo>
                    <a:cubicBezTo>
                      <a:pt x="4391" y="1"/>
                      <a:pt x="4228" y="15"/>
                      <a:pt x="4067" y="44"/>
                    </a:cubicBezTo>
                    <a:cubicBezTo>
                      <a:pt x="3991" y="95"/>
                      <a:pt x="2611" y="1224"/>
                      <a:pt x="1231" y="4161"/>
                    </a:cubicBezTo>
                    <a:cubicBezTo>
                      <a:pt x="754" y="5215"/>
                      <a:pt x="327" y="6294"/>
                      <a:pt x="1" y="7398"/>
                    </a:cubicBezTo>
                    <a:cubicBezTo>
                      <a:pt x="352" y="7599"/>
                      <a:pt x="729" y="7775"/>
                      <a:pt x="1130" y="7925"/>
                    </a:cubicBezTo>
                    <a:cubicBezTo>
                      <a:pt x="2488" y="8432"/>
                      <a:pt x="3929" y="8685"/>
                      <a:pt x="5378" y="8685"/>
                    </a:cubicBezTo>
                    <a:cubicBezTo>
                      <a:pt x="5510" y="8685"/>
                      <a:pt x="5642" y="8683"/>
                      <a:pt x="5773" y="8678"/>
                    </a:cubicBezTo>
                    <a:lnTo>
                      <a:pt x="5799" y="8829"/>
                    </a:lnTo>
                    <a:cubicBezTo>
                      <a:pt x="6351" y="8352"/>
                      <a:pt x="6878" y="7825"/>
                      <a:pt x="7304" y="7223"/>
                    </a:cubicBezTo>
                    <a:cubicBezTo>
                      <a:pt x="7505" y="6796"/>
                      <a:pt x="7681" y="6344"/>
                      <a:pt x="7806" y="5892"/>
                    </a:cubicBezTo>
                    <a:cubicBezTo>
                      <a:pt x="7806" y="5892"/>
                      <a:pt x="7907" y="1149"/>
                      <a:pt x="5723" y="245"/>
                    </a:cubicBezTo>
                    <a:cubicBezTo>
                      <a:pt x="5350" y="85"/>
                      <a:pt x="4951" y="1"/>
                      <a:pt x="4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921;p64">
                <a:extLst>
                  <a:ext uri="{FF2B5EF4-FFF2-40B4-BE49-F238E27FC236}">
                    <a16:creationId xmlns:a16="http://schemas.microsoft.com/office/drawing/2014/main" id="{93A840F1-1BB4-24E7-6BF4-247525FE5D63}"/>
                  </a:ext>
                </a:extLst>
              </p:cNvPr>
              <p:cNvSpPr/>
              <p:nvPr/>
            </p:nvSpPr>
            <p:spPr>
              <a:xfrm>
                <a:off x="4711595" y="3993864"/>
                <a:ext cx="585624" cy="523229"/>
              </a:xfrm>
              <a:custGeom>
                <a:avLst/>
                <a:gdLst/>
                <a:ahLst/>
                <a:cxnLst/>
                <a:rect l="l" t="t" r="r" b="b"/>
                <a:pathLst>
                  <a:path w="25426" h="22717" extrusionOk="0">
                    <a:moveTo>
                      <a:pt x="19264" y="1"/>
                    </a:moveTo>
                    <a:cubicBezTo>
                      <a:pt x="18768" y="1"/>
                      <a:pt x="18473" y="93"/>
                      <a:pt x="18473" y="93"/>
                    </a:cubicBezTo>
                    <a:cubicBezTo>
                      <a:pt x="17118" y="746"/>
                      <a:pt x="15687" y="1223"/>
                      <a:pt x="14206" y="1499"/>
                    </a:cubicBezTo>
                    <a:cubicBezTo>
                      <a:pt x="14281" y="1800"/>
                      <a:pt x="14482" y="3507"/>
                      <a:pt x="12499" y="3783"/>
                    </a:cubicBezTo>
                    <a:cubicBezTo>
                      <a:pt x="12343" y="3805"/>
                      <a:pt x="12190" y="3815"/>
                      <a:pt x="12040" y="3815"/>
                    </a:cubicBezTo>
                    <a:cubicBezTo>
                      <a:pt x="9976" y="3815"/>
                      <a:pt x="8544" y="1853"/>
                      <a:pt x="8333" y="1549"/>
                    </a:cubicBezTo>
                    <a:cubicBezTo>
                      <a:pt x="7204" y="1348"/>
                      <a:pt x="6074" y="1047"/>
                      <a:pt x="5020" y="620"/>
                    </a:cubicBezTo>
                    <a:lnTo>
                      <a:pt x="5020" y="620"/>
                    </a:lnTo>
                    <a:cubicBezTo>
                      <a:pt x="7429" y="2302"/>
                      <a:pt x="7957" y="6418"/>
                      <a:pt x="8007" y="6920"/>
                    </a:cubicBezTo>
                    <a:cubicBezTo>
                      <a:pt x="8082" y="6945"/>
                      <a:pt x="8157" y="7020"/>
                      <a:pt x="8208" y="7096"/>
                    </a:cubicBezTo>
                    <a:cubicBezTo>
                      <a:pt x="8358" y="7347"/>
                      <a:pt x="8408" y="7673"/>
                      <a:pt x="8308" y="7974"/>
                    </a:cubicBezTo>
                    <a:lnTo>
                      <a:pt x="8358" y="7974"/>
                    </a:lnTo>
                    <a:cubicBezTo>
                      <a:pt x="8358" y="7974"/>
                      <a:pt x="8407" y="7950"/>
                      <a:pt x="8479" y="7950"/>
                    </a:cubicBezTo>
                    <a:cubicBezTo>
                      <a:pt x="8613" y="7950"/>
                      <a:pt x="8830" y="8035"/>
                      <a:pt x="8961" y="8526"/>
                    </a:cubicBezTo>
                    <a:cubicBezTo>
                      <a:pt x="9155" y="9257"/>
                      <a:pt x="5875" y="15874"/>
                      <a:pt x="1667" y="15874"/>
                    </a:cubicBezTo>
                    <a:cubicBezTo>
                      <a:pt x="1539" y="15874"/>
                      <a:pt x="1410" y="15868"/>
                      <a:pt x="1280" y="15855"/>
                    </a:cubicBezTo>
                    <a:cubicBezTo>
                      <a:pt x="1054" y="15830"/>
                      <a:pt x="854" y="15805"/>
                      <a:pt x="653" y="15755"/>
                    </a:cubicBezTo>
                    <a:lnTo>
                      <a:pt x="653" y="15780"/>
                    </a:lnTo>
                    <a:cubicBezTo>
                      <a:pt x="653" y="15780"/>
                      <a:pt x="0" y="20900"/>
                      <a:pt x="151" y="21126"/>
                    </a:cubicBezTo>
                    <a:cubicBezTo>
                      <a:pt x="327" y="21277"/>
                      <a:pt x="552" y="21402"/>
                      <a:pt x="778" y="21452"/>
                    </a:cubicBezTo>
                    <a:cubicBezTo>
                      <a:pt x="2216" y="21989"/>
                      <a:pt x="5911" y="22717"/>
                      <a:pt x="10350" y="22717"/>
                    </a:cubicBezTo>
                    <a:cubicBezTo>
                      <a:pt x="11722" y="22717"/>
                      <a:pt x="13164" y="22647"/>
                      <a:pt x="14633" y="22481"/>
                    </a:cubicBezTo>
                    <a:cubicBezTo>
                      <a:pt x="19703" y="21879"/>
                      <a:pt x="22765" y="20624"/>
                      <a:pt x="24221" y="19771"/>
                    </a:cubicBezTo>
                    <a:cubicBezTo>
                      <a:pt x="24898" y="19369"/>
                      <a:pt x="25225" y="19043"/>
                      <a:pt x="25275" y="18917"/>
                    </a:cubicBezTo>
                    <a:cubicBezTo>
                      <a:pt x="25425" y="18491"/>
                      <a:pt x="23794" y="12868"/>
                      <a:pt x="23794" y="12868"/>
                    </a:cubicBezTo>
                    <a:lnTo>
                      <a:pt x="23769" y="12818"/>
                    </a:lnTo>
                    <a:cubicBezTo>
                      <a:pt x="22672" y="13405"/>
                      <a:pt x="21477" y="13637"/>
                      <a:pt x="20363" y="13637"/>
                    </a:cubicBezTo>
                    <a:cubicBezTo>
                      <a:pt x="18188" y="13637"/>
                      <a:pt x="16321" y="12753"/>
                      <a:pt x="16089" y="11890"/>
                    </a:cubicBezTo>
                    <a:cubicBezTo>
                      <a:pt x="16013" y="11664"/>
                      <a:pt x="16038" y="11538"/>
                      <a:pt x="16139" y="11488"/>
                    </a:cubicBezTo>
                    <a:cubicBezTo>
                      <a:pt x="14532" y="10735"/>
                      <a:pt x="13679" y="9028"/>
                      <a:pt x="13604" y="7221"/>
                    </a:cubicBezTo>
                    <a:cubicBezTo>
                      <a:pt x="13554" y="6268"/>
                      <a:pt x="13729" y="5314"/>
                      <a:pt x="14106" y="4460"/>
                    </a:cubicBezTo>
                    <a:cubicBezTo>
                      <a:pt x="14558" y="3406"/>
                      <a:pt x="15311" y="2528"/>
                      <a:pt x="16289" y="1951"/>
                    </a:cubicBezTo>
                    <a:cubicBezTo>
                      <a:pt x="16842" y="1624"/>
                      <a:pt x="17419" y="1398"/>
                      <a:pt x="18046" y="1298"/>
                    </a:cubicBezTo>
                    <a:cubicBezTo>
                      <a:pt x="18538" y="1200"/>
                      <a:pt x="18995" y="1155"/>
                      <a:pt x="19419" y="1155"/>
                    </a:cubicBezTo>
                    <a:cubicBezTo>
                      <a:pt x="20293" y="1155"/>
                      <a:pt x="21027" y="1345"/>
                      <a:pt x="21635" y="1649"/>
                    </a:cubicBezTo>
                    <a:cubicBezTo>
                      <a:pt x="22664" y="2202"/>
                      <a:pt x="23468" y="3105"/>
                      <a:pt x="23919" y="4159"/>
                    </a:cubicBezTo>
                    <a:cubicBezTo>
                      <a:pt x="24120" y="4059"/>
                      <a:pt x="24296" y="3858"/>
                      <a:pt x="24396" y="3657"/>
                    </a:cubicBezTo>
                    <a:cubicBezTo>
                      <a:pt x="24421" y="3557"/>
                      <a:pt x="24472" y="3456"/>
                      <a:pt x="24497" y="3356"/>
                    </a:cubicBezTo>
                    <a:cubicBezTo>
                      <a:pt x="22440" y="453"/>
                      <a:pt x="20360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922;p64">
                <a:extLst>
                  <a:ext uri="{FF2B5EF4-FFF2-40B4-BE49-F238E27FC236}">
                    <a16:creationId xmlns:a16="http://schemas.microsoft.com/office/drawing/2014/main" id="{23F08203-30BE-D6DB-27FC-8B51F7FB7055}"/>
                  </a:ext>
                </a:extLst>
              </p:cNvPr>
              <p:cNvSpPr/>
              <p:nvPr/>
            </p:nvSpPr>
            <p:spPr>
              <a:xfrm>
                <a:off x="5064799" y="4696632"/>
                <a:ext cx="157266" cy="74188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3221" extrusionOk="0">
                    <a:moveTo>
                      <a:pt x="6827" y="1"/>
                    </a:moveTo>
                    <a:cubicBezTo>
                      <a:pt x="5379" y="194"/>
                      <a:pt x="3921" y="284"/>
                      <a:pt x="2465" y="284"/>
                    </a:cubicBezTo>
                    <a:cubicBezTo>
                      <a:pt x="1650" y="284"/>
                      <a:pt x="836" y="256"/>
                      <a:pt x="26" y="202"/>
                    </a:cubicBezTo>
                    <a:lnTo>
                      <a:pt x="26" y="202"/>
                    </a:lnTo>
                    <a:cubicBezTo>
                      <a:pt x="26" y="202"/>
                      <a:pt x="1" y="1457"/>
                      <a:pt x="51" y="2988"/>
                    </a:cubicBezTo>
                    <a:cubicBezTo>
                      <a:pt x="282" y="3017"/>
                      <a:pt x="1561" y="3220"/>
                      <a:pt x="3007" y="3220"/>
                    </a:cubicBezTo>
                    <a:cubicBezTo>
                      <a:pt x="4073" y="3220"/>
                      <a:pt x="5230" y="3109"/>
                      <a:pt x="6125" y="2737"/>
                    </a:cubicBezTo>
                    <a:cubicBezTo>
                      <a:pt x="6376" y="1808"/>
                      <a:pt x="6627" y="854"/>
                      <a:pt x="6827" y="26"/>
                    </a:cubicBezTo>
                    <a:lnTo>
                      <a:pt x="6827" y="1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923;p64">
                <a:extLst>
                  <a:ext uri="{FF2B5EF4-FFF2-40B4-BE49-F238E27FC236}">
                    <a16:creationId xmlns:a16="http://schemas.microsoft.com/office/drawing/2014/main" id="{20F976A8-10F4-E9B1-A243-07671A319C01}"/>
                  </a:ext>
                </a:extLst>
              </p:cNvPr>
              <p:cNvSpPr/>
              <p:nvPr/>
            </p:nvSpPr>
            <p:spPr>
              <a:xfrm>
                <a:off x="4770559" y="4694905"/>
                <a:ext cx="160145" cy="68499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29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5" y="929"/>
                      <a:pt x="76" y="2159"/>
                    </a:cubicBezTo>
                    <a:cubicBezTo>
                      <a:pt x="507" y="2288"/>
                      <a:pt x="3030" y="2973"/>
                      <a:pt x="5307" y="2973"/>
                    </a:cubicBezTo>
                    <a:cubicBezTo>
                      <a:pt x="5682" y="2973"/>
                      <a:pt x="6050" y="2955"/>
                      <a:pt x="6401" y="2912"/>
                    </a:cubicBezTo>
                    <a:lnTo>
                      <a:pt x="6953" y="477"/>
                    </a:lnTo>
                    <a:lnTo>
                      <a:pt x="6953" y="427"/>
                    </a:lnTo>
                    <a:cubicBezTo>
                      <a:pt x="6472" y="515"/>
                      <a:pt x="5858" y="553"/>
                      <a:pt x="5179" y="553"/>
                    </a:cubicBezTo>
                    <a:cubicBezTo>
                      <a:pt x="3517" y="553"/>
                      <a:pt x="1461" y="321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924;p64">
                <a:extLst>
                  <a:ext uri="{FF2B5EF4-FFF2-40B4-BE49-F238E27FC236}">
                    <a16:creationId xmlns:a16="http://schemas.microsoft.com/office/drawing/2014/main" id="{DF9B975B-9731-F09B-4C8F-4F64686FA2BF}"/>
                  </a:ext>
                </a:extLst>
              </p:cNvPr>
              <p:cNvSpPr/>
              <p:nvPr/>
            </p:nvSpPr>
            <p:spPr>
              <a:xfrm>
                <a:off x="4901775" y="4023737"/>
                <a:ext cx="143400" cy="5859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544" extrusionOk="0">
                    <a:moveTo>
                      <a:pt x="5974" y="1"/>
                    </a:moveTo>
                    <a:lnTo>
                      <a:pt x="5974" y="1"/>
                    </a:lnTo>
                    <a:cubicBezTo>
                      <a:pt x="4914" y="178"/>
                      <a:pt x="3846" y="266"/>
                      <a:pt x="2783" y="266"/>
                    </a:cubicBezTo>
                    <a:cubicBezTo>
                      <a:pt x="1883" y="266"/>
                      <a:pt x="987" y="203"/>
                      <a:pt x="101" y="76"/>
                    </a:cubicBezTo>
                    <a:cubicBezTo>
                      <a:pt x="95" y="75"/>
                      <a:pt x="90" y="74"/>
                      <a:pt x="85" y="74"/>
                    </a:cubicBezTo>
                    <a:cubicBezTo>
                      <a:pt x="1" y="74"/>
                      <a:pt x="177" y="279"/>
                      <a:pt x="113" y="279"/>
                    </a:cubicBezTo>
                    <a:cubicBezTo>
                      <a:pt x="110" y="279"/>
                      <a:pt x="106" y="278"/>
                      <a:pt x="101" y="277"/>
                    </a:cubicBezTo>
                    <a:lnTo>
                      <a:pt x="101" y="277"/>
                    </a:lnTo>
                    <a:cubicBezTo>
                      <a:pt x="288" y="581"/>
                      <a:pt x="1719" y="2543"/>
                      <a:pt x="3803" y="2543"/>
                    </a:cubicBezTo>
                    <a:cubicBezTo>
                      <a:pt x="3955" y="2543"/>
                      <a:pt x="4109" y="2533"/>
                      <a:pt x="4268" y="2511"/>
                    </a:cubicBezTo>
                    <a:cubicBezTo>
                      <a:pt x="6225" y="2235"/>
                      <a:pt x="6024" y="327"/>
                      <a:pt x="5974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925;p64">
                <a:extLst>
                  <a:ext uri="{FF2B5EF4-FFF2-40B4-BE49-F238E27FC236}">
                    <a16:creationId xmlns:a16="http://schemas.microsoft.com/office/drawing/2014/main" id="{D4CD9CA7-E8FD-DBB7-D0EF-7750D2256296}"/>
                  </a:ext>
                </a:extLst>
              </p:cNvPr>
              <p:cNvSpPr/>
              <p:nvPr/>
            </p:nvSpPr>
            <p:spPr>
              <a:xfrm>
                <a:off x="5078088" y="4078094"/>
                <a:ext cx="252068" cy="230026"/>
              </a:xfrm>
              <a:custGeom>
                <a:avLst/>
                <a:gdLst/>
                <a:ahLst/>
                <a:cxnLst/>
                <a:rect l="l" t="t" r="r" b="b"/>
                <a:pathLst>
                  <a:path w="10944" h="9987" extrusionOk="0">
                    <a:moveTo>
                      <a:pt x="8484" y="0"/>
                    </a:moveTo>
                    <a:cubicBezTo>
                      <a:pt x="8384" y="226"/>
                      <a:pt x="8233" y="402"/>
                      <a:pt x="8032" y="527"/>
                    </a:cubicBezTo>
                    <a:cubicBezTo>
                      <a:pt x="8058" y="603"/>
                      <a:pt x="8108" y="703"/>
                      <a:pt x="8133" y="778"/>
                    </a:cubicBezTo>
                    <a:cubicBezTo>
                      <a:pt x="8359" y="1280"/>
                      <a:pt x="8509" y="1807"/>
                      <a:pt x="8585" y="2360"/>
                    </a:cubicBezTo>
                    <a:cubicBezTo>
                      <a:pt x="8409" y="2861"/>
                      <a:pt x="8108" y="3338"/>
                      <a:pt x="7731" y="3740"/>
                    </a:cubicBezTo>
                    <a:cubicBezTo>
                      <a:pt x="6276" y="5271"/>
                      <a:pt x="3891" y="5798"/>
                      <a:pt x="3891" y="5798"/>
                    </a:cubicBezTo>
                    <a:cubicBezTo>
                      <a:pt x="3615" y="5647"/>
                      <a:pt x="3339" y="5522"/>
                      <a:pt x="3038" y="5422"/>
                    </a:cubicBezTo>
                    <a:cubicBezTo>
                      <a:pt x="2950" y="5384"/>
                      <a:pt x="2850" y="5365"/>
                      <a:pt x="2749" y="5365"/>
                    </a:cubicBezTo>
                    <a:cubicBezTo>
                      <a:pt x="2649" y="5365"/>
                      <a:pt x="2548" y="5384"/>
                      <a:pt x="2461" y="5422"/>
                    </a:cubicBezTo>
                    <a:cubicBezTo>
                      <a:pt x="1984" y="5773"/>
                      <a:pt x="2636" y="6350"/>
                      <a:pt x="2737" y="6426"/>
                    </a:cubicBezTo>
                    <a:cubicBezTo>
                      <a:pt x="2619" y="6386"/>
                      <a:pt x="1706" y="5919"/>
                      <a:pt x="1144" y="5919"/>
                    </a:cubicBezTo>
                    <a:cubicBezTo>
                      <a:pt x="986" y="5919"/>
                      <a:pt x="856" y="5956"/>
                      <a:pt x="779" y="6049"/>
                    </a:cubicBezTo>
                    <a:cubicBezTo>
                      <a:pt x="528" y="6375"/>
                      <a:pt x="1356" y="7028"/>
                      <a:pt x="1632" y="7229"/>
                    </a:cubicBezTo>
                    <a:cubicBezTo>
                      <a:pt x="1385" y="7070"/>
                      <a:pt x="740" y="6662"/>
                      <a:pt x="336" y="6662"/>
                    </a:cubicBezTo>
                    <a:cubicBezTo>
                      <a:pt x="165" y="6662"/>
                      <a:pt x="38" y="6734"/>
                      <a:pt x="1" y="6927"/>
                    </a:cubicBezTo>
                    <a:cubicBezTo>
                      <a:pt x="1" y="6927"/>
                      <a:pt x="1" y="6953"/>
                      <a:pt x="1" y="6978"/>
                    </a:cubicBezTo>
                    <a:cubicBezTo>
                      <a:pt x="1" y="7379"/>
                      <a:pt x="679" y="7831"/>
                      <a:pt x="1030" y="8057"/>
                    </a:cubicBezTo>
                    <a:cubicBezTo>
                      <a:pt x="847" y="7955"/>
                      <a:pt x="548" y="7804"/>
                      <a:pt x="348" y="7804"/>
                    </a:cubicBezTo>
                    <a:cubicBezTo>
                      <a:pt x="301" y="7804"/>
                      <a:pt x="260" y="7812"/>
                      <a:pt x="227" y="7831"/>
                    </a:cubicBezTo>
                    <a:cubicBezTo>
                      <a:pt x="151" y="7881"/>
                      <a:pt x="126" y="8007"/>
                      <a:pt x="177" y="8233"/>
                    </a:cubicBezTo>
                    <a:cubicBezTo>
                      <a:pt x="425" y="9109"/>
                      <a:pt x="2276" y="9986"/>
                      <a:pt x="4436" y="9986"/>
                    </a:cubicBezTo>
                    <a:cubicBezTo>
                      <a:pt x="5553" y="9986"/>
                      <a:pt x="6753" y="9752"/>
                      <a:pt x="7857" y="9161"/>
                    </a:cubicBezTo>
                    <a:cubicBezTo>
                      <a:pt x="7982" y="9086"/>
                      <a:pt x="8108" y="9011"/>
                      <a:pt x="8258" y="8935"/>
                    </a:cubicBezTo>
                    <a:cubicBezTo>
                      <a:pt x="10944" y="7229"/>
                      <a:pt x="10793" y="2711"/>
                      <a:pt x="8534" y="25"/>
                    </a:cubicBezTo>
                    <a:lnTo>
                      <a:pt x="8484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926;p64">
                <a:extLst>
                  <a:ext uri="{FF2B5EF4-FFF2-40B4-BE49-F238E27FC236}">
                    <a16:creationId xmlns:a16="http://schemas.microsoft.com/office/drawing/2014/main" id="{1A1E7BCC-1B8B-F347-5EF5-738D15CCDAA1}"/>
                  </a:ext>
                </a:extLst>
              </p:cNvPr>
              <p:cNvSpPr/>
              <p:nvPr/>
            </p:nvSpPr>
            <p:spPr>
              <a:xfrm>
                <a:off x="4569370" y="3563018"/>
                <a:ext cx="677547" cy="471890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20488" extrusionOk="0">
                    <a:moveTo>
                      <a:pt x="25702" y="0"/>
                    </a:moveTo>
                    <a:cubicBezTo>
                      <a:pt x="25100" y="226"/>
                      <a:pt x="24472" y="402"/>
                      <a:pt x="23820" y="527"/>
                    </a:cubicBezTo>
                    <a:cubicBezTo>
                      <a:pt x="22434" y="815"/>
                      <a:pt x="21051" y="920"/>
                      <a:pt x="19710" y="920"/>
                    </a:cubicBezTo>
                    <a:cubicBezTo>
                      <a:pt x="16048" y="920"/>
                      <a:pt x="12698" y="136"/>
                      <a:pt x="10450" y="136"/>
                    </a:cubicBezTo>
                    <a:cubicBezTo>
                      <a:pt x="9422" y="136"/>
                      <a:pt x="8624" y="300"/>
                      <a:pt x="8133" y="778"/>
                    </a:cubicBezTo>
                    <a:cubicBezTo>
                      <a:pt x="8133" y="778"/>
                      <a:pt x="9137" y="6225"/>
                      <a:pt x="5774" y="9312"/>
                    </a:cubicBezTo>
                    <a:lnTo>
                      <a:pt x="5723" y="9337"/>
                    </a:lnTo>
                    <a:cubicBezTo>
                      <a:pt x="5221" y="8785"/>
                      <a:pt x="4494" y="8484"/>
                      <a:pt x="3741" y="8484"/>
                    </a:cubicBezTo>
                    <a:cubicBezTo>
                      <a:pt x="3565" y="8484"/>
                      <a:pt x="3389" y="8509"/>
                      <a:pt x="3214" y="8509"/>
                    </a:cubicBezTo>
                    <a:cubicBezTo>
                      <a:pt x="854" y="8760"/>
                      <a:pt x="1" y="13528"/>
                      <a:pt x="2360" y="14959"/>
                    </a:cubicBezTo>
                    <a:cubicBezTo>
                      <a:pt x="2912" y="15299"/>
                      <a:pt x="3536" y="15471"/>
                      <a:pt x="4164" y="15471"/>
                    </a:cubicBezTo>
                    <a:cubicBezTo>
                      <a:pt x="4650" y="15471"/>
                      <a:pt x="5138" y="15368"/>
                      <a:pt x="5598" y="15160"/>
                    </a:cubicBezTo>
                    <a:cubicBezTo>
                      <a:pt x="6426" y="16264"/>
                      <a:pt x="7480" y="17218"/>
                      <a:pt x="8660" y="17971"/>
                    </a:cubicBezTo>
                    <a:cubicBezTo>
                      <a:pt x="9087" y="18247"/>
                      <a:pt x="9513" y="18498"/>
                      <a:pt x="9965" y="18749"/>
                    </a:cubicBezTo>
                    <a:lnTo>
                      <a:pt x="10191" y="18799"/>
                    </a:lnTo>
                    <a:cubicBezTo>
                      <a:pt x="10542" y="18925"/>
                      <a:pt x="10894" y="19100"/>
                      <a:pt x="11220" y="19326"/>
                    </a:cubicBezTo>
                    <a:cubicBezTo>
                      <a:pt x="12299" y="19753"/>
                      <a:pt x="13404" y="20079"/>
                      <a:pt x="14558" y="20255"/>
                    </a:cubicBezTo>
                    <a:cubicBezTo>
                      <a:pt x="14634" y="20280"/>
                      <a:pt x="14759" y="20305"/>
                      <a:pt x="14859" y="20330"/>
                    </a:cubicBezTo>
                    <a:cubicBezTo>
                      <a:pt x="15623" y="20435"/>
                      <a:pt x="16395" y="20487"/>
                      <a:pt x="17167" y="20487"/>
                    </a:cubicBezTo>
                    <a:cubicBezTo>
                      <a:pt x="18247" y="20487"/>
                      <a:pt x="19327" y="20385"/>
                      <a:pt x="20381" y="20180"/>
                    </a:cubicBezTo>
                    <a:cubicBezTo>
                      <a:pt x="21862" y="19929"/>
                      <a:pt x="23293" y="19452"/>
                      <a:pt x="24648" y="18774"/>
                    </a:cubicBezTo>
                    <a:cubicBezTo>
                      <a:pt x="26731" y="17720"/>
                      <a:pt x="28262" y="16239"/>
                      <a:pt x="28614" y="14633"/>
                    </a:cubicBezTo>
                    <a:cubicBezTo>
                      <a:pt x="29417" y="10968"/>
                      <a:pt x="27585" y="8760"/>
                      <a:pt x="27585" y="8760"/>
                    </a:cubicBezTo>
                    <a:cubicBezTo>
                      <a:pt x="27585" y="8760"/>
                      <a:pt x="27559" y="8208"/>
                      <a:pt x="27484" y="7379"/>
                    </a:cubicBezTo>
                    <a:cubicBezTo>
                      <a:pt x="27334" y="5120"/>
                      <a:pt x="26857" y="703"/>
                      <a:pt x="25702" y="25"/>
                    </a:cubicBezTo>
                    <a:lnTo>
                      <a:pt x="25702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927;p64">
                <a:extLst>
                  <a:ext uri="{FF2B5EF4-FFF2-40B4-BE49-F238E27FC236}">
                    <a16:creationId xmlns:a16="http://schemas.microsoft.com/office/drawing/2014/main" id="{FB9DF85B-ED90-1D57-7FF2-A5470517BA6B}"/>
                  </a:ext>
                </a:extLst>
              </p:cNvPr>
              <p:cNvSpPr/>
              <p:nvPr/>
            </p:nvSpPr>
            <p:spPr>
              <a:xfrm>
                <a:off x="4674582" y="4345202"/>
                <a:ext cx="43969" cy="7167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3112" extrusionOk="0">
                    <a:moveTo>
                      <a:pt x="385" y="0"/>
                    </a:moveTo>
                    <a:cubicBezTo>
                      <a:pt x="359" y="0"/>
                      <a:pt x="339" y="8"/>
                      <a:pt x="327" y="24"/>
                    </a:cubicBezTo>
                    <a:cubicBezTo>
                      <a:pt x="327" y="24"/>
                      <a:pt x="1" y="2157"/>
                      <a:pt x="1005" y="2860"/>
                    </a:cubicBezTo>
                    <a:lnTo>
                      <a:pt x="1908" y="3111"/>
                    </a:lnTo>
                    <a:cubicBezTo>
                      <a:pt x="1833" y="2408"/>
                      <a:pt x="1808" y="1680"/>
                      <a:pt x="1808" y="978"/>
                    </a:cubicBezTo>
                    <a:cubicBezTo>
                      <a:pt x="1808" y="978"/>
                      <a:pt x="682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928;p64">
                <a:extLst>
                  <a:ext uri="{FF2B5EF4-FFF2-40B4-BE49-F238E27FC236}">
                    <a16:creationId xmlns:a16="http://schemas.microsoft.com/office/drawing/2014/main" id="{0D1CC7DE-3FEE-C216-520F-D376BC8C0A23}"/>
                  </a:ext>
                </a:extLst>
              </p:cNvPr>
              <p:cNvSpPr/>
              <p:nvPr/>
            </p:nvSpPr>
            <p:spPr>
              <a:xfrm>
                <a:off x="4684993" y="4240519"/>
                <a:ext cx="210448" cy="20446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8877" extrusionOk="0">
                    <a:moveTo>
                      <a:pt x="9137" y="1"/>
                    </a:moveTo>
                    <a:lnTo>
                      <a:pt x="5849" y="980"/>
                    </a:lnTo>
                    <a:cubicBezTo>
                      <a:pt x="5849" y="980"/>
                      <a:pt x="5114" y="7302"/>
                      <a:pt x="1866" y="7302"/>
                    </a:cubicBezTo>
                    <a:cubicBezTo>
                      <a:pt x="1319" y="7302"/>
                      <a:pt x="700" y="7122"/>
                      <a:pt x="1" y="6702"/>
                    </a:cubicBezTo>
                    <a:lnTo>
                      <a:pt x="1" y="6702"/>
                    </a:lnTo>
                    <a:cubicBezTo>
                      <a:pt x="1" y="6703"/>
                      <a:pt x="522" y="8877"/>
                      <a:pt x="3024" y="8877"/>
                    </a:cubicBezTo>
                    <a:cubicBezTo>
                      <a:pt x="3479" y="8877"/>
                      <a:pt x="3999" y="8805"/>
                      <a:pt x="4594" y="8635"/>
                    </a:cubicBezTo>
                    <a:cubicBezTo>
                      <a:pt x="9137" y="7330"/>
                      <a:pt x="9137" y="1"/>
                      <a:pt x="91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929;p64">
                <a:extLst>
                  <a:ext uri="{FF2B5EF4-FFF2-40B4-BE49-F238E27FC236}">
                    <a16:creationId xmlns:a16="http://schemas.microsoft.com/office/drawing/2014/main" id="{88CA7DF9-E328-9968-97F8-AD6085417950}"/>
                  </a:ext>
                </a:extLst>
              </p:cNvPr>
              <p:cNvSpPr/>
              <p:nvPr/>
            </p:nvSpPr>
            <p:spPr>
              <a:xfrm>
                <a:off x="4641646" y="4136666"/>
                <a:ext cx="280259" cy="22339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9699" extrusionOk="0">
                    <a:moveTo>
                      <a:pt x="9906" y="1"/>
                    </a:moveTo>
                    <a:cubicBezTo>
                      <a:pt x="9308" y="1"/>
                      <a:pt x="8609" y="1172"/>
                      <a:pt x="8609" y="1172"/>
                    </a:cubicBezTo>
                    <a:cubicBezTo>
                      <a:pt x="8766" y="521"/>
                      <a:pt x="8421" y="231"/>
                      <a:pt x="8149" y="231"/>
                    </a:cubicBezTo>
                    <a:cubicBezTo>
                      <a:pt x="8117" y="231"/>
                      <a:pt x="8086" y="235"/>
                      <a:pt x="8057" y="243"/>
                    </a:cubicBezTo>
                    <a:cubicBezTo>
                      <a:pt x="7856" y="293"/>
                      <a:pt x="7756" y="494"/>
                      <a:pt x="7655" y="770"/>
                    </a:cubicBezTo>
                    <a:cubicBezTo>
                      <a:pt x="7505" y="1247"/>
                      <a:pt x="7354" y="1674"/>
                      <a:pt x="7128" y="2126"/>
                    </a:cubicBezTo>
                    <a:cubicBezTo>
                      <a:pt x="6702" y="2728"/>
                      <a:pt x="6200" y="3255"/>
                      <a:pt x="5622" y="3732"/>
                    </a:cubicBezTo>
                    <a:lnTo>
                      <a:pt x="5622" y="3581"/>
                    </a:lnTo>
                    <a:cubicBezTo>
                      <a:pt x="5491" y="3585"/>
                      <a:pt x="5360" y="3588"/>
                      <a:pt x="5229" y="3588"/>
                    </a:cubicBezTo>
                    <a:cubicBezTo>
                      <a:pt x="3779" y="3588"/>
                      <a:pt x="2337" y="3333"/>
                      <a:pt x="979" y="2803"/>
                    </a:cubicBezTo>
                    <a:lnTo>
                      <a:pt x="929" y="2853"/>
                    </a:lnTo>
                    <a:cubicBezTo>
                      <a:pt x="929" y="2853"/>
                      <a:pt x="0" y="8626"/>
                      <a:pt x="3665" y="9555"/>
                    </a:cubicBezTo>
                    <a:cubicBezTo>
                      <a:pt x="3891" y="9605"/>
                      <a:pt x="4091" y="9655"/>
                      <a:pt x="4292" y="9680"/>
                    </a:cubicBezTo>
                    <a:cubicBezTo>
                      <a:pt x="4422" y="9693"/>
                      <a:pt x="4551" y="9699"/>
                      <a:pt x="4679" y="9699"/>
                    </a:cubicBezTo>
                    <a:cubicBezTo>
                      <a:pt x="8910" y="9699"/>
                      <a:pt x="12167" y="3057"/>
                      <a:pt x="11972" y="2326"/>
                    </a:cubicBezTo>
                    <a:cubicBezTo>
                      <a:pt x="11843" y="1857"/>
                      <a:pt x="11630" y="1774"/>
                      <a:pt x="11495" y="1774"/>
                    </a:cubicBezTo>
                    <a:cubicBezTo>
                      <a:pt x="11421" y="1774"/>
                      <a:pt x="11370" y="1799"/>
                      <a:pt x="11370" y="1799"/>
                    </a:cubicBezTo>
                    <a:lnTo>
                      <a:pt x="11345" y="1799"/>
                    </a:lnTo>
                    <a:cubicBezTo>
                      <a:pt x="11420" y="1498"/>
                      <a:pt x="11395" y="1172"/>
                      <a:pt x="11219" y="896"/>
                    </a:cubicBezTo>
                    <a:cubicBezTo>
                      <a:pt x="11169" y="820"/>
                      <a:pt x="11094" y="770"/>
                      <a:pt x="11019" y="720"/>
                    </a:cubicBezTo>
                    <a:cubicBezTo>
                      <a:pt x="10943" y="692"/>
                      <a:pt x="10865" y="678"/>
                      <a:pt x="10786" y="678"/>
                    </a:cubicBezTo>
                    <a:cubicBezTo>
                      <a:pt x="10655" y="678"/>
                      <a:pt x="10526" y="717"/>
                      <a:pt x="10416" y="795"/>
                    </a:cubicBezTo>
                    <a:cubicBezTo>
                      <a:pt x="10441" y="494"/>
                      <a:pt x="10341" y="218"/>
                      <a:pt x="10090" y="42"/>
                    </a:cubicBezTo>
                    <a:cubicBezTo>
                      <a:pt x="10030" y="14"/>
                      <a:pt x="9968" y="1"/>
                      <a:pt x="9906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930;p64">
                <a:extLst>
                  <a:ext uri="{FF2B5EF4-FFF2-40B4-BE49-F238E27FC236}">
                    <a16:creationId xmlns:a16="http://schemas.microsoft.com/office/drawing/2014/main" id="{855DE0D0-3188-7B60-CDDF-351562886B3E}"/>
                  </a:ext>
                </a:extLst>
              </p:cNvPr>
              <p:cNvSpPr/>
              <p:nvPr/>
            </p:nvSpPr>
            <p:spPr>
              <a:xfrm>
                <a:off x="4764777" y="4134731"/>
                <a:ext cx="117949" cy="92383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011" extrusionOk="0">
                    <a:moveTo>
                      <a:pt x="4493" y="1"/>
                    </a:moveTo>
                    <a:cubicBezTo>
                      <a:pt x="4393" y="1"/>
                      <a:pt x="4317" y="26"/>
                      <a:pt x="4242" y="51"/>
                    </a:cubicBezTo>
                    <a:cubicBezTo>
                      <a:pt x="4167" y="101"/>
                      <a:pt x="4091" y="126"/>
                      <a:pt x="4041" y="177"/>
                    </a:cubicBezTo>
                    <a:cubicBezTo>
                      <a:pt x="3916" y="277"/>
                      <a:pt x="3790" y="377"/>
                      <a:pt x="3690" y="478"/>
                    </a:cubicBezTo>
                    <a:cubicBezTo>
                      <a:pt x="3601" y="578"/>
                      <a:pt x="3511" y="679"/>
                      <a:pt x="3426" y="781"/>
                    </a:cubicBezTo>
                    <a:lnTo>
                      <a:pt x="3426" y="781"/>
                    </a:lnTo>
                    <a:cubicBezTo>
                      <a:pt x="3417" y="742"/>
                      <a:pt x="3403" y="707"/>
                      <a:pt x="3389" y="679"/>
                    </a:cubicBezTo>
                    <a:lnTo>
                      <a:pt x="3364" y="553"/>
                    </a:lnTo>
                    <a:lnTo>
                      <a:pt x="3313" y="478"/>
                    </a:lnTo>
                    <a:cubicBezTo>
                      <a:pt x="3213" y="327"/>
                      <a:pt x="3087" y="227"/>
                      <a:pt x="2937" y="177"/>
                    </a:cubicBezTo>
                    <a:cubicBezTo>
                      <a:pt x="2887" y="177"/>
                      <a:pt x="2836" y="152"/>
                      <a:pt x="2786" y="152"/>
                    </a:cubicBezTo>
                    <a:lnTo>
                      <a:pt x="2686" y="152"/>
                    </a:lnTo>
                    <a:cubicBezTo>
                      <a:pt x="2611" y="177"/>
                      <a:pt x="2510" y="202"/>
                      <a:pt x="2435" y="277"/>
                    </a:cubicBezTo>
                    <a:cubicBezTo>
                      <a:pt x="2335" y="377"/>
                      <a:pt x="2259" y="503"/>
                      <a:pt x="2209" y="653"/>
                    </a:cubicBezTo>
                    <a:cubicBezTo>
                      <a:pt x="2159" y="779"/>
                      <a:pt x="2109" y="879"/>
                      <a:pt x="2084" y="1005"/>
                    </a:cubicBezTo>
                    <a:lnTo>
                      <a:pt x="1958" y="1356"/>
                    </a:lnTo>
                    <a:cubicBezTo>
                      <a:pt x="1933" y="1482"/>
                      <a:pt x="1883" y="1582"/>
                      <a:pt x="1858" y="1683"/>
                    </a:cubicBezTo>
                    <a:cubicBezTo>
                      <a:pt x="1807" y="1808"/>
                      <a:pt x="1757" y="1908"/>
                      <a:pt x="1707" y="2034"/>
                    </a:cubicBezTo>
                    <a:lnTo>
                      <a:pt x="1657" y="2109"/>
                    </a:lnTo>
                    <a:lnTo>
                      <a:pt x="1657" y="2134"/>
                    </a:lnTo>
                    <a:lnTo>
                      <a:pt x="1632" y="2159"/>
                    </a:lnTo>
                    <a:lnTo>
                      <a:pt x="1531" y="2310"/>
                    </a:lnTo>
                    <a:cubicBezTo>
                      <a:pt x="1456" y="2410"/>
                      <a:pt x="1406" y="2511"/>
                      <a:pt x="1331" y="2611"/>
                    </a:cubicBezTo>
                    <a:lnTo>
                      <a:pt x="1080" y="2887"/>
                    </a:lnTo>
                    <a:cubicBezTo>
                      <a:pt x="929" y="3063"/>
                      <a:pt x="753" y="3239"/>
                      <a:pt x="578" y="3414"/>
                    </a:cubicBezTo>
                    <a:cubicBezTo>
                      <a:pt x="402" y="3590"/>
                      <a:pt x="226" y="3741"/>
                      <a:pt x="51" y="3916"/>
                    </a:cubicBezTo>
                    <a:cubicBezTo>
                      <a:pt x="25" y="3941"/>
                      <a:pt x="0" y="3967"/>
                      <a:pt x="25" y="3992"/>
                    </a:cubicBezTo>
                    <a:cubicBezTo>
                      <a:pt x="38" y="4004"/>
                      <a:pt x="51" y="4010"/>
                      <a:pt x="63" y="4010"/>
                    </a:cubicBezTo>
                    <a:cubicBezTo>
                      <a:pt x="76" y="4010"/>
                      <a:pt x="88" y="4004"/>
                      <a:pt x="101" y="3992"/>
                    </a:cubicBezTo>
                    <a:cubicBezTo>
                      <a:pt x="201" y="3941"/>
                      <a:pt x="327" y="3866"/>
                      <a:pt x="402" y="3766"/>
                    </a:cubicBezTo>
                    <a:lnTo>
                      <a:pt x="703" y="3540"/>
                    </a:lnTo>
                    <a:cubicBezTo>
                      <a:pt x="879" y="3364"/>
                      <a:pt x="1080" y="3214"/>
                      <a:pt x="1255" y="3038"/>
                    </a:cubicBezTo>
                    <a:lnTo>
                      <a:pt x="1506" y="2762"/>
                    </a:lnTo>
                    <a:cubicBezTo>
                      <a:pt x="1607" y="2661"/>
                      <a:pt x="1682" y="2561"/>
                      <a:pt x="1757" y="2461"/>
                    </a:cubicBezTo>
                    <a:lnTo>
                      <a:pt x="1858" y="2285"/>
                    </a:lnTo>
                    <a:lnTo>
                      <a:pt x="1883" y="2260"/>
                    </a:lnTo>
                    <a:lnTo>
                      <a:pt x="1883" y="2235"/>
                    </a:lnTo>
                    <a:lnTo>
                      <a:pt x="1933" y="2159"/>
                    </a:lnTo>
                    <a:cubicBezTo>
                      <a:pt x="1983" y="2034"/>
                      <a:pt x="2058" y="1934"/>
                      <a:pt x="2109" y="1808"/>
                    </a:cubicBezTo>
                    <a:cubicBezTo>
                      <a:pt x="2134" y="1708"/>
                      <a:pt x="2209" y="1582"/>
                      <a:pt x="2234" y="1457"/>
                    </a:cubicBezTo>
                    <a:lnTo>
                      <a:pt x="2360" y="1105"/>
                    </a:lnTo>
                    <a:cubicBezTo>
                      <a:pt x="2410" y="879"/>
                      <a:pt x="2485" y="679"/>
                      <a:pt x="2636" y="528"/>
                    </a:cubicBezTo>
                    <a:cubicBezTo>
                      <a:pt x="2636" y="478"/>
                      <a:pt x="2686" y="503"/>
                      <a:pt x="2686" y="478"/>
                    </a:cubicBezTo>
                    <a:lnTo>
                      <a:pt x="2836" y="478"/>
                    </a:lnTo>
                    <a:cubicBezTo>
                      <a:pt x="2912" y="503"/>
                      <a:pt x="2987" y="553"/>
                      <a:pt x="3037" y="628"/>
                    </a:cubicBezTo>
                    <a:lnTo>
                      <a:pt x="3087" y="679"/>
                    </a:lnTo>
                    <a:lnTo>
                      <a:pt x="3087" y="754"/>
                    </a:lnTo>
                    <a:cubicBezTo>
                      <a:pt x="3113" y="804"/>
                      <a:pt x="3138" y="854"/>
                      <a:pt x="3138" y="904"/>
                    </a:cubicBezTo>
                    <a:cubicBezTo>
                      <a:pt x="3138" y="1005"/>
                      <a:pt x="3138" y="1105"/>
                      <a:pt x="3113" y="1206"/>
                    </a:cubicBezTo>
                    <a:lnTo>
                      <a:pt x="3113" y="1231"/>
                    </a:lnTo>
                    <a:cubicBezTo>
                      <a:pt x="3096" y="1328"/>
                      <a:pt x="3175" y="1395"/>
                      <a:pt x="3253" y="1395"/>
                    </a:cubicBezTo>
                    <a:cubicBezTo>
                      <a:pt x="3295" y="1395"/>
                      <a:pt x="3337" y="1375"/>
                      <a:pt x="3364" y="1331"/>
                    </a:cubicBezTo>
                    <a:cubicBezTo>
                      <a:pt x="3371" y="1319"/>
                      <a:pt x="3379" y="1306"/>
                      <a:pt x="3386" y="1294"/>
                    </a:cubicBezTo>
                    <a:lnTo>
                      <a:pt x="3386" y="1294"/>
                    </a:lnTo>
                    <a:lnTo>
                      <a:pt x="3414" y="1306"/>
                    </a:lnTo>
                    <a:cubicBezTo>
                      <a:pt x="3418" y="1281"/>
                      <a:pt x="3421" y="1257"/>
                      <a:pt x="3424" y="1233"/>
                    </a:cubicBezTo>
                    <a:lnTo>
                      <a:pt x="3424" y="1233"/>
                    </a:lnTo>
                    <a:cubicBezTo>
                      <a:pt x="3560" y="1021"/>
                      <a:pt x="3713" y="828"/>
                      <a:pt x="3866" y="653"/>
                    </a:cubicBezTo>
                    <a:cubicBezTo>
                      <a:pt x="3966" y="528"/>
                      <a:pt x="4066" y="453"/>
                      <a:pt x="4167" y="352"/>
                    </a:cubicBezTo>
                    <a:cubicBezTo>
                      <a:pt x="4217" y="327"/>
                      <a:pt x="4267" y="277"/>
                      <a:pt x="4317" y="252"/>
                    </a:cubicBezTo>
                    <a:cubicBezTo>
                      <a:pt x="4393" y="227"/>
                      <a:pt x="4443" y="202"/>
                      <a:pt x="4493" y="202"/>
                    </a:cubicBezTo>
                    <a:lnTo>
                      <a:pt x="4593" y="202"/>
                    </a:lnTo>
                    <a:cubicBezTo>
                      <a:pt x="4618" y="227"/>
                      <a:pt x="4669" y="227"/>
                      <a:pt x="4669" y="227"/>
                    </a:cubicBezTo>
                    <a:lnTo>
                      <a:pt x="4694" y="227"/>
                    </a:lnTo>
                    <a:lnTo>
                      <a:pt x="4744" y="252"/>
                    </a:lnTo>
                    <a:cubicBezTo>
                      <a:pt x="4769" y="277"/>
                      <a:pt x="4769" y="302"/>
                      <a:pt x="4794" y="302"/>
                    </a:cubicBezTo>
                    <a:cubicBezTo>
                      <a:pt x="4819" y="352"/>
                      <a:pt x="4869" y="402"/>
                      <a:pt x="4895" y="478"/>
                    </a:cubicBezTo>
                    <a:cubicBezTo>
                      <a:pt x="4920" y="528"/>
                      <a:pt x="4920" y="603"/>
                      <a:pt x="4945" y="653"/>
                    </a:cubicBezTo>
                    <a:cubicBezTo>
                      <a:pt x="4945" y="729"/>
                      <a:pt x="4970" y="779"/>
                      <a:pt x="4970" y="854"/>
                    </a:cubicBezTo>
                    <a:cubicBezTo>
                      <a:pt x="4970" y="930"/>
                      <a:pt x="4970" y="1005"/>
                      <a:pt x="4970" y="1080"/>
                    </a:cubicBezTo>
                    <a:cubicBezTo>
                      <a:pt x="4970" y="1130"/>
                      <a:pt x="4945" y="1206"/>
                      <a:pt x="4920" y="1281"/>
                    </a:cubicBezTo>
                    <a:cubicBezTo>
                      <a:pt x="4920" y="1331"/>
                      <a:pt x="4895" y="1406"/>
                      <a:pt x="4869" y="1482"/>
                    </a:cubicBezTo>
                    <a:cubicBezTo>
                      <a:pt x="4844" y="1482"/>
                      <a:pt x="4869" y="1507"/>
                      <a:pt x="4895" y="1532"/>
                    </a:cubicBezTo>
                    <a:cubicBezTo>
                      <a:pt x="4895" y="1532"/>
                      <a:pt x="4920" y="1532"/>
                      <a:pt x="4945" y="1507"/>
                    </a:cubicBezTo>
                    <a:cubicBezTo>
                      <a:pt x="4970" y="1432"/>
                      <a:pt x="4995" y="1381"/>
                      <a:pt x="5020" y="1306"/>
                    </a:cubicBezTo>
                    <a:cubicBezTo>
                      <a:pt x="5070" y="1231"/>
                      <a:pt x="5070" y="1155"/>
                      <a:pt x="5095" y="1080"/>
                    </a:cubicBezTo>
                    <a:cubicBezTo>
                      <a:pt x="5120" y="1005"/>
                      <a:pt x="5120" y="930"/>
                      <a:pt x="5120" y="854"/>
                    </a:cubicBezTo>
                    <a:cubicBezTo>
                      <a:pt x="5120" y="779"/>
                      <a:pt x="5120" y="704"/>
                      <a:pt x="5120" y="628"/>
                    </a:cubicBezTo>
                    <a:cubicBezTo>
                      <a:pt x="5120" y="453"/>
                      <a:pt x="5070" y="302"/>
                      <a:pt x="4970" y="177"/>
                    </a:cubicBezTo>
                    <a:cubicBezTo>
                      <a:pt x="4920" y="152"/>
                      <a:pt x="4895" y="101"/>
                      <a:pt x="4869" y="76"/>
                    </a:cubicBezTo>
                    <a:lnTo>
                      <a:pt x="4819" y="51"/>
                    </a:lnTo>
                    <a:lnTo>
                      <a:pt x="4794" y="26"/>
                    </a:lnTo>
                    <a:lnTo>
                      <a:pt x="4744" y="26"/>
                    </a:lnTo>
                    <a:cubicBezTo>
                      <a:pt x="4719" y="26"/>
                      <a:pt x="4669" y="1"/>
                      <a:pt x="4618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931;p64">
                <a:extLst>
                  <a:ext uri="{FF2B5EF4-FFF2-40B4-BE49-F238E27FC236}">
                    <a16:creationId xmlns:a16="http://schemas.microsoft.com/office/drawing/2014/main" id="{1EA2416F-F5C2-2823-45FF-543F404DAE3A}"/>
                  </a:ext>
                </a:extLst>
              </p:cNvPr>
              <p:cNvSpPr/>
              <p:nvPr/>
            </p:nvSpPr>
            <p:spPr>
              <a:xfrm>
                <a:off x="4880562" y="4148620"/>
                <a:ext cx="27017" cy="4164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808" extrusionOk="0">
                    <a:moveTo>
                      <a:pt x="420" y="0"/>
                    </a:moveTo>
                    <a:cubicBezTo>
                      <a:pt x="294" y="25"/>
                      <a:pt x="194" y="76"/>
                      <a:pt x="119" y="126"/>
                    </a:cubicBezTo>
                    <a:cubicBezTo>
                      <a:pt x="93" y="151"/>
                      <a:pt x="68" y="176"/>
                      <a:pt x="43" y="201"/>
                    </a:cubicBezTo>
                    <a:cubicBezTo>
                      <a:pt x="0" y="223"/>
                      <a:pt x="31" y="281"/>
                      <a:pt x="73" y="281"/>
                    </a:cubicBezTo>
                    <a:cubicBezTo>
                      <a:pt x="79" y="281"/>
                      <a:pt x="86" y="280"/>
                      <a:pt x="93" y="276"/>
                    </a:cubicBezTo>
                    <a:cubicBezTo>
                      <a:pt x="119" y="276"/>
                      <a:pt x="144" y="251"/>
                      <a:pt x="194" y="251"/>
                    </a:cubicBezTo>
                    <a:lnTo>
                      <a:pt x="420" y="251"/>
                    </a:lnTo>
                    <a:cubicBezTo>
                      <a:pt x="470" y="251"/>
                      <a:pt x="520" y="276"/>
                      <a:pt x="545" y="301"/>
                    </a:cubicBezTo>
                    <a:cubicBezTo>
                      <a:pt x="570" y="301"/>
                      <a:pt x="621" y="327"/>
                      <a:pt x="621" y="327"/>
                    </a:cubicBezTo>
                    <a:lnTo>
                      <a:pt x="696" y="377"/>
                    </a:lnTo>
                    <a:lnTo>
                      <a:pt x="721" y="452"/>
                    </a:lnTo>
                    <a:lnTo>
                      <a:pt x="746" y="502"/>
                    </a:lnTo>
                    <a:cubicBezTo>
                      <a:pt x="796" y="552"/>
                      <a:pt x="796" y="603"/>
                      <a:pt x="821" y="653"/>
                    </a:cubicBezTo>
                    <a:cubicBezTo>
                      <a:pt x="846" y="778"/>
                      <a:pt x="846" y="929"/>
                      <a:pt x="846" y="1054"/>
                    </a:cubicBezTo>
                    <a:cubicBezTo>
                      <a:pt x="846" y="1105"/>
                      <a:pt x="872" y="1180"/>
                      <a:pt x="846" y="1230"/>
                    </a:cubicBezTo>
                    <a:cubicBezTo>
                      <a:pt x="846" y="1305"/>
                      <a:pt x="846" y="1356"/>
                      <a:pt x="821" y="1406"/>
                    </a:cubicBezTo>
                    <a:cubicBezTo>
                      <a:pt x="821" y="1456"/>
                      <a:pt x="821" y="1531"/>
                      <a:pt x="821" y="1556"/>
                    </a:cubicBezTo>
                    <a:lnTo>
                      <a:pt x="771" y="1657"/>
                    </a:lnTo>
                    <a:cubicBezTo>
                      <a:pt x="771" y="1732"/>
                      <a:pt x="771" y="1757"/>
                      <a:pt x="771" y="1757"/>
                    </a:cubicBezTo>
                    <a:cubicBezTo>
                      <a:pt x="746" y="1782"/>
                      <a:pt x="771" y="1782"/>
                      <a:pt x="771" y="1807"/>
                    </a:cubicBezTo>
                    <a:lnTo>
                      <a:pt x="821" y="1807"/>
                    </a:lnTo>
                    <a:cubicBezTo>
                      <a:pt x="846" y="1782"/>
                      <a:pt x="872" y="1757"/>
                      <a:pt x="897" y="1707"/>
                    </a:cubicBezTo>
                    <a:cubicBezTo>
                      <a:pt x="947" y="1632"/>
                      <a:pt x="997" y="1556"/>
                      <a:pt x="1022" y="1456"/>
                    </a:cubicBezTo>
                    <a:cubicBezTo>
                      <a:pt x="1047" y="1406"/>
                      <a:pt x="1072" y="1356"/>
                      <a:pt x="1097" y="1280"/>
                    </a:cubicBezTo>
                    <a:cubicBezTo>
                      <a:pt x="1123" y="1205"/>
                      <a:pt x="1123" y="1155"/>
                      <a:pt x="1148" y="1080"/>
                    </a:cubicBezTo>
                    <a:cubicBezTo>
                      <a:pt x="1173" y="904"/>
                      <a:pt x="1173" y="753"/>
                      <a:pt x="1148" y="578"/>
                    </a:cubicBezTo>
                    <a:cubicBezTo>
                      <a:pt x="1123" y="502"/>
                      <a:pt x="1097" y="402"/>
                      <a:pt x="1047" y="327"/>
                    </a:cubicBezTo>
                    <a:lnTo>
                      <a:pt x="997" y="276"/>
                    </a:lnTo>
                    <a:cubicBezTo>
                      <a:pt x="997" y="251"/>
                      <a:pt x="972" y="251"/>
                      <a:pt x="947" y="226"/>
                    </a:cubicBezTo>
                    <a:cubicBezTo>
                      <a:pt x="922" y="201"/>
                      <a:pt x="897" y="151"/>
                      <a:pt x="846" y="126"/>
                    </a:cubicBezTo>
                    <a:lnTo>
                      <a:pt x="771" y="76"/>
                    </a:lnTo>
                    <a:cubicBezTo>
                      <a:pt x="721" y="50"/>
                      <a:pt x="671" y="50"/>
                      <a:pt x="646" y="25"/>
                    </a:cubicBezTo>
                    <a:cubicBezTo>
                      <a:pt x="570" y="0"/>
                      <a:pt x="495" y="0"/>
                      <a:pt x="420" y="0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932;p64">
                <a:extLst>
                  <a:ext uri="{FF2B5EF4-FFF2-40B4-BE49-F238E27FC236}">
                    <a16:creationId xmlns:a16="http://schemas.microsoft.com/office/drawing/2014/main" id="{914BDA7C-0F76-7E2D-C2DF-25479EF5029A}"/>
                  </a:ext>
                </a:extLst>
              </p:cNvPr>
              <p:cNvSpPr/>
              <p:nvPr/>
            </p:nvSpPr>
            <p:spPr>
              <a:xfrm>
                <a:off x="5053236" y="4115660"/>
                <a:ext cx="69973" cy="813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353" extrusionOk="0">
                    <a:moveTo>
                      <a:pt x="227" y="1"/>
                    </a:moveTo>
                    <a:cubicBezTo>
                      <a:pt x="1" y="1"/>
                      <a:pt x="1" y="327"/>
                      <a:pt x="227" y="327"/>
                    </a:cubicBezTo>
                    <a:lnTo>
                      <a:pt x="2837" y="352"/>
                    </a:lnTo>
                    <a:cubicBezTo>
                      <a:pt x="3038" y="352"/>
                      <a:pt x="3038" y="26"/>
                      <a:pt x="2837" y="26"/>
                    </a:cubicBezTo>
                    <a:lnTo>
                      <a:pt x="227" y="1"/>
                    </a:ln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933;p64">
                <a:extLst>
                  <a:ext uri="{FF2B5EF4-FFF2-40B4-BE49-F238E27FC236}">
                    <a16:creationId xmlns:a16="http://schemas.microsoft.com/office/drawing/2014/main" id="{1B1FBAEA-1722-9B43-9153-E6C8287D7FF8}"/>
                  </a:ext>
                </a:extLst>
              </p:cNvPr>
              <p:cNvSpPr/>
              <p:nvPr/>
            </p:nvSpPr>
            <p:spPr>
              <a:xfrm>
                <a:off x="5090825" y="4032375"/>
                <a:ext cx="42794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262" extrusionOk="0">
                    <a:moveTo>
                      <a:pt x="176" y="0"/>
                    </a:moveTo>
                    <a:cubicBezTo>
                      <a:pt x="146" y="0"/>
                      <a:pt x="120" y="8"/>
                      <a:pt x="100" y="28"/>
                    </a:cubicBezTo>
                    <a:cubicBezTo>
                      <a:pt x="25" y="78"/>
                      <a:pt x="0" y="178"/>
                      <a:pt x="75" y="253"/>
                    </a:cubicBezTo>
                    <a:lnTo>
                      <a:pt x="1531" y="2211"/>
                    </a:lnTo>
                    <a:cubicBezTo>
                      <a:pt x="1581" y="2236"/>
                      <a:pt x="1606" y="2261"/>
                      <a:pt x="1657" y="2261"/>
                    </a:cubicBezTo>
                    <a:cubicBezTo>
                      <a:pt x="1707" y="2261"/>
                      <a:pt x="1732" y="2261"/>
                      <a:pt x="1782" y="2236"/>
                    </a:cubicBezTo>
                    <a:cubicBezTo>
                      <a:pt x="1832" y="2186"/>
                      <a:pt x="1857" y="2086"/>
                      <a:pt x="1807" y="2035"/>
                    </a:cubicBezTo>
                    <a:lnTo>
                      <a:pt x="326" y="53"/>
                    </a:lnTo>
                    <a:cubicBezTo>
                      <a:pt x="280" y="22"/>
                      <a:pt x="224" y="0"/>
                      <a:pt x="176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934;p64">
                <a:extLst>
                  <a:ext uri="{FF2B5EF4-FFF2-40B4-BE49-F238E27FC236}">
                    <a16:creationId xmlns:a16="http://schemas.microsoft.com/office/drawing/2014/main" id="{9F52103C-FD93-7FC0-F85B-2AC16586D5B7}"/>
                  </a:ext>
                </a:extLst>
              </p:cNvPr>
              <p:cNvSpPr/>
              <p:nvPr/>
            </p:nvSpPr>
            <p:spPr>
              <a:xfrm>
                <a:off x="5170011" y="4027768"/>
                <a:ext cx="38188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387" extrusionOk="0">
                    <a:moveTo>
                      <a:pt x="1471" y="1"/>
                    </a:moveTo>
                    <a:cubicBezTo>
                      <a:pt x="1417" y="1"/>
                      <a:pt x="1363" y="28"/>
                      <a:pt x="1331" y="77"/>
                    </a:cubicBezTo>
                    <a:lnTo>
                      <a:pt x="51" y="2135"/>
                    </a:lnTo>
                    <a:cubicBezTo>
                      <a:pt x="1" y="2210"/>
                      <a:pt x="26" y="2311"/>
                      <a:pt x="101" y="2361"/>
                    </a:cubicBezTo>
                    <a:cubicBezTo>
                      <a:pt x="126" y="2386"/>
                      <a:pt x="151" y="2386"/>
                      <a:pt x="201" y="2386"/>
                    </a:cubicBezTo>
                    <a:cubicBezTo>
                      <a:pt x="252" y="2386"/>
                      <a:pt x="302" y="2361"/>
                      <a:pt x="327" y="2311"/>
                    </a:cubicBezTo>
                    <a:lnTo>
                      <a:pt x="1607" y="253"/>
                    </a:lnTo>
                    <a:cubicBezTo>
                      <a:pt x="1657" y="177"/>
                      <a:pt x="1632" y="77"/>
                      <a:pt x="1557" y="27"/>
                    </a:cubicBezTo>
                    <a:cubicBezTo>
                      <a:pt x="1530" y="9"/>
                      <a:pt x="1500" y="1"/>
                      <a:pt x="1471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935;p64">
                <a:extLst>
                  <a:ext uri="{FF2B5EF4-FFF2-40B4-BE49-F238E27FC236}">
                    <a16:creationId xmlns:a16="http://schemas.microsoft.com/office/drawing/2014/main" id="{DD908D0C-5886-CEFE-52D6-665EF852CBAA}"/>
                  </a:ext>
                </a:extLst>
              </p:cNvPr>
              <p:cNvSpPr/>
              <p:nvPr/>
            </p:nvSpPr>
            <p:spPr>
              <a:xfrm>
                <a:off x="5134748" y="4149633"/>
                <a:ext cx="16791" cy="5391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2341" extrusionOk="0">
                    <a:moveTo>
                      <a:pt x="554" y="0"/>
                    </a:moveTo>
                    <a:cubicBezTo>
                      <a:pt x="478" y="0"/>
                      <a:pt x="423" y="49"/>
                      <a:pt x="402" y="132"/>
                    </a:cubicBezTo>
                    <a:lnTo>
                      <a:pt x="26" y="2065"/>
                    </a:lnTo>
                    <a:lnTo>
                      <a:pt x="26" y="2140"/>
                    </a:lnTo>
                    <a:cubicBezTo>
                      <a:pt x="1" y="2240"/>
                      <a:pt x="51" y="2316"/>
                      <a:pt x="151" y="2341"/>
                    </a:cubicBezTo>
                    <a:lnTo>
                      <a:pt x="176" y="2341"/>
                    </a:lnTo>
                    <a:cubicBezTo>
                      <a:pt x="252" y="2316"/>
                      <a:pt x="302" y="2265"/>
                      <a:pt x="327" y="2215"/>
                    </a:cubicBezTo>
                    <a:lnTo>
                      <a:pt x="728" y="182"/>
                    </a:lnTo>
                    <a:cubicBezTo>
                      <a:pt x="728" y="107"/>
                      <a:pt x="678" y="6"/>
                      <a:pt x="603" y="6"/>
                    </a:cubicBezTo>
                    <a:cubicBezTo>
                      <a:pt x="586" y="2"/>
                      <a:pt x="569" y="0"/>
                      <a:pt x="554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936;p64">
                <a:extLst>
                  <a:ext uri="{FF2B5EF4-FFF2-40B4-BE49-F238E27FC236}">
                    <a16:creationId xmlns:a16="http://schemas.microsoft.com/office/drawing/2014/main" id="{9CF13177-1695-8244-B7A2-72B0B007B1AD}"/>
                  </a:ext>
                </a:extLst>
              </p:cNvPr>
              <p:cNvSpPr/>
              <p:nvPr/>
            </p:nvSpPr>
            <p:spPr>
              <a:xfrm>
                <a:off x="5189658" y="4117871"/>
                <a:ext cx="54380" cy="9374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407" extrusionOk="0">
                    <a:moveTo>
                      <a:pt x="138" y="0"/>
                    </a:moveTo>
                    <a:cubicBezTo>
                      <a:pt x="58" y="0"/>
                      <a:pt x="1" y="68"/>
                      <a:pt x="1" y="156"/>
                    </a:cubicBezTo>
                    <a:cubicBezTo>
                      <a:pt x="1" y="231"/>
                      <a:pt x="51" y="306"/>
                      <a:pt x="152" y="306"/>
                    </a:cubicBezTo>
                    <a:lnTo>
                      <a:pt x="2210" y="407"/>
                    </a:lnTo>
                    <a:cubicBezTo>
                      <a:pt x="2285" y="407"/>
                      <a:pt x="2360" y="331"/>
                      <a:pt x="2360" y="256"/>
                    </a:cubicBezTo>
                    <a:cubicBezTo>
                      <a:pt x="2360" y="156"/>
                      <a:pt x="2310" y="80"/>
                      <a:pt x="2210" y="80"/>
                    </a:cubicBezTo>
                    <a:lnTo>
                      <a:pt x="177" y="5"/>
                    </a:lnTo>
                    <a:cubicBezTo>
                      <a:pt x="163" y="2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937;p64">
                <a:extLst>
                  <a:ext uri="{FF2B5EF4-FFF2-40B4-BE49-F238E27FC236}">
                    <a16:creationId xmlns:a16="http://schemas.microsoft.com/office/drawing/2014/main" id="{71B85A04-40E3-D739-02C4-40064578CCE2}"/>
                  </a:ext>
                </a:extLst>
              </p:cNvPr>
              <p:cNvSpPr/>
              <p:nvPr/>
            </p:nvSpPr>
            <p:spPr>
              <a:xfrm>
                <a:off x="5045290" y="4150278"/>
                <a:ext cx="42656" cy="63109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740" extrusionOk="0">
                    <a:moveTo>
                      <a:pt x="216" y="1"/>
                    </a:moveTo>
                    <a:cubicBezTo>
                      <a:pt x="109" y="1"/>
                      <a:pt x="1" y="109"/>
                      <a:pt x="70" y="229"/>
                    </a:cubicBezTo>
                    <a:cubicBezTo>
                      <a:pt x="95" y="229"/>
                      <a:pt x="772" y="1459"/>
                      <a:pt x="1525" y="2664"/>
                    </a:cubicBezTo>
                    <a:cubicBezTo>
                      <a:pt x="1550" y="2714"/>
                      <a:pt x="1601" y="2739"/>
                      <a:pt x="1651" y="2739"/>
                    </a:cubicBezTo>
                    <a:cubicBezTo>
                      <a:pt x="1776" y="2739"/>
                      <a:pt x="1852" y="2614"/>
                      <a:pt x="1801" y="2488"/>
                    </a:cubicBezTo>
                    <a:cubicBezTo>
                      <a:pt x="1023" y="1309"/>
                      <a:pt x="346" y="79"/>
                      <a:pt x="346" y="79"/>
                    </a:cubicBezTo>
                    <a:cubicBezTo>
                      <a:pt x="314" y="24"/>
                      <a:pt x="265" y="1"/>
                      <a:pt x="216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938;p64">
                <a:extLst>
                  <a:ext uri="{FF2B5EF4-FFF2-40B4-BE49-F238E27FC236}">
                    <a16:creationId xmlns:a16="http://schemas.microsoft.com/office/drawing/2014/main" id="{87072DA0-6098-5995-21AD-9DBE52BD2A94}"/>
                  </a:ext>
                </a:extLst>
              </p:cNvPr>
              <p:cNvSpPr/>
              <p:nvPr/>
            </p:nvSpPr>
            <p:spPr>
              <a:xfrm>
                <a:off x="4956707" y="3749167"/>
                <a:ext cx="71700" cy="53781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335" extrusionOk="0">
                    <a:moveTo>
                      <a:pt x="1305" y="0"/>
                    </a:moveTo>
                    <a:cubicBezTo>
                      <a:pt x="1155" y="25"/>
                      <a:pt x="1004" y="50"/>
                      <a:pt x="879" y="100"/>
                    </a:cubicBezTo>
                    <a:cubicBezTo>
                      <a:pt x="778" y="151"/>
                      <a:pt x="653" y="226"/>
                      <a:pt x="577" y="301"/>
                    </a:cubicBezTo>
                    <a:cubicBezTo>
                      <a:pt x="427" y="402"/>
                      <a:pt x="276" y="527"/>
                      <a:pt x="176" y="678"/>
                    </a:cubicBezTo>
                    <a:cubicBezTo>
                      <a:pt x="151" y="703"/>
                      <a:pt x="126" y="753"/>
                      <a:pt x="101" y="803"/>
                    </a:cubicBezTo>
                    <a:lnTo>
                      <a:pt x="75" y="853"/>
                    </a:lnTo>
                    <a:lnTo>
                      <a:pt x="25" y="904"/>
                    </a:lnTo>
                    <a:cubicBezTo>
                      <a:pt x="0" y="954"/>
                      <a:pt x="25" y="1029"/>
                      <a:pt x="101" y="1054"/>
                    </a:cubicBezTo>
                    <a:cubicBezTo>
                      <a:pt x="114" y="1061"/>
                      <a:pt x="129" y="1064"/>
                      <a:pt x="145" y="1064"/>
                    </a:cubicBezTo>
                    <a:cubicBezTo>
                      <a:pt x="187" y="1064"/>
                      <a:pt x="233" y="1041"/>
                      <a:pt x="251" y="1004"/>
                    </a:cubicBezTo>
                    <a:cubicBezTo>
                      <a:pt x="251" y="1004"/>
                      <a:pt x="301" y="954"/>
                      <a:pt x="377" y="879"/>
                    </a:cubicBezTo>
                    <a:cubicBezTo>
                      <a:pt x="502" y="778"/>
                      <a:pt x="628" y="703"/>
                      <a:pt x="753" y="628"/>
                    </a:cubicBezTo>
                    <a:cubicBezTo>
                      <a:pt x="853" y="577"/>
                      <a:pt x="929" y="527"/>
                      <a:pt x="1029" y="502"/>
                    </a:cubicBezTo>
                    <a:cubicBezTo>
                      <a:pt x="1130" y="477"/>
                      <a:pt x="1230" y="452"/>
                      <a:pt x="1355" y="452"/>
                    </a:cubicBezTo>
                    <a:lnTo>
                      <a:pt x="1506" y="452"/>
                    </a:lnTo>
                    <a:lnTo>
                      <a:pt x="1682" y="477"/>
                    </a:lnTo>
                    <a:cubicBezTo>
                      <a:pt x="1807" y="502"/>
                      <a:pt x="1908" y="527"/>
                      <a:pt x="2033" y="577"/>
                    </a:cubicBezTo>
                    <a:lnTo>
                      <a:pt x="2083" y="602"/>
                    </a:lnTo>
                    <a:lnTo>
                      <a:pt x="2184" y="653"/>
                    </a:lnTo>
                    <a:cubicBezTo>
                      <a:pt x="2209" y="678"/>
                      <a:pt x="2259" y="703"/>
                      <a:pt x="2259" y="703"/>
                    </a:cubicBezTo>
                    <a:lnTo>
                      <a:pt x="2334" y="753"/>
                    </a:lnTo>
                    <a:cubicBezTo>
                      <a:pt x="2410" y="803"/>
                      <a:pt x="2485" y="904"/>
                      <a:pt x="2535" y="979"/>
                    </a:cubicBezTo>
                    <a:cubicBezTo>
                      <a:pt x="2610" y="1054"/>
                      <a:pt x="2661" y="1155"/>
                      <a:pt x="2686" y="1255"/>
                    </a:cubicBezTo>
                    <a:cubicBezTo>
                      <a:pt x="2711" y="1355"/>
                      <a:pt x="2736" y="1431"/>
                      <a:pt x="2761" y="1531"/>
                    </a:cubicBezTo>
                    <a:cubicBezTo>
                      <a:pt x="2761" y="1682"/>
                      <a:pt x="2761" y="1832"/>
                      <a:pt x="2761" y="2008"/>
                    </a:cubicBezTo>
                    <a:cubicBezTo>
                      <a:pt x="2736" y="2108"/>
                      <a:pt x="2736" y="2159"/>
                      <a:pt x="2736" y="2159"/>
                    </a:cubicBezTo>
                    <a:cubicBezTo>
                      <a:pt x="2711" y="2234"/>
                      <a:pt x="2736" y="2309"/>
                      <a:pt x="2811" y="2334"/>
                    </a:cubicBezTo>
                    <a:cubicBezTo>
                      <a:pt x="2886" y="2334"/>
                      <a:pt x="2937" y="2309"/>
                      <a:pt x="2962" y="2234"/>
                    </a:cubicBezTo>
                    <a:cubicBezTo>
                      <a:pt x="2987" y="2184"/>
                      <a:pt x="3012" y="2108"/>
                      <a:pt x="3037" y="2058"/>
                    </a:cubicBezTo>
                    <a:cubicBezTo>
                      <a:pt x="3087" y="1882"/>
                      <a:pt x="3112" y="1682"/>
                      <a:pt x="3112" y="1506"/>
                    </a:cubicBezTo>
                    <a:cubicBezTo>
                      <a:pt x="3112" y="1380"/>
                      <a:pt x="3087" y="1255"/>
                      <a:pt x="3062" y="1155"/>
                    </a:cubicBezTo>
                    <a:cubicBezTo>
                      <a:pt x="3037" y="1004"/>
                      <a:pt x="2987" y="853"/>
                      <a:pt x="2912" y="753"/>
                    </a:cubicBezTo>
                    <a:cubicBezTo>
                      <a:pt x="2836" y="602"/>
                      <a:pt x="2711" y="477"/>
                      <a:pt x="2585" y="377"/>
                    </a:cubicBezTo>
                    <a:lnTo>
                      <a:pt x="2485" y="301"/>
                    </a:lnTo>
                    <a:cubicBezTo>
                      <a:pt x="2460" y="276"/>
                      <a:pt x="2435" y="276"/>
                      <a:pt x="2410" y="251"/>
                    </a:cubicBezTo>
                    <a:lnTo>
                      <a:pt x="2309" y="201"/>
                    </a:lnTo>
                    <a:cubicBezTo>
                      <a:pt x="2284" y="176"/>
                      <a:pt x="2234" y="151"/>
                      <a:pt x="2184" y="151"/>
                    </a:cubicBezTo>
                    <a:cubicBezTo>
                      <a:pt x="2058" y="100"/>
                      <a:pt x="1908" y="50"/>
                      <a:pt x="1757" y="25"/>
                    </a:cubicBezTo>
                    <a:lnTo>
                      <a:pt x="1531" y="0"/>
                    </a:ln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939;p64">
                <a:extLst>
                  <a:ext uri="{FF2B5EF4-FFF2-40B4-BE49-F238E27FC236}">
                    <a16:creationId xmlns:a16="http://schemas.microsoft.com/office/drawing/2014/main" id="{B7212602-B779-718C-0BAA-407614C7253A}"/>
                  </a:ext>
                </a:extLst>
              </p:cNvPr>
              <p:cNvSpPr/>
              <p:nvPr/>
            </p:nvSpPr>
            <p:spPr>
              <a:xfrm>
                <a:off x="4887817" y="3811332"/>
                <a:ext cx="182210" cy="61980"/>
              </a:xfrm>
              <a:custGeom>
                <a:avLst/>
                <a:gdLst/>
                <a:ahLst/>
                <a:cxnLst/>
                <a:rect l="l" t="t" r="r" b="b"/>
                <a:pathLst>
                  <a:path w="7911" h="2691" extrusionOk="0">
                    <a:moveTo>
                      <a:pt x="207" y="0"/>
                    </a:moveTo>
                    <a:cubicBezTo>
                      <a:pt x="100" y="0"/>
                      <a:pt x="1" y="113"/>
                      <a:pt x="55" y="238"/>
                    </a:cubicBezTo>
                    <a:cubicBezTo>
                      <a:pt x="105" y="363"/>
                      <a:pt x="180" y="463"/>
                      <a:pt x="255" y="564"/>
                    </a:cubicBezTo>
                    <a:cubicBezTo>
                      <a:pt x="456" y="865"/>
                      <a:pt x="682" y="1141"/>
                      <a:pt x="933" y="1367"/>
                    </a:cubicBezTo>
                    <a:cubicBezTo>
                      <a:pt x="1310" y="1718"/>
                      <a:pt x="1736" y="2020"/>
                      <a:pt x="2188" y="2220"/>
                    </a:cubicBezTo>
                    <a:cubicBezTo>
                      <a:pt x="2715" y="2496"/>
                      <a:pt x="3267" y="2647"/>
                      <a:pt x="3870" y="2672"/>
                    </a:cubicBezTo>
                    <a:cubicBezTo>
                      <a:pt x="3945" y="2685"/>
                      <a:pt x="4020" y="2691"/>
                      <a:pt x="4095" y="2691"/>
                    </a:cubicBezTo>
                    <a:cubicBezTo>
                      <a:pt x="4171" y="2691"/>
                      <a:pt x="4246" y="2685"/>
                      <a:pt x="4321" y="2672"/>
                    </a:cubicBezTo>
                    <a:lnTo>
                      <a:pt x="4723" y="2647"/>
                    </a:lnTo>
                    <a:lnTo>
                      <a:pt x="5175" y="2597"/>
                    </a:lnTo>
                    <a:cubicBezTo>
                      <a:pt x="5325" y="2572"/>
                      <a:pt x="5451" y="2547"/>
                      <a:pt x="5576" y="2496"/>
                    </a:cubicBezTo>
                    <a:cubicBezTo>
                      <a:pt x="5852" y="2446"/>
                      <a:pt x="6103" y="2346"/>
                      <a:pt x="6354" y="2220"/>
                    </a:cubicBezTo>
                    <a:cubicBezTo>
                      <a:pt x="6455" y="2170"/>
                      <a:pt x="6555" y="2120"/>
                      <a:pt x="6656" y="2045"/>
                    </a:cubicBezTo>
                    <a:cubicBezTo>
                      <a:pt x="6756" y="1969"/>
                      <a:pt x="6856" y="1894"/>
                      <a:pt x="6957" y="1844"/>
                    </a:cubicBezTo>
                    <a:cubicBezTo>
                      <a:pt x="7107" y="1718"/>
                      <a:pt x="7258" y="1568"/>
                      <a:pt x="7383" y="1417"/>
                    </a:cubicBezTo>
                    <a:cubicBezTo>
                      <a:pt x="7484" y="1292"/>
                      <a:pt x="7584" y="1166"/>
                      <a:pt x="7685" y="1041"/>
                    </a:cubicBezTo>
                    <a:cubicBezTo>
                      <a:pt x="7760" y="915"/>
                      <a:pt x="7810" y="790"/>
                      <a:pt x="7860" y="639"/>
                    </a:cubicBezTo>
                    <a:cubicBezTo>
                      <a:pt x="7910" y="564"/>
                      <a:pt x="7885" y="489"/>
                      <a:pt x="7810" y="438"/>
                    </a:cubicBezTo>
                    <a:cubicBezTo>
                      <a:pt x="7781" y="419"/>
                      <a:pt x="7749" y="411"/>
                      <a:pt x="7717" y="411"/>
                    </a:cubicBezTo>
                    <a:cubicBezTo>
                      <a:pt x="7665" y="411"/>
                      <a:pt x="7615" y="432"/>
                      <a:pt x="7584" y="463"/>
                    </a:cubicBezTo>
                    <a:lnTo>
                      <a:pt x="7559" y="514"/>
                    </a:lnTo>
                    <a:lnTo>
                      <a:pt x="7509" y="589"/>
                    </a:lnTo>
                    <a:cubicBezTo>
                      <a:pt x="7484" y="639"/>
                      <a:pt x="7434" y="714"/>
                      <a:pt x="7358" y="790"/>
                    </a:cubicBezTo>
                    <a:cubicBezTo>
                      <a:pt x="7158" y="1041"/>
                      <a:pt x="6907" y="1267"/>
                      <a:pt x="6656" y="1417"/>
                    </a:cubicBezTo>
                    <a:lnTo>
                      <a:pt x="6379" y="1593"/>
                    </a:lnTo>
                    <a:cubicBezTo>
                      <a:pt x="6304" y="1618"/>
                      <a:pt x="6204" y="1668"/>
                      <a:pt x="6103" y="1718"/>
                    </a:cubicBezTo>
                    <a:cubicBezTo>
                      <a:pt x="5877" y="1794"/>
                      <a:pt x="5652" y="1869"/>
                      <a:pt x="5426" y="1944"/>
                    </a:cubicBezTo>
                    <a:cubicBezTo>
                      <a:pt x="5300" y="1944"/>
                      <a:pt x="5175" y="1995"/>
                      <a:pt x="5074" y="1995"/>
                    </a:cubicBezTo>
                    <a:lnTo>
                      <a:pt x="4698" y="2045"/>
                    </a:lnTo>
                    <a:lnTo>
                      <a:pt x="3895" y="2045"/>
                    </a:lnTo>
                    <a:cubicBezTo>
                      <a:pt x="3368" y="2020"/>
                      <a:pt x="2866" y="1894"/>
                      <a:pt x="2414" y="1693"/>
                    </a:cubicBezTo>
                    <a:cubicBezTo>
                      <a:pt x="1987" y="1518"/>
                      <a:pt x="1611" y="1292"/>
                      <a:pt x="1259" y="991"/>
                    </a:cubicBezTo>
                    <a:cubicBezTo>
                      <a:pt x="1008" y="790"/>
                      <a:pt x="757" y="564"/>
                      <a:pt x="557" y="338"/>
                    </a:cubicBezTo>
                    <a:cubicBezTo>
                      <a:pt x="381" y="162"/>
                      <a:pt x="306" y="62"/>
                      <a:pt x="306" y="62"/>
                    </a:cubicBezTo>
                    <a:lnTo>
                      <a:pt x="331" y="62"/>
                    </a:lnTo>
                    <a:cubicBezTo>
                      <a:pt x="295" y="19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940;p64">
                <a:extLst>
                  <a:ext uri="{FF2B5EF4-FFF2-40B4-BE49-F238E27FC236}">
                    <a16:creationId xmlns:a16="http://schemas.microsoft.com/office/drawing/2014/main" id="{06B2C2D2-4BE3-D137-307D-06A81951B5E2}"/>
                  </a:ext>
                </a:extLst>
              </p:cNvPr>
              <p:cNvSpPr/>
              <p:nvPr/>
            </p:nvSpPr>
            <p:spPr>
              <a:xfrm>
                <a:off x="4723733" y="3801036"/>
                <a:ext cx="143377" cy="123293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53" extrusionOk="0">
                    <a:moveTo>
                      <a:pt x="3541" y="1"/>
                    </a:moveTo>
                    <a:cubicBezTo>
                      <a:pt x="2889" y="1"/>
                      <a:pt x="2224" y="243"/>
                      <a:pt x="1682" y="785"/>
                    </a:cubicBezTo>
                    <a:cubicBezTo>
                      <a:pt x="0" y="2467"/>
                      <a:pt x="1205" y="5353"/>
                      <a:pt x="3564" y="5353"/>
                    </a:cubicBezTo>
                    <a:cubicBezTo>
                      <a:pt x="5045" y="5328"/>
                      <a:pt x="6225" y="4148"/>
                      <a:pt x="6225" y="2667"/>
                    </a:cubicBezTo>
                    <a:cubicBezTo>
                      <a:pt x="6225" y="1069"/>
                      <a:pt x="4911" y="1"/>
                      <a:pt x="3541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941;p64">
                <a:extLst>
                  <a:ext uri="{FF2B5EF4-FFF2-40B4-BE49-F238E27FC236}">
                    <a16:creationId xmlns:a16="http://schemas.microsoft.com/office/drawing/2014/main" id="{7EDD8B82-F1F0-FF18-1B44-A6E4F59C57C2}"/>
                  </a:ext>
                </a:extLst>
              </p:cNvPr>
              <p:cNvSpPr/>
              <p:nvPr/>
            </p:nvSpPr>
            <p:spPr>
              <a:xfrm>
                <a:off x="5081566" y="3798019"/>
                <a:ext cx="143377" cy="122855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34" extrusionOk="0">
                    <a:moveTo>
                      <a:pt x="3534" y="1"/>
                    </a:moveTo>
                    <a:cubicBezTo>
                      <a:pt x="2874" y="1"/>
                      <a:pt x="2202" y="245"/>
                      <a:pt x="1657" y="791"/>
                    </a:cubicBezTo>
                    <a:cubicBezTo>
                      <a:pt x="0" y="2447"/>
                      <a:pt x="1180" y="5333"/>
                      <a:pt x="3564" y="5333"/>
                    </a:cubicBezTo>
                    <a:cubicBezTo>
                      <a:pt x="5020" y="5333"/>
                      <a:pt x="6225" y="4129"/>
                      <a:pt x="6225" y="2673"/>
                    </a:cubicBezTo>
                    <a:cubicBezTo>
                      <a:pt x="6225" y="1062"/>
                      <a:pt x="4907" y="1"/>
                      <a:pt x="3534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942;p64">
                <a:extLst>
                  <a:ext uri="{FF2B5EF4-FFF2-40B4-BE49-F238E27FC236}">
                    <a16:creationId xmlns:a16="http://schemas.microsoft.com/office/drawing/2014/main" id="{FDFF4CD5-518E-80DF-CCF1-592E7C4A0988}"/>
                  </a:ext>
                </a:extLst>
              </p:cNvPr>
              <p:cNvSpPr/>
              <p:nvPr/>
            </p:nvSpPr>
            <p:spPr>
              <a:xfrm>
                <a:off x="4627181" y="3794679"/>
                <a:ext cx="68245" cy="40054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1739" extrusionOk="0">
                    <a:moveTo>
                      <a:pt x="1488" y="1"/>
                    </a:moveTo>
                    <a:cubicBezTo>
                      <a:pt x="1242" y="1"/>
                      <a:pt x="1014" y="56"/>
                      <a:pt x="804" y="183"/>
                    </a:cubicBezTo>
                    <a:cubicBezTo>
                      <a:pt x="578" y="283"/>
                      <a:pt x="402" y="434"/>
                      <a:pt x="252" y="634"/>
                    </a:cubicBezTo>
                    <a:cubicBezTo>
                      <a:pt x="126" y="760"/>
                      <a:pt x="51" y="910"/>
                      <a:pt x="1" y="1086"/>
                    </a:cubicBezTo>
                    <a:cubicBezTo>
                      <a:pt x="1" y="1161"/>
                      <a:pt x="1" y="1212"/>
                      <a:pt x="1" y="1262"/>
                    </a:cubicBezTo>
                    <a:lnTo>
                      <a:pt x="1" y="1312"/>
                    </a:lnTo>
                    <a:cubicBezTo>
                      <a:pt x="13" y="1387"/>
                      <a:pt x="76" y="1425"/>
                      <a:pt x="139" y="1425"/>
                    </a:cubicBezTo>
                    <a:cubicBezTo>
                      <a:pt x="202" y="1425"/>
                      <a:pt x="264" y="1387"/>
                      <a:pt x="277" y="1312"/>
                    </a:cubicBezTo>
                    <a:lnTo>
                      <a:pt x="277" y="1287"/>
                    </a:lnTo>
                    <a:cubicBezTo>
                      <a:pt x="277" y="1237"/>
                      <a:pt x="302" y="1237"/>
                      <a:pt x="302" y="1212"/>
                    </a:cubicBezTo>
                    <a:cubicBezTo>
                      <a:pt x="377" y="1086"/>
                      <a:pt x="453" y="1011"/>
                      <a:pt x="553" y="910"/>
                    </a:cubicBezTo>
                    <a:cubicBezTo>
                      <a:pt x="829" y="659"/>
                      <a:pt x="1206" y="509"/>
                      <a:pt x="1607" y="509"/>
                    </a:cubicBezTo>
                    <a:cubicBezTo>
                      <a:pt x="1682" y="509"/>
                      <a:pt x="1783" y="534"/>
                      <a:pt x="1883" y="584"/>
                    </a:cubicBezTo>
                    <a:cubicBezTo>
                      <a:pt x="1933" y="584"/>
                      <a:pt x="1959" y="609"/>
                      <a:pt x="2009" y="634"/>
                    </a:cubicBezTo>
                    <a:lnTo>
                      <a:pt x="2059" y="659"/>
                    </a:lnTo>
                    <a:lnTo>
                      <a:pt x="2134" y="710"/>
                    </a:lnTo>
                    <a:cubicBezTo>
                      <a:pt x="2184" y="735"/>
                      <a:pt x="2209" y="760"/>
                      <a:pt x="2260" y="810"/>
                    </a:cubicBezTo>
                    <a:cubicBezTo>
                      <a:pt x="2285" y="835"/>
                      <a:pt x="2310" y="860"/>
                      <a:pt x="2360" y="910"/>
                    </a:cubicBezTo>
                    <a:cubicBezTo>
                      <a:pt x="2410" y="961"/>
                      <a:pt x="2460" y="1036"/>
                      <a:pt x="2511" y="1111"/>
                    </a:cubicBezTo>
                    <a:cubicBezTo>
                      <a:pt x="2611" y="1262"/>
                      <a:pt x="2661" y="1437"/>
                      <a:pt x="2711" y="1613"/>
                    </a:cubicBezTo>
                    <a:cubicBezTo>
                      <a:pt x="2711" y="1688"/>
                      <a:pt x="2762" y="1739"/>
                      <a:pt x="2837" y="1739"/>
                    </a:cubicBezTo>
                    <a:cubicBezTo>
                      <a:pt x="2912" y="1739"/>
                      <a:pt x="2962" y="1688"/>
                      <a:pt x="2962" y="1613"/>
                    </a:cubicBezTo>
                    <a:cubicBezTo>
                      <a:pt x="2962" y="1563"/>
                      <a:pt x="2962" y="1488"/>
                      <a:pt x="2962" y="1412"/>
                    </a:cubicBezTo>
                    <a:cubicBezTo>
                      <a:pt x="2962" y="1262"/>
                      <a:pt x="2912" y="1086"/>
                      <a:pt x="2862" y="936"/>
                    </a:cubicBezTo>
                    <a:cubicBezTo>
                      <a:pt x="2812" y="810"/>
                      <a:pt x="2762" y="710"/>
                      <a:pt x="2686" y="609"/>
                    </a:cubicBezTo>
                    <a:cubicBezTo>
                      <a:pt x="2636" y="559"/>
                      <a:pt x="2611" y="509"/>
                      <a:pt x="2561" y="459"/>
                    </a:cubicBezTo>
                    <a:cubicBezTo>
                      <a:pt x="2511" y="408"/>
                      <a:pt x="2460" y="383"/>
                      <a:pt x="2410" y="333"/>
                    </a:cubicBezTo>
                    <a:lnTo>
                      <a:pt x="2360" y="283"/>
                    </a:lnTo>
                    <a:lnTo>
                      <a:pt x="2260" y="208"/>
                    </a:lnTo>
                    <a:cubicBezTo>
                      <a:pt x="2184" y="157"/>
                      <a:pt x="2134" y="132"/>
                      <a:pt x="2059" y="107"/>
                    </a:cubicBezTo>
                    <a:cubicBezTo>
                      <a:pt x="1933" y="32"/>
                      <a:pt x="1783" y="7"/>
                      <a:pt x="1632" y="7"/>
                    </a:cubicBezTo>
                    <a:cubicBezTo>
                      <a:pt x="1583" y="3"/>
                      <a:pt x="1535" y="1"/>
                      <a:pt x="1488" y="1"/>
                    </a:cubicBez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943;p64">
                <a:extLst>
                  <a:ext uri="{FF2B5EF4-FFF2-40B4-BE49-F238E27FC236}">
                    <a16:creationId xmlns:a16="http://schemas.microsoft.com/office/drawing/2014/main" id="{0E5CEA07-517B-5D8B-79E7-1BC6117A5521}"/>
                  </a:ext>
                </a:extLst>
              </p:cNvPr>
              <p:cNvSpPr/>
              <p:nvPr/>
            </p:nvSpPr>
            <p:spPr>
              <a:xfrm>
                <a:off x="5074634" y="4227368"/>
                <a:ext cx="42794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595" extrusionOk="0">
                    <a:moveTo>
                      <a:pt x="477" y="1"/>
                    </a:moveTo>
                    <a:cubicBezTo>
                      <a:pt x="433" y="1"/>
                      <a:pt x="389" y="7"/>
                      <a:pt x="352" y="20"/>
                    </a:cubicBezTo>
                    <a:cubicBezTo>
                      <a:pt x="276" y="20"/>
                      <a:pt x="226" y="45"/>
                      <a:pt x="201" y="70"/>
                    </a:cubicBezTo>
                    <a:cubicBezTo>
                      <a:pt x="151" y="95"/>
                      <a:pt x="151" y="120"/>
                      <a:pt x="126" y="120"/>
                    </a:cubicBezTo>
                    <a:cubicBezTo>
                      <a:pt x="101" y="145"/>
                      <a:pt x="76" y="170"/>
                      <a:pt x="50" y="221"/>
                    </a:cubicBezTo>
                    <a:cubicBezTo>
                      <a:pt x="25" y="246"/>
                      <a:pt x="0" y="296"/>
                      <a:pt x="0" y="321"/>
                    </a:cubicBezTo>
                    <a:lnTo>
                      <a:pt x="0" y="346"/>
                    </a:lnTo>
                    <a:lnTo>
                      <a:pt x="0" y="396"/>
                    </a:lnTo>
                    <a:cubicBezTo>
                      <a:pt x="0" y="421"/>
                      <a:pt x="0" y="446"/>
                      <a:pt x="0" y="472"/>
                    </a:cubicBezTo>
                    <a:cubicBezTo>
                      <a:pt x="0" y="572"/>
                      <a:pt x="25" y="672"/>
                      <a:pt x="76" y="748"/>
                    </a:cubicBezTo>
                    <a:cubicBezTo>
                      <a:pt x="151" y="873"/>
                      <a:pt x="251" y="999"/>
                      <a:pt x="377" y="1124"/>
                    </a:cubicBezTo>
                    <a:cubicBezTo>
                      <a:pt x="628" y="1300"/>
                      <a:pt x="879" y="1450"/>
                      <a:pt x="1155" y="1576"/>
                    </a:cubicBezTo>
                    <a:cubicBezTo>
                      <a:pt x="1167" y="1588"/>
                      <a:pt x="1180" y="1595"/>
                      <a:pt x="1189" y="1595"/>
                    </a:cubicBezTo>
                    <a:cubicBezTo>
                      <a:pt x="1199" y="1595"/>
                      <a:pt x="1205" y="1588"/>
                      <a:pt x="1205" y="1576"/>
                    </a:cubicBezTo>
                    <a:cubicBezTo>
                      <a:pt x="1230" y="1551"/>
                      <a:pt x="1230" y="1526"/>
                      <a:pt x="1205" y="1501"/>
                    </a:cubicBezTo>
                    <a:cubicBezTo>
                      <a:pt x="1004" y="1325"/>
                      <a:pt x="778" y="1124"/>
                      <a:pt x="578" y="923"/>
                    </a:cubicBezTo>
                    <a:cubicBezTo>
                      <a:pt x="502" y="848"/>
                      <a:pt x="427" y="723"/>
                      <a:pt x="352" y="622"/>
                    </a:cubicBezTo>
                    <a:cubicBezTo>
                      <a:pt x="327" y="572"/>
                      <a:pt x="327" y="522"/>
                      <a:pt x="327" y="472"/>
                    </a:cubicBezTo>
                    <a:lnTo>
                      <a:pt x="327" y="446"/>
                    </a:lnTo>
                    <a:cubicBezTo>
                      <a:pt x="327" y="421"/>
                      <a:pt x="352" y="371"/>
                      <a:pt x="352" y="371"/>
                    </a:cubicBezTo>
                    <a:lnTo>
                      <a:pt x="552" y="296"/>
                    </a:lnTo>
                    <a:cubicBezTo>
                      <a:pt x="678" y="321"/>
                      <a:pt x="803" y="371"/>
                      <a:pt x="929" y="396"/>
                    </a:cubicBezTo>
                    <a:cubicBezTo>
                      <a:pt x="1205" y="522"/>
                      <a:pt x="1456" y="647"/>
                      <a:pt x="1707" y="773"/>
                    </a:cubicBezTo>
                    <a:lnTo>
                      <a:pt x="1807" y="823"/>
                    </a:lnTo>
                    <a:lnTo>
                      <a:pt x="1858" y="823"/>
                    </a:lnTo>
                    <a:cubicBezTo>
                      <a:pt x="1858" y="798"/>
                      <a:pt x="1858" y="773"/>
                      <a:pt x="1858" y="773"/>
                    </a:cubicBezTo>
                    <a:lnTo>
                      <a:pt x="1782" y="697"/>
                    </a:lnTo>
                    <a:cubicBezTo>
                      <a:pt x="1556" y="497"/>
                      <a:pt x="1305" y="321"/>
                      <a:pt x="1054" y="170"/>
                    </a:cubicBezTo>
                    <a:cubicBezTo>
                      <a:pt x="904" y="120"/>
                      <a:pt x="753" y="45"/>
                      <a:pt x="603" y="20"/>
                    </a:cubicBezTo>
                    <a:cubicBezTo>
                      <a:pt x="565" y="7"/>
                      <a:pt x="521" y="1"/>
                      <a:pt x="477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1944;p64">
              <a:extLst>
                <a:ext uri="{FF2B5EF4-FFF2-40B4-BE49-F238E27FC236}">
                  <a16:creationId xmlns:a16="http://schemas.microsoft.com/office/drawing/2014/main" id="{A4C263F4-2D82-66ED-1F20-45F3D09CCE45}"/>
                </a:ext>
              </a:extLst>
            </p:cNvPr>
            <p:cNvSpPr/>
            <p:nvPr/>
          </p:nvSpPr>
          <p:spPr>
            <a:xfrm rot="9990638">
              <a:off x="7457289" y="2619038"/>
              <a:ext cx="131262" cy="41519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945;p64">
              <a:extLst>
                <a:ext uri="{FF2B5EF4-FFF2-40B4-BE49-F238E27FC236}">
                  <a16:creationId xmlns:a16="http://schemas.microsoft.com/office/drawing/2014/main" id="{9AF3382E-C08F-A120-FB59-75DCECB0E20A}"/>
                </a:ext>
              </a:extLst>
            </p:cNvPr>
            <p:cNvSpPr/>
            <p:nvPr/>
          </p:nvSpPr>
          <p:spPr>
            <a:xfrm rot="10784792" flipH="1">
              <a:off x="7122897" y="2619040"/>
              <a:ext cx="131259" cy="4151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6207CE3D-60A7-4A54-8FDE-7AE2B697DD28}"/>
              </a:ext>
            </a:extLst>
          </p:cNvPr>
          <p:cNvSpPr/>
          <p:nvPr/>
        </p:nvSpPr>
        <p:spPr>
          <a:xfrm>
            <a:off x="8632511" y="1431231"/>
            <a:ext cx="554960" cy="4337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20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269848" y="587233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10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62654">
            <a:off x="15362910" y="695715"/>
            <a:ext cx="1810087" cy="1566548"/>
          </a:xfrm>
          <a:prstGeom prst="rect">
            <a:avLst/>
          </a:prstGeom>
        </p:spPr>
      </p:pic>
      <p:pic>
        <p:nvPicPr>
          <p:cNvPr id="10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492361">
            <a:off x="15461456" y="8037457"/>
            <a:ext cx="1756269" cy="2038333"/>
          </a:xfrm>
          <a:prstGeom prst="rect">
            <a:avLst/>
          </a:prstGeom>
        </p:spPr>
      </p:pic>
      <p:pic>
        <p:nvPicPr>
          <p:cNvPr id="10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306237">
            <a:off x="1903054" y="8256805"/>
            <a:ext cx="1252441" cy="1235313"/>
          </a:xfrm>
          <a:prstGeom prst="rect">
            <a:avLst/>
          </a:prstGeom>
        </p:spPr>
      </p:pic>
      <p:pic>
        <p:nvPicPr>
          <p:cNvPr id="10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459985">
            <a:off x="1963323" y="4943475"/>
            <a:ext cx="817556" cy="81755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85655" y="587233"/>
            <a:ext cx="138338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 CHƠI “ ĐOÀN TÀU SIÊU TỐC”</a:t>
            </a:r>
            <a:endParaRPr lang="en-US" sz="6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505853">
            <a:off x="1884506" y="1075362"/>
            <a:ext cx="1772544" cy="1748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55DF0B-836F-43C9-91DA-BA2ED987D2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94" y="2162168"/>
            <a:ext cx="14026404" cy="70741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529481" y="678582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E284B35-9F49-1A71-5668-9F20E950A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7943" y="7435367"/>
            <a:ext cx="2274215" cy="23513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0C5987-FC68-4C3E-A525-86D4631C81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0" y="678582"/>
            <a:ext cx="15917348" cy="91644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62418" y="3799002"/>
            <a:ext cx="12416526" cy="1716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THẢ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LỎNG HỒI TĨNH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306237">
            <a:off x="2425662" y="1169343"/>
            <a:ext cx="1415744" cy="136956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44524" y="1176009"/>
            <a:ext cx="736712" cy="8432409"/>
          </a:xfrm>
          <a:prstGeom prst="rect">
            <a:avLst/>
          </a:prstGeom>
        </p:spPr>
      </p:pic>
      <p:pic>
        <p:nvPicPr>
          <p:cNvPr id="43" name="Picture 35">
            <a:extLst>
              <a:ext uri="{FF2B5EF4-FFF2-40B4-BE49-F238E27FC236}">
                <a16:creationId xmlns:a16="http://schemas.microsoft.com/office/drawing/2014/main" id="{DBAC391A-CCDD-4FDF-B059-90CA7CAA56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492361">
            <a:off x="8265866" y="1076451"/>
            <a:ext cx="1756269" cy="2038333"/>
          </a:xfrm>
          <a:prstGeom prst="rect">
            <a:avLst/>
          </a:prstGeom>
        </p:spPr>
      </p:pic>
      <p:pic>
        <p:nvPicPr>
          <p:cNvPr id="44" name="Picture 35">
            <a:extLst>
              <a:ext uri="{FF2B5EF4-FFF2-40B4-BE49-F238E27FC236}">
                <a16:creationId xmlns:a16="http://schemas.microsoft.com/office/drawing/2014/main" id="{59B560DA-2DE3-45EA-BAEE-BE9DE15CAA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492361">
            <a:off x="7846611" y="7489593"/>
            <a:ext cx="1230103" cy="1311550"/>
          </a:xfrm>
          <a:prstGeom prst="rect">
            <a:avLst/>
          </a:prstGeom>
        </p:spPr>
      </p:pic>
      <p:pic>
        <p:nvPicPr>
          <p:cNvPr id="24" name="Người tôi yêu tôi thương Lyric - Khóa hè chùa Thiền Tôn Phật Quang 2018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18299" y="4576010"/>
            <a:ext cx="921291" cy="1124633"/>
          </a:xfrm>
          <a:prstGeom prst="rect">
            <a:avLst/>
          </a:prstGeom>
        </p:spPr>
      </p:pic>
      <p:pic>
        <p:nvPicPr>
          <p:cNvPr id="10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062654">
            <a:off x="14626939" y="1096821"/>
            <a:ext cx="2627184" cy="24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7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  <p:bldLst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  <p:bldLst>
          <p:bldP spid="2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295400" y="517251"/>
            <a:ext cx="16254491" cy="9155438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306237">
            <a:off x="4349161" y="7593424"/>
            <a:ext cx="1252441" cy="123531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62654">
            <a:off x="13897884" y="1121165"/>
            <a:ext cx="1810087" cy="156654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340014">
            <a:off x="9647724" y="6914552"/>
            <a:ext cx="1756269" cy="175626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459985">
            <a:off x="2527797" y="5107847"/>
            <a:ext cx="626645" cy="626645"/>
          </a:xfrm>
          <a:prstGeom prst="rect">
            <a:avLst/>
          </a:prstGeom>
        </p:spPr>
      </p:pic>
      <p:pic>
        <p:nvPicPr>
          <p:cNvPr id="24" name="Picture 2" descr="A picture containing vector graphics&#10;&#10;Description automatically generat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76" y="534060"/>
            <a:ext cx="7467600" cy="251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094681" y="3423194"/>
            <a:ext cx="14240312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>
              <a:defRPr/>
            </a:pP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Kính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chúc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quý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thầy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cô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mạnh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khỏe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,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hạnh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Fleur" pitchFamily="18" charset="0"/>
              </a:rPr>
              <a:t>phúc</a:t>
            </a:r>
            <a:r>
              <a:rPr lang="en-US" sz="8000" b="1" dirty="0">
                <a:solidFill>
                  <a:srgbClr val="FF0000"/>
                </a:solidFill>
                <a:latin typeface="UTM Fleur" pitchFamily="18" charset="0"/>
              </a:rPr>
              <a:t>!</a:t>
            </a:r>
          </a:p>
          <a:p>
            <a:pPr algn="ctr" defTabSz="1371600">
              <a:defRPr/>
            </a:pP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Chúc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các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em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học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sinh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học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tập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UTM Fleur" pitchFamily="18" charset="0"/>
              </a:rPr>
              <a:t>tốt</a:t>
            </a:r>
            <a:r>
              <a:rPr lang="en-US" sz="8000" b="1" dirty="0">
                <a:ln/>
                <a:solidFill>
                  <a:srgbClr val="FF0000"/>
                </a:solidFill>
                <a:latin typeface="UTM Fleur" pitchFamily="18" charset="0"/>
              </a:rPr>
              <a:t>! </a:t>
            </a:r>
            <a:endParaRPr lang="en-US" sz="8000" b="1" dirty="0">
              <a:ln/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B15ADD7-64DC-4E3A-D077-2EFD93654D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14862" y="7832693"/>
            <a:ext cx="2858685" cy="33169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3835A4-5D56-4AF7-890D-C5DDE65856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907" y="5533807"/>
            <a:ext cx="4251274" cy="41337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54953" y="809414"/>
            <a:ext cx="736712" cy="84362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19857" y="140108"/>
            <a:ext cx="11152703" cy="7090866"/>
          </a:xfrm>
          <a:custGeom>
            <a:avLst/>
            <a:gdLst/>
            <a:ahLst/>
            <a:cxnLst/>
            <a:rect l="l" t="t" r="r" b="b"/>
            <a:pathLst>
              <a:path w="12887718" h="11631165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" y="9102688"/>
            <a:ext cx="18288000" cy="1967381"/>
          </a:xfrm>
          <a:custGeom>
            <a:avLst/>
            <a:gdLst/>
            <a:ahLst/>
            <a:cxnLst/>
            <a:rect l="l" t="t" r="r" b="b"/>
            <a:pathLst>
              <a:path w="21547210" h="4544503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76259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16814" flipH="1">
            <a:off x="1535657" y="-27965"/>
            <a:ext cx="1031168" cy="1144154"/>
          </a:xfrm>
          <a:custGeom>
            <a:avLst/>
            <a:gdLst/>
            <a:ahLst/>
            <a:cxnLst/>
            <a:rect l="l" t="t" r="r" b="b"/>
            <a:pathLst>
              <a:path w="1031168" h="1144153">
                <a:moveTo>
                  <a:pt x="1031168" y="0"/>
                </a:moveTo>
                <a:lnTo>
                  <a:pt x="0" y="0"/>
                </a:lnTo>
                <a:lnTo>
                  <a:pt x="0" y="1144153"/>
                </a:lnTo>
                <a:lnTo>
                  <a:pt x="1031168" y="1144153"/>
                </a:lnTo>
                <a:lnTo>
                  <a:pt x="103116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72277" y="8084560"/>
            <a:ext cx="7819630" cy="2299260"/>
          </a:xfrm>
          <a:custGeom>
            <a:avLst/>
            <a:gdLst/>
            <a:ahLst/>
            <a:cxnLst/>
            <a:rect l="l" t="t" r="r" b="b"/>
            <a:pathLst>
              <a:path w="8540250" h="3576230">
                <a:moveTo>
                  <a:pt x="0" y="0"/>
                </a:moveTo>
                <a:lnTo>
                  <a:pt x="8540250" y="0"/>
                </a:lnTo>
                <a:lnTo>
                  <a:pt x="8540250" y="3576230"/>
                </a:lnTo>
                <a:lnTo>
                  <a:pt x="0" y="3576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920978" y="-28232"/>
            <a:ext cx="6804422" cy="1597349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2044" y="2843415"/>
            <a:ext cx="16611599" cy="3156367"/>
            <a:chOff x="0" y="0"/>
            <a:chExt cx="2593814" cy="10108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93814" cy="1010898"/>
            </a:xfrm>
            <a:custGeom>
              <a:avLst/>
              <a:gdLst/>
              <a:ahLst/>
              <a:cxnLst/>
              <a:rect l="l" t="t" r="r" b="b"/>
              <a:pathLst>
                <a:path w="2593814" h="1010898">
                  <a:moveTo>
                    <a:pt x="92650" y="0"/>
                  </a:moveTo>
                  <a:lnTo>
                    <a:pt x="2501164" y="0"/>
                  </a:lnTo>
                  <a:cubicBezTo>
                    <a:pt x="2525737" y="0"/>
                    <a:pt x="2549302" y="9761"/>
                    <a:pt x="2566677" y="27136"/>
                  </a:cubicBezTo>
                  <a:cubicBezTo>
                    <a:pt x="2584053" y="44512"/>
                    <a:pt x="2593814" y="68077"/>
                    <a:pt x="2593814" y="92650"/>
                  </a:cubicBezTo>
                  <a:lnTo>
                    <a:pt x="2593814" y="918249"/>
                  </a:lnTo>
                  <a:cubicBezTo>
                    <a:pt x="2593814" y="969418"/>
                    <a:pt x="2552333" y="1010898"/>
                    <a:pt x="2501164" y="1010898"/>
                  </a:cubicBezTo>
                  <a:lnTo>
                    <a:pt x="92650" y="1010898"/>
                  </a:lnTo>
                  <a:cubicBezTo>
                    <a:pt x="41481" y="1010898"/>
                    <a:pt x="0" y="969418"/>
                    <a:pt x="0" y="918249"/>
                  </a:cubicBezTo>
                  <a:lnTo>
                    <a:pt x="0" y="92650"/>
                  </a:lnTo>
                  <a:cubicBezTo>
                    <a:pt x="0" y="41481"/>
                    <a:pt x="41481" y="0"/>
                    <a:pt x="92650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38B6FF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1371600">
                <a:lnSpc>
                  <a:spcPts val="2660"/>
                </a:lnSpc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8535" y="10101200"/>
            <a:ext cx="4879115" cy="897113"/>
          </a:xfrm>
          <a:custGeom>
            <a:avLst/>
            <a:gdLst/>
            <a:ahLst/>
            <a:cxnLst/>
            <a:rect l="l" t="t" r="r" b="b"/>
            <a:pathLst>
              <a:path w="4949590" h="897113">
                <a:moveTo>
                  <a:pt x="0" y="0"/>
                </a:moveTo>
                <a:lnTo>
                  <a:pt x="4949591" y="0"/>
                </a:lnTo>
                <a:lnTo>
                  <a:pt x="4949591" y="897113"/>
                </a:lnTo>
                <a:lnTo>
                  <a:pt x="0" y="897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79877">
            <a:off x="12374796" y="680148"/>
            <a:ext cx="5784071" cy="1459433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Hộp Văn bản 48"/>
          <p:cNvSpPr txBox="1"/>
          <p:nvPr/>
        </p:nvSpPr>
        <p:spPr>
          <a:xfrm>
            <a:off x="1066801" y="3091468"/>
            <a:ext cx="16319156" cy="2707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4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5E4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 1: ĐỘI HÌNH ĐỘI NGŨ</a:t>
            </a:r>
            <a:endParaRPr lang="en-US" sz="48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5E4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en-US" sz="40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3: HỌC ĐỘNG TÁC ĐI ĐỀU MỘI HÀNG DỌC VÒNG </a:t>
            </a:r>
            <a:r>
              <a:rPr lang="en-US" sz="4000" b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BÊN </a:t>
            </a:r>
            <a:r>
              <a:rPr lang="en-US" sz="4000" b="1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None/>
            </a:pPr>
            <a:r>
              <a:rPr lang="en-US" sz="3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</a:t>
            </a:r>
            <a:endParaRPr lang="en-US" sz="34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802484" y="5359259"/>
            <a:ext cx="6476999" cy="4614968"/>
          </a:xfrm>
          <a:custGeom>
            <a:avLst/>
            <a:gdLst/>
            <a:ahLst/>
            <a:cxnLst/>
            <a:rect l="l" t="t" r="r" b="b"/>
            <a:pathLst>
              <a:path w="6787819" h="5515103">
                <a:moveTo>
                  <a:pt x="0" y="0"/>
                </a:moveTo>
                <a:lnTo>
                  <a:pt x="6787818" y="0"/>
                </a:lnTo>
                <a:lnTo>
                  <a:pt x="6787818" y="5515103"/>
                </a:lnTo>
                <a:lnTo>
                  <a:pt x="0" y="5515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14184">
            <a:off x="107427" y="517425"/>
            <a:ext cx="6002563" cy="1746667"/>
          </a:xfrm>
          <a:custGeom>
            <a:avLst/>
            <a:gdLst/>
            <a:ahLst/>
            <a:cxnLst/>
            <a:rect l="l" t="t" r="r" b="b"/>
            <a:pathLst>
              <a:path w="5874190" h="1420486">
                <a:moveTo>
                  <a:pt x="0" y="0"/>
                </a:moveTo>
                <a:lnTo>
                  <a:pt x="5874190" y="0"/>
                </a:lnTo>
                <a:lnTo>
                  <a:pt x="5874190" y="1420486"/>
                </a:lnTo>
                <a:lnTo>
                  <a:pt x="0" y="14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4077" y="5539775"/>
            <a:ext cx="4075899" cy="5529751"/>
          </a:xfrm>
          <a:custGeom>
            <a:avLst/>
            <a:gdLst/>
            <a:ahLst/>
            <a:cxnLst/>
            <a:rect l="l" t="t" r="r" b="b"/>
            <a:pathLst>
              <a:path w="5075538" h="5663083">
                <a:moveTo>
                  <a:pt x="0" y="0"/>
                </a:moveTo>
                <a:lnTo>
                  <a:pt x="5075538" y="0"/>
                </a:lnTo>
                <a:lnTo>
                  <a:pt x="5075538" y="5663082"/>
                </a:lnTo>
                <a:lnTo>
                  <a:pt x="0" y="56630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61571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031A-385F-2B47-279B-D07CE1818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655069"/>
            <a:ext cx="13716000" cy="1721645"/>
          </a:xfrm>
        </p:spPr>
        <p:txBody>
          <a:bodyPr/>
          <a:lstStyle/>
          <a:p>
            <a:r>
              <a:rPr lang="en-US" dirty="0"/>
              <a:t>YÊU CẦU CẦN ĐẠT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FDDF7-6763-8C31-538B-DF86980BC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7390" y="2920481"/>
            <a:ext cx="13744070" cy="4969022"/>
          </a:xfrm>
        </p:spPr>
        <p:txBody>
          <a:bodyPr>
            <a:noAutofit/>
          </a:bodyPr>
          <a:lstStyle/>
          <a:p>
            <a:pPr marL="571500" indent="-571500">
              <a:buFontTx/>
              <a:buChar char="-"/>
            </a:pP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sân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t</a:t>
            </a:r>
            <a:r>
              <a:rPr lang="vi-VN" dirty="0"/>
              <a:t>hực hiện động tác đi đều vòng bên trái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,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pPr marL="571500" indent="-571500">
              <a:buFontTx/>
              <a:buChar char="-"/>
            </a:pPr>
            <a:r>
              <a:rPr lang="en-US" dirty="0"/>
              <a:t>Đoàn </a:t>
            </a:r>
            <a:r>
              <a:rPr lang="en-US" dirty="0" err="1"/>
              <a:t>kết</a:t>
            </a:r>
            <a:r>
              <a:rPr lang="en-US" dirty="0"/>
              <a:t>, </a:t>
            </a:r>
            <a:r>
              <a:rPr lang="en-US" dirty="0" err="1"/>
              <a:t>nghiêm</a:t>
            </a:r>
            <a:r>
              <a:rPr lang="en-US" dirty="0"/>
              <a:t> </a:t>
            </a:r>
            <a:r>
              <a:rPr lang="en-US" dirty="0" err="1"/>
              <a:t>túc</a:t>
            </a:r>
            <a:r>
              <a:rPr lang="en-US" dirty="0"/>
              <a:t>,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.- </a:t>
            </a:r>
          </a:p>
          <a:p>
            <a:pPr marL="571500" indent="-571500">
              <a:buFontTx/>
              <a:buChar char="-"/>
            </a:pPr>
            <a:r>
              <a:rPr lang="vi-VN" dirty="0"/>
              <a:t>T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cự</a:t>
            </a:r>
            <a:r>
              <a:rPr lang="vi-VN" dirty="0"/>
              <a:t>c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129640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0AF75-065F-4B56-901D-63EAD4513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823" y="2954434"/>
            <a:ext cx="10089377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7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l="3661" t="10871" r="4047" b="11257"/>
          <a:stretch>
            <a:fillRect/>
          </a:stretch>
        </p:blipFill>
        <p:spPr>
          <a:xfrm>
            <a:off x="-16515" y="0"/>
            <a:ext cx="18288000" cy="10287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19"/>
          <p:cNvGrpSpPr/>
          <p:nvPr/>
        </p:nvGrpSpPr>
        <p:grpSpPr>
          <a:xfrm>
            <a:off x="1299219" y="618387"/>
            <a:ext cx="16107550" cy="8991600"/>
            <a:chOff x="0" y="0"/>
            <a:chExt cx="3764577" cy="2167467"/>
          </a:xfrm>
        </p:grpSpPr>
        <p:sp>
          <p:nvSpPr>
            <p:cNvPr id="7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M</a:t>
              </a:r>
            </a:p>
          </p:txBody>
        </p:sp>
        <p:sp>
          <p:nvSpPr>
            <p:cNvPr id="8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4928">
            <a:off x="1601766" y="732570"/>
            <a:ext cx="1809151" cy="1809151"/>
          </a:xfrm>
          <a:prstGeom prst="rect">
            <a:avLst/>
          </a:prstGeom>
        </p:spPr>
      </p:pic>
      <p:pic>
        <p:nvPicPr>
          <p:cNvPr id="5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15794195" y="8370844"/>
            <a:ext cx="1280456" cy="1108176"/>
          </a:xfrm>
          <a:prstGeom prst="rect">
            <a:avLst/>
          </a:prstGeom>
        </p:spPr>
      </p:pic>
      <p:pic>
        <p:nvPicPr>
          <p:cNvPr id="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7334062" y="7208379"/>
            <a:ext cx="2472249" cy="201188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D37048A-8557-46D2-A9E7-9E72447E6D51}"/>
              </a:ext>
            </a:extLst>
          </p:cNvPr>
          <p:cNvSpPr/>
          <p:nvPr/>
        </p:nvSpPr>
        <p:spPr>
          <a:xfrm>
            <a:off x="3454265" y="3388506"/>
            <a:ext cx="11832776" cy="196164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HAI ĐỘNG TÁC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DAAB9F-859B-426B-8746-BD7F50C5A4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219" y="4042494"/>
            <a:ext cx="2383706" cy="238370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6B582C74-A1C1-4550-B36F-7137B738D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2991" y="747356"/>
            <a:ext cx="14218081" cy="1961641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TRƯỚC CÁC BẠN ĐÃ HỌC ĐƯỢC MẤY  ĐỘNG TÁC?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BCE646-E822-45F9-8645-296B9CDC31A5}"/>
              </a:ext>
            </a:extLst>
          </p:cNvPr>
          <p:cNvSpPr/>
          <p:nvPr/>
        </p:nvSpPr>
        <p:spPr>
          <a:xfrm>
            <a:off x="3578193" y="6021470"/>
            <a:ext cx="11708848" cy="19616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BA ĐỘNG TÁC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3DE160-EFFC-4B03-83DD-36F298A1A1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32" y="7734300"/>
            <a:ext cx="2344339" cy="1868306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8840" y="1257300"/>
            <a:ext cx="736712" cy="8185694"/>
          </a:xfrm>
          <a:prstGeom prst="rect">
            <a:avLst/>
          </a:prstGeom>
        </p:spPr>
      </p:pic>
      <p:pic>
        <p:nvPicPr>
          <p:cNvPr id="17" name="Picture 309">
            <a:extLst>
              <a:ext uri="{FF2B5EF4-FFF2-40B4-BE49-F238E27FC236}">
                <a16:creationId xmlns:a16="http://schemas.microsoft.com/office/drawing/2014/main" id="{955AE015-15F8-4021-B967-9753F16AE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749" y="7897595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310">
            <a:extLst>
              <a:ext uri="{FF2B5EF4-FFF2-40B4-BE49-F238E27FC236}">
                <a16:creationId xmlns:a16="http://schemas.microsoft.com/office/drawing/2014/main" id="{695B461E-B3DE-462B-8853-9103AF52D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9049" y="827859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5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Oval 401">
            <a:extLst>
              <a:ext uri="{FF2B5EF4-FFF2-40B4-BE49-F238E27FC236}">
                <a16:creationId xmlns:a16="http://schemas.microsoft.com/office/drawing/2014/main" id="{801E9AFC-B4E9-4C01-AB59-CCD4925D9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1498" y="8264308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Oval 402">
            <a:extLst>
              <a:ext uri="{FF2B5EF4-FFF2-40B4-BE49-F238E27FC236}">
                <a16:creationId xmlns:a16="http://schemas.microsoft.com/office/drawing/2014/main" id="{B1D2AF7B-6C1E-4321-BE4E-7F90B54A8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1498" y="8264308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3" name="Oval 403">
            <a:extLst>
              <a:ext uri="{FF2B5EF4-FFF2-40B4-BE49-F238E27FC236}">
                <a16:creationId xmlns:a16="http://schemas.microsoft.com/office/drawing/2014/main" id="{D4578362-DF0D-4CB4-9FF1-A74764007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9049" y="8264308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4" name="Oval 404">
            <a:extLst>
              <a:ext uri="{FF2B5EF4-FFF2-40B4-BE49-F238E27FC236}">
                <a16:creationId xmlns:a16="http://schemas.microsoft.com/office/drawing/2014/main" id="{D3E3A834-3E23-4AD1-85FE-401528A3C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600" y="8264308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Oval 405">
            <a:extLst>
              <a:ext uri="{FF2B5EF4-FFF2-40B4-BE49-F238E27FC236}">
                <a16:creationId xmlns:a16="http://schemas.microsoft.com/office/drawing/2014/main" id="{A815CFF4-DA86-4768-9914-3D7E65BAC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9049" y="8264308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6" name="Oval 406">
            <a:extLst>
              <a:ext uri="{FF2B5EF4-FFF2-40B4-BE49-F238E27FC236}">
                <a16:creationId xmlns:a16="http://schemas.microsoft.com/office/drawing/2014/main" id="{376EA44B-11F1-4B5A-9A2C-A76D0C25B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0070" y="8280353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l="3661" t="10871" r="4047" b="11257"/>
          <a:stretch>
            <a:fillRect/>
          </a:stretch>
        </p:blipFill>
        <p:spPr>
          <a:xfrm>
            <a:off x="-16515" y="0"/>
            <a:ext cx="18288000" cy="10287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19"/>
          <p:cNvGrpSpPr/>
          <p:nvPr/>
        </p:nvGrpSpPr>
        <p:grpSpPr>
          <a:xfrm>
            <a:off x="1263276" y="647700"/>
            <a:ext cx="16107550" cy="8991600"/>
            <a:chOff x="0" y="0"/>
            <a:chExt cx="3764577" cy="2167467"/>
          </a:xfrm>
        </p:grpSpPr>
        <p:sp>
          <p:nvSpPr>
            <p:cNvPr id="7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4928">
            <a:off x="1601766" y="732570"/>
            <a:ext cx="1809151" cy="1809151"/>
          </a:xfrm>
          <a:prstGeom prst="rect">
            <a:avLst/>
          </a:prstGeom>
        </p:spPr>
      </p:pic>
      <p:pic>
        <p:nvPicPr>
          <p:cNvPr id="5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15794195" y="8370844"/>
            <a:ext cx="1280456" cy="1108176"/>
          </a:xfrm>
          <a:prstGeom prst="rect">
            <a:avLst/>
          </a:prstGeom>
        </p:spPr>
      </p:pic>
      <p:pic>
        <p:nvPicPr>
          <p:cNvPr id="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7334062" y="7208379"/>
            <a:ext cx="2472249" cy="201188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D37048A-8557-46D2-A9E7-9E72447E6D51}"/>
              </a:ext>
            </a:extLst>
          </p:cNvPr>
          <p:cNvSpPr/>
          <p:nvPr/>
        </p:nvSpPr>
        <p:spPr>
          <a:xfrm>
            <a:off x="3454265" y="3388506"/>
            <a:ext cx="11832776" cy="196164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VÒNG BÊN TRÁI … BƯỚC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DAAB9F-859B-426B-8746-BD7F50C5A4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219" y="4042494"/>
            <a:ext cx="2383706" cy="238370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6B582C74-A1C1-4550-B36F-7137B738D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1731" y="747356"/>
            <a:ext cx="14218081" cy="1961641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 LỆNH ĐI ĐỀU VÒNG BÊN PHẢI LÀ: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BCE646-E822-45F9-8645-296B9CDC31A5}"/>
              </a:ext>
            </a:extLst>
          </p:cNvPr>
          <p:cNvSpPr/>
          <p:nvPr/>
        </p:nvSpPr>
        <p:spPr>
          <a:xfrm>
            <a:off x="3578193" y="6021470"/>
            <a:ext cx="11708848" cy="19616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VÒNG TRÁI …. BƯỚC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3DE160-EFFC-4B03-83DD-36F298A1A1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32" y="7734300"/>
            <a:ext cx="2344339" cy="1868306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8840" y="1257300"/>
            <a:ext cx="736712" cy="8185694"/>
          </a:xfrm>
          <a:prstGeom prst="rect">
            <a:avLst/>
          </a:prstGeom>
        </p:spPr>
      </p:pic>
      <p:pic>
        <p:nvPicPr>
          <p:cNvPr id="17" name="Picture 309">
            <a:extLst>
              <a:ext uri="{FF2B5EF4-FFF2-40B4-BE49-F238E27FC236}">
                <a16:creationId xmlns:a16="http://schemas.microsoft.com/office/drawing/2014/main" id="{59373805-4782-4112-AAF8-1F409E9F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622" y="7980192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310">
            <a:extLst>
              <a:ext uri="{FF2B5EF4-FFF2-40B4-BE49-F238E27FC236}">
                <a16:creationId xmlns:a16="http://schemas.microsoft.com/office/drawing/2014/main" id="{E4F0E505-A9F0-4C90-B33B-6B1E1BE36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1922" y="83611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5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Oval 401">
            <a:extLst>
              <a:ext uri="{FF2B5EF4-FFF2-40B4-BE49-F238E27FC236}">
                <a16:creationId xmlns:a16="http://schemas.microsoft.com/office/drawing/2014/main" id="{4EC7456B-DB7A-414D-8447-B24CAEC71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4371" y="834690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Oval 402">
            <a:extLst>
              <a:ext uri="{FF2B5EF4-FFF2-40B4-BE49-F238E27FC236}">
                <a16:creationId xmlns:a16="http://schemas.microsoft.com/office/drawing/2014/main" id="{02578BB8-B740-4D65-A60C-8DE4C0A80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4371" y="834690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3" name="Oval 403">
            <a:extLst>
              <a:ext uri="{FF2B5EF4-FFF2-40B4-BE49-F238E27FC236}">
                <a16:creationId xmlns:a16="http://schemas.microsoft.com/office/drawing/2014/main" id="{B91B0143-E541-4517-950B-A0DA2E3BF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1922" y="834690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4" name="Oval 404">
            <a:extLst>
              <a:ext uri="{FF2B5EF4-FFF2-40B4-BE49-F238E27FC236}">
                <a16:creationId xmlns:a16="http://schemas.microsoft.com/office/drawing/2014/main" id="{769F9B3A-A271-4939-96E2-CADEA1AD4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9473" y="834690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Oval 405">
            <a:extLst>
              <a:ext uri="{FF2B5EF4-FFF2-40B4-BE49-F238E27FC236}">
                <a16:creationId xmlns:a16="http://schemas.microsoft.com/office/drawing/2014/main" id="{F29D1F80-3563-4B15-B361-348BA8E19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1922" y="8346905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6" name="Oval 406">
            <a:extLst>
              <a:ext uri="{FF2B5EF4-FFF2-40B4-BE49-F238E27FC236}">
                <a16:creationId xmlns:a16="http://schemas.microsoft.com/office/drawing/2014/main" id="{8CD9C772-78B3-4202-9F1A-0687547B0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2943" y="8362950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098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l="3661" t="10871" r="4047" b="11257"/>
          <a:stretch>
            <a:fillRect/>
          </a:stretch>
        </p:blipFill>
        <p:spPr>
          <a:xfrm>
            <a:off x="-16515" y="0"/>
            <a:ext cx="18288000" cy="10287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19"/>
          <p:cNvGrpSpPr/>
          <p:nvPr/>
        </p:nvGrpSpPr>
        <p:grpSpPr>
          <a:xfrm>
            <a:off x="1263276" y="647700"/>
            <a:ext cx="16107550" cy="8991600"/>
            <a:chOff x="0" y="0"/>
            <a:chExt cx="3764577" cy="2167467"/>
          </a:xfrm>
        </p:grpSpPr>
        <p:sp>
          <p:nvSpPr>
            <p:cNvPr id="7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4928">
            <a:off x="1601766" y="732570"/>
            <a:ext cx="1809151" cy="1809151"/>
          </a:xfrm>
          <a:prstGeom prst="rect">
            <a:avLst/>
          </a:prstGeom>
        </p:spPr>
      </p:pic>
      <p:pic>
        <p:nvPicPr>
          <p:cNvPr id="5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15794195" y="8370844"/>
            <a:ext cx="1280456" cy="1108176"/>
          </a:xfrm>
          <a:prstGeom prst="rect">
            <a:avLst/>
          </a:prstGeom>
        </p:spPr>
      </p:pic>
      <p:pic>
        <p:nvPicPr>
          <p:cNvPr id="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162297">
            <a:off x="7334062" y="7208379"/>
            <a:ext cx="2472249" cy="201188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D37048A-8557-46D2-A9E7-9E72447E6D51}"/>
              </a:ext>
            </a:extLst>
          </p:cNvPr>
          <p:cNvSpPr/>
          <p:nvPr/>
        </p:nvSpPr>
        <p:spPr>
          <a:xfrm>
            <a:off x="3454265" y="3388506"/>
            <a:ext cx="11832776" cy="196164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SAI NHỊP CHÂN, CÙNG TAY CÙNG CHÂN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DAAB9F-859B-426B-8746-BD7F50C5A4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219" y="4042494"/>
            <a:ext cx="2383706" cy="238370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6B582C74-A1C1-4550-B36F-7137B738D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5348" y="814285"/>
            <a:ext cx="15048253" cy="1961641"/>
          </a:xfrm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ĐI ĐỀU CÁC EM THƯỜNG MẮC LỖI NÀO?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BCE646-E822-45F9-8645-296B9CDC31A5}"/>
              </a:ext>
            </a:extLst>
          </p:cNvPr>
          <p:cNvSpPr/>
          <p:nvPr/>
        </p:nvSpPr>
        <p:spPr>
          <a:xfrm>
            <a:off x="3578193" y="6021470"/>
            <a:ext cx="11708848" cy="19616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CÙNG CHÂN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3DE160-EFFC-4B03-83DD-36F298A1A1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32" y="7734300"/>
            <a:ext cx="2344339" cy="1868306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8840" y="1257300"/>
            <a:ext cx="736712" cy="8185694"/>
          </a:xfrm>
          <a:prstGeom prst="rect">
            <a:avLst/>
          </a:prstGeom>
        </p:spPr>
      </p:pic>
      <p:pic>
        <p:nvPicPr>
          <p:cNvPr id="27" name="Picture 309">
            <a:extLst>
              <a:ext uri="{FF2B5EF4-FFF2-40B4-BE49-F238E27FC236}">
                <a16:creationId xmlns:a16="http://schemas.microsoft.com/office/drawing/2014/main" id="{5B5DAA0F-97A8-4D56-B899-042AA1387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808" y="7952179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310">
            <a:extLst>
              <a:ext uri="{FF2B5EF4-FFF2-40B4-BE49-F238E27FC236}">
                <a16:creationId xmlns:a16="http://schemas.microsoft.com/office/drawing/2014/main" id="{359E4A83-C5B0-41A8-B549-3BB7EE5B6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0108" y="8333179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5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Oval 401">
            <a:extLst>
              <a:ext uri="{FF2B5EF4-FFF2-40B4-BE49-F238E27FC236}">
                <a16:creationId xmlns:a16="http://schemas.microsoft.com/office/drawing/2014/main" id="{17D9AEDA-A55D-426E-A227-EE2A5C679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2557" y="83188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0" name="Oval 402">
            <a:extLst>
              <a:ext uri="{FF2B5EF4-FFF2-40B4-BE49-F238E27FC236}">
                <a16:creationId xmlns:a16="http://schemas.microsoft.com/office/drawing/2014/main" id="{E05448D0-833D-4891-BF30-81FC940FC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2557" y="83188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" name="Oval 403">
            <a:extLst>
              <a:ext uri="{FF2B5EF4-FFF2-40B4-BE49-F238E27FC236}">
                <a16:creationId xmlns:a16="http://schemas.microsoft.com/office/drawing/2014/main" id="{0B3842A6-6314-4797-9E63-F92A22D90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0108" y="83188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2" name="Oval 404">
            <a:extLst>
              <a:ext uri="{FF2B5EF4-FFF2-40B4-BE49-F238E27FC236}">
                <a16:creationId xmlns:a16="http://schemas.microsoft.com/office/drawing/2014/main" id="{9724C17A-1593-4DDF-B4B0-A0ADA1208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7659" y="83188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3" name="Oval 405">
            <a:extLst>
              <a:ext uri="{FF2B5EF4-FFF2-40B4-BE49-F238E27FC236}">
                <a16:creationId xmlns:a16="http://schemas.microsoft.com/office/drawing/2014/main" id="{F0931A76-3173-491A-B825-D9F5B4893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0108" y="8318892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4" name="Oval 406">
            <a:extLst>
              <a:ext uri="{FF2B5EF4-FFF2-40B4-BE49-F238E27FC236}">
                <a16:creationId xmlns:a16="http://schemas.microsoft.com/office/drawing/2014/main" id="{A56630D4-BF30-4CDC-A56D-917993B04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1129" y="8334937"/>
            <a:ext cx="838200" cy="838200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4387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-27308"/>
            <a:ext cx="18288000" cy="10314308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724265">
            <a:off x="16660742" y="-378539"/>
            <a:ext cx="1969086" cy="1935599"/>
          </a:xfrm>
          <a:prstGeom prst="rect">
            <a:avLst/>
          </a:prstGeom>
        </p:spPr>
      </p:pic>
      <p:pic>
        <p:nvPicPr>
          <p:cNvPr id="11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96725">
            <a:off x="88513" y="-588088"/>
            <a:ext cx="2301483" cy="227000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1905000" y="689789"/>
            <a:ext cx="14864907" cy="1003935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ĐI ĐỀU MỘT HÀNG DỌC VÒNG BÊN TRÁI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A14E162D-271A-B6A6-084E-0612AD0A9A5B}"/>
              </a:ext>
            </a:extLst>
          </p:cNvPr>
          <p:cNvSpPr/>
          <p:nvPr/>
        </p:nvSpPr>
        <p:spPr>
          <a:xfrm>
            <a:off x="1004330" y="2258758"/>
            <a:ext cx="8125218" cy="7075741"/>
          </a:xfrm>
          <a:custGeom>
            <a:avLst/>
            <a:gdLst>
              <a:gd name="connsiteX0" fmla="*/ 0 w 8125218"/>
              <a:gd name="connsiteY0" fmla="*/ 1068365 h 7075741"/>
              <a:gd name="connsiteX1" fmla="*/ 678669 w 8125218"/>
              <a:gd name="connsiteY1" fmla="*/ 0 h 7075741"/>
              <a:gd name="connsiteX2" fmla="*/ 7446548 w 8125218"/>
              <a:gd name="connsiteY2" fmla="*/ 0 h 7075741"/>
              <a:gd name="connsiteX3" fmla="*/ 8125218 w 8125218"/>
              <a:gd name="connsiteY3" fmla="*/ 1068365 h 7075741"/>
              <a:gd name="connsiteX4" fmla="*/ 8125218 w 8125218"/>
              <a:gd name="connsiteY4" fmla="*/ 6007375 h 7075741"/>
              <a:gd name="connsiteX5" fmla="*/ 7446548 w 8125218"/>
              <a:gd name="connsiteY5" fmla="*/ 7075741 h 7075741"/>
              <a:gd name="connsiteX6" fmla="*/ 678669 w 8125218"/>
              <a:gd name="connsiteY6" fmla="*/ 7075741 h 7075741"/>
              <a:gd name="connsiteX7" fmla="*/ 0 w 8125218"/>
              <a:gd name="connsiteY7" fmla="*/ 6007375 h 7075741"/>
              <a:gd name="connsiteX8" fmla="*/ 0 w 8125218"/>
              <a:gd name="connsiteY8" fmla="*/ 1068365 h 7075741"/>
              <a:gd name="connsiteX0" fmla="*/ 0 w 8125218"/>
              <a:gd name="connsiteY0" fmla="*/ 1068365 h 7075741"/>
              <a:gd name="connsiteX1" fmla="*/ 678669 w 8125218"/>
              <a:gd name="connsiteY1" fmla="*/ 0 h 7075741"/>
              <a:gd name="connsiteX2" fmla="*/ 7446548 w 8125218"/>
              <a:gd name="connsiteY2" fmla="*/ 0 h 7075741"/>
              <a:gd name="connsiteX3" fmla="*/ 8125218 w 8125218"/>
              <a:gd name="connsiteY3" fmla="*/ 1068365 h 7075741"/>
              <a:gd name="connsiteX4" fmla="*/ 8125218 w 8125218"/>
              <a:gd name="connsiteY4" fmla="*/ 6007375 h 7075741"/>
              <a:gd name="connsiteX5" fmla="*/ 7446548 w 8125218"/>
              <a:gd name="connsiteY5" fmla="*/ 7075741 h 7075741"/>
              <a:gd name="connsiteX6" fmla="*/ 678669 w 8125218"/>
              <a:gd name="connsiteY6" fmla="*/ 7075741 h 7075741"/>
              <a:gd name="connsiteX7" fmla="*/ 0 w 8125218"/>
              <a:gd name="connsiteY7" fmla="*/ 6007375 h 7075741"/>
              <a:gd name="connsiteX8" fmla="*/ 0 w 8125218"/>
              <a:gd name="connsiteY8" fmla="*/ 1068365 h 7075741"/>
              <a:gd name="connsiteX0" fmla="*/ 0 w 8125218"/>
              <a:gd name="connsiteY0" fmla="*/ 1068365 h 7075741"/>
              <a:gd name="connsiteX1" fmla="*/ 678669 w 8125218"/>
              <a:gd name="connsiteY1" fmla="*/ 0 h 7075741"/>
              <a:gd name="connsiteX2" fmla="*/ 7446548 w 8125218"/>
              <a:gd name="connsiteY2" fmla="*/ 0 h 7075741"/>
              <a:gd name="connsiteX3" fmla="*/ 8125218 w 8125218"/>
              <a:gd name="connsiteY3" fmla="*/ 1068365 h 7075741"/>
              <a:gd name="connsiteX4" fmla="*/ 8125218 w 8125218"/>
              <a:gd name="connsiteY4" fmla="*/ 6007375 h 7075741"/>
              <a:gd name="connsiteX5" fmla="*/ 7446548 w 8125218"/>
              <a:gd name="connsiteY5" fmla="*/ 7075741 h 7075741"/>
              <a:gd name="connsiteX6" fmla="*/ 678669 w 8125218"/>
              <a:gd name="connsiteY6" fmla="*/ 7075741 h 7075741"/>
              <a:gd name="connsiteX7" fmla="*/ 0 w 8125218"/>
              <a:gd name="connsiteY7" fmla="*/ 6007375 h 7075741"/>
              <a:gd name="connsiteX8" fmla="*/ 0 w 8125218"/>
              <a:gd name="connsiteY8" fmla="*/ 1068365 h 707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5218" h="7075741" fill="none" extrusionOk="0">
                <a:moveTo>
                  <a:pt x="0" y="1068365"/>
                </a:moveTo>
                <a:cubicBezTo>
                  <a:pt x="-56465" y="621130"/>
                  <a:pt x="319256" y="161036"/>
                  <a:pt x="678669" y="0"/>
                </a:cubicBezTo>
                <a:cubicBezTo>
                  <a:pt x="3621986" y="571478"/>
                  <a:pt x="5552970" y="410331"/>
                  <a:pt x="7446548" y="0"/>
                </a:cubicBezTo>
                <a:cubicBezTo>
                  <a:pt x="7868692" y="126084"/>
                  <a:pt x="8203571" y="595609"/>
                  <a:pt x="8125218" y="1068365"/>
                </a:cubicBezTo>
                <a:cubicBezTo>
                  <a:pt x="7983966" y="2027777"/>
                  <a:pt x="7866904" y="4801620"/>
                  <a:pt x="8125218" y="6007375"/>
                </a:cubicBezTo>
                <a:cubicBezTo>
                  <a:pt x="8188086" y="6687267"/>
                  <a:pt x="7776098" y="7041661"/>
                  <a:pt x="7446548" y="7075741"/>
                </a:cubicBezTo>
                <a:cubicBezTo>
                  <a:pt x="6678948" y="7037075"/>
                  <a:pt x="2107856" y="7368376"/>
                  <a:pt x="678669" y="7075741"/>
                </a:cubicBezTo>
                <a:cubicBezTo>
                  <a:pt x="183860" y="7111691"/>
                  <a:pt x="2716" y="6360946"/>
                  <a:pt x="0" y="6007375"/>
                </a:cubicBezTo>
                <a:cubicBezTo>
                  <a:pt x="-9342" y="4601960"/>
                  <a:pt x="25225" y="2955905"/>
                  <a:pt x="0" y="1068365"/>
                </a:cubicBezTo>
                <a:close/>
              </a:path>
              <a:path w="8125218" h="7075741" stroke="0" extrusionOk="0">
                <a:moveTo>
                  <a:pt x="0" y="1068365"/>
                </a:moveTo>
                <a:cubicBezTo>
                  <a:pt x="19095" y="516779"/>
                  <a:pt x="197720" y="138406"/>
                  <a:pt x="678669" y="0"/>
                </a:cubicBezTo>
                <a:cubicBezTo>
                  <a:pt x="3028673" y="168159"/>
                  <a:pt x="4298977" y="214357"/>
                  <a:pt x="7446548" y="0"/>
                </a:cubicBezTo>
                <a:cubicBezTo>
                  <a:pt x="7755057" y="-41515"/>
                  <a:pt x="8074762" y="429788"/>
                  <a:pt x="8125218" y="1068365"/>
                </a:cubicBezTo>
                <a:cubicBezTo>
                  <a:pt x="8395871" y="1669219"/>
                  <a:pt x="7895474" y="4622778"/>
                  <a:pt x="8125218" y="6007375"/>
                </a:cubicBezTo>
                <a:cubicBezTo>
                  <a:pt x="8123005" y="6590120"/>
                  <a:pt x="7803728" y="7250290"/>
                  <a:pt x="7446548" y="7075741"/>
                </a:cubicBezTo>
                <a:cubicBezTo>
                  <a:pt x="5141510" y="7220536"/>
                  <a:pt x="2712500" y="7217336"/>
                  <a:pt x="678669" y="7075741"/>
                </a:cubicBezTo>
                <a:cubicBezTo>
                  <a:pt x="315945" y="7249421"/>
                  <a:pt x="484" y="6453385"/>
                  <a:pt x="0" y="6007375"/>
                </a:cubicBezTo>
                <a:cubicBezTo>
                  <a:pt x="20108" y="4971131"/>
                  <a:pt x="-145856" y="2598296"/>
                  <a:pt x="0" y="1068365"/>
                </a:cubicBezTo>
                <a:close/>
              </a:path>
              <a:path w="8125218" h="7075741" fill="none" stroke="0" extrusionOk="0">
                <a:moveTo>
                  <a:pt x="0" y="1068365"/>
                </a:moveTo>
                <a:cubicBezTo>
                  <a:pt x="8085" y="568538"/>
                  <a:pt x="347438" y="16378"/>
                  <a:pt x="678669" y="0"/>
                </a:cubicBezTo>
                <a:cubicBezTo>
                  <a:pt x="4015178" y="437468"/>
                  <a:pt x="5720558" y="189104"/>
                  <a:pt x="7446548" y="0"/>
                </a:cubicBezTo>
                <a:cubicBezTo>
                  <a:pt x="7949003" y="18504"/>
                  <a:pt x="8082492" y="399697"/>
                  <a:pt x="8125218" y="1068365"/>
                </a:cubicBezTo>
                <a:cubicBezTo>
                  <a:pt x="8126039" y="1702283"/>
                  <a:pt x="8089805" y="4829947"/>
                  <a:pt x="8125218" y="6007375"/>
                </a:cubicBezTo>
                <a:cubicBezTo>
                  <a:pt x="8271636" y="6629258"/>
                  <a:pt x="7829410" y="7096504"/>
                  <a:pt x="7446548" y="7075741"/>
                </a:cubicBezTo>
                <a:cubicBezTo>
                  <a:pt x="6325407" y="6881185"/>
                  <a:pt x="2004192" y="6980521"/>
                  <a:pt x="678669" y="7075741"/>
                </a:cubicBezTo>
                <a:cubicBezTo>
                  <a:pt x="172638" y="7176015"/>
                  <a:pt x="-63871" y="6391534"/>
                  <a:pt x="0" y="6007375"/>
                </a:cubicBezTo>
                <a:cubicBezTo>
                  <a:pt x="235151" y="4354185"/>
                  <a:pt x="130028" y="2899211"/>
                  <a:pt x="0" y="1068365"/>
                </a:cubicBezTo>
                <a:close/>
              </a:path>
              <a:path w="8125218" h="7075741" fill="none" stroke="0" extrusionOk="0">
                <a:moveTo>
                  <a:pt x="0" y="1068365"/>
                </a:moveTo>
                <a:cubicBezTo>
                  <a:pt x="-19311" y="621098"/>
                  <a:pt x="305924" y="161728"/>
                  <a:pt x="678669" y="0"/>
                </a:cubicBezTo>
                <a:cubicBezTo>
                  <a:pt x="3835057" y="457462"/>
                  <a:pt x="5806306" y="317948"/>
                  <a:pt x="7446548" y="0"/>
                </a:cubicBezTo>
                <a:cubicBezTo>
                  <a:pt x="7873194" y="65466"/>
                  <a:pt x="8196359" y="570960"/>
                  <a:pt x="8125218" y="1068365"/>
                </a:cubicBezTo>
                <a:cubicBezTo>
                  <a:pt x="8170094" y="1761250"/>
                  <a:pt x="7849269" y="4554784"/>
                  <a:pt x="8125218" y="6007375"/>
                </a:cubicBezTo>
                <a:cubicBezTo>
                  <a:pt x="8186223" y="6672938"/>
                  <a:pt x="7760017" y="7085108"/>
                  <a:pt x="7446548" y="7075741"/>
                </a:cubicBezTo>
                <a:cubicBezTo>
                  <a:pt x="6351432" y="7072308"/>
                  <a:pt x="2136436" y="7162208"/>
                  <a:pt x="678669" y="7075741"/>
                </a:cubicBezTo>
                <a:cubicBezTo>
                  <a:pt x="203876" y="7122075"/>
                  <a:pt x="-31100" y="6368926"/>
                  <a:pt x="0" y="6007375"/>
                </a:cubicBezTo>
                <a:cubicBezTo>
                  <a:pt x="6503" y="4413207"/>
                  <a:pt x="257176" y="2952001"/>
                  <a:pt x="0" y="1068365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FF0000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8125218"/>
                      <a:gd name="connsiteY0" fmla="*/ 1068365 h 7075741"/>
                      <a:gd name="connsiteX1" fmla="*/ 678669 w 8125218"/>
                      <a:gd name="connsiteY1" fmla="*/ 0 h 7075741"/>
                      <a:gd name="connsiteX2" fmla="*/ 7446548 w 8125218"/>
                      <a:gd name="connsiteY2" fmla="*/ 0 h 7075741"/>
                      <a:gd name="connsiteX3" fmla="*/ 8125218 w 8125218"/>
                      <a:gd name="connsiteY3" fmla="*/ 1068365 h 7075741"/>
                      <a:gd name="connsiteX4" fmla="*/ 8125218 w 8125218"/>
                      <a:gd name="connsiteY4" fmla="*/ 6007375 h 7075741"/>
                      <a:gd name="connsiteX5" fmla="*/ 7446548 w 8125218"/>
                      <a:gd name="connsiteY5" fmla="*/ 7075741 h 7075741"/>
                      <a:gd name="connsiteX6" fmla="*/ 678669 w 8125218"/>
                      <a:gd name="connsiteY6" fmla="*/ 7075741 h 7075741"/>
                      <a:gd name="connsiteX7" fmla="*/ 0 w 8125218"/>
                      <a:gd name="connsiteY7" fmla="*/ 6007375 h 7075741"/>
                      <a:gd name="connsiteX8" fmla="*/ 0 w 8125218"/>
                      <a:gd name="connsiteY8" fmla="*/ 1068365 h 7075741"/>
                      <a:gd name="connsiteX0" fmla="*/ 0 w 8125218"/>
                      <a:gd name="connsiteY0" fmla="*/ 1068365 h 7075741"/>
                      <a:gd name="connsiteX1" fmla="*/ 678669 w 8125218"/>
                      <a:gd name="connsiteY1" fmla="*/ 0 h 7075741"/>
                      <a:gd name="connsiteX2" fmla="*/ 7446548 w 8125218"/>
                      <a:gd name="connsiteY2" fmla="*/ 0 h 7075741"/>
                      <a:gd name="connsiteX3" fmla="*/ 8125218 w 8125218"/>
                      <a:gd name="connsiteY3" fmla="*/ 1068365 h 7075741"/>
                      <a:gd name="connsiteX4" fmla="*/ 8125218 w 8125218"/>
                      <a:gd name="connsiteY4" fmla="*/ 6007375 h 7075741"/>
                      <a:gd name="connsiteX5" fmla="*/ 7446548 w 8125218"/>
                      <a:gd name="connsiteY5" fmla="*/ 7075741 h 7075741"/>
                      <a:gd name="connsiteX6" fmla="*/ 678669 w 8125218"/>
                      <a:gd name="connsiteY6" fmla="*/ 7075741 h 7075741"/>
                      <a:gd name="connsiteX7" fmla="*/ 0 w 8125218"/>
                      <a:gd name="connsiteY7" fmla="*/ 6007375 h 7075741"/>
                      <a:gd name="connsiteX8" fmla="*/ 0 w 8125218"/>
                      <a:gd name="connsiteY8" fmla="*/ 1068365 h 7075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125218" h="7075741" fill="none" extrusionOk="0">
                        <a:moveTo>
                          <a:pt x="0" y="1068365"/>
                        </a:moveTo>
                        <a:cubicBezTo>
                          <a:pt x="-50376" y="608593"/>
                          <a:pt x="311237" y="87754"/>
                          <a:pt x="678669" y="0"/>
                        </a:cubicBezTo>
                        <a:cubicBezTo>
                          <a:pt x="3799489" y="356559"/>
                          <a:pt x="5511875" y="336853"/>
                          <a:pt x="7446548" y="0"/>
                        </a:cubicBezTo>
                        <a:cubicBezTo>
                          <a:pt x="7846481" y="69916"/>
                          <a:pt x="8193714" y="582598"/>
                          <a:pt x="8125218" y="1068365"/>
                        </a:cubicBezTo>
                        <a:cubicBezTo>
                          <a:pt x="8035425" y="1914464"/>
                          <a:pt x="7890533" y="4797020"/>
                          <a:pt x="8125218" y="6007375"/>
                        </a:cubicBezTo>
                        <a:cubicBezTo>
                          <a:pt x="8171787" y="6670214"/>
                          <a:pt x="7789170" y="7049489"/>
                          <a:pt x="7446548" y="7075741"/>
                        </a:cubicBezTo>
                        <a:cubicBezTo>
                          <a:pt x="6527813" y="6880436"/>
                          <a:pt x="2054930" y="7258418"/>
                          <a:pt x="678669" y="7075741"/>
                        </a:cubicBezTo>
                        <a:cubicBezTo>
                          <a:pt x="220718" y="7101868"/>
                          <a:pt x="2099" y="6406141"/>
                          <a:pt x="0" y="6007375"/>
                        </a:cubicBezTo>
                        <a:cubicBezTo>
                          <a:pt x="-13312" y="4385609"/>
                          <a:pt x="5002" y="2796881"/>
                          <a:pt x="0" y="1068365"/>
                        </a:cubicBezTo>
                        <a:close/>
                      </a:path>
                      <a:path w="8125218" h="7075741" stroke="0" extrusionOk="0">
                        <a:moveTo>
                          <a:pt x="0" y="1068365"/>
                        </a:moveTo>
                        <a:cubicBezTo>
                          <a:pt x="20436" y="510034"/>
                          <a:pt x="251613" y="89257"/>
                          <a:pt x="678669" y="0"/>
                        </a:cubicBezTo>
                        <a:cubicBezTo>
                          <a:pt x="2907347" y="158033"/>
                          <a:pt x="4238281" y="165729"/>
                          <a:pt x="7446548" y="0"/>
                        </a:cubicBezTo>
                        <a:cubicBezTo>
                          <a:pt x="7851824" y="-22938"/>
                          <a:pt x="8116537" y="402631"/>
                          <a:pt x="8125218" y="1068365"/>
                        </a:cubicBezTo>
                        <a:cubicBezTo>
                          <a:pt x="8321647" y="1728344"/>
                          <a:pt x="7938034" y="4566219"/>
                          <a:pt x="8125218" y="6007375"/>
                        </a:cubicBezTo>
                        <a:cubicBezTo>
                          <a:pt x="8174168" y="6609952"/>
                          <a:pt x="7788043" y="7200784"/>
                          <a:pt x="7446548" y="7075741"/>
                        </a:cubicBezTo>
                        <a:cubicBezTo>
                          <a:pt x="5165912" y="7051844"/>
                          <a:pt x="2902935" y="7148319"/>
                          <a:pt x="678669" y="7075741"/>
                        </a:cubicBezTo>
                        <a:cubicBezTo>
                          <a:pt x="280418" y="7175156"/>
                          <a:pt x="-11165" y="6509986"/>
                          <a:pt x="0" y="6007375"/>
                        </a:cubicBezTo>
                        <a:cubicBezTo>
                          <a:pt x="-82036" y="4905568"/>
                          <a:pt x="-64926" y="2479758"/>
                          <a:pt x="0" y="1068365"/>
                        </a:cubicBezTo>
                        <a:close/>
                      </a:path>
                      <a:path w="8125218" h="7075741" fill="none" stroke="0" extrusionOk="0">
                        <a:moveTo>
                          <a:pt x="0" y="1068365"/>
                        </a:moveTo>
                        <a:cubicBezTo>
                          <a:pt x="3389" y="561537"/>
                          <a:pt x="306770" y="68588"/>
                          <a:pt x="678669" y="0"/>
                        </a:cubicBezTo>
                        <a:cubicBezTo>
                          <a:pt x="4000619" y="487156"/>
                          <a:pt x="5469293" y="193535"/>
                          <a:pt x="7446548" y="0"/>
                        </a:cubicBezTo>
                        <a:cubicBezTo>
                          <a:pt x="7932489" y="-206"/>
                          <a:pt x="8161015" y="439295"/>
                          <a:pt x="8125218" y="1068365"/>
                        </a:cubicBezTo>
                        <a:cubicBezTo>
                          <a:pt x="8186160" y="1733198"/>
                          <a:pt x="8054656" y="4729752"/>
                          <a:pt x="8125218" y="6007375"/>
                        </a:cubicBezTo>
                        <a:cubicBezTo>
                          <a:pt x="8231571" y="6675923"/>
                          <a:pt x="7778197" y="7084609"/>
                          <a:pt x="7446548" y="7075741"/>
                        </a:cubicBezTo>
                        <a:cubicBezTo>
                          <a:pt x="6487458" y="6877284"/>
                          <a:pt x="2007680" y="6996406"/>
                          <a:pt x="678669" y="7075741"/>
                        </a:cubicBezTo>
                        <a:cubicBezTo>
                          <a:pt x="238609" y="7133763"/>
                          <a:pt x="-46646" y="6441506"/>
                          <a:pt x="0" y="6007375"/>
                        </a:cubicBezTo>
                        <a:cubicBezTo>
                          <a:pt x="132462" y="4343042"/>
                          <a:pt x="233560" y="2815085"/>
                          <a:pt x="0" y="106836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00FF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ộp Văn bản 35"/>
          <p:cNvSpPr txBox="1"/>
          <p:nvPr/>
        </p:nvSpPr>
        <p:spPr>
          <a:xfrm>
            <a:off x="1239254" y="3162300"/>
            <a:ext cx="7676146" cy="55626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sz="32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Khẩu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lệnh: “Vòng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…bước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“vòng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“Bước”, 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HS trước. </a:t>
            </a:r>
            <a:endParaRPr lang="en-US" sz="40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62297">
            <a:off x="-544152" y="8152756"/>
            <a:ext cx="2876068" cy="2625402"/>
          </a:xfrm>
          <a:prstGeom prst="rect">
            <a:avLst/>
          </a:prstGeom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F8E145AC-51DE-47F9-A9E4-8EFE76D57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0" y="2258758"/>
            <a:ext cx="7702215" cy="7075742"/>
          </a:xfrm>
          <a:prstGeom prst="roundRect">
            <a:avLst>
              <a:gd name="adj" fmla="val 17779"/>
            </a:avLst>
          </a:prstGeom>
          <a:solidFill>
            <a:srgbClr val="FFFFFF"/>
          </a:solidFill>
          <a:ln w="38100" cap="sq">
            <a:solidFill>
              <a:srgbClr val="00BC7B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62297">
            <a:off x="16479846" y="8327851"/>
            <a:ext cx="1787837" cy="1547291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EDE5579E-B5F3-4700-812B-57411F99EF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62297">
            <a:off x="8700380" y="8779981"/>
            <a:ext cx="1634788" cy="1433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371599" y="321747"/>
            <a:ext cx="16069876" cy="9325556"/>
            <a:chOff x="-36074" y="-38100"/>
            <a:chExt cx="3800651" cy="2205567"/>
          </a:xfrm>
        </p:grpSpPr>
        <p:sp>
          <p:nvSpPr>
            <p:cNvPr id="20" name="Freeform 20"/>
            <p:cNvSpPr/>
            <p:nvPr/>
          </p:nvSpPr>
          <p:spPr>
            <a:xfrm>
              <a:off x="-36074" y="0"/>
              <a:ext cx="3800651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2170">
            <a:off x="14323275" y="236139"/>
            <a:ext cx="1654098" cy="16840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294146">
            <a:off x="1882483" y="-7290"/>
            <a:ext cx="1887477" cy="180090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73684" y="4332366"/>
            <a:ext cx="15463876" cy="2349579"/>
          </a:xfrm>
          <a:prstGeom prst="roundRect">
            <a:avLst/>
          </a:prstGeom>
          <a:ln w="38100">
            <a:solidFill>
              <a:srgbClr val="00BC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 ĐỀU VÒNG PHẢI, VÒNG TRÁI ĐƯỢC VẬN DỤNG VÀO NHỮNG HOẠT ĐỘNG NÀO TRONG CUỘC SỐNG?</a:t>
            </a:r>
            <a:endParaRPr kumimoji="0" lang="en-US" sz="4000" i="0" u="none" strike="noStrike" kern="120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5883" y="1832091"/>
            <a:ext cx="6781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/>
                <a:solidFill>
                  <a:srgbClr val="FF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459985">
            <a:off x="1594439" y="3808558"/>
            <a:ext cx="1044217" cy="104103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302675">
            <a:off x="16012157" y="7816427"/>
            <a:ext cx="2040161" cy="208323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93762">
            <a:off x="16238923" y="1881599"/>
            <a:ext cx="744588" cy="73440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3876">
            <a:off x="1991382" y="8201556"/>
            <a:ext cx="1197211" cy="10679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5.346"/>
  <p:tag name="GENSWF_SLIDE_TITLE" val="Trang bìa"/>
  <p:tag name="ISPRING_SLIDE_INDENT_LEVEL" val="0"/>
  <p:tag name="ISPRING_PRESENTER_ID" val="{AC815BD9-55A2-4FB3-A56A-AF32FFEED78D}"/>
  <p:tag name="GENSWF_SLIDE_UID" val="{558567DD-69DA-4380-AD59-FEFC9EBBCC74}:339"/>
  <p:tag name="TIMING" val="|1.212|4.457|2.182|3.66|1.855|4.127|4.171|6.439"/>
  <p:tag name="ISPRING_SLIDE_ID_2" val="{60189CE0-8AF5-486C-993B-ACBC3201768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AE-Elearning\Elearning 2017-2018\HOAN THIEN PHAN THO\TNXH3 - Con trung NGOC\BAIDUTHI\data\asimages\{1160965A-429A-4B6C-89D4-4BD6FD4DF4D0}_1.png&quot;/&gt;&lt;left val=&quot;0&quot;/&gt;&lt;top val=&quot;0&quot;/&gt;&lt;width val=&quot;721&quot;/&gt;&lt;height val=&quot;114&quot;/&gt;&lt;hasText val=&quot;1&quot;/&gt;&lt;/Image&gt;&lt;/ThreeDShapeInfo&gt;"/>
  <p:tag name="PRESENTER_SHAPETEXTINFO" val="&lt;ShapeTextInfo&gt;&lt;TableIndex row=&quot;-1&quot; col=&quot;-1&quot;&gt;&lt;linesCount val=&quot;3&quot;/&gt;&lt;lineCharCount val=&quot;33&quot;/&gt;&lt;lineCharCount val=&quot;57&quot;/&gt;&lt;lineCharCount val=&quot;27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375</Words>
  <Application>Microsoft Office PowerPoint</Application>
  <PresentationFormat>Custom</PresentationFormat>
  <Paragraphs>55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UTM Fleur</vt:lpstr>
      <vt:lpstr>Cambria</vt:lpstr>
      <vt:lpstr>Calibri</vt:lpstr>
      <vt:lpstr>Sitka Heading Semibold</vt:lpstr>
      <vt:lpstr>等线</vt:lpstr>
      <vt:lpstr>Arial</vt:lpstr>
      <vt:lpstr>Times New Roman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YÊU CẦU CẦN ĐẠT</vt:lpstr>
      <vt:lpstr>PowerPoint Presentation</vt:lpstr>
      <vt:lpstr>BÀI HỌC TRƯỚC CÁC BẠN ĐÃ HỌC ĐƯỢC MẤY  ĐỘNG TÁC?</vt:lpstr>
      <vt:lpstr>KHẨU LỆNH ĐI ĐỀU VÒNG BÊN PHẢI LÀ:</vt:lpstr>
      <vt:lpstr>KHI ĐI ĐỀU CÁC EM THƯỜNG MẮC LỖI NÀO?</vt:lpstr>
      <vt:lpstr>ĐỘNG TÁC ĐI ĐỀU MỘT HÀNG DỌC VÒNG BÊN TRÁI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Playful Illustration Memory Game Presentation</dc:title>
  <dc:creator>Lê Thảo</dc:creator>
  <cp:lastModifiedBy>ADMIN</cp:lastModifiedBy>
  <cp:revision>109</cp:revision>
  <dcterms:created xsi:type="dcterms:W3CDTF">2006-08-16T00:00:00Z</dcterms:created>
  <dcterms:modified xsi:type="dcterms:W3CDTF">2025-09-21T16:34:09Z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1BE6F91893CD45948160C1D8B66F2AC5_13</vt:lpwstr>
  </property>
  <property fmtid="{D5CDD505-2E9C-101B-9397-08002B2CF9AE}" pid="3" name="KSOProductBuildVer">
    <vt:lpwstr>1033-12.2.0.13201</vt:lpwstr>
  </property>
</Properties>
</file>