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23"/>
  </p:notesMasterIdLst>
  <p:sldIdLst>
    <p:sldId id="28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81" r:id="rId13"/>
    <p:sldId id="302" r:id="rId14"/>
    <p:sldId id="283" r:id="rId15"/>
    <p:sldId id="303" r:id="rId16"/>
    <p:sldId id="284" r:id="rId17"/>
    <p:sldId id="285" r:id="rId18"/>
    <p:sldId id="3267" r:id="rId19"/>
    <p:sldId id="301" r:id="rId20"/>
    <p:sldId id="3268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58" d="100"/>
          <a:sy n="58" d="100"/>
        </p:scale>
        <p:origin x="6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2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712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8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29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73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815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3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20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82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43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73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8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67E02-6FA7-4F05-ABEF-00987EC8A162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3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9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26" Type="http://schemas.openxmlformats.org/officeDocument/2006/relationships/image" Target="../media/image19.png"/><Relationship Id="rId3" Type="http://schemas.openxmlformats.org/officeDocument/2006/relationships/image" Target="../media/image15.png"/><Relationship Id="rId21" Type="http://schemas.microsoft.com/office/2007/relationships/hdphoto" Target="../media/hdphoto9.wdp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6.png"/><Relationship Id="rId25" Type="http://schemas.openxmlformats.org/officeDocument/2006/relationships/slide" Target="slide8.xml"/><Relationship Id="rId2" Type="http://schemas.openxmlformats.org/officeDocument/2006/relationships/image" Target="../media/image13.GIF"/><Relationship Id="rId16" Type="http://schemas.openxmlformats.org/officeDocument/2006/relationships/slide" Target="slide5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10.wdp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microsoft.com/office/2007/relationships/hdphoto" Target="../media/hdphoto3.wdp"/><Relationship Id="rId19" Type="http://schemas.openxmlformats.org/officeDocument/2006/relationships/slide" Target="slide6.xml"/><Relationship Id="rId4" Type="http://schemas.microsoft.com/office/2007/relationships/hdphoto" Target="../media/hdphoto7.wdp"/><Relationship Id="rId9" Type="http://schemas.openxmlformats.org/officeDocument/2006/relationships/image" Target="../media/image7.png"/><Relationship Id="rId14" Type="http://schemas.microsoft.com/office/2007/relationships/hdphoto" Target="../media/hdphoto5.wdp"/><Relationship Id="rId22" Type="http://schemas.openxmlformats.org/officeDocument/2006/relationships/slide" Target="slide7.xml"/><Relationship Id="rId27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AA210C9-D367-4ABF-BCC2-60D4857A2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966" y="1752143"/>
            <a:ext cx="9364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Nhận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biết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hạng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tổng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phép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cộng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3600" b="1" dirty="0">
              <a:solidFill>
                <a:srgbClr val="92D050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C12E8-B7CF-4521-A180-5A58B9E85C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75" y="1287340"/>
            <a:ext cx="1626381" cy="1239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3AA853-6A45-40EE-B7B9-5F50DA5BADB9}"/>
              </a:ext>
            </a:extLst>
          </p:cNvPr>
          <p:cNvSpPr txBox="1"/>
          <p:nvPr/>
        </p:nvSpPr>
        <p:spPr>
          <a:xfrm>
            <a:off x="4164376" y="374573"/>
            <a:ext cx="4527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3AB934B-5990-4EF3-9D11-43C5F6F6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758" y="3017246"/>
            <a:ext cx="81305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err="1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3600" b="1" dirty="0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tổng</a:t>
            </a:r>
            <a:r>
              <a:rPr lang="en-US" altLang="zh-CN" sz="3600" b="1" dirty="0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khi</a:t>
            </a:r>
            <a:r>
              <a:rPr lang="en-US" altLang="zh-CN" sz="3600" b="1" dirty="0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biết</a:t>
            </a:r>
            <a:r>
              <a:rPr lang="en-US" altLang="zh-CN" sz="3600" b="1" dirty="0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3600" b="1" dirty="0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hạng</a:t>
            </a:r>
            <a:r>
              <a:rPr lang="en-US" altLang="zh-CN" sz="3600" b="1" dirty="0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3600" b="1" dirty="0">
              <a:solidFill>
                <a:srgbClr val="FFC000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82CA81-D8DE-4031-B6B7-1CC6DE1BD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12" y="2655957"/>
            <a:ext cx="1626381" cy="123996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64F9F9C-9DA4-4471-95AD-611B9BC15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112" y="4436589"/>
            <a:ext cx="50658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Rèn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kĩ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năng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solidFill>
                  <a:srgbClr val="92D05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3600" b="1" dirty="0">
              <a:solidFill>
                <a:srgbClr val="92D050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C31733-9E9A-46A2-8223-69EAE3141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65" y="3920884"/>
            <a:ext cx="1626381" cy="12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/>
          <p:cNvPicPr>
            <a:picLocks noChangeAspect="1"/>
          </p:cNvPicPr>
          <p:nvPr/>
        </p:nvPicPr>
        <p:blipFill rotWithShape="1">
          <a:blip r:embed="rId2"/>
          <a:srcRect l="9175" t="23004" r="53954" b="40588"/>
          <a:stretch/>
        </p:blipFill>
        <p:spPr>
          <a:xfrm>
            <a:off x="1812082" y="1145752"/>
            <a:ext cx="3738653" cy="2002863"/>
          </a:xfrm>
          <a:prstGeom prst="rect">
            <a:avLst/>
          </a:prstGeom>
        </p:spPr>
      </p:pic>
      <p:pic>
        <p:nvPicPr>
          <p:cNvPr id="5" name="Content Placeholder 18"/>
          <p:cNvPicPr>
            <a:picLocks noChangeAspect="1"/>
          </p:cNvPicPr>
          <p:nvPr/>
        </p:nvPicPr>
        <p:blipFill rotWithShape="1">
          <a:blip r:embed="rId2"/>
          <a:srcRect r="68531" b="74445"/>
          <a:stretch/>
        </p:blipFill>
        <p:spPr>
          <a:xfrm>
            <a:off x="488311" y="8952"/>
            <a:ext cx="2932284" cy="1291883"/>
          </a:xfrm>
          <a:prstGeom prst="rect">
            <a:avLst/>
          </a:prstGeom>
        </p:spPr>
      </p:pic>
      <p:pic>
        <p:nvPicPr>
          <p:cNvPr id="6" name="Content Placeholder 18"/>
          <p:cNvPicPr>
            <a:picLocks noChangeAspect="1"/>
          </p:cNvPicPr>
          <p:nvPr/>
        </p:nvPicPr>
        <p:blipFill rotWithShape="1">
          <a:blip r:embed="rId2"/>
          <a:srcRect l="46279" t="24839" r="33088" b="41768"/>
          <a:stretch/>
        </p:blipFill>
        <p:spPr>
          <a:xfrm>
            <a:off x="5531903" y="1214867"/>
            <a:ext cx="2210437" cy="19408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1779" y="322130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7262" y="322130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3609" y="3186911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9663" y="3211736"/>
            <a:ext cx="2015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         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91780" y="3221298"/>
            <a:ext cx="44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7262" y="322060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06377" y="3219718"/>
            <a:ext cx="441146" cy="643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Down Arrow 8"/>
          <p:cNvSpPr/>
          <p:nvPr/>
        </p:nvSpPr>
        <p:spPr>
          <a:xfrm>
            <a:off x="3553953" y="3859822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Down Arrow 14"/>
          <p:cNvSpPr/>
          <p:nvPr/>
        </p:nvSpPr>
        <p:spPr>
          <a:xfrm>
            <a:off x="6591403" y="3859822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Down Arrow 15"/>
          <p:cNvSpPr/>
          <p:nvPr/>
        </p:nvSpPr>
        <p:spPr>
          <a:xfrm>
            <a:off x="9609691" y="3796705"/>
            <a:ext cx="45719" cy="707886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82046" y="4581182"/>
            <a:ext cx="176202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2898" y="4569459"/>
            <a:ext cx="176202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07609" y="4588590"/>
            <a:ext cx="121058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4352" y="5448686"/>
            <a:ext cx="437171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+ 3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11" grpId="0"/>
      <p:bldP spid="12" grpId="0"/>
      <p:bldP spid="13" grpId="0"/>
      <p:bldP spid="14" grpId="0"/>
      <p:bldP spid="9" grpId="0" animBg="1"/>
      <p:bldP spid="15" grpId="0" animBg="1"/>
      <p:bldP spid="16" grpId="0" animBg="1"/>
      <p:bldP spid="10" grpId="0" animBg="1"/>
      <p:bldP spid="20" grpId="0" animBg="1"/>
      <p:bldP spid="21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ADC5-685A-4DD3-8303-39E9635A1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273" y="340742"/>
            <a:ext cx="3705341" cy="1143000"/>
          </a:xfrm>
        </p:spPr>
        <p:txBody>
          <a:bodyPr/>
          <a:lstStyle/>
          <a:p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BED25-0592-41B3-8F2E-1C4D2351D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own Arrow 8">
            <a:extLst>
              <a:ext uri="{FF2B5EF4-FFF2-40B4-BE49-F238E27FC236}">
                <a16:creationId xmlns:a16="http://schemas.microsoft.com/office/drawing/2014/main" id="{3AEE5F75-D5FD-4CE0-9DFC-154F319BBF72}"/>
              </a:ext>
            </a:extLst>
          </p:cNvPr>
          <p:cNvSpPr/>
          <p:nvPr/>
        </p:nvSpPr>
        <p:spPr>
          <a:xfrm>
            <a:off x="3244599" y="2755852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Down Arrow 14">
            <a:extLst>
              <a:ext uri="{FF2B5EF4-FFF2-40B4-BE49-F238E27FC236}">
                <a16:creationId xmlns:a16="http://schemas.microsoft.com/office/drawing/2014/main" id="{3F83A71F-B0B6-4337-A4FB-73813C411060}"/>
              </a:ext>
            </a:extLst>
          </p:cNvPr>
          <p:cNvSpPr/>
          <p:nvPr/>
        </p:nvSpPr>
        <p:spPr>
          <a:xfrm>
            <a:off x="6364104" y="2738461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Down Arrow 15">
            <a:extLst>
              <a:ext uri="{FF2B5EF4-FFF2-40B4-BE49-F238E27FC236}">
                <a16:creationId xmlns:a16="http://schemas.microsoft.com/office/drawing/2014/main" id="{BB9DAB71-3C41-4CD8-AE48-7942B8766AEE}"/>
              </a:ext>
            </a:extLst>
          </p:cNvPr>
          <p:cNvSpPr/>
          <p:nvPr/>
        </p:nvSpPr>
        <p:spPr>
          <a:xfrm>
            <a:off x="9265355" y="2703935"/>
            <a:ext cx="45719" cy="707886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CC6AA-C5DA-4DB9-87EC-DD2E83397A86}"/>
              </a:ext>
            </a:extLst>
          </p:cNvPr>
          <p:cNvSpPr txBox="1"/>
          <p:nvPr/>
        </p:nvSpPr>
        <p:spPr>
          <a:xfrm>
            <a:off x="2418489" y="3611698"/>
            <a:ext cx="2114681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445F9-A39C-43C3-B95C-39460DCF4F3A}"/>
              </a:ext>
            </a:extLst>
          </p:cNvPr>
          <p:cNvSpPr txBox="1"/>
          <p:nvPr/>
        </p:nvSpPr>
        <p:spPr>
          <a:xfrm>
            <a:off x="5439341" y="3599975"/>
            <a:ext cx="2114681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8A58FD-2BCE-42C0-8DBB-0B2F8BFBEDD8}"/>
              </a:ext>
            </a:extLst>
          </p:cNvPr>
          <p:cNvSpPr txBox="1"/>
          <p:nvPr/>
        </p:nvSpPr>
        <p:spPr>
          <a:xfrm>
            <a:off x="8568305" y="3611697"/>
            <a:ext cx="1439818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6BADC-B2DD-4CAC-B429-37F1B81B9264}"/>
              </a:ext>
            </a:extLst>
          </p:cNvPr>
          <p:cNvSpPr txBox="1"/>
          <p:nvPr/>
        </p:nvSpPr>
        <p:spPr>
          <a:xfrm>
            <a:off x="9064853" y="1897693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D5CB45-04E3-43DD-98B6-57F04B6D710C}"/>
              </a:ext>
            </a:extLst>
          </p:cNvPr>
          <p:cNvGrpSpPr/>
          <p:nvPr/>
        </p:nvGrpSpPr>
        <p:grpSpPr>
          <a:xfrm>
            <a:off x="3050256" y="1898581"/>
            <a:ext cx="5029026" cy="831689"/>
            <a:chOff x="3050256" y="1898581"/>
            <a:chExt cx="5029026" cy="83168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015F94-3D1C-41AC-936A-BA6806BFE441}"/>
                </a:ext>
              </a:extLst>
            </p:cNvPr>
            <p:cNvSpPr txBox="1"/>
            <p:nvPr/>
          </p:nvSpPr>
          <p:spPr>
            <a:xfrm>
              <a:off x="3050256" y="1899273"/>
              <a:ext cx="441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BBB28B-E5E9-43F6-B4BD-7D0F86008BD2}"/>
                </a:ext>
              </a:extLst>
            </p:cNvPr>
            <p:cNvSpPr txBox="1"/>
            <p:nvPr/>
          </p:nvSpPr>
          <p:spPr>
            <a:xfrm>
              <a:off x="6105738" y="1898581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3AF693-4A18-4F40-89C9-AF97A18CF64E}"/>
                </a:ext>
              </a:extLst>
            </p:cNvPr>
            <p:cNvSpPr txBox="1"/>
            <p:nvPr/>
          </p:nvSpPr>
          <p:spPr>
            <a:xfrm>
              <a:off x="4574791" y="2057104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5A4354-54EC-4603-80B6-E244C59A89A4}"/>
                </a:ext>
              </a:extLst>
            </p:cNvPr>
            <p:cNvSpPr txBox="1"/>
            <p:nvPr/>
          </p:nvSpPr>
          <p:spPr>
            <a:xfrm>
              <a:off x="7631724" y="2057104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=</a:t>
              </a:r>
            </a:p>
          </p:txBody>
        </p:sp>
      </p:grpSp>
      <p:pic>
        <p:nvPicPr>
          <p:cNvPr id="17" name="Picture 16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8011F63F-F3F2-418F-8B01-A3D740FC5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63" y="305769"/>
            <a:ext cx="2613620" cy="2613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A81E908-1B79-47AE-B25B-0FFDFB8100D0}"/>
              </a:ext>
            </a:extLst>
          </p:cNvPr>
          <p:cNvGrpSpPr/>
          <p:nvPr/>
        </p:nvGrpSpPr>
        <p:grpSpPr>
          <a:xfrm>
            <a:off x="2992019" y="2556877"/>
            <a:ext cx="3672819" cy="939784"/>
            <a:chOff x="2992019" y="2556877"/>
            <a:chExt cx="3672819" cy="93978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5D4F5E-893A-4436-B201-8F8E165169FB}"/>
                </a:ext>
              </a:extLst>
            </p:cNvPr>
            <p:cNvSpPr txBox="1"/>
            <p:nvPr/>
          </p:nvSpPr>
          <p:spPr>
            <a:xfrm>
              <a:off x="2992019" y="2573331"/>
              <a:ext cx="5492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6D3FA1-71A7-4293-8A38-D4DDB6C9FA83}"/>
                </a:ext>
              </a:extLst>
            </p:cNvPr>
            <p:cNvSpPr txBox="1"/>
            <p:nvPr/>
          </p:nvSpPr>
          <p:spPr>
            <a:xfrm>
              <a:off x="6115609" y="2556877"/>
              <a:ext cx="5492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82114D8-EA7D-4ADD-9062-4A3E78E13389}"/>
              </a:ext>
            </a:extLst>
          </p:cNvPr>
          <p:cNvSpPr txBox="1"/>
          <p:nvPr/>
        </p:nvSpPr>
        <p:spPr>
          <a:xfrm>
            <a:off x="9036459" y="2505670"/>
            <a:ext cx="549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47A5D9-F296-4D5C-A85A-78831D166AFC}"/>
              </a:ext>
            </a:extLst>
          </p:cNvPr>
          <p:cNvGrpSpPr/>
          <p:nvPr/>
        </p:nvGrpSpPr>
        <p:grpSpPr>
          <a:xfrm>
            <a:off x="2907035" y="816776"/>
            <a:ext cx="7029568" cy="1886659"/>
            <a:chOff x="2907035" y="816776"/>
            <a:chExt cx="7029568" cy="188665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3724CD3-5C73-46CA-9D1F-94D6F82ABB85}"/>
                </a:ext>
              </a:extLst>
            </p:cNvPr>
            <p:cNvSpPr/>
            <p:nvPr/>
          </p:nvSpPr>
          <p:spPr>
            <a:xfrm>
              <a:off x="2907035" y="1897693"/>
              <a:ext cx="3934438" cy="8057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9292124-AC32-44C5-83FD-8B5AA6C3F2D3}"/>
                </a:ext>
              </a:extLst>
            </p:cNvPr>
            <p:cNvCxnSpPr/>
            <p:nvPr/>
          </p:nvCxnSpPr>
          <p:spPr>
            <a:xfrm flipV="1">
              <a:off x="6841473" y="1267560"/>
              <a:ext cx="1520329" cy="63013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84F038-F475-41D2-AC27-97195A8A5F8F}"/>
                </a:ext>
              </a:extLst>
            </p:cNvPr>
            <p:cNvSpPr txBox="1"/>
            <p:nvPr/>
          </p:nvSpPr>
          <p:spPr>
            <a:xfrm>
              <a:off x="8496785" y="816776"/>
              <a:ext cx="1439818" cy="76944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endPara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502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7" grpId="0"/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72" y="1661725"/>
            <a:ext cx="11865856" cy="30824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228076" y="3893500"/>
            <a:ext cx="791210" cy="49720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952028" y="3895214"/>
            <a:ext cx="791210" cy="49720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580126" y="3893500"/>
            <a:ext cx="791210" cy="49720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B869EA-5200-4C53-91EE-7F9BD61816B7}"/>
              </a:ext>
            </a:extLst>
          </p:cNvPr>
          <p:cNvSpPr/>
          <p:nvPr/>
        </p:nvSpPr>
        <p:spPr>
          <a:xfrm>
            <a:off x="5133860" y="2324559"/>
            <a:ext cx="1685581" cy="21923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50149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544138" y="258082"/>
            <a:ext cx="8932903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 Đặt tính rồi tính tổng, biết các số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906" y="1495421"/>
            <a:ext cx="6720701" cy="151025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7E24C1E-5978-425E-8DD3-A941C94E2069}"/>
              </a:ext>
            </a:extLst>
          </p:cNvPr>
          <p:cNvGrpSpPr/>
          <p:nvPr/>
        </p:nvGrpSpPr>
        <p:grpSpPr>
          <a:xfrm>
            <a:off x="4194611" y="3416149"/>
            <a:ext cx="3631956" cy="2974557"/>
            <a:chOff x="343577" y="3161836"/>
            <a:chExt cx="3631956" cy="2974557"/>
          </a:xfrm>
        </p:grpSpPr>
        <p:sp>
          <p:nvSpPr>
            <p:cNvPr id="7" name="Text Box 6"/>
            <p:cNvSpPr txBox="1"/>
            <p:nvPr/>
          </p:nvSpPr>
          <p:spPr>
            <a:xfrm>
              <a:off x="1703503" y="3294643"/>
              <a:ext cx="2272030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endPara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77</a:t>
              </a: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1354344" y="3769441"/>
              <a:ext cx="33464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dirty="0"/>
                <a:t>+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1529624" y="4905816"/>
              <a:ext cx="995859" cy="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BDC02D-E606-4886-A33B-9B1F865EE6DF}"/>
                </a:ext>
              </a:extLst>
            </p:cNvPr>
            <p:cNvSpPr/>
            <p:nvPr/>
          </p:nvSpPr>
          <p:spPr>
            <a:xfrm>
              <a:off x="343577" y="3161841"/>
              <a:ext cx="2602541" cy="2974552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F040E6-E9BA-4CA3-85CC-0D685CE6A3EB}"/>
                </a:ext>
              </a:extLst>
            </p:cNvPr>
            <p:cNvSpPr txBox="1"/>
            <p:nvPr/>
          </p:nvSpPr>
          <p:spPr>
            <a:xfrm>
              <a:off x="343577" y="3161836"/>
              <a:ext cx="1264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121965-8885-4962-B8C3-355A973473F5}"/>
              </a:ext>
            </a:extLst>
          </p:cNvPr>
          <p:cNvCxnSpPr/>
          <p:nvPr/>
        </p:nvCxnSpPr>
        <p:spPr>
          <a:xfrm>
            <a:off x="2258458" y="1002535"/>
            <a:ext cx="147626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7BEF05-FF1E-4F8F-875C-BC669D419856}"/>
              </a:ext>
            </a:extLst>
          </p:cNvPr>
          <p:cNvCxnSpPr/>
          <p:nvPr/>
        </p:nvCxnSpPr>
        <p:spPr>
          <a:xfrm>
            <a:off x="4649318" y="1002535"/>
            <a:ext cx="147626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1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82527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914377">
                <a:lnSpc>
                  <a:spcPct val="120000"/>
                </a:lnSpc>
                <a:defRPr/>
              </a:pPr>
              <a:r>
                <a:rPr lang="en-US" sz="1327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85%</a:t>
              </a:r>
              <a:endParaRPr lang="en-GB" sz="1327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914377">
                <a:lnSpc>
                  <a:spcPct val="120000"/>
                </a:lnSpc>
                <a:defRPr/>
              </a:pPr>
              <a:r>
                <a:rPr lang="zh-CN" altLang="en-US" sz="853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853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6903" y="358019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981401" y="493668"/>
            <a:ext cx="9921843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6006">
              <a:spcAft>
                <a:spcPts val="711"/>
              </a:spcAft>
              <a:defRPr/>
            </a:pPr>
            <a:endParaRPr lang="en-US" altLang="en-US" sz="3603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Thứ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hai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13 </a:t>
            </a:r>
            <a:r>
              <a:rPr lang="en-US" sz="3603" b="1" dirty="0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9 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373305" y="1138078"/>
            <a:ext cx="3891632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6006">
              <a:spcAft>
                <a:spcPts val="711"/>
              </a:spcAft>
              <a:defRPr/>
            </a:pPr>
            <a:endParaRPr lang="en-US" altLang="en-US" sz="3603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Toán</a:t>
            </a: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1BEF045-D4C3-4D65-A7AF-8E169CAFC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90" y="1803318"/>
            <a:ext cx="11490593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6006">
              <a:spcAft>
                <a:spcPts val="711"/>
              </a:spcAft>
              <a:defRPr/>
            </a:pPr>
            <a:endParaRPr lang="en-US" altLang="en-US" sz="3603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3: 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Các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thành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phần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phép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cộng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phép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trừ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(</a:t>
            </a: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tiết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1).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B986D302-12FE-408F-8AD2-191CEB9BD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35" y="2543802"/>
            <a:ext cx="3891632" cy="71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6006">
              <a:spcAft>
                <a:spcPts val="711"/>
              </a:spcAft>
              <a:defRPr/>
            </a:pPr>
            <a:endParaRPr lang="en-US" altLang="en-US" sz="3603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6006">
              <a:spcAft>
                <a:spcPts val="711"/>
              </a:spcAft>
              <a:defRPr/>
            </a:pPr>
            <a:r>
              <a:rPr lang="en-US" altLang="en-US" sz="3603" b="1" dirty="0" err="1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2: (S13)</a:t>
            </a:r>
          </a:p>
        </p:txBody>
      </p:sp>
      <p:sp>
        <p:nvSpPr>
          <p:cNvPr id="34" name="Text Box 8">
            <a:extLst>
              <a:ext uri="{FF2B5EF4-FFF2-40B4-BE49-F238E27FC236}">
                <a16:creationId xmlns:a16="http://schemas.microsoft.com/office/drawing/2014/main" id="{3998379B-04A1-4960-93CB-6DB3B54D7FC6}"/>
              </a:ext>
            </a:extLst>
          </p:cNvPr>
          <p:cNvSpPr txBox="1"/>
          <p:nvPr/>
        </p:nvSpPr>
        <p:spPr>
          <a:xfrm>
            <a:off x="2132462" y="4600322"/>
            <a:ext cx="86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35" name="Text Box 8">
            <a:extLst>
              <a:ext uri="{FF2B5EF4-FFF2-40B4-BE49-F238E27FC236}">
                <a16:creationId xmlns:a16="http://schemas.microsoft.com/office/drawing/2014/main" id="{70AFD290-3E46-4578-BAE7-5AC4FFBEF2F9}"/>
              </a:ext>
            </a:extLst>
          </p:cNvPr>
          <p:cNvSpPr txBox="1"/>
          <p:nvPr/>
        </p:nvSpPr>
        <p:spPr>
          <a:xfrm>
            <a:off x="5091062" y="4608065"/>
            <a:ext cx="86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C2A050AD-1F33-46B5-AE29-21909EAD1A6E}"/>
              </a:ext>
            </a:extLst>
          </p:cNvPr>
          <p:cNvSpPr txBox="1"/>
          <p:nvPr/>
        </p:nvSpPr>
        <p:spPr>
          <a:xfrm>
            <a:off x="8074810" y="4598895"/>
            <a:ext cx="86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76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DEA3C9-8E2F-4B6D-A107-2106196BF550}"/>
              </a:ext>
            </a:extLst>
          </p:cNvPr>
          <p:cNvGrpSpPr/>
          <p:nvPr/>
        </p:nvGrpSpPr>
        <p:grpSpPr>
          <a:xfrm>
            <a:off x="1173994" y="3269115"/>
            <a:ext cx="7861141" cy="1362821"/>
            <a:chOff x="1173994" y="3269115"/>
            <a:chExt cx="7861141" cy="136282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859252D-E047-4AE5-93DB-F444BE8508D2}"/>
                </a:ext>
              </a:extLst>
            </p:cNvPr>
            <p:cNvGrpSpPr/>
            <p:nvPr/>
          </p:nvGrpSpPr>
          <p:grpSpPr>
            <a:xfrm>
              <a:off x="1831006" y="3269115"/>
              <a:ext cx="1227999" cy="1305223"/>
              <a:chOff x="1081856" y="3269115"/>
              <a:chExt cx="1227999" cy="1305223"/>
            </a:xfrm>
          </p:grpSpPr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9B0E64E8-06DD-49DA-AFAA-8A220978FCC4}"/>
                  </a:ext>
                </a:extLst>
              </p:cNvPr>
              <p:cNvSpPr txBox="1"/>
              <p:nvPr/>
            </p:nvSpPr>
            <p:spPr>
              <a:xfrm>
                <a:off x="1374133" y="3269115"/>
                <a:ext cx="862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60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1D66FDE-1327-4F31-A2A5-3BC9DAEA9CF2}"/>
                  </a:ext>
                </a:extLst>
              </p:cNvPr>
              <p:cNvCxnSpPr/>
              <p:nvPr/>
            </p:nvCxnSpPr>
            <p:spPr>
              <a:xfrm flipV="1">
                <a:off x="1236581" y="4506604"/>
                <a:ext cx="748204" cy="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 Box 8">
                <a:extLst>
                  <a:ext uri="{FF2B5EF4-FFF2-40B4-BE49-F238E27FC236}">
                    <a16:creationId xmlns:a16="http://schemas.microsoft.com/office/drawing/2014/main" id="{6B3F113D-5D3B-433D-AEE8-5FB0271CA165}"/>
                  </a:ext>
                </a:extLst>
              </p:cNvPr>
              <p:cNvSpPr txBox="1"/>
              <p:nvPr/>
            </p:nvSpPr>
            <p:spPr>
              <a:xfrm>
                <a:off x="1447568" y="3928007"/>
                <a:ext cx="862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17</a:t>
                </a:r>
              </a:p>
            </p:txBody>
          </p:sp>
          <p:sp>
            <p:nvSpPr>
              <p:cNvPr id="22" name="Text Box 8">
                <a:extLst>
                  <a:ext uri="{FF2B5EF4-FFF2-40B4-BE49-F238E27FC236}">
                    <a16:creationId xmlns:a16="http://schemas.microsoft.com/office/drawing/2014/main" id="{0EB4126A-A3A7-4D68-B3FF-EF53E33AF768}"/>
                  </a:ext>
                </a:extLst>
              </p:cNvPr>
              <p:cNvSpPr txBox="1"/>
              <p:nvPr/>
            </p:nvSpPr>
            <p:spPr>
              <a:xfrm>
                <a:off x="1081856" y="3634136"/>
                <a:ext cx="282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2B3BE92-BAAE-4FAD-AECC-4D9A5B925F1C}"/>
                </a:ext>
              </a:extLst>
            </p:cNvPr>
            <p:cNvGrpSpPr/>
            <p:nvPr/>
          </p:nvGrpSpPr>
          <p:grpSpPr>
            <a:xfrm>
              <a:off x="4827537" y="3289310"/>
              <a:ext cx="1233889" cy="1342626"/>
              <a:chOff x="1114226" y="3269115"/>
              <a:chExt cx="1208518" cy="1413868"/>
            </a:xfrm>
          </p:grpSpPr>
          <p:sp>
            <p:nvSpPr>
              <p:cNvPr id="25" name="Text Box 8">
                <a:extLst>
                  <a:ext uri="{FF2B5EF4-FFF2-40B4-BE49-F238E27FC236}">
                    <a16:creationId xmlns:a16="http://schemas.microsoft.com/office/drawing/2014/main" id="{248507D4-4C6A-40BD-8543-33F1E982C962}"/>
                  </a:ext>
                </a:extLst>
              </p:cNvPr>
              <p:cNvSpPr txBox="1"/>
              <p:nvPr/>
            </p:nvSpPr>
            <p:spPr>
              <a:xfrm>
                <a:off x="1460457" y="3269115"/>
                <a:ext cx="862287" cy="73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81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3C84958-F23A-456E-A0B2-2D004FA2898B}"/>
                  </a:ext>
                </a:extLst>
              </p:cNvPr>
              <p:cNvCxnSpPr/>
              <p:nvPr/>
            </p:nvCxnSpPr>
            <p:spPr>
              <a:xfrm flipV="1">
                <a:off x="1236581" y="4506604"/>
                <a:ext cx="748204" cy="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 Box 8">
                <a:extLst>
                  <a:ext uri="{FF2B5EF4-FFF2-40B4-BE49-F238E27FC236}">
                    <a16:creationId xmlns:a16="http://schemas.microsoft.com/office/drawing/2014/main" id="{95B3AF76-81E2-4BB1-A3BF-6C6FB079AE1C}"/>
                  </a:ext>
                </a:extLst>
              </p:cNvPr>
              <p:cNvSpPr txBox="1"/>
              <p:nvPr/>
            </p:nvSpPr>
            <p:spPr>
              <a:xfrm>
                <a:off x="1458358" y="3951209"/>
                <a:ext cx="862287" cy="73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  <p:sp>
            <p:nvSpPr>
              <p:cNvPr id="28" name="Text Box 8">
                <a:extLst>
                  <a:ext uri="{FF2B5EF4-FFF2-40B4-BE49-F238E27FC236}">
                    <a16:creationId xmlns:a16="http://schemas.microsoft.com/office/drawing/2014/main" id="{E6D36D1E-61FB-4833-B8B3-8E5987CC7888}"/>
                  </a:ext>
                </a:extLst>
              </p:cNvPr>
              <p:cNvSpPr txBox="1"/>
              <p:nvPr/>
            </p:nvSpPr>
            <p:spPr>
              <a:xfrm>
                <a:off x="1114226" y="3634136"/>
                <a:ext cx="282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07E4970-D3C4-474B-B2F5-D63E97AC27D4}"/>
                </a:ext>
              </a:extLst>
            </p:cNvPr>
            <p:cNvGrpSpPr/>
            <p:nvPr/>
          </p:nvGrpSpPr>
          <p:grpSpPr>
            <a:xfrm>
              <a:off x="7829998" y="3282655"/>
              <a:ext cx="1205137" cy="1294206"/>
              <a:chOff x="1184716" y="3269115"/>
              <a:chExt cx="1125139" cy="1294206"/>
            </a:xfrm>
          </p:grpSpPr>
          <p:sp>
            <p:nvSpPr>
              <p:cNvPr id="30" name="Text Box 8">
                <a:extLst>
                  <a:ext uri="{FF2B5EF4-FFF2-40B4-BE49-F238E27FC236}">
                    <a16:creationId xmlns:a16="http://schemas.microsoft.com/office/drawing/2014/main" id="{DB2CFEC7-B5B3-4B6F-884E-B261ADD676F7}"/>
                  </a:ext>
                </a:extLst>
              </p:cNvPr>
              <p:cNvSpPr txBox="1"/>
              <p:nvPr/>
            </p:nvSpPr>
            <p:spPr>
              <a:xfrm>
                <a:off x="1374133" y="3269115"/>
                <a:ext cx="862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24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8499375-174B-42A0-9A60-5E1E2B57598D}"/>
                  </a:ext>
                </a:extLst>
              </p:cNvPr>
              <p:cNvCxnSpPr/>
              <p:nvPr/>
            </p:nvCxnSpPr>
            <p:spPr>
              <a:xfrm flipV="1">
                <a:off x="1257153" y="4462536"/>
                <a:ext cx="748204" cy="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 Box 8">
                <a:extLst>
                  <a:ext uri="{FF2B5EF4-FFF2-40B4-BE49-F238E27FC236}">
                    <a16:creationId xmlns:a16="http://schemas.microsoft.com/office/drawing/2014/main" id="{C5C00063-9989-4594-98A0-778A7AAE1C24}"/>
                  </a:ext>
                </a:extLst>
              </p:cNvPr>
              <p:cNvSpPr txBox="1"/>
              <p:nvPr/>
            </p:nvSpPr>
            <p:spPr>
              <a:xfrm>
                <a:off x="1447568" y="3916990"/>
                <a:ext cx="862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52</a:t>
                </a:r>
              </a:p>
            </p:txBody>
          </p:sp>
          <p:sp>
            <p:nvSpPr>
              <p:cNvPr id="33" name="Text Box 8">
                <a:extLst>
                  <a:ext uri="{FF2B5EF4-FFF2-40B4-BE49-F238E27FC236}">
                    <a16:creationId xmlns:a16="http://schemas.microsoft.com/office/drawing/2014/main" id="{E87A0961-A778-4A60-B1C9-387CB1FE9C9E}"/>
                  </a:ext>
                </a:extLst>
              </p:cNvPr>
              <p:cNvSpPr txBox="1"/>
              <p:nvPr/>
            </p:nvSpPr>
            <p:spPr>
              <a:xfrm>
                <a:off x="1184716" y="3612102"/>
                <a:ext cx="282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sp>
          <p:nvSpPr>
            <p:cNvPr id="37" name="Text Box 8">
              <a:extLst>
                <a:ext uri="{FF2B5EF4-FFF2-40B4-BE49-F238E27FC236}">
                  <a16:creationId xmlns:a16="http://schemas.microsoft.com/office/drawing/2014/main" id="{8723F606-C982-4DBF-9A7B-9675C34C6FA1}"/>
                </a:ext>
              </a:extLst>
            </p:cNvPr>
            <p:cNvSpPr txBox="1"/>
            <p:nvPr/>
          </p:nvSpPr>
          <p:spPr>
            <a:xfrm>
              <a:off x="1173994" y="3289311"/>
              <a:ext cx="8622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38" name="Text Box 8">
              <a:extLst>
                <a:ext uri="{FF2B5EF4-FFF2-40B4-BE49-F238E27FC236}">
                  <a16:creationId xmlns:a16="http://schemas.microsoft.com/office/drawing/2014/main" id="{722EB042-AAA2-40D2-89C0-658B6537BFF2}"/>
                </a:ext>
              </a:extLst>
            </p:cNvPr>
            <p:cNvSpPr txBox="1"/>
            <p:nvPr/>
          </p:nvSpPr>
          <p:spPr>
            <a:xfrm>
              <a:off x="4157729" y="3276457"/>
              <a:ext cx="8622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c)</a:t>
              </a:r>
            </a:p>
          </p:txBody>
        </p:sp>
        <p:sp>
          <p:nvSpPr>
            <p:cNvPr id="39" name="Text Box 8">
              <a:extLst>
                <a:ext uri="{FF2B5EF4-FFF2-40B4-BE49-F238E27FC236}">
                  <a16:creationId xmlns:a16="http://schemas.microsoft.com/office/drawing/2014/main" id="{B916316F-2913-4940-B131-A6F2360B616F}"/>
                </a:ext>
              </a:extLst>
            </p:cNvPr>
            <p:cNvSpPr txBox="1"/>
            <p:nvPr/>
          </p:nvSpPr>
          <p:spPr>
            <a:xfrm>
              <a:off x="7149682" y="3286413"/>
              <a:ext cx="8622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36" grpId="0"/>
      <p:bldP spid="36" grpId="1"/>
      <p:bldP spid="19" grpId="1"/>
      <p:bldP spid="21" grpId="1"/>
      <p:bldP spid="22" grpId="1"/>
      <p:bldP spid="25" grpId="0"/>
      <p:bldP spid="27" grpId="0"/>
      <p:bldP spid="28" grpId="0"/>
      <p:bldP spid="30" grpId="0"/>
      <p:bldP spid="32" grpId="0"/>
      <p:bldP spid="33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661142"/>
            <a:ext cx="11268256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029" y="1989834"/>
            <a:ext cx="9098915" cy="243586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AA8ECC-AC23-4558-BCD0-A829BE5C3E6F}"/>
              </a:ext>
            </a:extLst>
          </p:cNvPr>
          <p:cNvCxnSpPr>
            <a:cxnSpLocks/>
          </p:cNvCxnSpPr>
          <p:nvPr/>
        </p:nvCxnSpPr>
        <p:spPr>
          <a:xfrm>
            <a:off x="2663383" y="1399142"/>
            <a:ext cx="2217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F7C3AC-F8FD-446D-9339-6634461F08D4}"/>
              </a:ext>
            </a:extLst>
          </p:cNvPr>
          <p:cNvCxnSpPr>
            <a:cxnSpLocks/>
          </p:cNvCxnSpPr>
          <p:nvPr/>
        </p:nvCxnSpPr>
        <p:spPr>
          <a:xfrm>
            <a:off x="6476444" y="1399142"/>
            <a:ext cx="31899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5053C2EE-C1D8-4121-9FEA-873A252B2460}"/>
              </a:ext>
            </a:extLst>
          </p:cNvPr>
          <p:cNvSpPr/>
          <p:nvPr/>
        </p:nvSpPr>
        <p:spPr>
          <a:xfrm>
            <a:off x="1986346" y="2816608"/>
            <a:ext cx="4109653" cy="1168017"/>
          </a:xfrm>
          <a:prstGeom prst="arc">
            <a:avLst>
              <a:gd name="adj1" fmla="val 11020726"/>
              <a:gd name="adj2" fmla="val 55997"/>
            </a:avLst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D3D46A4B-EAB5-4A3D-93E7-A940D56E6CDE}"/>
              </a:ext>
            </a:extLst>
          </p:cNvPr>
          <p:cNvSpPr/>
          <p:nvPr/>
        </p:nvSpPr>
        <p:spPr>
          <a:xfrm>
            <a:off x="6035236" y="2904809"/>
            <a:ext cx="2637499" cy="1261993"/>
          </a:xfrm>
          <a:prstGeom prst="arc">
            <a:avLst>
              <a:gd name="adj1" fmla="val 11020726"/>
              <a:gd name="adj2" fmla="val 19754343"/>
            </a:avLst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C1800297-4FB1-4399-AC33-ABC22C0D75A9}"/>
              </a:ext>
            </a:extLst>
          </p:cNvPr>
          <p:cNvSpPr/>
          <p:nvPr/>
        </p:nvSpPr>
        <p:spPr>
          <a:xfrm rot="5400000">
            <a:off x="3678031" y="2755670"/>
            <a:ext cx="1036785" cy="1940974"/>
          </a:xfrm>
          <a:prstGeom prst="arc">
            <a:avLst>
              <a:gd name="adj1" fmla="val 16351165"/>
              <a:gd name="adj2" fmla="val 4408747"/>
            </a:avLst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5ACA7E2E-CC0C-49B5-B93D-4083274DDBAA}"/>
              </a:ext>
            </a:extLst>
          </p:cNvPr>
          <p:cNvSpPr/>
          <p:nvPr/>
        </p:nvSpPr>
        <p:spPr>
          <a:xfrm rot="10800000">
            <a:off x="5206262" y="3364175"/>
            <a:ext cx="4087619" cy="938205"/>
          </a:xfrm>
          <a:prstGeom prst="arc">
            <a:avLst>
              <a:gd name="adj1" fmla="val 11176401"/>
              <a:gd name="adj2" fmla="val 99104"/>
            </a:avLst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A80EA3-1E31-4AA3-A196-892FE9E40A1D}"/>
              </a:ext>
            </a:extLst>
          </p:cNvPr>
          <p:cNvSpPr txBox="1"/>
          <p:nvPr/>
        </p:nvSpPr>
        <p:spPr>
          <a:xfrm>
            <a:off x="3249977" y="4825387"/>
            <a:ext cx="6797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+  4 =  36                4 + 32 = 36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2E83DF-9467-4494-873F-C63B4CF13D9A}"/>
              </a:ext>
            </a:extLst>
          </p:cNvPr>
          <p:cNvSpPr txBox="1"/>
          <p:nvPr/>
        </p:nvSpPr>
        <p:spPr>
          <a:xfrm>
            <a:off x="3183875" y="5374395"/>
            <a:ext cx="686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+ 21 = 44               21 + 23 = 44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23" grpId="0" animBg="1"/>
      <p:bldP spid="24" grpId="0" animBg="1"/>
      <p:bldP spid="25" grpId="0" animBg="1"/>
      <p:bldP spid="26" grpId="0" animBg="1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6903" y="358019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EACE7F-6DA6-4DA1-867E-87748554EBE9}"/>
              </a:ext>
            </a:extLst>
          </p:cNvPr>
          <p:cNvCxnSpPr/>
          <p:nvPr/>
        </p:nvCxnSpPr>
        <p:spPr>
          <a:xfrm>
            <a:off x="2721204" y="5650417"/>
            <a:ext cx="6749592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 Box 2">
            <a:extLst>
              <a:ext uri="{FF2B5EF4-FFF2-40B4-BE49-F238E27FC236}">
                <a16:creationId xmlns:a16="http://schemas.microsoft.com/office/drawing/2014/main" id="{B986D302-12FE-408F-8AD2-191CEB9BD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35" y="560765"/>
            <a:ext cx="3891632" cy="71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2: (S13)</a:t>
            </a:r>
          </a:p>
        </p:txBody>
      </p:sp>
      <p:sp>
        <p:nvSpPr>
          <p:cNvPr id="67" name="Text Box 2">
            <a:extLst>
              <a:ext uri="{FF2B5EF4-FFF2-40B4-BE49-F238E27FC236}">
                <a16:creationId xmlns:a16="http://schemas.microsoft.com/office/drawing/2014/main" id="{715CB175-B40B-41C2-8B5B-C53C25209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48" y="3213999"/>
            <a:ext cx="3891632" cy="71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3</a:t>
            </a: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 (S13)</a:t>
            </a:r>
          </a:p>
        </p:txBody>
      </p:sp>
      <p:sp>
        <p:nvSpPr>
          <p:cNvPr id="68" name="Text Box 2">
            <a:extLst>
              <a:ext uri="{FF2B5EF4-FFF2-40B4-BE49-F238E27FC236}">
                <a16:creationId xmlns:a16="http://schemas.microsoft.com/office/drawing/2014/main" id="{68CF05B9-BF29-4EBB-9077-62D78ABC6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098" y="4523171"/>
            <a:ext cx="4759939" cy="71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23  +  21  =  44</a:t>
            </a:r>
          </a:p>
        </p:txBody>
      </p:sp>
      <p:sp>
        <p:nvSpPr>
          <p:cNvPr id="69" name="Text Box 2">
            <a:extLst>
              <a:ext uri="{FF2B5EF4-FFF2-40B4-BE49-F238E27FC236}">
                <a16:creationId xmlns:a16="http://schemas.microsoft.com/office/drawing/2014/main" id="{16B14924-BE73-4300-AC97-417B4EAF4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660" y="3875829"/>
            <a:ext cx="3891632" cy="71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32  +  4   =  36</a:t>
            </a:r>
          </a:p>
        </p:txBody>
      </p:sp>
      <p:sp>
        <p:nvSpPr>
          <p:cNvPr id="41" name="Text Box 2">
            <a:extLst>
              <a:ext uri="{FF2B5EF4-FFF2-40B4-BE49-F238E27FC236}">
                <a16:creationId xmlns:a16="http://schemas.microsoft.com/office/drawing/2014/main" id="{A0C9F62D-653B-4F94-BC03-2D885B17A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470" y="4532350"/>
            <a:ext cx="4759939" cy="71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21  +  23 =  44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DA8367-650B-4541-8A60-15B676A89FCE}"/>
              </a:ext>
            </a:extLst>
          </p:cNvPr>
          <p:cNvSpPr txBox="1"/>
          <p:nvPr/>
        </p:nvSpPr>
        <p:spPr>
          <a:xfrm>
            <a:off x="8014087" y="1982534"/>
            <a:ext cx="524503" cy="314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914377">
              <a:lnSpc>
                <a:spcPct val="120000"/>
              </a:lnSpc>
              <a:defRPr/>
            </a:pPr>
            <a:r>
              <a:rPr lang="en-US" sz="1327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85%</a:t>
            </a:r>
            <a:endParaRPr lang="en-GB" sz="1327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Text Box 8">
            <a:extLst>
              <a:ext uri="{FF2B5EF4-FFF2-40B4-BE49-F238E27FC236}">
                <a16:creationId xmlns:a16="http://schemas.microsoft.com/office/drawing/2014/main" id="{4B8B5804-5124-4CDD-B695-B258BFCAA4EE}"/>
              </a:ext>
            </a:extLst>
          </p:cNvPr>
          <p:cNvSpPr txBox="1"/>
          <p:nvPr/>
        </p:nvSpPr>
        <p:spPr>
          <a:xfrm>
            <a:off x="2132462" y="2617283"/>
            <a:ext cx="86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46" name="Text Box 8">
            <a:extLst>
              <a:ext uri="{FF2B5EF4-FFF2-40B4-BE49-F238E27FC236}">
                <a16:creationId xmlns:a16="http://schemas.microsoft.com/office/drawing/2014/main" id="{E87F2DAD-BE3D-445F-9087-77DCA4047581}"/>
              </a:ext>
            </a:extLst>
          </p:cNvPr>
          <p:cNvSpPr txBox="1"/>
          <p:nvPr/>
        </p:nvSpPr>
        <p:spPr>
          <a:xfrm>
            <a:off x="5091062" y="2625026"/>
            <a:ext cx="86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47" name="Text Box 8">
            <a:extLst>
              <a:ext uri="{FF2B5EF4-FFF2-40B4-BE49-F238E27FC236}">
                <a16:creationId xmlns:a16="http://schemas.microsoft.com/office/drawing/2014/main" id="{0D96FFC3-CEFC-4780-8482-34DE47AD9434}"/>
              </a:ext>
            </a:extLst>
          </p:cNvPr>
          <p:cNvSpPr txBox="1"/>
          <p:nvPr/>
        </p:nvSpPr>
        <p:spPr>
          <a:xfrm>
            <a:off x="8074810" y="2615856"/>
            <a:ext cx="86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76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26CB193-320C-4DE7-94FD-F2F6C29DE605}"/>
              </a:ext>
            </a:extLst>
          </p:cNvPr>
          <p:cNvGrpSpPr/>
          <p:nvPr/>
        </p:nvGrpSpPr>
        <p:grpSpPr>
          <a:xfrm>
            <a:off x="1173994" y="1286076"/>
            <a:ext cx="7861141" cy="1362821"/>
            <a:chOff x="1173994" y="3269115"/>
            <a:chExt cx="7861141" cy="136282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E34A520-7C75-4A1C-A427-24487A1EF141}"/>
                </a:ext>
              </a:extLst>
            </p:cNvPr>
            <p:cNvGrpSpPr/>
            <p:nvPr/>
          </p:nvGrpSpPr>
          <p:grpSpPr>
            <a:xfrm>
              <a:off x="1831006" y="3269115"/>
              <a:ext cx="1227999" cy="1305223"/>
              <a:chOff x="1081856" y="3269115"/>
              <a:chExt cx="1227999" cy="1305223"/>
            </a:xfrm>
          </p:grpSpPr>
          <p:sp>
            <p:nvSpPr>
              <p:cNvPr id="64" name="Text Box 8">
                <a:extLst>
                  <a:ext uri="{FF2B5EF4-FFF2-40B4-BE49-F238E27FC236}">
                    <a16:creationId xmlns:a16="http://schemas.microsoft.com/office/drawing/2014/main" id="{4695E88F-41BE-4BE2-912E-EAED88956AD2}"/>
                  </a:ext>
                </a:extLst>
              </p:cNvPr>
              <p:cNvSpPr txBox="1"/>
              <p:nvPr/>
            </p:nvSpPr>
            <p:spPr>
              <a:xfrm>
                <a:off x="1374133" y="3269115"/>
                <a:ext cx="862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60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1F1237B-CCB3-489A-92D8-BD51981A409B}"/>
                  </a:ext>
                </a:extLst>
              </p:cNvPr>
              <p:cNvCxnSpPr/>
              <p:nvPr/>
            </p:nvCxnSpPr>
            <p:spPr>
              <a:xfrm flipV="1">
                <a:off x="1236581" y="4506604"/>
                <a:ext cx="748204" cy="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 Box 8">
                <a:extLst>
                  <a:ext uri="{FF2B5EF4-FFF2-40B4-BE49-F238E27FC236}">
                    <a16:creationId xmlns:a16="http://schemas.microsoft.com/office/drawing/2014/main" id="{9536B7AF-A632-40AB-A0CF-13DC179C1884}"/>
                  </a:ext>
                </a:extLst>
              </p:cNvPr>
              <p:cNvSpPr txBox="1"/>
              <p:nvPr/>
            </p:nvSpPr>
            <p:spPr>
              <a:xfrm>
                <a:off x="1447568" y="3928007"/>
                <a:ext cx="862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17</a:t>
                </a:r>
              </a:p>
            </p:txBody>
          </p:sp>
          <p:sp>
            <p:nvSpPr>
              <p:cNvPr id="70" name="Text Box 8">
                <a:extLst>
                  <a:ext uri="{FF2B5EF4-FFF2-40B4-BE49-F238E27FC236}">
                    <a16:creationId xmlns:a16="http://schemas.microsoft.com/office/drawing/2014/main" id="{543B866B-D3AD-44E2-BE6F-F80BA20D77BF}"/>
                  </a:ext>
                </a:extLst>
              </p:cNvPr>
              <p:cNvSpPr txBox="1"/>
              <p:nvPr/>
            </p:nvSpPr>
            <p:spPr>
              <a:xfrm>
                <a:off x="1081856" y="3634136"/>
                <a:ext cx="282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3E36481-2F8E-4DF0-BBD6-4798EF7BCF5C}"/>
                </a:ext>
              </a:extLst>
            </p:cNvPr>
            <p:cNvGrpSpPr/>
            <p:nvPr/>
          </p:nvGrpSpPr>
          <p:grpSpPr>
            <a:xfrm>
              <a:off x="4827537" y="3289310"/>
              <a:ext cx="1233889" cy="1342626"/>
              <a:chOff x="1114226" y="3269115"/>
              <a:chExt cx="1208518" cy="1413868"/>
            </a:xfrm>
          </p:grpSpPr>
          <p:sp>
            <p:nvSpPr>
              <p:cNvPr id="59" name="Text Box 8">
                <a:extLst>
                  <a:ext uri="{FF2B5EF4-FFF2-40B4-BE49-F238E27FC236}">
                    <a16:creationId xmlns:a16="http://schemas.microsoft.com/office/drawing/2014/main" id="{1C9387D6-71FF-41C6-A9C1-9CC7C9D7DCEE}"/>
                  </a:ext>
                </a:extLst>
              </p:cNvPr>
              <p:cNvSpPr txBox="1"/>
              <p:nvPr/>
            </p:nvSpPr>
            <p:spPr>
              <a:xfrm>
                <a:off x="1460457" y="3269115"/>
                <a:ext cx="862287" cy="73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81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7B5C7B1-28A8-4204-840F-43A9C87338D8}"/>
                  </a:ext>
                </a:extLst>
              </p:cNvPr>
              <p:cNvCxnSpPr/>
              <p:nvPr/>
            </p:nvCxnSpPr>
            <p:spPr>
              <a:xfrm flipV="1">
                <a:off x="1236581" y="4506604"/>
                <a:ext cx="748204" cy="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 Box 8">
                <a:extLst>
                  <a:ext uri="{FF2B5EF4-FFF2-40B4-BE49-F238E27FC236}">
                    <a16:creationId xmlns:a16="http://schemas.microsoft.com/office/drawing/2014/main" id="{A9A371A4-BE16-4834-AA97-B62B100DBF88}"/>
                  </a:ext>
                </a:extLst>
              </p:cNvPr>
              <p:cNvSpPr txBox="1"/>
              <p:nvPr/>
            </p:nvSpPr>
            <p:spPr>
              <a:xfrm>
                <a:off x="1458358" y="3951209"/>
                <a:ext cx="862287" cy="73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  <p:sp>
            <p:nvSpPr>
              <p:cNvPr id="62" name="Text Box 8">
                <a:extLst>
                  <a:ext uri="{FF2B5EF4-FFF2-40B4-BE49-F238E27FC236}">
                    <a16:creationId xmlns:a16="http://schemas.microsoft.com/office/drawing/2014/main" id="{E1075687-FF98-45A9-9FCC-6B20BCB7D0C9}"/>
                  </a:ext>
                </a:extLst>
              </p:cNvPr>
              <p:cNvSpPr txBox="1"/>
              <p:nvPr/>
            </p:nvSpPr>
            <p:spPr>
              <a:xfrm>
                <a:off x="1114226" y="3634136"/>
                <a:ext cx="282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BF4AE8E-E412-42AC-B334-BC8714196C89}"/>
                </a:ext>
              </a:extLst>
            </p:cNvPr>
            <p:cNvGrpSpPr/>
            <p:nvPr/>
          </p:nvGrpSpPr>
          <p:grpSpPr>
            <a:xfrm>
              <a:off x="7829998" y="3282655"/>
              <a:ext cx="1205137" cy="1294206"/>
              <a:chOff x="1184716" y="3269115"/>
              <a:chExt cx="1125139" cy="1294206"/>
            </a:xfrm>
          </p:grpSpPr>
          <p:sp>
            <p:nvSpPr>
              <p:cNvPr id="55" name="Text Box 8">
                <a:extLst>
                  <a:ext uri="{FF2B5EF4-FFF2-40B4-BE49-F238E27FC236}">
                    <a16:creationId xmlns:a16="http://schemas.microsoft.com/office/drawing/2014/main" id="{ACD9163A-2149-4DE3-A7BC-C7D486D7E5DA}"/>
                  </a:ext>
                </a:extLst>
              </p:cNvPr>
              <p:cNvSpPr txBox="1"/>
              <p:nvPr/>
            </p:nvSpPr>
            <p:spPr>
              <a:xfrm>
                <a:off x="1374133" y="3269115"/>
                <a:ext cx="862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24</a:t>
                </a: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A1C857B-C429-4D99-9F20-5F3736F22095}"/>
                  </a:ext>
                </a:extLst>
              </p:cNvPr>
              <p:cNvCxnSpPr/>
              <p:nvPr/>
            </p:nvCxnSpPr>
            <p:spPr>
              <a:xfrm flipV="1">
                <a:off x="1257153" y="4462536"/>
                <a:ext cx="748204" cy="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 Box 8">
                <a:extLst>
                  <a:ext uri="{FF2B5EF4-FFF2-40B4-BE49-F238E27FC236}">
                    <a16:creationId xmlns:a16="http://schemas.microsoft.com/office/drawing/2014/main" id="{44BDA49B-F6B9-4DFD-B51D-BC1EFD1565A9}"/>
                  </a:ext>
                </a:extLst>
              </p:cNvPr>
              <p:cNvSpPr txBox="1"/>
              <p:nvPr/>
            </p:nvSpPr>
            <p:spPr>
              <a:xfrm>
                <a:off x="1447568" y="3916990"/>
                <a:ext cx="862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52</a:t>
                </a:r>
              </a:p>
            </p:txBody>
          </p:sp>
          <p:sp>
            <p:nvSpPr>
              <p:cNvPr id="58" name="Text Box 8">
                <a:extLst>
                  <a:ext uri="{FF2B5EF4-FFF2-40B4-BE49-F238E27FC236}">
                    <a16:creationId xmlns:a16="http://schemas.microsoft.com/office/drawing/2014/main" id="{9D3E14B0-062D-44A2-ABCF-9744761D5CFA}"/>
                  </a:ext>
                </a:extLst>
              </p:cNvPr>
              <p:cNvSpPr txBox="1"/>
              <p:nvPr/>
            </p:nvSpPr>
            <p:spPr>
              <a:xfrm>
                <a:off x="1184716" y="3612102"/>
                <a:ext cx="282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sp>
          <p:nvSpPr>
            <p:cNvPr id="52" name="Text Box 8">
              <a:extLst>
                <a:ext uri="{FF2B5EF4-FFF2-40B4-BE49-F238E27FC236}">
                  <a16:creationId xmlns:a16="http://schemas.microsoft.com/office/drawing/2014/main" id="{65F7D078-6E42-455F-9463-954F77AC0949}"/>
                </a:ext>
              </a:extLst>
            </p:cNvPr>
            <p:cNvSpPr txBox="1"/>
            <p:nvPr/>
          </p:nvSpPr>
          <p:spPr>
            <a:xfrm>
              <a:off x="1173994" y="3289311"/>
              <a:ext cx="8622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53" name="Text Box 8">
              <a:extLst>
                <a:ext uri="{FF2B5EF4-FFF2-40B4-BE49-F238E27FC236}">
                  <a16:creationId xmlns:a16="http://schemas.microsoft.com/office/drawing/2014/main" id="{9A0CB188-DFB1-457D-B29D-AE604AEFB105}"/>
                </a:ext>
              </a:extLst>
            </p:cNvPr>
            <p:cNvSpPr txBox="1"/>
            <p:nvPr/>
          </p:nvSpPr>
          <p:spPr>
            <a:xfrm>
              <a:off x="4157729" y="3276457"/>
              <a:ext cx="8622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c)</a:t>
              </a:r>
            </a:p>
          </p:txBody>
        </p:sp>
        <p:sp>
          <p:nvSpPr>
            <p:cNvPr id="54" name="Text Box 8">
              <a:extLst>
                <a:ext uri="{FF2B5EF4-FFF2-40B4-BE49-F238E27FC236}">
                  <a16:creationId xmlns:a16="http://schemas.microsoft.com/office/drawing/2014/main" id="{0256E998-81DB-4556-B6F9-CE559180BF0F}"/>
                </a:ext>
              </a:extLst>
            </p:cNvPr>
            <p:cNvSpPr txBox="1"/>
            <p:nvPr/>
          </p:nvSpPr>
          <p:spPr>
            <a:xfrm>
              <a:off x="7149682" y="3286413"/>
              <a:ext cx="8622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d)</a:t>
              </a:r>
            </a:p>
          </p:txBody>
        </p:sp>
      </p:grpSp>
      <p:sp>
        <p:nvSpPr>
          <p:cNvPr id="71" name="Text Box 2">
            <a:extLst>
              <a:ext uri="{FF2B5EF4-FFF2-40B4-BE49-F238E27FC236}">
                <a16:creationId xmlns:a16="http://schemas.microsoft.com/office/drawing/2014/main" id="{F3CD57D8-5FF3-4A46-9D90-C8FB44370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314" y="3862977"/>
            <a:ext cx="3891632" cy="71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4  +  32 =  36</a:t>
            </a:r>
          </a:p>
        </p:txBody>
      </p:sp>
    </p:spTree>
    <p:extLst>
      <p:ext uri="{BB962C8B-B14F-4D97-AF65-F5344CB8AC3E}">
        <p14:creationId xmlns:p14="http://schemas.microsoft.com/office/powerpoint/2010/main" val="22979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63" y="3636956"/>
            <a:ext cx="964685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02" y="3085497"/>
            <a:ext cx="827575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2937557" y="4745841"/>
            <a:ext cx="947057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98" y="2032729"/>
            <a:ext cx="750380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4344218" y="2808508"/>
            <a:ext cx="802127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44" y="2657228"/>
            <a:ext cx="699477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9161" y="819150"/>
            <a:ext cx="4572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16" y="5007402"/>
            <a:ext cx="802236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1" y="481132"/>
            <a:ext cx="86292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itchFamily="18" charset="0"/>
                <a:ea typeface="+mn-ea"/>
                <a:cs typeface="Arial" panose="020B0604020202020204" pitchFamily="34" charset="0"/>
              </a:rPr>
              <a:t>GIẢI CỨU NGƯ DÂN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08" y="549087"/>
            <a:ext cx="7501924" cy="59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43200" y="1619059"/>
            <a:ext cx="70889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ngư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gặp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nguy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ngư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660035" y="1167995"/>
            <a:ext cx="5399377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419" y="3408356"/>
            <a:ext cx="964685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59" y="2856897"/>
            <a:ext cx="827575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673114" y="4517241"/>
            <a:ext cx="947057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54" y="1804129"/>
            <a:ext cx="750380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079774" y="2579908"/>
            <a:ext cx="802127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28628"/>
            <a:ext cx="699477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558670"/>
            <a:ext cx="917348" cy="1223130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4001"/>
            <a:ext cx="961580" cy="1282107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4990976"/>
            <a:ext cx="1000219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54" y="4572001"/>
            <a:ext cx="1109147" cy="1478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19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" y="-161688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465" y="56562"/>
            <a:ext cx="559403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41367" y="3803433"/>
            <a:ext cx="3988612" cy="253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872" y="4753212"/>
            <a:ext cx="1457325" cy="1943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57802-DBF6-4CA0-BE5B-B13F7ABF2600}"/>
              </a:ext>
            </a:extLst>
          </p:cNvPr>
          <p:cNvSpPr txBox="1"/>
          <p:nvPr/>
        </p:nvSpPr>
        <p:spPr>
          <a:xfrm>
            <a:off x="3439706" y="1331200"/>
            <a:ext cx="529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7A9FE-A711-4DF4-B9B1-0EDA0DF094DE}"/>
              </a:ext>
            </a:extLst>
          </p:cNvPr>
          <p:cNvSpPr txBox="1"/>
          <p:nvPr/>
        </p:nvSpPr>
        <p:spPr>
          <a:xfrm>
            <a:off x="5237992" y="4715759"/>
            <a:ext cx="1716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"/>
            <a:ext cx="12191999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2634"/>
            <a:ext cx="5832513" cy="363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94462" y="4131704"/>
            <a:ext cx="4403074" cy="23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1" y="4762500"/>
            <a:ext cx="1457325" cy="1943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93363" y="1503542"/>
            <a:ext cx="6339908" cy="919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70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A98463-F01B-4955-9674-E639E7372586}"/>
              </a:ext>
            </a:extLst>
          </p:cNvPr>
          <p:cNvSpPr txBox="1"/>
          <p:nvPr/>
        </p:nvSpPr>
        <p:spPr>
          <a:xfrm>
            <a:off x="5543349" y="4503970"/>
            <a:ext cx="1397278" cy="123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370" y="308473"/>
            <a:ext cx="5582630" cy="334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90961" y="3966074"/>
            <a:ext cx="4410077" cy="245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6" y="4914900"/>
            <a:ext cx="1457325" cy="1943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98276" y="1567538"/>
            <a:ext cx="3800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66 =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… +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3927E9-DE9D-4DA8-B735-230E8CCC5AA7}"/>
              </a:ext>
            </a:extLst>
          </p:cNvPr>
          <p:cNvSpPr txBox="1"/>
          <p:nvPr/>
        </p:nvSpPr>
        <p:spPr>
          <a:xfrm>
            <a:off x="5593957" y="4914900"/>
            <a:ext cx="1209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98" y="185285"/>
            <a:ext cx="6081086" cy="365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32569" y="3875313"/>
            <a:ext cx="4221816" cy="263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6" y="4914900"/>
            <a:ext cx="1457325" cy="1943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46087" y="4777642"/>
            <a:ext cx="1840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0FF839-40DE-4DE3-8D16-7049A8D79B65}"/>
              </a:ext>
            </a:extLst>
          </p:cNvPr>
          <p:cNvSpPr txBox="1"/>
          <p:nvPr/>
        </p:nvSpPr>
        <p:spPr>
          <a:xfrm>
            <a:off x="3367415" y="1439225"/>
            <a:ext cx="5765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125888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367</Words>
  <Application>Microsoft Office PowerPoint</Application>
  <PresentationFormat>Widescreen</PresentationFormat>
  <Paragraphs>189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HP001 4 hàng</vt:lpstr>
      <vt:lpstr>ITC Avant Garde Std Bk</vt:lpstr>
      <vt:lpstr>Times New Roman</vt:lpstr>
      <vt:lpstr>UTM Avo</vt:lpstr>
      <vt:lpstr>2_Office Theme</vt:lpstr>
      <vt:lpstr>3_Office Theme</vt:lpstr>
      <vt:lpstr>4_Office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Ví dụ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huyen nguyen</cp:lastModifiedBy>
  <cp:revision>25</cp:revision>
  <dcterms:created xsi:type="dcterms:W3CDTF">2021-05-04T10:26:00Z</dcterms:created>
  <dcterms:modified xsi:type="dcterms:W3CDTF">2021-09-13T02:37:47Z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