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wmf" ContentType="image/x-wmf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1" r:id="rId5"/>
    <p:sldMasterId id="2147483693" r:id="rId6"/>
    <p:sldMasterId id="2147483699" r:id="rId7"/>
    <p:sldMasterId id="2147483711" r:id="rId8"/>
  </p:sldMasterIdLst>
  <p:notesMasterIdLst>
    <p:notesMasterId r:id="rId10"/>
  </p:notesMasterIdLst>
  <p:sldIdLst>
    <p:sldId id="259" r:id="rId9"/>
    <p:sldId id="391" r:id="rId11"/>
    <p:sldId id="389" r:id="rId12"/>
    <p:sldId id="390" r:id="rId13"/>
    <p:sldId id="297" r:id="rId14"/>
    <p:sldId id="371" r:id="rId15"/>
    <p:sldId id="372" r:id="rId16"/>
    <p:sldId id="373" r:id="rId17"/>
    <p:sldId id="295" r:id="rId18"/>
    <p:sldId id="344" r:id="rId19"/>
    <p:sldId id="412" r:id="rId20"/>
    <p:sldId id="257" r:id="rId21"/>
    <p:sldId id="374" r:id="rId22"/>
    <p:sldId id="375" r:id="rId23"/>
    <p:sldId id="376" r:id="rId24"/>
    <p:sldId id="379" r:id="rId25"/>
    <p:sldId id="358" r:id="rId26"/>
    <p:sldId id="355" r:id="rId27"/>
    <p:sldId id="356" r:id="rId28"/>
    <p:sldId id="357" r:id="rId29"/>
    <p:sldId id="359" r:id="rId30"/>
    <p:sldId id="360" r:id="rId31"/>
    <p:sldId id="35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4" Type="http://schemas.openxmlformats.org/officeDocument/2006/relationships/theme" Target="../theme/theme7.xml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35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32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32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5.xml"/><Relationship Id="rId3" Type="http://schemas.openxmlformats.org/officeDocument/2006/relationships/audio" Target="../media/audio5.wav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16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1.wmf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1.wmf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1.wmf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png"/><Relationship Id="rId15" Type="http://schemas.openxmlformats.org/officeDocument/2006/relationships/slideLayout" Target="../slideLayouts/slideLayout47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1.wmf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>
            <a:fillRect/>
          </a:stretch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2353" y="23939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NGỌC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790" y="968177"/>
            <a:ext cx="1134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Những ngày hè của em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8240" y="899795"/>
            <a:ext cx="10194925" cy="5060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2000">
        <p15:prstTrans prst="origami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516570" y="1393006"/>
            <a:ext cx="105528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87804" y="1393006"/>
            <a:ext cx="88104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hoạt động em thích nhất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nơi em từng đến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ảm xúc, suy nghĩ của em trong kì nghỉ hè, …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Trò chơi củng cố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" panose="020B0604020202020204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>
            <a:fillRect/>
          </a:stretch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7399" y="3197422"/>
            <a:ext cx="6900881" cy="1445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705" y="3037840"/>
            <a:ext cx="10467975" cy="1725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1904" y="1022385"/>
            <a:ext cx="889254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nào có nắng chói chang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phượng rực đỏ, ve ran cả ngày?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19208" y="1445087"/>
            <a:ext cx="9897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  <a:endParaRPr lang="en-US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0168" y="2350008"/>
            <a:ext cx="620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0168" y="3353831"/>
            <a:ext cx="692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  <a:endParaRPr lang="nn-NO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2464" y="4337349"/>
            <a:ext cx="683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1748</Words>
  <Application>WPS Presentation</Application>
  <PresentationFormat>Widescreen</PresentationFormat>
  <Paragraphs>234</Paragraphs>
  <Slides>23</Slides>
  <Notes>13</Notes>
  <HiddenSlides>0</HiddenSlides>
  <MMClips>5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Calibri Light</vt:lpstr>
      <vt:lpstr>Calibri</vt:lpstr>
      <vt:lpstr>Arial-Rounded</vt:lpstr>
      <vt:lpstr>Sitka Text</vt:lpstr>
      <vt:lpstr>等线</vt:lpstr>
      <vt:lpstr>等线</vt:lpstr>
      <vt:lpstr>Tahoma</vt:lpstr>
      <vt:lpstr>.VnBlack</vt:lpstr>
      <vt:lpstr>Calibri</vt:lpstr>
      <vt:lpstr>Microsoft YaHei</vt:lpstr>
      <vt:lpstr>Arial Unicode MS</vt:lpstr>
      <vt:lpstr>华康少女文字W5(P)</vt:lpstr>
      <vt:lpstr>Segoe Print</vt:lpstr>
      <vt:lpstr>Times New Roman</vt:lpstr>
      <vt:lpstr>等线 Light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14</cp:revision>
  <dcterms:created xsi:type="dcterms:W3CDTF">2021-07-23T04:01:00Z</dcterms:created>
  <dcterms:modified xsi:type="dcterms:W3CDTF">2021-09-07T13:40:48Z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9C96410DD247420AAB3D75DDE9533235</vt:lpwstr>
  </property>
  <property fmtid="{D5CDD505-2E9C-101B-9397-08002B2CF9AE}" pid="3" name="KSOProductBuildVer">
    <vt:lpwstr>1033-11.2.0.10294</vt:lpwstr>
  </property>
</Properties>
</file>