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384" r:id="rId3"/>
    <p:sldId id="305" r:id="rId4"/>
    <p:sldId id="306" r:id="rId5"/>
    <p:sldId id="394" r:id="rId6"/>
    <p:sldId id="414" r:id="rId7"/>
    <p:sldId id="417" r:id="rId8"/>
    <p:sldId id="416" r:id="rId9"/>
    <p:sldId id="415" r:id="rId10"/>
    <p:sldId id="317" r:id="rId11"/>
    <p:sldId id="318" r:id="rId12"/>
    <p:sldId id="319" r:id="rId13"/>
    <p:sldId id="320" r:id="rId14"/>
    <p:sldId id="385" r:id="rId15"/>
    <p:sldId id="321" r:id="rId16"/>
    <p:sldId id="389" r:id="rId17"/>
    <p:sldId id="388" r:id="rId18"/>
    <p:sldId id="387" r:id="rId19"/>
    <p:sldId id="386" r:id="rId20"/>
    <p:sldId id="327" r:id="rId21"/>
    <p:sldId id="328" r:id="rId22"/>
    <p:sldId id="329" r:id="rId23"/>
    <p:sldId id="421" r:id="rId24"/>
    <p:sldId id="423" r:id="rId25"/>
    <p:sldId id="422" r:id="rId26"/>
    <p:sldId id="340" r:id="rId27"/>
    <p:sldId id="336" r:id="rId28"/>
    <p:sldId id="337" r:id="rId29"/>
    <p:sldId id="338" r:id="rId30"/>
    <p:sldId id="285" r:id="rId31"/>
    <p:sldId id="350" r:id="rId32"/>
    <p:sldId id="339" r:id="rId33"/>
    <p:sldId id="291" r:id="rId34"/>
    <p:sldId id="380" r:id="rId35"/>
    <p:sldId id="381" r:id="rId36"/>
    <p:sldId id="382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B7F2965-6F1C-4AB9-B96E-15AC44261815}"/>
    <pc:docChg chg="custSel modSld">
      <pc:chgData name="Phan Van Rieu (Hugo)" userId="032e726b-b6b7-45df-b0ca-e82fb010a48a" providerId="ADAL" clId="{7B7F2965-6F1C-4AB9-B96E-15AC44261815}" dt="2024-04-19T08:26:41.268" v="298" actId="20577"/>
      <pc:docMkLst>
        <pc:docMk/>
      </pc:docMkLst>
      <pc:sldChg chg="modSp mod">
        <pc:chgData name="Phan Van Rieu (Hugo)" userId="032e726b-b6b7-45df-b0ca-e82fb010a48a" providerId="ADAL" clId="{7B7F2965-6F1C-4AB9-B96E-15AC44261815}" dt="2024-04-17T14:18:51.576" v="2" actId="1076"/>
        <pc:sldMkLst>
          <pc:docMk/>
          <pc:sldMk cId="2858404817" sldId="303"/>
        </pc:sldMkLst>
        <pc:spChg chg="mod">
          <ac:chgData name="Phan Van Rieu (Hugo)" userId="032e726b-b6b7-45df-b0ca-e82fb010a48a" providerId="ADAL" clId="{7B7F2965-6F1C-4AB9-B96E-15AC44261815}" dt="2024-04-17T14:18:28.849" v="0" actId="1076"/>
          <ac:spMkLst>
            <pc:docMk/>
            <pc:sldMk cId="2858404817" sldId="303"/>
            <ac:spMk id="3" creationId="{3FB77E83-4AEF-7A26-2100-2566192AE7BC}"/>
          </ac:spMkLst>
        </pc:spChg>
        <pc:spChg chg="mod">
          <ac:chgData name="Phan Van Rieu (Hugo)" userId="032e726b-b6b7-45df-b0ca-e82fb010a48a" providerId="ADAL" clId="{7B7F2965-6F1C-4AB9-B96E-15AC44261815}" dt="2024-04-17T14:18:32.647" v="1" actId="1076"/>
          <ac:spMkLst>
            <pc:docMk/>
            <pc:sldMk cId="2858404817" sldId="303"/>
            <ac:spMk id="5" creationId="{F4E7E4D6-283F-76EC-D1D8-E1E8510B24AC}"/>
          </ac:spMkLst>
        </pc:spChg>
        <pc:picChg chg="mod">
          <ac:chgData name="Phan Van Rieu (Hugo)" userId="032e726b-b6b7-45df-b0ca-e82fb010a48a" providerId="ADAL" clId="{7B7F2965-6F1C-4AB9-B96E-15AC44261815}" dt="2024-04-17T14:18:51.576" v="2" actId="1076"/>
          <ac:picMkLst>
            <pc:docMk/>
            <pc:sldMk cId="2858404817" sldId="303"/>
            <ac:picMk id="4" creationId="{00000000-0000-0000-0000-000000000000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24.494" v="285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7B7F2965-6F1C-4AB9-B96E-15AC44261815}" dt="2024-04-19T08:26:24.494" v="285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4:10.763" v="31" actId="20577"/>
        <pc:sldMkLst>
          <pc:docMk/>
          <pc:sldMk cId="1770940671" sldId="320"/>
        </pc:sldMkLst>
        <pc:spChg chg="mod">
          <ac:chgData name="Phan Van Rieu (Hugo)" userId="032e726b-b6b7-45df-b0ca-e82fb010a48a" providerId="ADAL" clId="{7B7F2965-6F1C-4AB9-B96E-15AC44261815}" dt="2024-04-19T05:54:10.763" v="31" actId="20577"/>
          <ac:spMkLst>
            <pc:docMk/>
            <pc:sldMk cId="1770940671" sldId="320"/>
            <ac:spMk id="17" creationId="{00000000-0000-0000-0000-000000000000}"/>
          </ac:spMkLst>
        </pc:spChg>
      </pc:sldChg>
      <pc:sldChg chg="modSp mod">
        <pc:chgData name="Phan Van Rieu (Hugo)" userId="032e726b-b6b7-45df-b0ca-e82fb010a48a" providerId="ADAL" clId="{7B7F2965-6F1C-4AB9-B96E-15AC44261815}" dt="2024-04-19T05:55:03.451" v="56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7B7F2965-6F1C-4AB9-B96E-15AC44261815}" dt="2024-04-19T05:55:03.451" v="56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7B7F2965-6F1C-4AB9-B96E-15AC44261815}" dt="2024-04-19T05:55:57.333" v="78" actId="1076"/>
        <pc:sldMkLst>
          <pc:docMk/>
          <pc:sldMk cId="3421192610" sldId="350"/>
        </pc:sldMkLst>
        <pc:spChg chg="mod">
          <ac:chgData name="Phan Van Rieu (Hugo)" userId="032e726b-b6b7-45df-b0ca-e82fb010a48a" providerId="ADAL" clId="{7B7F2965-6F1C-4AB9-B96E-15AC44261815}" dt="2024-04-19T05:55:25.295" v="70" actId="20577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7B7F2965-6F1C-4AB9-B96E-15AC44261815}" dt="2024-04-19T05:55:29.095" v="72" actId="1076"/>
          <ac:picMkLst>
            <pc:docMk/>
            <pc:sldMk cId="3421192610" sldId="350"/>
            <ac:picMk id="5" creationId="{F4C949AC-B4E0-6B59-79A6-07A9AEC880EF}"/>
          </ac:picMkLst>
        </pc:picChg>
        <pc:picChg chg="add mod">
          <ac:chgData name="Phan Van Rieu (Hugo)" userId="032e726b-b6b7-45df-b0ca-e82fb010a48a" providerId="ADAL" clId="{7B7F2965-6F1C-4AB9-B96E-15AC44261815}" dt="2024-04-19T05:55:35.425" v="75" actId="1076"/>
          <ac:picMkLst>
            <pc:docMk/>
            <pc:sldMk cId="3421192610" sldId="350"/>
            <ac:picMk id="7" creationId="{DE190456-2DB9-42D4-926B-5F0D8BB0A31F}"/>
          </ac:picMkLst>
        </pc:picChg>
        <pc:picChg chg="add mod">
          <ac:chgData name="Phan Van Rieu (Hugo)" userId="032e726b-b6b7-45df-b0ca-e82fb010a48a" providerId="ADAL" clId="{7B7F2965-6F1C-4AB9-B96E-15AC44261815}" dt="2024-04-19T05:55:57.333" v="78" actId="1076"/>
          <ac:picMkLst>
            <pc:docMk/>
            <pc:sldMk cId="3421192610" sldId="350"/>
            <ac:picMk id="8" creationId="{1A8E64E0-70A9-416A-B6D6-7E45D3267595}"/>
          </ac:picMkLst>
        </pc:picChg>
        <pc:picChg chg="mod">
          <ac:chgData name="Phan Van Rieu (Hugo)" userId="032e726b-b6b7-45df-b0ca-e82fb010a48a" providerId="ADAL" clId="{7B7F2965-6F1C-4AB9-B96E-15AC44261815}" dt="2024-04-19T05:55:30.752" v="73" actId="1076"/>
          <ac:picMkLst>
            <pc:docMk/>
            <pc:sldMk cId="3421192610" sldId="350"/>
            <ac:picMk id="9" creationId="{27E11CC4-F0F2-DC11-799E-12EF58AA0E0C}"/>
          </ac:picMkLst>
        </pc:picChg>
      </pc:sldChg>
      <pc:sldChg chg="addSp delSp modSp mod">
        <pc:chgData name="Phan Van Rieu (Hugo)" userId="032e726b-b6b7-45df-b0ca-e82fb010a48a" providerId="ADAL" clId="{7B7F2965-6F1C-4AB9-B96E-15AC44261815}" dt="2024-04-19T05:53:18.521" v="13" actId="14861"/>
        <pc:sldMkLst>
          <pc:docMk/>
          <pc:sldMk cId="843563018" sldId="384"/>
        </pc:sldMkLst>
        <pc:picChg chg="del mod">
          <ac:chgData name="Phan Van Rieu (Hugo)" userId="032e726b-b6b7-45df-b0ca-e82fb010a48a" providerId="ADAL" clId="{7B7F2965-6F1C-4AB9-B96E-15AC44261815}" dt="2024-04-19T05:52:53.816" v="8" actId="478"/>
          <ac:picMkLst>
            <pc:docMk/>
            <pc:sldMk cId="843563018" sldId="384"/>
            <ac:picMk id="4" creationId="{3CBA771E-73CF-55F2-AC5C-49779926CA41}"/>
          </ac:picMkLst>
        </pc:picChg>
        <pc:picChg chg="add mod">
          <ac:chgData name="Phan Van Rieu (Hugo)" userId="032e726b-b6b7-45df-b0ca-e82fb010a48a" providerId="ADAL" clId="{7B7F2965-6F1C-4AB9-B96E-15AC44261815}" dt="2024-04-19T05:53:18.521" v="13" actId="14861"/>
          <ac:picMkLst>
            <pc:docMk/>
            <pc:sldMk cId="843563018" sldId="384"/>
            <ac:picMk id="5" creationId="{5A5E312F-EFAA-4274-9098-83FAB503C38A}"/>
          </ac:picMkLst>
        </pc:picChg>
      </pc:sldChg>
      <pc:sldChg chg="modSp mod">
        <pc:chgData name="Phan Van Rieu (Hugo)" userId="032e726b-b6b7-45df-b0ca-e82fb010a48a" providerId="ADAL" clId="{7B7F2965-6F1C-4AB9-B96E-15AC44261815}" dt="2024-04-19T08:26:41.268" v="298" actId="20577"/>
        <pc:sldMkLst>
          <pc:docMk/>
          <pc:sldMk cId="1834340793" sldId="394"/>
        </pc:sldMkLst>
        <pc:spChg chg="mod">
          <ac:chgData name="Phan Van Rieu (Hugo)" userId="032e726b-b6b7-45df-b0ca-e82fb010a48a" providerId="ADAL" clId="{7B7F2965-6F1C-4AB9-B96E-15AC44261815}" dt="2024-04-19T08:26:41.268" v="298" actId="20577"/>
          <ac:spMkLst>
            <pc:docMk/>
            <pc:sldMk cId="1834340793" sldId="394"/>
            <ac:spMk id="2" creationId="{764E6230-07D4-0CC8-D659-1C4D9E4B6730}"/>
          </ac:spMkLst>
        </pc:spChg>
      </pc:sldChg>
    </pc:docChg>
  </pc:docChgLst>
  <pc:docChgLst>
    <pc:chgData name="Phan Van Rieu (Hugo)" userId="032e726b-b6b7-45df-b0ca-e82fb010a48a" providerId="ADAL" clId="{8C01D260-E8CE-448A-B05B-3D716034402D}"/>
    <pc:docChg chg="modSld">
      <pc:chgData name="Phan Van Rieu (Hugo)" userId="032e726b-b6b7-45df-b0ca-e82fb010a48a" providerId="ADAL" clId="{8C01D260-E8CE-448A-B05B-3D716034402D}" dt="2024-06-02T02:08:58.103" v="1" actId="20577"/>
      <pc:docMkLst>
        <pc:docMk/>
      </pc:docMkLst>
      <pc:sldChg chg="modSp mod">
        <pc:chgData name="Phan Van Rieu (Hugo)" userId="032e726b-b6b7-45df-b0ca-e82fb010a48a" providerId="ADAL" clId="{8C01D260-E8CE-448A-B05B-3D716034402D}" dt="2024-06-02T02:08:58.10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C01D260-E8CE-448A-B05B-3D716034402D}" dt="2024-06-02T02:08:58.103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7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3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9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4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4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ing-imagination-creative-152218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p.m.,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eight o'clock,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two- thirty,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 quarter to four,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five past nine.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0.mp3">
            <a:hlinkClick r:id="" action="ppaction://media"/>
            <a:extLst>
              <a:ext uri="{FF2B5EF4-FFF2-40B4-BE49-F238E27FC236}">
                <a16:creationId xmlns:a16="http://schemas.microsoft.com/office/drawing/2014/main" id="{3392F41F-2891-0DC9-C5BE-BA7D3CA6B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578" y="42066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8744" y="6071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96000" y="4782292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60786" y="483374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666982" y="4832426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05391" y="4828931"/>
            <a:ext cx="271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210367" y="546806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56786" y="5393703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9D22E-0CA6-6DD5-0E6E-993898027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70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lock&#10;&#10;Description automatically generated">
            <a:extLst>
              <a:ext uri="{FF2B5EF4-FFF2-40B4-BE49-F238E27FC236}">
                <a16:creationId xmlns:a16="http://schemas.microsoft.com/office/drawing/2014/main" id="{1197DF54-657B-59E6-5D8F-9B5F21561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162"/>
            <a:ext cx="12192000" cy="33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.m..mp3">
            <a:hlinkClick r:id="" action="ppaction://media"/>
            <a:extLst>
              <a:ext uri="{FF2B5EF4-FFF2-40B4-BE49-F238E27FC236}">
                <a16:creationId xmlns:a16="http://schemas.microsoft.com/office/drawing/2014/main" id="{6243FE67-DF6C-67DC-EC46-F3E3372AE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8635" y="34290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946323" y="2819737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a.m.</a:t>
            </a:r>
          </a:p>
        </p:txBody>
      </p:sp>
      <p:pic>
        <p:nvPicPr>
          <p:cNvPr id="5" name="Picture 4" descr="A clock with a sun and moon&#10;&#10;Description automatically generated">
            <a:extLst>
              <a:ext uri="{FF2B5EF4-FFF2-40B4-BE49-F238E27FC236}">
                <a16:creationId xmlns:a16="http://schemas.microsoft.com/office/drawing/2014/main" id="{6C7B6944-BCFD-E7B2-8566-1CF7DB6AD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1" y="1997991"/>
            <a:ext cx="3373133" cy="4166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eɪ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em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buổi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921BA-5E41-686D-F2BB-4ADBE7E2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.m..mp3">
            <a:hlinkClick r:id="" action="ppaction://media"/>
            <a:extLst>
              <a:ext uri="{FF2B5EF4-FFF2-40B4-BE49-F238E27FC236}">
                <a16:creationId xmlns:a16="http://schemas.microsoft.com/office/drawing/2014/main" id="{184D5111-BC45-B739-A145-D0D7241A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570" y="3022600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09053" y="16232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34350" y="2672820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p.m.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B1C2C5DE-2BAD-CE03-A37C-5441478BD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52" y="1563397"/>
            <a:ext cx="3282368" cy="405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877EC-16C3-DBB5-FA8E-0C72585556F7}"/>
              </a:ext>
            </a:extLst>
          </p:cNvPr>
          <p:cNvSpPr txBox="1"/>
          <p:nvPr/>
        </p:nvSpPr>
        <p:spPr>
          <a:xfrm>
            <a:off x="6298100" y="4034462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/ˌpiː ˈ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/</a:t>
            </a:r>
          </a:p>
          <a:p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) </a:t>
            </a:r>
            <a:r>
              <a:rPr lang="en-US" sz="2400" dirty="0" err="1">
                <a:latin typeface="+mn-lt"/>
              </a:rPr>
              <a:t>buổi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chiều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E4839-A5C1-07F5-FB36-BC444A3A8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ight o'clock.mp3">
            <a:hlinkClick r:id="" action="ppaction://media"/>
            <a:extLst>
              <a:ext uri="{FF2B5EF4-FFF2-40B4-BE49-F238E27FC236}">
                <a16:creationId xmlns:a16="http://schemas.microsoft.com/office/drawing/2014/main" id="{8D52A4C4-2120-64CF-5141-8D25FCB0E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5750" y="320039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05793" y="14726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4135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e</a:t>
            </a:r>
            <a:r>
              <a:rPr lang="en-VN" sz="6000" b="1" dirty="0"/>
              <a:t>ight o’clock</a:t>
            </a:r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2E50FB22-CCB2-A552-9F1A-B2A36B3BC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579280"/>
            <a:ext cx="3428630" cy="4235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0F06FD-AF07-D009-16A8-9434B416EAB8}"/>
              </a:ext>
            </a:extLst>
          </p:cNvPr>
          <p:cNvSpPr txBox="1"/>
          <p:nvPr/>
        </p:nvSpPr>
        <p:spPr>
          <a:xfrm>
            <a:off x="7835546" y="4075465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 err="1">
                <a:latin typeface="+mn-lt"/>
              </a:rPr>
              <a:t>eɪt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əˈklɑːk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en-US" sz="2400" dirty="0" err="1">
                <a:latin typeface="+mn-lt"/>
              </a:rPr>
              <a:t>Tám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giờ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đúng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4E6F9-4A88-044F-10E8-D40C9634B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039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0AF37448-AA91-228A-7CC7-7CA77B7E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6" y="3078059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4643" y="181751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134474" y="2769344"/>
            <a:ext cx="3472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</a:t>
            </a:r>
            <a:r>
              <a:rPr lang="en-VN" sz="6000" b="1" dirty="0"/>
              <a:t>wo thirty</a:t>
            </a:r>
          </a:p>
        </p:txBody>
      </p:sp>
      <p:pic>
        <p:nvPicPr>
          <p:cNvPr id="4" name="Picture 3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67E981A6-0BA5-7D42-A6C9-13FD010F5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36" y="1892977"/>
            <a:ext cx="3523080" cy="4352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E57DC-A2E0-76C1-1D33-7F5F27B8D362}"/>
              </a:ext>
            </a:extLst>
          </p:cNvPr>
          <p:cNvSpPr txBox="1"/>
          <p:nvPr/>
        </p:nvSpPr>
        <p:spPr>
          <a:xfrm>
            <a:off x="7134474" y="3890859"/>
            <a:ext cx="341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tu</a:t>
            </a:r>
            <a:r>
              <a:rPr lang="en-US" sz="2400" dirty="0">
                <a:solidFill>
                  <a:srgbClr val="FF0000"/>
                </a:solidFill>
              </a:rPr>
              <a:t>ː ˈ</a:t>
            </a:r>
            <a:r>
              <a:rPr lang="el-GR" sz="2400" dirty="0">
                <a:solidFill>
                  <a:srgbClr val="FF0000"/>
                </a:solidFill>
              </a:rPr>
              <a:t>θ</a:t>
            </a:r>
            <a:r>
              <a:rPr lang="en-US" sz="2400" dirty="0" err="1">
                <a:solidFill>
                  <a:srgbClr val="FF0000"/>
                </a:solidFill>
              </a:rPr>
              <a:t>ɜːrti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9E719-D1C2-19AD-652C-FBEE30DD4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331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 quarter to four.mp3">
            <a:hlinkClick r:id="" action="ppaction://media"/>
            <a:extLst>
              <a:ext uri="{FF2B5EF4-FFF2-40B4-BE49-F238E27FC236}">
                <a16:creationId xmlns:a16="http://schemas.microsoft.com/office/drawing/2014/main" id="{C1F006BB-642A-48FA-6D24-E1151BA0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1056" y="3235546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217337" y="2341303"/>
            <a:ext cx="558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 quarter to four</a:t>
            </a:r>
            <a:endParaRPr lang="en-VN" sz="6000" b="1" dirty="0"/>
          </a:p>
        </p:txBody>
      </p:sp>
      <p:pic>
        <p:nvPicPr>
          <p:cNvPr id="4" name="Picture 3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AF825AB0-D59E-4B7A-B9C1-CC077B1D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65" y="1592129"/>
            <a:ext cx="3370778" cy="416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91C82-CC92-C04A-0214-FCE1EABB275E}"/>
              </a:ext>
            </a:extLst>
          </p:cNvPr>
          <p:cNvSpPr txBox="1"/>
          <p:nvPr/>
        </p:nvSpPr>
        <p:spPr>
          <a:xfrm>
            <a:off x="6735337" y="4048346"/>
            <a:ext cx="390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kwɔːrtər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tə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fɔːr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C7DA6-C110-8F76-0E57-3A36E054D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057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60B32184-A4C9-935D-4B2C-9688DA97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918" y="3105937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48048" y="17886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763371" y="2273937"/>
            <a:ext cx="4581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</a:t>
            </a:r>
            <a:r>
              <a:rPr lang="en-VN" sz="6000" b="1" dirty="0"/>
              <a:t>ive past nine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4F4F-9156-DF78-BF98-FEC76CC47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65EE1AB5-73DB-888B-E431-83FAEA30A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35" y="1788642"/>
            <a:ext cx="3523079" cy="435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E5135-9B5C-C389-F818-42C46E5F61DA}"/>
              </a:ext>
            </a:extLst>
          </p:cNvPr>
          <p:cNvSpPr txBox="1"/>
          <p:nvPr/>
        </p:nvSpPr>
        <p:spPr>
          <a:xfrm>
            <a:off x="7047572" y="3890859"/>
            <a:ext cx="3082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faɪv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pæst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naɪn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49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E312F-EFAA-4274-9098-83FAB503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12" y="658585"/>
            <a:ext cx="4006135" cy="5602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id="{48062115-B9D0-D7E4-D012-69511B6D6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8947" r="9718" b="19060"/>
          <a:stretch/>
        </p:blipFill>
        <p:spPr>
          <a:xfrm>
            <a:off x="659310" y="1081019"/>
            <a:ext cx="2718283" cy="2739149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9" name="a.m..mp3">
            <a:hlinkClick r:id="" action="ppaction://media"/>
            <a:extLst>
              <a:ext uri="{FF2B5EF4-FFF2-40B4-BE49-F238E27FC236}">
                <a16:creationId xmlns:a16="http://schemas.microsoft.com/office/drawing/2014/main" id="{219C86C5-AC0F-9F9C-16BD-B94D266B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027622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2929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4" name="Picture 3" descr="A clock with a sun and moon&#10;&#10;Description automatically generated">
            <a:extLst>
              <a:ext uri="{FF2B5EF4-FFF2-40B4-BE49-F238E27FC236}">
                <a16:creationId xmlns:a16="http://schemas.microsoft.com/office/drawing/2014/main" id="{A8A04C4E-6388-8A68-EE10-DA328FDCA4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18052" r="7965" b="17868"/>
          <a:stretch/>
        </p:blipFill>
        <p:spPr>
          <a:xfrm>
            <a:off x="4243849" y="1017653"/>
            <a:ext cx="2718283" cy="2865882"/>
          </a:xfrm>
          <a:prstGeom prst="ellipse">
            <a:avLst/>
          </a:prstGeom>
        </p:spPr>
      </p:pic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1081019"/>
            <a:ext cx="2606771" cy="2698595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FC17024-0EB9-4050-77B4-BA94FB3451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.m..mp3">
            <a:hlinkClick r:id="" action="ppaction://media"/>
            <a:extLst>
              <a:ext uri="{FF2B5EF4-FFF2-40B4-BE49-F238E27FC236}">
                <a16:creationId xmlns:a16="http://schemas.microsoft.com/office/drawing/2014/main" id="{DBA5D097-3A7F-8CB2-75AD-6AA3C4FF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448224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111744" y="402987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4" name="Picture 3" descr="A clock with a number on it&#10;&#10;Description automatically generated">
            <a:extLst>
              <a:ext uri="{FF2B5EF4-FFF2-40B4-BE49-F238E27FC236}">
                <a16:creationId xmlns:a16="http://schemas.microsoft.com/office/drawing/2014/main" id="{B9E60A96-BBB8-D08C-D0D1-790BBE206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t="19562" r="4318" b="17971"/>
          <a:stretch/>
        </p:blipFill>
        <p:spPr>
          <a:xfrm>
            <a:off x="7971617" y="829378"/>
            <a:ext cx="3140843" cy="3023663"/>
          </a:xfrm>
          <a:prstGeom prst="ellipse">
            <a:avLst/>
          </a:prstGeom>
        </p:spPr>
      </p:pic>
      <p:pic>
        <p:nvPicPr>
          <p:cNvPr id="6" name="five past nine.mp3">
            <a:hlinkClick r:id="" action="ppaction://media"/>
            <a:extLst>
              <a:ext uri="{FF2B5EF4-FFF2-40B4-BE49-F238E27FC236}">
                <a16:creationId xmlns:a16="http://schemas.microsoft.com/office/drawing/2014/main" id="{FD9B3A21-3533-CB03-9C7C-0B799B40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556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C26F4EB7-F0D0-285B-5A73-5BC8FAD73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18099" r="6394" b="18186"/>
          <a:stretch/>
        </p:blipFill>
        <p:spPr>
          <a:xfrm>
            <a:off x="8214675" y="662859"/>
            <a:ext cx="3010703" cy="3116756"/>
          </a:xfrm>
          <a:prstGeom prst="ellipse">
            <a:avLst/>
          </a:prstGeom>
        </p:spPr>
      </p:pic>
      <p:pic>
        <p:nvPicPr>
          <p:cNvPr id="3" name="Picture 2" descr="A clock with numbers and a blue and pink frame&#10;&#10;Description automatically generated">
            <a:extLst>
              <a:ext uri="{FF2B5EF4-FFF2-40B4-BE49-F238E27FC236}">
                <a16:creationId xmlns:a16="http://schemas.microsoft.com/office/drawing/2014/main" id="{2E5F1FAC-8A9E-81D9-D493-9A08A2ABE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9757" r="9083" b="18570"/>
          <a:stretch/>
        </p:blipFill>
        <p:spPr>
          <a:xfrm>
            <a:off x="521918" y="1164958"/>
            <a:ext cx="2718283" cy="2718578"/>
          </a:xfrm>
          <a:prstGeom prst="ellipse">
            <a:avLst/>
          </a:prstGeom>
        </p:spPr>
      </p:pic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id="{39A73D7A-92A0-E5CE-D228-9199384B9C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21524" r="7312" b="16231"/>
          <a:stretch/>
        </p:blipFill>
        <p:spPr>
          <a:xfrm>
            <a:off x="4228194" y="786179"/>
            <a:ext cx="3010703" cy="2993435"/>
          </a:xfrm>
          <a:prstGeom prst="ellipse">
            <a:avLst/>
          </a:prstGeom>
        </p:spPr>
      </p:pic>
      <p:pic>
        <p:nvPicPr>
          <p:cNvPr id="8" name="two-thirty.mp3">
            <a:hlinkClick r:id="" action="ppaction://media"/>
            <a:extLst>
              <a:ext uri="{FF2B5EF4-FFF2-40B4-BE49-F238E27FC236}">
                <a16:creationId xmlns:a16="http://schemas.microsoft.com/office/drawing/2014/main" id="{7C796426-7101-1DE1-2040-2FBC26D4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468" y="5504841"/>
            <a:ext cx="812800" cy="812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9775E8-B0ED-07B6-1CD1-5B887692D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3" y="477715"/>
            <a:ext cx="40259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child in a classroom&#10;&#10;Description automatically generated">
            <a:extLst>
              <a:ext uri="{FF2B5EF4-FFF2-40B4-BE49-F238E27FC236}">
                <a16:creationId xmlns:a16="http://schemas.microsoft.com/office/drawing/2014/main" id="{70376BEF-BAA3-8CF2-85E3-233E98DA5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2" y="2040876"/>
            <a:ext cx="7795067" cy="2355567"/>
          </a:xfrm>
          <a:prstGeom prst="rect">
            <a:avLst/>
          </a:prstGeom>
        </p:spPr>
      </p:pic>
      <p:pic>
        <p:nvPicPr>
          <p:cNvPr id="10" name="Picture 9" descr="A cartoon of a teacher in a classroom&#10;&#10;Description automatically generated">
            <a:extLst>
              <a:ext uri="{FF2B5EF4-FFF2-40B4-BE49-F238E27FC236}">
                <a16:creationId xmlns:a16="http://schemas.microsoft.com/office/drawing/2014/main" id="{5137FCF2-4FC7-C1A9-FE39-77A41D5B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439" y="2040876"/>
            <a:ext cx="4132189" cy="23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3236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time does your English class start?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It starts at eight o'clock.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D81248C3-CC14-26E6-4C80-04D646FFE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10" name="Picture 9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8F6E697A-54C0-0DCE-8C88-798C8E764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4323382" y="2155539"/>
            <a:ext cx="9399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4973444" y="2685830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5590478" y="4533215"/>
            <a:ext cx="7805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time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asking and answering about what time each class starts.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2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F4C949AC-B4E0-6B59-79A6-07A9AEC88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868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2" name="Picture 1" descr="A sign with blue and black text&#10;&#10;Description automatically generated">
            <a:extLst>
              <a:ext uri="{FF2B5EF4-FFF2-40B4-BE49-F238E27FC236}">
                <a16:creationId xmlns:a16="http://schemas.microsoft.com/office/drawing/2014/main" id="{5A6C0FC3-E4A8-D249-A50D-672F1EEF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1355658"/>
            <a:ext cx="6957768" cy="1672906"/>
          </a:xfrm>
          <a:prstGeom prst="rect">
            <a:avLst/>
          </a:prstGeom>
        </p:spPr>
      </p:pic>
      <p:pic>
        <p:nvPicPr>
          <p:cNvPr id="3" name="Picture 2" descr="A cartoon of a child with glasses&#10;&#10;Description automatically generated">
            <a:extLst>
              <a:ext uri="{FF2B5EF4-FFF2-40B4-BE49-F238E27FC236}">
                <a16:creationId xmlns:a16="http://schemas.microsoft.com/office/drawing/2014/main" id="{D1095327-B726-0A2C-E32D-8B7E873AF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49" y="3118930"/>
            <a:ext cx="8017351" cy="2198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11CC4-F0F2-DC11-799E-12EF58AA0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2" y="453225"/>
            <a:ext cx="52705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DE190456-2DB9-42D4-926B-5F0D8BB0A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14" end="468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209" y="1899730"/>
            <a:ext cx="812800" cy="812800"/>
          </a:xfrm>
          <a:prstGeom prst="rect">
            <a:avLst/>
          </a:prstGeom>
        </p:spPr>
      </p:pic>
      <p:pic>
        <p:nvPicPr>
          <p:cNvPr id="8" name="CD1 TRACK 21.mp3">
            <a:hlinkClick r:id="" action="ppaction://media"/>
            <a:extLst>
              <a:ext uri="{FF2B5EF4-FFF2-40B4-BE49-F238E27FC236}">
                <a16:creationId xmlns:a16="http://schemas.microsoft.com/office/drawing/2014/main" id="{1A8E64E0-70A9-416A-B6D6-7E45D3267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75" end="600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1009" y="421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50277" y="835684"/>
            <a:ext cx="9945716" cy="565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C80A592-E1DB-AF67-7F54-F65451B0D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7" name="Picture 6" descr="A close-up of a question&#10;&#10;Description automatically generated">
            <a:extLst>
              <a:ext uri="{FF2B5EF4-FFF2-40B4-BE49-F238E27FC236}">
                <a16:creationId xmlns:a16="http://schemas.microsoft.com/office/drawing/2014/main" id="{F677695E-267A-DECA-C1A8-AB9B16AEE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3447"/>
            <a:ext cx="12192001" cy="246077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C47ACC-00CB-4F13-276D-0FE97FD33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217"/>
            <a:ext cx="12196615" cy="22579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912918-339F-8DDA-65FD-037D3ACA496B}"/>
              </a:ext>
            </a:extLst>
          </p:cNvPr>
          <p:cNvSpPr/>
          <p:nvPr/>
        </p:nvSpPr>
        <p:spPr>
          <a:xfrm>
            <a:off x="8943278" y="4851566"/>
            <a:ext cx="2988527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7E501D0-A8EF-0206-F6A8-08E266F4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3D07350B-6F65-85BC-95A1-9BC6AE63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154"/>
            <a:ext cx="12218469" cy="2104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BE7EF6C-7072-4563-4D90-6B2A75E961E9}"/>
              </a:ext>
            </a:extLst>
          </p:cNvPr>
          <p:cNvSpPr/>
          <p:nvPr/>
        </p:nvSpPr>
        <p:spPr>
          <a:xfrm>
            <a:off x="4106746" y="2196926"/>
            <a:ext cx="103396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7E46AD-A9EB-FD4B-CFE6-B56B1081E7D6}"/>
              </a:ext>
            </a:extLst>
          </p:cNvPr>
          <p:cNvSpPr/>
          <p:nvPr/>
        </p:nvSpPr>
        <p:spPr>
          <a:xfrm>
            <a:off x="5977055" y="2844626"/>
            <a:ext cx="457200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ADF8E1-8704-40AE-42CE-E4A84D6A2611}"/>
              </a:ext>
            </a:extLst>
          </p:cNvPr>
          <p:cNvSpPr/>
          <p:nvPr/>
        </p:nvSpPr>
        <p:spPr>
          <a:xfrm>
            <a:off x="8590380" y="2914181"/>
            <a:ext cx="888157" cy="445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75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61A163F-0828-E1EC-606B-F99D0176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89"/>
            <a:ext cx="5054600" cy="698500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C49DAEC-2DDE-F796-04FB-2FC4C54E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99"/>
            <a:ext cx="12223258" cy="21560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7C4DA-13B3-45D1-FC5B-606C8B1BF5E6}"/>
              </a:ext>
            </a:extLst>
          </p:cNvPr>
          <p:cNvSpPr/>
          <p:nvPr/>
        </p:nvSpPr>
        <p:spPr>
          <a:xfrm>
            <a:off x="6389651" y="2275635"/>
            <a:ext cx="892096" cy="584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E4E0F1-69D1-8391-4994-C694C473AD35}"/>
              </a:ext>
            </a:extLst>
          </p:cNvPr>
          <p:cNvSpPr/>
          <p:nvPr/>
        </p:nvSpPr>
        <p:spPr>
          <a:xfrm>
            <a:off x="9991493" y="2275635"/>
            <a:ext cx="1003610" cy="467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5DA601-A86F-BB2E-4231-84CD47F80355}"/>
              </a:ext>
            </a:extLst>
          </p:cNvPr>
          <p:cNvSpPr/>
          <p:nvPr/>
        </p:nvSpPr>
        <p:spPr>
          <a:xfrm>
            <a:off x="5054600" y="2860009"/>
            <a:ext cx="1057029" cy="422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2CCC1-CA30-7F80-7F4A-CA3BFA0580B7}"/>
              </a:ext>
            </a:extLst>
          </p:cNvPr>
          <p:cNvSpPr/>
          <p:nvPr/>
        </p:nvSpPr>
        <p:spPr>
          <a:xfrm>
            <a:off x="6490011" y="2860008"/>
            <a:ext cx="1940312" cy="5036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2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16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2312872" y="1533598"/>
            <a:ext cx="5252544" cy="1754326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 and choose. </a:t>
            </a:r>
            <a:r>
              <a:rPr lang="en-US" sz="5400" b="1" cap="none" spc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Then say.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5" name="Picture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F84FF4B-5B56-A7BE-21A8-EAECD7B7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3719" y="1316240"/>
            <a:ext cx="3479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8224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always …………………… computers in I.T.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1785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491114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168828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using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430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-0.05834 L -0.09127 -0.20023 " pathEditMode="relative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409618" y="1886131"/>
            <a:ext cx="109824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They never …………………… sports in P.E.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3676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680268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26892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playing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08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6065 L 0.18398 -0.2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80723" y="1886131"/>
            <a:ext cx="79977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She likes …………………… problems.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7545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1988045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185214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solving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491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2 -0.07894 L -0.26055 -0.207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E1FB2-750C-2E82-01FC-86505328F7EC}"/>
              </a:ext>
            </a:extLst>
          </p:cNvPr>
          <p:cNvSpPr txBox="1"/>
          <p:nvPr/>
        </p:nvSpPr>
        <p:spPr>
          <a:xfrm>
            <a:off x="184766" y="1858780"/>
            <a:ext cx="113127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He rarely …………………… things in science class.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521-EA12-D1A9-0E69-F884E455063D}"/>
              </a:ext>
            </a:extLst>
          </p:cNvPr>
          <p:cNvSpPr txBox="1"/>
          <p:nvPr/>
        </p:nvSpPr>
        <p:spPr>
          <a:xfrm>
            <a:off x="2058535" y="3204148"/>
            <a:ext cx="169629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1AB48-C537-43EC-86B9-E7FB9D8CC7EE}"/>
              </a:ext>
            </a:extLst>
          </p:cNvPr>
          <p:cNvSpPr txBox="1"/>
          <p:nvPr/>
        </p:nvSpPr>
        <p:spPr>
          <a:xfrm>
            <a:off x="4984116" y="3170421"/>
            <a:ext cx="2008883" cy="83099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1DE8-5DC0-C0FA-547A-B7F4F9830F6A}"/>
              </a:ext>
            </a:extLst>
          </p:cNvPr>
          <p:cNvSpPr txBox="1"/>
          <p:nvPr/>
        </p:nvSpPr>
        <p:spPr>
          <a:xfrm>
            <a:off x="7749812" y="3185410"/>
            <a:ext cx="2206053" cy="830997"/>
          </a:xfrm>
          <a:prstGeom prst="rect">
            <a:avLst/>
          </a:prstGeom>
          <a:solidFill>
            <a:srgbClr val="FF4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  <a:latin typeface="Comic Sans MS" panose="030F0902030302020204" pitchFamily="66" charset="0"/>
              </a:rPr>
              <a:t>making</a:t>
            </a:r>
          </a:p>
        </p:txBody>
      </p:sp>
      <p:sp>
        <p:nvSpPr>
          <p:cNvPr id="6" name="Manual Input 5">
            <a:extLst>
              <a:ext uri="{FF2B5EF4-FFF2-40B4-BE49-F238E27FC236}">
                <a16:creationId xmlns:a16="http://schemas.microsoft.com/office/drawing/2014/main" id="{A5B15A7A-777E-946F-34AF-F871D47A2455}"/>
              </a:ext>
            </a:extLst>
          </p:cNvPr>
          <p:cNvSpPr/>
          <p:nvPr/>
        </p:nvSpPr>
        <p:spPr>
          <a:xfrm>
            <a:off x="9248930" y="4946754"/>
            <a:ext cx="2593299" cy="1034321"/>
          </a:xfrm>
          <a:prstGeom prst="flowChartManualInpu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263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3 -0.05579 L -0.13373 -0.1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581</Words>
  <Application>Microsoft Office PowerPoint</Application>
  <PresentationFormat>Widescreen</PresentationFormat>
  <Paragraphs>163</Paragraphs>
  <Slides>41</Slides>
  <Notes>30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.VnVogue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46</cp:revision>
  <dcterms:created xsi:type="dcterms:W3CDTF">2023-01-31T08:21:18Z</dcterms:created>
  <dcterms:modified xsi:type="dcterms:W3CDTF">2025-09-17T05:52:13Z</dcterms:modified>
</cp:coreProperties>
</file>